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5143500" type="screen16x9"/>
  <p:notesSz cx="6858000" cy="9144000"/>
  <p:embeddedFontLst>
    <p:embeddedFont>
      <p:font typeface="Amatic SC" panose="020B0604020202020204" charset="-79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tamaran" panose="020B0604020202020204" charset="0"/>
      <p:regular r:id="rId53"/>
      <p:bold r:id="rId54"/>
    </p:embeddedFont>
    <p:embeddedFont>
      <p:font typeface="Fjalla One" panose="020B0604020202020204" charset="0"/>
      <p:regular r:id="rId55"/>
    </p:embeddedFont>
    <p:embeddedFont>
      <p:font typeface="Proxima Nova" panose="020B0604020202020204" charset="0"/>
      <p:regular r:id="rId56"/>
      <p:bold r:id="rId57"/>
      <p:italic r:id="rId58"/>
      <p:boldItalic r:id="rId59"/>
    </p:embeddedFont>
    <p:embeddedFont>
      <p:font typeface="Proxima Nova Semibold" panose="020B0604020202020204" charset="0"/>
      <p:regular r:id="rId60"/>
      <p:bold r:id="rId61"/>
      <p:boldItalic r:id="rId62"/>
    </p:embeddedFont>
    <p:embeddedFont>
      <p:font typeface="Roboto Medium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0AD512-E561-463F-8085-79A81EEDDC57}">
  <a:tblStyle styleId="{970AD512-E561-463F-8085-79A81EEDDC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3511fa6ba_0_15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3511fa6ba_0_15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3511fa6ba_0_15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3511fa6ba_0_15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3511fa6ba_0_15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3511fa6ba_0_15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3511fa6ba_0_15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3511fa6ba_0_15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3511fa6ba_0_15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3511fa6ba_0_15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3511fa6ba_0_15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3511fa6ba_0_15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3511fa6ba_0_15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3511fa6ba_0_15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3511fa6ba_0_15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83511fa6ba_0_15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3511fa6ba_0_15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3511fa6ba_0_15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3511fa6ba_0_15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3511fa6ba_0_15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3511fa6ba_0_15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3511fa6ba_0_15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83511fa6ba_0_15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83511fa6ba_0_15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3511fa6ba_0_15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3511fa6ba_0_15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3511fa6ba_0_15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3511fa6ba_0_15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3511fa6ba_0_15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3511fa6ba_0_15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83511fa6ba_0_15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83511fa6ba_0_15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3511fa6ba_0_15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3511fa6ba_0_15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3511fa6ba_0_15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83511fa6ba_0_15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83511fa6ba_0_15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83511fa6ba_0_15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3511fa6ba_0_7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3511fa6ba_0_7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3511fa6ba_0_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83511fa6ba_0_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27d3be30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27d3be30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83511fa6ba_0_7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83511fa6ba_0_7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83511fa6ba_0_8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83511fa6ba_0_8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g83511fa6ba_0_10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5" name="Google Shape;3845;g83511fa6ba_0_10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g83511fa6ba_0_1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4" name="Google Shape;4264;g83511fa6ba_0_1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Google Shape;4433;g83511fa6ba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4" name="Google Shape;4434;g83511fa6ba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8" name="Google Shape;4838;g83511fa6ba_0_1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9" name="Google Shape;4839;g83511fa6ba_0_1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g83511fa6ba_0_12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9" name="Google Shape;5219;g83511fa6ba_0_12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83511fa6ba_0_1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83511fa6ba_0_1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3" name="Google Shape;5993;g83511fa6ba_0_12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4" name="Google Shape;5994;g83511fa6ba_0_12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3" name="Google Shape;6503;g83511fa6ba_0_13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4" name="Google Shape;6504;g83511fa6ba_0_13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3511fa6ba_0_15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3511fa6ba_0_15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3" name="Google Shape;7123;g83511fa6ba_0_14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4" name="Google Shape;7124;g83511fa6ba_0_14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7" name="Google Shape;7717;g83511fa6ba_0_14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8" name="Google Shape;7718;g83511fa6ba_0_14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" name="Google Shape;8038;g83511fa6ba_0_15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9" name="Google Shape;8039;g83511fa6ba_0_15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3" name="Google Shape;8343;g83511fa6ba_0_15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4" name="Google Shape;8344;g83511fa6ba_0_15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27d3be30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27d3be30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27d3be3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27d3be30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27d3be30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27d3be30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3511fa6b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3511fa6b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392bf2d0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392bf2d0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0650" y="-34075"/>
            <a:ext cx="3192000" cy="52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0700" y="504850"/>
            <a:ext cx="25356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67825" y="3451788"/>
            <a:ext cx="1598400" cy="12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None/>
              <a:defRPr>
                <a:solidFill>
                  <a:srgbClr val="E0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858193" y="385765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8193" y="12859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572226" y="2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-12525" y="-18500"/>
            <a:ext cx="4819500" cy="516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/>
          <p:nvPr/>
        </p:nvSpPr>
        <p:spPr>
          <a:xfrm>
            <a:off x="-12524" y="-18499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-12524" y="2553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7858201" y="38866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908850" y="1233125"/>
            <a:ext cx="732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908850" y="3279225"/>
            <a:ext cx="7326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>
            <a:off x="1272600" y="-60450"/>
            <a:ext cx="6598800" cy="526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602263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602263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" hasCustomPrompt="1"/>
          </p:nvPr>
        </p:nvSpPr>
        <p:spPr>
          <a:xfrm>
            <a:off x="1602263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3"/>
          </p:nvPr>
        </p:nvSpPr>
        <p:spPr>
          <a:xfrm>
            <a:off x="4944038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4944038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5" hasCustomPrompt="1"/>
          </p:nvPr>
        </p:nvSpPr>
        <p:spPr>
          <a:xfrm>
            <a:off x="4944038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6"/>
          </p:nvPr>
        </p:nvSpPr>
        <p:spPr>
          <a:xfrm>
            <a:off x="1602263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7"/>
          </p:nvPr>
        </p:nvSpPr>
        <p:spPr>
          <a:xfrm>
            <a:off x="1602263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8" hasCustomPrompt="1"/>
          </p:nvPr>
        </p:nvSpPr>
        <p:spPr>
          <a:xfrm>
            <a:off x="1602263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9"/>
          </p:nvPr>
        </p:nvSpPr>
        <p:spPr>
          <a:xfrm>
            <a:off x="4944038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3"/>
          </p:nvPr>
        </p:nvSpPr>
        <p:spPr>
          <a:xfrm>
            <a:off x="4944038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4038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APTION_ONLY_1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2"/>
          </p:nvPr>
        </p:nvSpPr>
        <p:spPr>
          <a:xfrm>
            <a:off x="995372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995375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3"/>
          </p:nvPr>
        </p:nvSpPr>
        <p:spPr>
          <a:xfrm>
            <a:off x="3582897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4"/>
          </p:nvPr>
        </p:nvSpPr>
        <p:spPr>
          <a:xfrm>
            <a:off x="3582900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5"/>
          </p:nvPr>
        </p:nvSpPr>
        <p:spPr>
          <a:xfrm>
            <a:off x="6170422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6"/>
          </p:nvPr>
        </p:nvSpPr>
        <p:spPr>
          <a:xfrm>
            <a:off x="6170425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_1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5286600" y="0"/>
            <a:ext cx="3857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5149675" y="1285800"/>
            <a:ext cx="2708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1285801" y="38574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3859225" y="3103204"/>
            <a:ext cx="34854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3859225" y="1588812"/>
            <a:ext cx="35439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2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CAPTION_ONLY_1_2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0" y="3168825"/>
            <a:ext cx="9144000" cy="197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2"/>
          </p:nvPr>
        </p:nvSpPr>
        <p:spPr>
          <a:xfrm>
            <a:off x="8900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8900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3"/>
          </p:nvPr>
        </p:nvSpPr>
        <p:spPr>
          <a:xfrm>
            <a:off x="355395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4"/>
          </p:nvPr>
        </p:nvSpPr>
        <p:spPr>
          <a:xfrm>
            <a:off x="355395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5"/>
          </p:nvPr>
        </p:nvSpPr>
        <p:spPr>
          <a:xfrm>
            <a:off x="62179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6"/>
          </p:nvPr>
        </p:nvSpPr>
        <p:spPr>
          <a:xfrm>
            <a:off x="62179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7"/>
          </p:nvPr>
        </p:nvSpPr>
        <p:spPr>
          <a:xfrm>
            <a:off x="8900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8"/>
          </p:nvPr>
        </p:nvSpPr>
        <p:spPr>
          <a:xfrm>
            <a:off x="8900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9"/>
          </p:nvPr>
        </p:nvSpPr>
        <p:spPr>
          <a:xfrm>
            <a:off x="355395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3"/>
          </p:nvPr>
        </p:nvSpPr>
        <p:spPr>
          <a:xfrm>
            <a:off x="355395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14"/>
          </p:nvPr>
        </p:nvSpPr>
        <p:spPr>
          <a:xfrm>
            <a:off x="62179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5"/>
          </p:nvPr>
        </p:nvSpPr>
        <p:spPr>
          <a:xfrm>
            <a:off x="62179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CAPTION_ONLY_1_2"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2"/>
          </p:nvPr>
        </p:nvSpPr>
        <p:spPr>
          <a:xfrm>
            <a:off x="5193991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5193991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3"/>
          </p:nvPr>
        </p:nvSpPr>
        <p:spPr>
          <a:xfrm>
            <a:off x="1579112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4"/>
          </p:nvPr>
        </p:nvSpPr>
        <p:spPr>
          <a:xfrm>
            <a:off x="1579114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CAPTION_ONLY_1_3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 idx="2"/>
          </p:nvPr>
        </p:nvSpPr>
        <p:spPr>
          <a:xfrm>
            <a:off x="738426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738426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3"/>
          </p:nvPr>
        </p:nvSpPr>
        <p:spPr>
          <a:xfrm>
            <a:off x="6151974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4"/>
          </p:nvPr>
        </p:nvSpPr>
        <p:spPr>
          <a:xfrm>
            <a:off x="6151974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5"/>
          </p:nvPr>
        </p:nvSpPr>
        <p:spPr>
          <a:xfrm>
            <a:off x="738426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6"/>
          </p:nvPr>
        </p:nvSpPr>
        <p:spPr>
          <a:xfrm>
            <a:off x="738426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7"/>
          </p:nvPr>
        </p:nvSpPr>
        <p:spPr>
          <a:xfrm>
            <a:off x="6151974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8"/>
          </p:nvPr>
        </p:nvSpPr>
        <p:spPr>
          <a:xfrm>
            <a:off x="6151974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2_1">
    <p:bg>
      <p:bgPr>
        <a:solidFill>
          <a:schemeClr val="dk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0" y="1468625"/>
            <a:ext cx="12858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3857400" y="1468625"/>
            <a:ext cx="52866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25925" y="236707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25925" y="3203450"/>
            <a:ext cx="31266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925927" y="1205950"/>
            <a:ext cx="3008100" cy="1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>
            <a:off x="5286600" y="1"/>
            <a:ext cx="3857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858193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572393" y="12858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5207175" y="3857700"/>
            <a:ext cx="13653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714993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2_2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2_1_1"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4572000" y="1468625"/>
            <a:ext cx="45720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1">
  <p:cSld name="CAPTION_ONLY_1_2_2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2"/>
          </p:nvPr>
        </p:nvSpPr>
        <p:spPr>
          <a:xfrm>
            <a:off x="5526225" y="4043350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1"/>
          </p:nvPr>
        </p:nvSpPr>
        <p:spPr>
          <a:xfrm>
            <a:off x="5526200" y="3518950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3"/>
          </p:nvPr>
        </p:nvSpPr>
        <p:spPr>
          <a:xfrm>
            <a:off x="5526225" y="2540975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4"/>
          </p:nvPr>
        </p:nvSpPr>
        <p:spPr>
          <a:xfrm>
            <a:off x="5526200" y="2016575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CAPTION_ONLY_1_2_3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3856126" y="3087825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4571925" y="3574775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3"/>
          </p:nvPr>
        </p:nvSpPr>
        <p:spPr>
          <a:xfrm>
            <a:off x="2550073" y="1764100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4"/>
          </p:nvPr>
        </p:nvSpPr>
        <p:spPr>
          <a:xfrm>
            <a:off x="2550075" y="2251050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7072489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APTION_ONLY_1_2_2_1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5450250" y="2298100"/>
            <a:ext cx="24276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65724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5543725" y="3857600"/>
            <a:ext cx="36003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906250" y="49732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1"/>
          </p:nvPr>
        </p:nvSpPr>
        <p:spPr>
          <a:xfrm>
            <a:off x="906250" y="1409900"/>
            <a:ext cx="31680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/>
          <p:nvPr/>
        </p:nvSpPr>
        <p:spPr>
          <a:xfrm>
            <a:off x="906250" y="3406725"/>
            <a:ext cx="30000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 </a:t>
            </a: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"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967025" y="1661425"/>
            <a:ext cx="38682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6572401" y="12858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_1">
    <p:bg>
      <p:bgPr>
        <a:solidFill>
          <a:schemeClr val="dk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1">
    <p:bg>
      <p:bgPr>
        <a:solidFill>
          <a:schemeClr val="dk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">
    <p:bg>
      <p:bgPr>
        <a:solidFill>
          <a:schemeClr val="dk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87225" y="1284500"/>
            <a:ext cx="67497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2"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>
            <a:off x="-76025" y="1740450"/>
            <a:ext cx="3784500" cy="340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1"/>
          <p:cNvSpPr/>
          <p:nvPr/>
        </p:nvSpPr>
        <p:spPr>
          <a:xfrm>
            <a:off x="-72449" y="38577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13224" y="166142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792375" y="166147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12858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4716092" y="1285799"/>
            <a:ext cx="4428000" cy="385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5427325" y="1981163"/>
            <a:ext cx="2808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5427325" y="2613550"/>
            <a:ext cx="28080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-1800" y="-9150"/>
            <a:ext cx="9147600" cy="5161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-3" y="3214800"/>
            <a:ext cx="45720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21425" y="3213650"/>
            <a:ext cx="3950700" cy="13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8"/>
          <p:cNvSpPr/>
          <p:nvPr/>
        </p:nvSpPr>
        <p:spPr>
          <a:xfrm>
            <a:off x="7858201" y="25719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6572401" y="38577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961975" y="1516200"/>
            <a:ext cx="2358600" cy="7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961975" y="2294700"/>
            <a:ext cx="3213600" cy="2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6572400" y="1285800"/>
            <a:ext cx="1285800" cy="1358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5196600" y="2644200"/>
            <a:ext cx="137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7858201" y="38574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1285801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tamaran"/>
              <a:buChar char="●"/>
              <a:defRPr sz="18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cMcm9hys8JoLvZ3pt3u3ice9OSRF5vTvg4ekuPIfyUQ/cop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cMcm9hys8JoLvZ3pt3u3ice9OSRF5vTvg4ekuPIfyUQ/cop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hyperlink" Target="http://bit.ly/2Tynxth" TargetMode="External"/><Relationship Id="rId7" Type="http://schemas.openxmlformats.org/officeDocument/2006/relationships/slide" Target="slide25.xml"/><Relationship Id="rId12" Type="http://schemas.openxmlformats.org/officeDocument/2006/relationships/slide" Target="slide3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6.xml"/><Relationship Id="rId11" Type="http://schemas.openxmlformats.org/officeDocument/2006/relationships/slide" Target="slide30.xml"/><Relationship Id="rId5" Type="http://schemas.openxmlformats.org/officeDocument/2006/relationships/hyperlink" Target="http://bit.ly/33VAFh3" TargetMode="External"/><Relationship Id="rId10" Type="http://schemas.openxmlformats.org/officeDocument/2006/relationships/slide" Target="slide29.xml"/><Relationship Id="rId4" Type="http://schemas.openxmlformats.org/officeDocument/2006/relationships/hyperlink" Target="http://bit.ly/30B07Gq" TargetMode="Externa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adult-man-taking-baby-out-childish-safety-seat_4856842.htm" TargetMode="External"/><Relationship Id="rId3" Type="http://schemas.openxmlformats.org/officeDocument/2006/relationships/hyperlink" Target="https://www.freepik.com/free-photo/stylish-businessman-wearing-sunglasses-driving-car_4648863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young-couple-doing-road-trip_4733271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interracial-couple-having-fun-car-trip_5118641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reepik.com/free-photo/young-woman-trip-car_4719656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beautiful-woman-road-trip_5751452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group-friends-doing-road-trip_4732740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man-wearing-hat-looking-nature-through-car-window_4930057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group-friends-doing-road-trip_4732740.htm" TargetMode="External"/><Relationship Id="rId9" Type="http://schemas.openxmlformats.org/officeDocument/2006/relationships/hyperlink" Target="https://www.freepik.com/free-photo/adult-man-taking-baby-out-childish-safety-seat_4856842.htm/?utm_source=slidesgo_template&amp;utm_medium=referral-link&amp;utm_campaign=sg_resources&amp;utm_content=freepik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front-view-man-sweater-holding-cup-home_660879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man-driving-car-close-up_5751444.htm" TargetMode="External"/><Relationship Id="rId3" Type="http://schemas.openxmlformats.org/officeDocument/2006/relationships/hyperlink" Target="https://www.freepik.com/free-photo/blonde-young-woman-sitting-car-laughing_4002337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woman-man-leaning-out-from-car-near-lady-with-backpack-near-car-trunk_3707772.htm" TargetMode="External"/><Relationship Id="rId12" Type="http://schemas.openxmlformats.org/officeDocument/2006/relationships/hyperlink" Target="https://www.freepik.com/free-photo/close-up-smiling-couple-waving-hands-out-from-car-window_272808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www.freepik.com/free-photo/woman-man-leaning-out-from-car-near-lady-with-backpack-near-car-trunk_3707772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reepik.com/free-photo/female-dealer-offering-keys-car_5418759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young-man-road-trip_471964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handsome-man-with-his-friends-travelling-car_2728137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photo/close-up-trendy-footwear_5741412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big-black-dog-car_4737649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happy-afr-american-woman-playing-with-her-hair_6121234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driver-with-sunglasses-holding-steering-wheel_4856865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photo/man-driving-car-close-up_5751444.htm/?utm_source=slidesgo_template&amp;utm_medium=referral-link&amp;utm_campaign=sg_resources&amp;utm_content=freepi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bit.ly/30B07Gq" TargetMode="External"/><Relationship Id="rId5" Type="http://schemas.openxmlformats.org/officeDocument/2006/relationships/hyperlink" Target="http://bit.ly/33VAFh3" TargetMode="Externa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Fjalla+On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fonts.google.com/specimen/Catamar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.google.com/webstore/detail/flaticon-for-gsuit-gslide/haekgjfnhhdkgfgmldhfokhmfkgmcib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 l="22414"/>
          <a:stretch/>
        </p:blipFill>
        <p:spPr>
          <a:xfrm>
            <a:off x="3127950" y="-25587"/>
            <a:ext cx="6047326" cy="519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/>
          <p:nvPr/>
        </p:nvSpPr>
        <p:spPr>
          <a:xfrm>
            <a:off x="3127950" y="-25575"/>
            <a:ext cx="6061800" cy="5207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ctrTitle"/>
          </p:nvPr>
        </p:nvSpPr>
        <p:spPr>
          <a:xfrm>
            <a:off x="330700" y="504850"/>
            <a:ext cx="25356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 Rental </a:t>
            </a: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subTitle" idx="1"/>
          </p:nvPr>
        </p:nvSpPr>
        <p:spPr>
          <a:xfrm>
            <a:off x="1267825" y="3451788"/>
            <a:ext cx="1598400" cy="12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starts your company presentation</a:t>
            </a:r>
            <a:endParaRPr/>
          </a:p>
        </p:txBody>
      </p:sp>
      <p:sp>
        <p:nvSpPr>
          <p:cNvPr id="190" name="Google Shape;190;p34"/>
          <p:cNvSpPr/>
          <p:nvPr/>
        </p:nvSpPr>
        <p:spPr>
          <a:xfrm>
            <a:off x="7858193" y="385765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4"/>
          <p:cNvSpPr/>
          <p:nvPr/>
        </p:nvSpPr>
        <p:spPr>
          <a:xfrm>
            <a:off x="7858193" y="12859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4"/>
          <p:cNvSpPr/>
          <p:nvPr/>
        </p:nvSpPr>
        <p:spPr>
          <a:xfrm>
            <a:off x="6572226" y="2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621425" y="3213650"/>
            <a:ext cx="3950700" cy="13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subTitle" idx="1"/>
          </p:nvPr>
        </p:nvSpPr>
        <p:spPr>
          <a:xfrm>
            <a:off x="961975" y="1516200"/>
            <a:ext cx="2358600" cy="7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what we do</a:t>
            </a:r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2"/>
          </p:nvPr>
        </p:nvSpPr>
        <p:spPr>
          <a:xfrm>
            <a:off x="961975" y="2294700"/>
            <a:ext cx="3213600" cy="2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Description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8900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ubTitle" idx="1"/>
          </p:nvPr>
        </p:nvSpPr>
        <p:spPr>
          <a:xfrm>
            <a:off x="8900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to the Sun</a:t>
            </a:r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title" idx="3"/>
          </p:nvPr>
        </p:nvSpPr>
        <p:spPr>
          <a:xfrm>
            <a:off x="355395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subTitle" idx="4"/>
          </p:nvPr>
        </p:nvSpPr>
        <p:spPr>
          <a:xfrm>
            <a:off x="355395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title" idx="5"/>
          </p:nvPr>
        </p:nvSpPr>
        <p:spPr>
          <a:xfrm>
            <a:off x="62179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subTitle" idx="6"/>
          </p:nvPr>
        </p:nvSpPr>
        <p:spPr>
          <a:xfrm>
            <a:off x="62179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title" idx="7"/>
          </p:nvPr>
        </p:nvSpPr>
        <p:spPr>
          <a:xfrm>
            <a:off x="8900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subTitle" idx="8"/>
          </p:nvPr>
        </p:nvSpPr>
        <p:spPr>
          <a:xfrm>
            <a:off x="8900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the ringed one and a gas giant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title" idx="9"/>
          </p:nvPr>
        </p:nvSpPr>
        <p:spPr>
          <a:xfrm>
            <a:off x="355395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subTitle" idx="13"/>
          </p:nvPr>
        </p:nvSpPr>
        <p:spPr>
          <a:xfrm>
            <a:off x="355395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title" idx="14"/>
          </p:nvPr>
        </p:nvSpPr>
        <p:spPr>
          <a:xfrm>
            <a:off x="62179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subTitle" idx="15"/>
          </p:nvPr>
        </p:nvSpPr>
        <p:spPr>
          <a:xfrm>
            <a:off x="62179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biggest planet in the Solar System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Sellers</a:t>
            </a:r>
            <a:endParaRPr/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 idx="2"/>
          </p:nvPr>
        </p:nvSpPr>
        <p:spPr>
          <a:xfrm>
            <a:off x="5193991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Car</a:t>
            </a:r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subTitle" idx="1"/>
          </p:nvPr>
        </p:nvSpPr>
        <p:spPr>
          <a:xfrm>
            <a:off x="5193991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6"/>
          <p:cNvSpPr/>
          <p:nvPr/>
        </p:nvSpPr>
        <p:spPr>
          <a:xfrm>
            <a:off x="1715776" y="1209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title" idx="3"/>
          </p:nvPr>
        </p:nvSpPr>
        <p:spPr>
          <a:xfrm>
            <a:off x="1579112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Driver</a:t>
            </a:r>
            <a:endParaRPr/>
          </a:p>
        </p:txBody>
      </p:sp>
      <p:sp>
        <p:nvSpPr>
          <p:cNvPr id="334" name="Google Shape;334;p46"/>
          <p:cNvSpPr/>
          <p:nvPr/>
        </p:nvSpPr>
        <p:spPr>
          <a:xfrm>
            <a:off x="6098151" y="1209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6"/>
          <p:cNvSpPr txBox="1">
            <a:spLocks noGrp="1"/>
          </p:cNvSpPr>
          <p:nvPr>
            <p:ph type="subTitle" idx="4"/>
          </p:nvPr>
        </p:nvSpPr>
        <p:spPr>
          <a:xfrm>
            <a:off x="1579114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11618" r="23399" b="2562"/>
          <a:stretch/>
        </p:blipFill>
        <p:spPr>
          <a:xfrm>
            <a:off x="2121675" y="1560525"/>
            <a:ext cx="1285801" cy="12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6"/>
          <p:cNvSpPr/>
          <p:nvPr/>
        </p:nvSpPr>
        <p:spPr>
          <a:xfrm>
            <a:off x="2121650" y="1560525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46"/>
          <p:cNvPicPr preferRelativeResize="0"/>
          <p:nvPr/>
        </p:nvPicPr>
        <p:blipFill rotWithShape="1">
          <a:blip r:embed="rId4">
            <a:alphaModFix/>
          </a:blip>
          <a:srcRect l="10740" r="22593"/>
          <a:stretch/>
        </p:blipFill>
        <p:spPr>
          <a:xfrm>
            <a:off x="5736550" y="1560525"/>
            <a:ext cx="1285800" cy="12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/>
          <p:nvPr/>
        </p:nvSpPr>
        <p:spPr>
          <a:xfrm>
            <a:off x="5736550" y="1560525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Strengths</a:t>
            </a:r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title" idx="2"/>
          </p:nvPr>
        </p:nvSpPr>
        <p:spPr>
          <a:xfrm>
            <a:off x="738426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Loyalty</a:t>
            </a:r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subTitle" idx="1"/>
          </p:nvPr>
        </p:nvSpPr>
        <p:spPr>
          <a:xfrm>
            <a:off x="738426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from the Sun</a:t>
            </a:r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title" idx="3"/>
          </p:nvPr>
        </p:nvSpPr>
        <p:spPr>
          <a:xfrm>
            <a:off x="6151974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Efficiency</a:t>
            </a:r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subTitle" idx="4"/>
          </p:nvPr>
        </p:nvSpPr>
        <p:spPr>
          <a:xfrm>
            <a:off x="6151974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3286200" y="17688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7"/>
          <p:cNvSpPr/>
          <p:nvPr/>
        </p:nvSpPr>
        <p:spPr>
          <a:xfrm>
            <a:off x="4572000" y="17688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7"/>
          <p:cNvSpPr/>
          <p:nvPr/>
        </p:nvSpPr>
        <p:spPr>
          <a:xfrm>
            <a:off x="3286200" y="30546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7"/>
          <p:cNvSpPr/>
          <p:nvPr/>
        </p:nvSpPr>
        <p:spPr>
          <a:xfrm>
            <a:off x="4572000" y="30546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title" idx="5"/>
          </p:nvPr>
        </p:nvSpPr>
        <p:spPr>
          <a:xfrm>
            <a:off x="738426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Reliability</a:t>
            </a:r>
            <a:endParaRPr/>
          </a:p>
        </p:txBody>
      </p:sp>
      <p:sp>
        <p:nvSpPr>
          <p:cNvPr id="354" name="Google Shape;354;p47"/>
          <p:cNvSpPr txBox="1">
            <a:spLocks noGrp="1"/>
          </p:cNvSpPr>
          <p:nvPr>
            <p:ph type="subTitle" idx="6"/>
          </p:nvPr>
        </p:nvSpPr>
        <p:spPr>
          <a:xfrm>
            <a:off x="738426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to the Sun</a:t>
            </a:r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title" idx="7"/>
          </p:nvPr>
        </p:nvSpPr>
        <p:spPr>
          <a:xfrm>
            <a:off x="6151974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Commitment</a:t>
            </a:r>
            <a:endParaRPr/>
          </a:p>
        </p:txBody>
      </p:sp>
      <p:sp>
        <p:nvSpPr>
          <p:cNvPr id="356" name="Google Shape;356;p47"/>
          <p:cNvSpPr txBox="1">
            <a:spLocks noGrp="1"/>
          </p:cNvSpPr>
          <p:nvPr>
            <p:ph type="subTitle" idx="8"/>
          </p:nvPr>
        </p:nvSpPr>
        <p:spPr>
          <a:xfrm>
            <a:off x="6151974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of them all</a:t>
            </a:r>
            <a:endParaRPr/>
          </a:p>
        </p:txBody>
      </p:sp>
      <p:grpSp>
        <p:nvGrpSpPr>
          <p:cNvPr id="357" name="Google Shape;357;p47"/>
          <p:cNvGrpSpPr/>
          <p:nvPr/>
        </p:nvGrpSpPr>
        <p:grpSpPr>
          <a:xfrm>
            <a:off x="5009796" y="2208034"/>
            <a:ext cx="410208" cy="407327"/>
            <a:chOff x="-63250675" y="3744075"/>
            <a:chExt cx="320350" cy="318100"/>
          </a:xfrm>
        </p:grpSpPr>
        <p:sp>
          <p:nvSpPr>
            <p:cNvPr id="358" name="Google Shape;358;p47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7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7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47"/>
          <p:cNvGrpSpPr/>
          <p:nvPr/>
        </p:nvGrpSpPr>
        <p:grpSpPr>
          <a:xfrm>
            <a:off x="5033548" y="3504595"/>
            <a:ext cx="362703" cy="385824"/>
            <a:chOff x="5364750" y="3235150"/>
            <a:chExt cx="277275" cy="294950"/>
          </a:xfrm>
        </p:grpSpPr>
        <p:sp>
          <p:nvSpPr>
            <p:cNvPr id="362" name="Google Shape;362;p47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7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7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7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7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7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7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7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47"/>
          <p:cNvGrpSpPr/>
          <p:nvPr/>
        </p:nvGrpSpPr>
        <p:grpSpPr>
          <a:xfrm>
            <a:off x="3734863" y="3517406"/>
            <a:ext cx="388473" cy="360185"/>
            <a:chOff x="6543825" y="3202075"/>
            <a:chExt cx="296975" cy="275350"/>
          </a:xfrm>
        </p:grpSpPr>
        <p:sp>
          <p:nvSpPr>
            <p:cNvPr id="371" name="Google Shape;371;p47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7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7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7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7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7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7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47"/>
          <p:cNvGrpSpPr/>
          <p:nvPr/>
        </p:nvGrpSpPr>
        <p:grpSpPr>
          <a:xfrm>
            <a:off x="3729508" y="2212102"/>
            <a:ext cx="399185" cy="399155"/>
            <a:chOff x="2037825" y="3254050"/>
            <a:chExt cx="296175" cy="296175"/>
          </a:xfrm>
        </p:grpSpPr>
        <p:sp>
          <p:nvSpPr>
            <p:cNvPr id="379" name="Google Shape;379;p47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7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7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7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7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7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Profile</a:t>
            </a:r>
            <a:endParaRPr/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4294967295"/>
          </p:nvPr>
        </p:nvSpPr>
        <p:spPr>
          <a:xfrm>
            <a:off x="3509700" y="1829525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Gender</a:t>
            </a:r>
            <a:endParaRPr sz="1400">
              <a:solidFill>
                <a:schemeClr val="dk1"/>
              </a:solidFill>
            </a:endParaRPr>
          </a:p>
        </p:txBody>
      </p:sp>
      <p:grpSp>
        <p:nvGrpSpPr>
          <p:cNvPr id="391" name="Google Shape;391;p48"/>
          <p:cNvGrpSpPr/>
          <p:nvPr/>
        </p:nvGrpSpPr>
        <p:grpSpPr>
          <a:xfrm>
            <a:off x="5391580" y="1834022"/>
            <a:ext cx="2765195" cy="294074"/>
            <a:chOff x="5573030" y="1926972"/>
            <a:chExt cx="2765195" cy="294074"/>
          </a:xfrm>
        </p:grpSpPr>
        <p:grpSp>
          <p:nvGrpSpPr>
            <p:cNvPr id="392" name="Google Shape;392;p48"/>
            <p:cNvGrpSpPr/>
            <p:nvPr/>
          </p:nvGrpSpPr>
          <p:grpSpPr>
            <a:xfrm>
              <a:off x="5847591" y="1926972"/>
              <a:ext cx="118572" cy="294074"/>
              <a:chOff x="3343310" y="4475555"/>
              <a:chExt cx="127717" cy="316753"/>
            </a:xfrm>
          </p:grpSpPr>
          <p:sp>
            <p:nvSpPr>
              <p:cNvPr id="393" name="Google Shape;393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48"/>
            <p:cNvGrpSpPr/>
            <p:nvPr/>
          </p:nvGrpSpPr>
          <p:grpSpPr>
            <a:xfrm>
              <a:off x="7004369" y="1928013"/>
              <a:ext cx="147831" cy="291991"/>
              <a:chOff x="3527539" y="4476677"/>
              <a:chExt cx="159232" cy="314510"/>
            </a:xfrm>
          </p:grpSpPr>
          <p:sp>
            <p:nvSpPr>
              <p:cNvPr id="396" name="Google Shape;396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" name="Google Shape;398;p48"/>
            <p:cNvGrpSpPr/>
            <p:nvPr/>
          </p:nvGrpSpPr>
          <p:grpSpPr>
            <a:xfrm>
              <a:off x="6700546" y="1928013"/>
              <a:ext cx="147831" cy="291991"/>
              <a:chOff x="3527539" y="4476677"/>
              <a:chExt cx="159232" cy="314510"/>
            </a:xfrm>
          </p:grpSpPr>
          <p:sp>
            <p:nvSpPr>
              <p:cNvPr id="399" name="Google Shape;399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48"/>
            <p:cNvGrpSpPr/>
            <p:nvPr/>
          </p:nvGrpSpPr>
          <p:grpSpPr>
            <a:xfrm>
              <a:off x="6396724" y="1928013"/>
              <a:ext cx="147831" cy="291991"/>
              <a:chOff x="3527539" y="4476677"/>
              <a:chExt cx="159232" cy="314510"/>
            </a:xfrm>
          </p:grpSpPr>
          <p:sp>
            <p:nvSpPr>
              <p:cNvPr id="402" name="Google Shape;402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4" name="Google Shape;404;p48"/>
            <p:cNvGrpSpPr/>
            <p:nvPr/>
          </p:nvGrpSpPr>
          <p:grpSpPr>
            <a:xfrm>
              <a:off x="6122155" y="1926972"/>
              <a:ext cx="118572" cy="294074"/>
              <a:chOff x="3343310" y="4475555"/>
              <a:chExt cx="127717" cy="316753"/>
            </a:xfrm>
          </p:grpSpPr>
          <p:sp>
            <p:nvSpPr>
              <p:cNvPr id="405" name="Google Shape;405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48"/>
            <p:cNvGrpSpPr/>
            <p:nvPr/>
          </p:nvGrpSpPr>
          <p:grpSpPr>
            <a:xfrm>
              <a:off x="7612019" y="1928013"/>
              <a:ext cx="147831" cy="291991"/>
              <a:chOff x="3527539" y="4476677"/>
              <a:chExt cx="159232" cy="314510"/>
            </a:xfrm>
          </p:grpSpPr>
          <p:sp>
            <p:nvSpPr>
              <p:cNvPr id="408" name="Google Shape;408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48"/>
            <p:cNvGrpSpPr/>
            <p:nvPr/>
          </p:nvGrpSpPr>
          <p:grpSpPr>
            <a:xfrm>
              <a:off x="7308196" y="1928013"/>
              <a:ext cx="147831" cy="291991"/>
              <a:chOff x="3527539" y="4476677"/>
              <a:chExt cx="159232" cy="314510"/>
            </a:xfrm>
          </p:grpSpPr>
          <p:sp>
            <p:nvSpPr>
              <p:cNvPr id="411" name="Google Shape;411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" name="Google Shape;413;p48"/>
            <p:cNvGrpSpPr/>
            <p:nvPr/>
          </p:nvGrpSpPr>
          <p:grpSpPr>
            <a:xfrm>
              <a:off x="5573030" y="1926972"/>
              <a:ext cx="118572" cy="294074"/>
              <a:chOff x="3343310" y="4475555"/>
              <a:chExt cx="127717" cy="316753"/>
            </a:xfrm>
          </p:grpSpPr>
          <p:sp>
            <p:nvSpPr>
              <p:cNvPr id="414" name="Google Shape;414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48"/>
            <p:cNvGrpSpPr/>
            <p:nvPr/>
          </p:nvGrpSpPr>
          <p:grpSpPr>
            <a:xfrm>
              <a:off x="7915844" y="1928001"/>
              <a:ext cx="147831" cy="291991"/>
              <a:chOff x="3527539" y="4476677"/>
              <a:chExt cx="159232" cy="314510"/>
            </a:xfrm>
          </p:grpSpPr>
          <p:sp>
            <p:nvSpPr>
              <p:cNvPr id="417" name="Google Shape;417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48"/>
            <p:cNvGrpSpPr/>
            <p:nvPr/>
          </p:nvGrpSpPr>
          <p:grpSpPr>
            <a:xfrm>
              <a:off x="8190394" y="1928001"/>
              <a:ext cx="147831" cy="291991"/>
              <a:chOff x="3527539" y="4476677"/>
              <a:chExt cx="159232" cy="314510"/>
            </a:xfrm>
          </p:grpSpPr>
          <p:sp>
            <p:nvSpPr>
              <p:cNvPr id="420" name="Google Shape;420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2" name="Google Shape;422;p48"/>
          <p:cNvSpPr txBox="1">
            <a:spLocks noGrp="1"/>
          </p:cNvSpPr>
          <p:nvPr>
            <p:ph type="title" idx="4294967295"/>
          </p:nvPr>
        </p:nvSpPr>
        <p:spPr>
          <a:xfrm>
            <a:off x="5391575" y="2325162"/>
            <a:ext cx="666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30%</a:t>
            </a:r>
            <a:endParaRPr sz="1200"/>
          </a:p>
        </p:txBody>
      </p:sp>
      <p:cxnSp>
        <p:nvCxnSpPr>
          <p:cNvPr id="423" name="Google Shape;423;p48"/>
          <p:cNvCxnSpPr/>
          <p:nvPr/>
        </p:nvCxnSpPr>
        <p:spPr>
          <a:xfrm>
            <a:off x="5391575" y="2273662"/>
            <a:ext cx="66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48"/>
          <p:cNvCxnSpPr/>
          <p:nvPr/>
        </p:nvCxnSpPr>
        <p:spPr>
          <a:xfrm>
            <a:off x="6213375" y="2273662"/>
            <a:ext cx="1943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48"/>
          <p:cNvSpPr txBox="1">
            <a:spLocks noGrp="1"/>
          </p:cNvSpPr>
          <p:nvPr>
            <p:ph type="title" idx="4294967295"/>
          </p:nvPr>
        </p:nvSpPr>
        <p:spPr>
          <a:xfrm>
            <a:off x="6213375" y="2325162"/>
            <a:ext cx="19434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70%</a:t>
            </a:r>
            <a:endParaRPr sz="1200"/>
          </a:p>
        </p:txBody>
      </p:sp>
      <p:sp>
        <p:nvSpPr>
          <p:cNvPr id="426" name="Google Shape;426;p48"/>
          <p:cNvSpPr txBox="1">
            <a:spLocks noGrp="1"/>
          </p:cNvSpPr>
          <p:nvPr>
            <p:ph type="title" idx="4294967295"/>
          </p:nvPr>
        </p:nvSpPr>
        <p:spPr>
          <a:xfrm>
            <a:off x="3509700" y="2958210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Average Age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27" name="Google Shape;427;p48"/>
          <p:cNvSpPr txBox="1">
            <a:spLocks noGrp="1"/>
          </p:cNvSpPr>
          <p:nvPr>
            <p:ph type="title" idx="4294967295"/>
          </p:nvPr>
        </p:nvSpPr>
        <p:spPr>
          <a:xfrm>
            <a:off x="3509700" y="4086894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Interests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28" name="Google Shape;428;p48"/>
          <p:cNvSpPr/>
          <p:nvPr/>
        </p:nvSpPr>
        <p:spPr>
          <a:xfrm>
            <a:off x="5391625" y="2949527"/>
            <a:ext cx="27651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8"/>
          <p:cNvSpPr/>
          <p:nvPr/>
        </p:nvSpPr>
        <p:spPr>
          <a:xfrm>
            <a:off x="5391625" y="2949527"/>
            <a:ext cx="6360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18-21</a:t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0" name="Google Shape;430;p48"/>
          <p:cNvSpPr/>
          <p:nvPr/>
        </p:nvSpPr>
        <p:spPr>
          <a:xfrm>
            <a:off x="6027625" y="2949527"/>
            <a:ext cx="13737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22-40</a:t>
            </a:r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title" idx="4294967295"/>
          </p:nvPr>
        </p:nvSpPr>
        <p:spPr>
          <a:xfrm>
            <a:off x="5440675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15%</a:t>
            </a:r>
            <a:endParaRPr sz="1200"/>
          </a:p>
        </p:txBody>
      </p:sp>
      <p:cxnSp>
        <p:nvCxnSpPr>
          <p:cNvPr id="432" name="Google Shape;432;p48"/>
          <p:cNvCxnSpPr/>
          <p:nvPr/>
        </p:nvCxnSpPr>
        <p:spPr>
          <a:xfrm>
            <a:off x="5440675" y="3394962"/>
            <a:ext cx="53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48"/>
          <p:cNvSpPr txBox="1">
            <a:spLocks noGrp="1"/>
          </p:cNvSpPr>
          <p:nvPr>
            <p:ph type="title" idx="4294967295"/>
          </p:nvPr>
        </p:nvSpPr>
        <p:spPr>
          <a:xfrm>
            <a:off x="6445525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60%</a:t>
            </a:r>
            <a:endParaRPr sz="1200"/>
          </a:p>
        </p:txBody>
      </p:sp>
      <p:cxnSp>
        <p:nvCxnSpPr>
          <p:cNvPr id="434" name="Google Shape;434;p48"/>
          <p:cNvCxnSpPr/>
          <p:nvPr/>
        </p:nvCxnSpPr>
        <p:spPr>
          <a:xfrm>
            <a:off x="6270975" y="3394950"/>
            <a:ext cx="887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5" name="Google Shape;435;p48"/>
          <p:cNvSpPr txBox="1">
            <a:spLocks noGrp="1"/>
          </p:cNvSpPr>
          <p:nvPr>
            <p:ph type="title" idx="4294967295"/>
          </p:nvPr>
        </p:nvSpPr>
        <p:spPr>
          <a:xfrm>
            <a:off x="7521800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25%</a:t>
            </a:r>
            <a:endParaRPr sz="1200"/>
          </a:p>
        </p:txBody>
      </p:sp>
      <p:cxnSp>
        <p:nvCxnSpPr>
          <p:cNvPr id="436" name="Google Shape;436;p48"/>
          <p:cNvCxnSpPr/>
          <p:nvPr/>
        </p:nvCxnSpPr>
        <p:spPr>
          <a:xfrm>
            <a:off x="7521800" y="3394962"/>
            <a:ext cx="53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Google Shape;437;p48"/>
          <p:cNvSpPr/>
          <p:nvPr/>
        </p:nvSpPr>
        <p:spPr>
          <a:xfrm>
            <a:off x="7401325" y="2948275"/>
            <a:ext cx="7554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41+</a:t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8" name="Google Shape;438;p48"/>
          <p:cNvSpPr/>
          <p:nvPr/>
        </p:nvSpPr>
        <p:spPr>
          <a:xfrm>
            <a:off x="5391575" y="4086887"/>
            <a:ext cx="666000" cy="6660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8"/>
          <p:cNvSpPr/>
          <p:nvPr/>
        </p:nvSpPr>
        <p:spPr>
          <a:xfrm>
            <a:off x="7490725" y="4086887"/>
            <a:ext cx="666000" cy="66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8"/>
          <p:cNvSpPr/>
          <p:nvPr/>
        </p:nvSpPr>
        <p:spPr>
          <a:xfrm>
            <a:off x="6441150" y="4086887"/>
            <a:ext cx="666000" cy="66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48"/>
          <p:cNvGrpSpPr/>
          <p:nvPr/>
        </p:nvGrpSpPr>
        <p:grpSpPr>
          <a:xfrm>
            <a:off x="5554959" y="4270794"/>
            <a:ext cx="339235" cy="298186"/>
            <a:chOff x="898875" y="244725"/>
            <a:chExt cx="481800" cy="423500"/>
          </a:xfrm>
        </p:grpSpPr>
        <p:sp>
          <p:nvSpPr>
            <p:cNvPr id="442" name="Google Shape;442;p48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3" name="Google Shape;443;p48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4" name="Google Shape;444;p48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5" name="Google Shape;445;p48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6" name="Google Shape;446;p48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7" name="Google Shape;447;p48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8" name="Google Shape;448;p48"/>
          <p:cNvGrpSpPr/>
          <p:nvPr/>
        </p:nvGrpSpPr>
        <p:grpSpPr>
          <a:xfrm>
            <a:off x="7684568" y="4250261"/>
            <a:ext cx="278296" cy="339253"/>
            <a:chOff x="3907325" y="2620775"/>
            <a:chExt cx="395250" cy="481825"/>
          </a:xfrm>
        </p:grpSpPr>
        <p:sp>
          <p:nvSpPr>
            <p:cNvPr id="449" name="Google Shape;449;p48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" name="Google Shape;450;p48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1" name="Google Shape;451;p48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2" name="Google Shape;452;p48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3" name="Google Shape;453;p48"/>
          <p:cNvGrpSpPr/>
          <p:nvPr/>
        </p:nvGrpSpPr>
        <p:grpSpPr>
          <a:xfrm>
            <a:off x="6602868" y="4250930"/>
            <a:ext cx="342580" cy="337915"/>
            <a:chOff x="2084100" y="4400250"/>
            <a:chExt cx="486550" cy="479925"/>
          </a:xfrm>
        </p:grpSpPr>
        <p:sp>
          <p:nvSpPr>
            <p:cNvPr id="454" name="Google Shape;454;p48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5" name="Google Shape;455;p48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6" name="Google Shape;456;p48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7" name="Google Shape;457;p48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8" name="Google Shape;458;p48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460" name="Google Shape;460;p48"/>
          <p:cNvPicPr preferRelativeResize="0"/>
          <p:nvPr/>
        </p:nvPicPr>
        <p:blipFill rotWithShape="1">
          <a:blip r:embed="rId3">
            <a:alphaModFix/>
          </a:blip>
          <a:srcRect l="33721" t="3679" r="41716"/>
          <a:stretch/>
        </p:blipFill>
        <p:spPr>
          <a:xfrm>
            <a:off x="1209600" y="1468725"/>
            <a:ext cx="1404326" cy="36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8"/>
          <p:cNvSpPr/>
          <p:nvPr/>
        </p:nvSpPr>
        <p:spPr>
          <a:xfrm>
            <a:off x="1209575" y="1468775"/>
            <a:ext cx="1404300" cy="3674700"/>
          </a:xfrm>
          <a:prstGeom prst="rect">
            <a:avLst/>
          </a:prstGeom>
          <a:solidFill>
            <a:srgbClr val="0C343D">
              <a:alpha val="1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8"/>
          <p:cNvSpPr/>
          <p:nvPr/>
        </p:nvSpPr>
        <p:spPr>
          <a:xfrm>
            <a:off x="1209600" y="1468775"/>
            <a:ext cx="1404300" cy="3674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Numbers</a:t>
            </a:r>
            <a:endParaRPr/>
          </a:p>
        </p:txBody>
      </p:sp>
      <p:pic>
        <p:nvPicPr>
          <p:cNvPr id="468" name="Google Shape;468;p49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2819" y="1744622"/>
            <a:ext cx="2535525" cy="23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9"/>
          <p:cNvSpPr txBox="1">
            <a:spLocks noGrp="1"/>
          </p:cNvSpPr>
          <p:nvPr>
            <p:ph type="title" idx="4294967295"/>
          </p:nvPr>
        </p:nvSpPr>
        <p:spPr>
          <a:xfrm>
            <a:off x="1215381" y="1301135"/>
            <a:ext cx="2630400" cy="3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Budget</a:t>
            </a:r>
            <a:endParaRPr sz="1400"/>
          </a:p>
        </p:txBody>
      </p:sp>
      <p:sp>
        <p:nvSpPr>
          <p:cNvPr id="470" name="Google Shape;470;p49"/>
          <p:cNvSpPr txBox="1">
            <a:spLocks noGrp="1"/>
          </p:cNvSpPr>
          <p:nvPr>
            <p:ph type="subTitle" idx="4294967295"/>
          </p:nvPr>
        </p:nvSpPr>
        <p:spPr>
          <a:xfrm>
            <a:off x="1139619" y="4214560"/>
            <a:ext cx="27819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To modify this graph, click on it, follow the link, change the data and replace it here</a:t>
            </a:r>
            <a:endParaRPr sz="1100"/>
          </a:p>
        </p:txBody>
      </p:sp>
      <p:sp>
        <p:nvSpPr>
          <p:cNvPr id="471" name="Google Shape;471;p49"/>
          <p:cNvSpPr txBox="1">
            <a:spLocks noGrp="1"/>
          </p:cNvSpPr>
          <p:nvPr>
            <p:ph type="title" idx="4294967295"/>
          </p:nvPr>
        </p:nvSpPr>
        <p:spPr>
          <a:xfrm>
            <a:off x="5261756" y="1301135"/>
            <a:ext cx="2742600" cy="3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Our Data</a:t>
            </a:r>
            <a:endParaRPr sz="1400"/>
          </a:p>
        </p:txBody>
      </p:sp>
      <p:sp>
        <p:nvSpPr>
          <p:cNvPr id="472" name="Google Shape;472;p49"/>
          <p:cNvSpPr/>
          <p:nvPr/>
        </p:nvSpPr>
        <p:spPr>
          <a:xfrm>
            <a:off x="5261756" y="18954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9"/>
          <p:cNvSpPr/>
          <p:nvPr/>
        </p:nvSpPr>
        <p:spPr>
          <a:xfrm>
            <a:off x="5261756" y="33403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9"/>
          <p:cNvSpPr/>
          <p:nvPr/>
        </p:nvSpPr>
        <p:spPr>
          <a:xfrm>
            <a:off x="6718581" y="18954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9"/>
          <p:cNvSpPr/>
          <p:nvPr/>
        </p:nvSpPr>
        <p:spPr>
          <a:xfrm>
            <a:off x="6718581" y="33403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 idx="4294967295"/>
          </p:nvPr>
        </p:nvSpPr>
        <p:spPr>
          <a:xfrm>
            <a:off x="5363156" y="21967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30 days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7" name="Google Shape;477;p49"/>
          <p:cNvSpPr txBox="1">
            <a:spLocks noGrp="1"/>
          </p:cNvSpPr>
          <p:nvPr>
            <p:ph type="subTitle" idx="4294967295"/>
          </p:nvPr>
        </p:nvSpPr>
        <p:spPr>
          <a:xfrm>
            <a:off x="5363156" y="23874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Earth is where we live 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78" name="Google Shape;478;p49"/>
          <p:cNvSpPr txBox="1">
            <a:spLocks noGrp="1"/>
          </p:cNvSpPr>
          <p:nvPr>
            <p:ph type="title" idx="4294967295"/>
          </p:nvPr>
        </p:nvSpPr>
        <p:spPr>
          <a:xfrm>
            <a:off x="6819981" y="21967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45 offices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9" name="Google Shape;479;p49"/>
          <p:cNvSpPr txBox="1">
            <a:spLocks noGrp="1"/>
          </p:cNvSpPr>
          <p:nvPr>
            <p:ph type="subTitle" idx="4294967295"/>
          </p:nvPr>
        </p:nvSpPr>
        <p:spPr>
          <a:xfrm>
            <a:off x="6819981" y="23874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Mars is a cold place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480" name="Google Shape;480;p49"/>
          <p:cNvSpPr txBox="1">
            <a:spLocks noGrp="1"/>
          </p:cNvSpPr>
          <p:nvPr>
            <p:ph type="title" idx="4294967295"/>
          </p:nvPr>
        </p:nvSpPr>
        <p:spPr>
          <a:xfrm>
            <a:off x="6819981" y="36416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87 units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81" name="Google Shape;481;p49"/>
          <p:cNvSpPr txBox="1">
            <a:spLocks noGrp="1"/>
          </p:cNvSpPr>
          <p:nvPr>
            <p:ph type="subTitle" idx="4294967295"/>
          </p:nvPr>
        </p:nvSpPr>
        <p:spPr>
          <a:xfrm>
            <a:off x="6819981" y="38323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Jupiter is the biggest planet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82" name="Google Shape;482;p49"/>
          <p:cNvSpPr txBox="1">
            <a:spLocks noGrp="1"/>
          </p:cNvSpPr>
          <p:nvPr>
            <p:ph type="title" idx="4294967295"/>
          </p:nvPr>
        </p:nvSpPr>
        <p:spPr>
          <a:xfrm>
            <a:off x="5363156" y="3637475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$28,87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83" name="Google Shape;483;p49"/>
          <p:cNvSpPr txBox="1">
            <a:spLocks noGrp="1"/>
          </p:cNvSpPr>
          <p:nvPr>
            <p:ph type="subTitle" idx="4294967295"/>
          </p:nvPr>
        </p:nvSpPr>
        <p:spPr>
          <a:xfrm>
            <a:off x="5363156" y="3828225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Saturn is a gas giant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 txBox="1">
            <a:spLocks noGrp="1"/>
          </p:cNvSpPr>
          <p:nvPr>
            <p:ph type="title"/>
          </p:nvPr>
        </p:nvSpPr>
        <p:spPr>
          <a:xfrm>
            <a:off x="946950" y="1233125"/>
            <a:ext cx="732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$33,</a:t>
            </a:r>
            <a:r>
              <a:rPr lang="en"/>
              <a:t>000</a:t>
            </a:r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body" idx="1"/>
          </p:nvPr>
        </p:nvSpPr>
        <p:spPr>
          <a:xfrm>
            <a:off x="908850" y="3279225"/>
            <a:ext cx="7326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Despite being red, Mars is</a:t>
            </a:r>
            <a:r>
              <a:rPr lang="en"/>
              <a:t> actually a cold place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Growth</a:t>
            </a:r>
            <a:endParaRPr/>
          </a:p>
        </p:txBody>
      </p:sp>
      <p:pic>
        <p:nvPicPr>
          <p:cNvPr id="495" name="Google Shape;495;p51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325" y="1868762"/>
            <a:ext cx="3593949" cy="222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1"/>
          <p:cNvSpPr txBox="1">
            <a:spLocks noGrp="1"/>
          </p:cNvSpPr>
          <p:nvPr>
            <p:ph type="subTitle" idx="4294967295"/>
          </p:nvPr>
        </p:nvSpPr>
        <p:spPr>
          <a:xfrm>
            <a:off x="1230344" y="4125422"/>
            <a:ext cx="27819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To modify this graph, click on it, follow the link, change the data and replace it here</a:t>
            </a:r>
            <a:endParaRPr sz="1100"/>
          </a:p>
        </p:txBody>
      </p:sp>
      <p:pic>
        <p:nvPicPr>
          <p:cNvPr id="497" name="Google Shape;497;p51"/>
          <p:cNvPicPr preferRelativeResize="0"/>
          <p:nvPr/>
        </p:nvPicPr>
        <p:blipFill rotWithShape="1">
          <a:blip r:embed="rId5">
            <a:alphaModFix/>
          </a:blip>
          <a:srcRect l="22243" r="7209" b="3334"/>
          <a:stretch/>
        </p:blipFill>
        <p:spPr>
          <a:xfrm>
            <a:off x="5185350" y="1522750"/>
            <a:ext cx="3958649" cy="362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/>
          <p:nvPr/>
        </p:nvSpPr>
        <p:spPr>
          <a:xfrm>
            <a:off x="5185350" y="1522825"/>
            <a:ext cx="3958800" cy="3620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51"/>
          <p:cNvSpPr/>
          <p:nvPr/>
        </p:nvSpPr>
        <p:spPr>
          <a:xfrm>
            <a:off x="5143725" y="1481125"/>
            <a:ext cx="1327500" cy="132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Offices</a:t>
            </a:r>
            <a:endParaRPr/>
          </a:p>
        </p:txBody>
      </p:sp>
      <p:grpSp>
        <p:nvGrpSpPr>
          <p:cNvPr id="505" name="Google Shape;505;p52"/>
          <p:cNvGrpSpPr/>
          <p:nvPr/>
        </p:nvGrpSpPr>
        <p:grpSpPr>
          <a:xfrm>
            <a:off x="1742764" y="1288554"/>
            <a:ext cx="5658451" cy="3014463"/>
            <a:chOff x="233350" y="949250"/>
            <a:chExt cx="7137300" cy="3802300"/>
          </a:xfrm>
        </p:grpSpPr>
        <p:sp>
          <p:nvSpPr>
            <p:cNvPr id="506" name="Google Shape;506;p52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2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2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2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2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2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2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2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2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2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2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2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2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52"/>
          <p:cNvSpPr/>
          <p:nvPr/>
        </p:nvSpPr>
        <p:spPr>
          <a:xfrm>
            <a:off x="2191349" y="1976718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2"/>
          <p:cNvSpPr/>
          <p:nvPr/>
        </p:nvSpPr>
        <p:spPr>
          <a:xfrm>
            <a:off x="2840702" y="3092795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2"/>
          <p:cNvSpPr/>
          <p:nvPr/>
        </p:nvSpPr>
        <p:spPr>
          <a:xfrm>
            <a:off x="3287132" y="3322774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52"/>
          <p:cNvSpPr/>
          <p:nvPr/>
        </p:nvSpPr>
        <p:spPr>
          <a:xfrm>
            <a:off x="4572310" y="3295398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2"/>
          <p:cNvSpPr/>
          <p:nvPr/>
        </p:nvSpPr>
        <p:spPr>
          <a:xfrm>
            <a:off x="4572310" y="1882353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2"/>
          <p:cNvSpPr/>
          <p:nvPr/>
        </p:nvSpPr>
        <p:spPr>
          <a:xfrm>
            <a:off x="6466257" y="3525364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2"/>
          <p:cNvSpPr txBox="1">
            <a:spLocks noGrp="1"/>
          </p:cNvSpPr>
          <p:nvPr>
            <p:ph type="subTitle" idx="4294967295"/>
          </p:nvPr>
        </p:nvSpPr>
        <p:spPr>
          <a:xfrm>
            <a:off x="2135100" y="4303025"/>
            <a:ext cx="48738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Find out where all our offices are located around the world 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987225" y="1284500"/>
            <a:ext cx="67497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what you’ll find in this </a:t>
            </a:r>
            <a:r>
              <a:rPr lang="en" b="1">
                <a:uFill>
                  <a:noFill/>
                </a:uFill>
                <a:hlinkClick r:id="rId3"/>
              </a:rPr>
              <a:t>Slidesgo</a:t>
            </a:r>
            <a:r>
              <a:rPr lang="en"/>
              <a:t> template: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slide structure based on a company profile presentation, which you can easily adapt to your needs. For more info on how to edit the template, please visit </a:t>
            </a:r>
            <a:r>
              <a:rPr lang="en" b="1">
                <a:uFill>
                  <a:noFill/>
                </a:uFill>
                <a:hlinkClick r:id="rId4"/>
              </a:rPr>
              <a:t>Slidesgo School</a:t>
            </a:r>
            <a:r>
              <a:rPr lang="en"/>
              <a:t> or read our </a:t>
            </a:r>
            <a:r>
              <a:rPr lang="en" b="1">
                <a:uFill>
                  <a:noFill/>
                </a:uFill>
                <a:hlinkClick r:id="rId5"/>
              </a:rPr>
              <a:t>FAQs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An assortment of pictures that are suitable for use in the presentation can be found in the </a:t>
            </a:r>
            <a:r>
              <a:rPr lang="en" b="1">
                <a:uFill>
                  <a:noFill/>
                </a:uFill>
                <a:hlinkClick r:id="rId6" action="ppaction://hlinksldjump"/>
              </a:rPr>
              <a:t>alternative resources slide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</a:t>
            </a:r>
            <a:r>
              <a:rPr lang="en" b="1">
                <a:uFill>
                  <a:noFill/>
                </a:uFill>
                <a:hlinkClick r:id="rId7" action="ppaction://hlinksldjump"/>
              </a:rPr>
              <a:t>thanks slide</a:t>
            </a:r>
            <a:r>
              <a:rPr lang="en"/>
              <a:t>, which you must keep so that proper credits for our design are given.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</a:t>
            </a:r>
            <a:r>
              <a:rPr lang="en" b="1">
                <a:uFill>
                  <a:noFill/>
                </a:uFill>
                <a:hlinkClick r:id="rId8" action="ppaction://hlinksldjump"/>
              </a:rPr>
              <a:t>resources slide</a:t>
            </a:r>
            <a:r>
              <a:rPr lang="en"/>
              <a:t>, where you’ll find links to all the elements used in the template.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 b="1">
                <a:uFill>
                  <a:noFill/>
                </a:uFill>
                <a:hlinkClick r:id="rId9" action="ppaction://hlinksldjump"/>
              </a:rPr>
              <a:t>Instructions for use</a:t>
            </a:r>
            <a:r>
              <a:rPr lang="en"/>
              <a:t>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Final slides with: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/>
              <a:t>The</a:t>
            </a:r>
            <a:r>
              <a:rPr lang="en" b="1">
                <a:uFill>
                  <a:noFill/>
                </a:uFill>
                <a:hlinkClick r:id="rId10" action="ppaction://hlinksldjump"/>
              </a:rPr>
              <a:t> fonts and colors used</a:t>
            </a:r>
            <a:r>
              <a:rPr lang="en"/>
              <a:t> in the template.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/>
              <a:t>More</a:t>
            </a:r>
            <a:r>
              <a:rPr lang="en" b="1">
                <a:uFill>
                  <a:noFill/>
                </a:uFill>
                <a:hlinkClick r:id="rId11" action="ppaction://hlinksldjump"/>
              </a:rPr>
              <a:t> infographic resources</a:t>
            </a:r>
            <a:r>
              <a:rPr lang="en"/>
              <a:t>, whose size and color can be edited.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 b="1">
                <a:uFill>
                  <a:noFill/>
                </a:uFill>
                <a:hlinkClick r:id="rId12" action="ppaction://hlinksldjump"/>
              </a:rPr>
              <a:t>Sets of customizable icons </a:t>
            </a:r>
            <a:r>
              <a:rPr lang="en"/>
              <a:t>of the following themes: general, business, avatar, creative process, education, help &amp; support, medical, nature, performing arts, SEO &amp; marketing, and teamwork.</a:t>
            </a:r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199" name="Google Shape;199;p35"/>
          <p:cNvSpPr txBox="1"/>
          <p:nvPr/>
        </p:nvSpPr>
        <p:spPr>
          <a:xfrm>
            <a:off x="987225" y="4366929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You can delete this slide when you’re done editing the presentation.</a:t>
            </a:r>
            <a:endParaRPr sz="12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3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Projects</a:t>
            </a:r>
            <a:endParaRPr/>
          </a:p>
        </p:txBody>
      </p:sp>
      <p:sp>
        <p:nvSpPr>
          <p:cNvPr id="569" name="Google Shape;569;p53"/>
          <p:cNvSpPr txBox="1">
            <a:spLocks noGrp="1"/>
          </p:cNvSpPr>
          <p:nvPr>
            <p:ph type="subTitle" idx="4294967295"/>
          </p:nvPr>
        </p:nvSpPr>
        <p:spPr>
          <a:xfrm>
            <a:off x="2911600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Venus has a beautiful name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570" name="Google Shape;570;p53"/>
          <p:cNvSpPr txBox="1">
            <a:spLocks noGrp="1"/>
          </p:cNvSpPr>
          <p:nvPr>
            <p:ph type="title" idx="4294967295"/>
          </p:nvPr>
        </p:nvSpPr>
        <p:spPr>
          <a:xfrm>
            <a:off x="2911613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Project 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71" name="Google Shape;571;p53"/>
          <p:cNvSpPr/>
          <p:nvPr/>
        </p:nvSpPr>
        <p:spPr>
          <a:xfrm>
            <a:off x="3226463" y="2834738"/>
            <a:ext cx="776400" cy="7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3"/>
          <p:cNvSpPr txBox="1">
            <a:spLocks noGrp="1"/>
          </p:cNvSpPr>
          <p:nvPr>
            <p:ph type="subTitle" idx="4294967295"/>
          </p:nvPr>
        </p:nvSpPr>
        <p:spPr>
          <a:xfrm>
            <a:off x="996925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Jupiter is the biggest planet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573" name="Google Shape;573;p53"/>
          <p:cNvSpPr txBox="1">
            <a:spLocks noGrp="1"/>
          </p:cNvSpPr>
          <p:nvPr>
            <p:ph type="title" idx="4294967295"/>
          </p:nvPr>
        </p:nvSpPr>
        <p:spPr>
          <a:xfrm>
            <a:off x="996938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Project 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74" name="Google Shape;574;p53"/>
          <p:cNvSpPr/>
          <p:nvPr/>
        </p:nvSpPr>
        <p:spPr>
          <a:xfrm>
            <a:off x="1311788" y="2834738"/>
            <a:ext cx="776400" cy="7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3"/>
          <p:cNvSpPr txBox="1">
            <a:spLocks noGrp="1"/>
          </p:cNvSpPr>
          <p:nvPr>
            <p:ph type="subTitle" idx="4294967295"/>
          </p:nvPr>
        </p:nvSpPr>
        <p:spPr>
          <a:xfrm>
            <a:off x="4826275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Mars is actually a cold place</a:t>
            </a:r>
            <a:endParaRPr sz="1400"/>
          </a:p>
        </p:txBody>
      </p:sp>
      <p:sp>
        <p:nvSpPr>
          <p:cNvPr id="576" name="Google Shape;576;p53"/>
          <p:cNvSpPr txBox="1">
            <a:spLocks noGrp="1"/>
          </p:cNvSpPr>
          <p:nvPr>
            <p:ph type="title" idx="4294967295"/>
          </p:nvPr>
        </p:nvSpPr>
        <p:spPr>
          <a:xfrm>
            <a:off x="4826288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Project 3</a:t>
            </a:r>
            <a:endParaRPr sz="1800"/>
          </a:p>
        </p:txBody>
      </p:sp>
      <p:sp>
        <p:nvSpPr>
          <p:cNvPr id="577" name="Google Shape;577;p53"/>
          <p:cNvSpPr/>
          <p:nvPr/>
        </p:nvSpPr>
        <p:spPr>
          <a:xfrm>
            <a:off x="5141138" y="2834738"/>
            <a:ext cx="776400" cy="7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3"/>
          <p:cNvSpPr txBox="1">
            <a:spLocks noGrp="1"/>
          </p:cNvSpPr>
          <p:nvPr>
            <p:ph type="subTitle" idx="4294967295"/>
          </p:nvPr>
        </p:nvSpPr>
        <p:spPr>
          <a:xfrm>
            <a:off x="6740950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Saturn is the ringed planet</a:t>
            </a:r>
            <a:endParaRPr sz="1400"/>
          </a:p>
        </p:txBody>
      </p:sp>
      <p:sp>
        <p:nvSpPr>
          <p:cNvPr id="579" name="Google Shape;579;p53"/>
          <p:cNvSpPr txBox="1">
            <a:spLocks noGrp="1"/>
          </p:cNvSpPr>
          <p:nvPr>
            <p:ph type="title" idx="4294967295"/>
          </p:nvPr>
        </p:nvSpPr>
        <p:spPr>
          <a:xfrm>
            <a:off x="6740963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Project 4</a:t>
            </a:r>
            <a:endParaRPr sz="1800"/>
          </a:p>
        </p:txBody>
      </p:sp>
      <p:sp>
        <p:nvSpPr>
          <p:cNvPr id="580" name="Google Shape;580;p53"/>
          <p:cNvSpPr/>
          <p:nvPr/>
        </p:nvSpPr>
        <p:spPr>
          <a:xfrm>
            <a:off x="7055813" y="2834738"/>
            <a:ext cx="776400" cy="7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1" name="Google Shape;581;p53"/>
          <p:cNvCxnSpPr>
            <a:stCxn id="574" idx="3"/>
            <a:endCxn id="571" idx="1"/>
          </p:cNvCxnSpPr>
          <p:nvPr/>
        </p:nvCxnSpPr>
        <p:spPr>
          <a:xfrm>
            <a:off x="2088188" y="3222938"/>
            <a:ext cx="113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53"/>
          <p:cNvCxnSpPr>
            <a:stCxn id="571" idx="3"/>
          </p:cNvCxnSpPr>
          <p:nvPr/>
        </p:nvCxnSpPr>
        <p:spPr>
          <a:xfrm>
            <a:off x="4002863" y="3222938"/>
            <a:ext cx="62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53"/>
          <p:cNvCxnSpPr>
            <a:stCxn id="577" idx="1"/>
          </p:cNvCxnSpPr>
          <p:nvPr/>
        </p:nvCxnSpPr>
        <p:spPr>
          <a:xfrm rot="10800000">
            <a:off x="4578938" y="3222938"/>
            <a:ext cx="562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53"/>
          <p:cNvCxnSpPr>
            <a:stCxn id="580" idx="1"/>
            <a:endCxn id="577" idx="3"/>
          </p:cNvCxnSpPr>
          <p:nvPr/>
        </p:nvCxnSpPr>
        <p:spPr>
          <a:xfrm rot="10800000">
            <a:off x="5917613" y="3222938"/>
            <a:ext cx="1138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5" name="Google Shape;585;p53"/>
          <p:cNvGrpSpPr/>
          <p:nvPr/>
        </p:nvGrpSpPr>
        <p:grpSpPr>
          <a:xfrm>
            <a:off x="1526727" y="3074306"/>
            <a:ext cx="346529" cy="297294"/>
            <a:chOff x="-3037625" y="3254850"/>
            <a:chExt cx="299325" cy="256775"/>
          </a:xfrm>
        </p:grpSpPr>
        <p:sp>
          <p:nvSpPr>
            <p:cNvPr id="586" name="Google Shape;586;p53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3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3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3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53"/>
          <p:cNvGrpSpPr/>
          <p:nvPr/>
        </p:nvGrpSpPr>
        <p:grpSpPr>
          <a:xfrm>
            <a:off x="3445854" y="3052880"/>
            <a:ext cx="337561" cy="340145"/>
            <a:chOff x="-31809525" y="3192625"/>
            <a:chExt cx="290650" cy="292875"/>
          </a:xfrm>
        </p:grpSpPr>
        <p:sp>
          <p:nvSpPr>
            <p:cNvPr id="591" name="Google Shape;591;p53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3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3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3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53"/>
          <p:cNvGrpSpPr/>
          <p:nvPr/>
        </p:nvGrpSpPr>
        <p:grpSpPr>
          <a:xfrm>
            <a:off x="5359691" y="3052790"/>
            <a:ext cx="339390" cy="340319"/>
            <a:chOff x="-33645475" y="3944800"/>
            <a:chExt cx="292225" cy="293025"/>
          </a:xfrm>
        </p:grpSpPr>
        <p:sp>
          <p:nvSpPr>
            <p:cNvPr id="596" name="Google Shape;596;p53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3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3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3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3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3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3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3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3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3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53"/>
          <p:cNvGrpSpPr/>
          <p:nvPr/>
        </p:nvGrpSpPr>
        <p:grpSpPr>
          <a:xfrm>
            <a:off x="7274369" y="3053258"/>
            <a:ext cx="338490" cy="339390"/>
            <a:chOff x="-30345325" y="3918800"/>
            <a:chExt cx="291450" cy="292225"/>
          </a:xfrm>
        </p:grpSpPr>
        <p:sp>
          <p:nvSpPr>
            <p:cNvPr id="607" name="Google Shape;607;p53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3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3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3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3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Testimonials</a:t>
            </a:r>
            <a:endParaRPr/>
          </a:p>
        </p:txBody>
      </p:sp>
      <p:pic>
        <p:nvPicPr>
          <p:cNvPr id="617" name="Google Shape;617;p54"/>
          <p:cNvPicPr preferRelativeResize="0"/>
          <p:nvPr/>
        </p:nvPicPr>
        <p:blipFill rotWithShape="1">
          <a:blip r:embed="rId3">
            <a:alphaModFix/>
          </a:blip>
          <a:srcRect l="13599"/>
          <a:stretch/>
        </p:blipFill>
        <p:spPr>
          <a:xfrm flipH="1">
            <a:off x="0" y="1647200"/>
            <a:ext cx="4572000" cy="349630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4"/>
          <p:cNvSpPr/>
          <p:nvPr/>
        </p:nvSpPr>
        <p:spPr>
          <a:xfrm>
            <a:off x="0" y="1647200"/>
            <a:ext cx="4572000" cy="34962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54"/>
          <p:cNvSpPr txBox="1">
            <a:spLocks noGrp="1"/>
          </p:cNvSpPr>
          <p:nvPr>
            <p:ph type="title" idx="2"/>
          </p:nvPr>
        </p:nvSpPr>
        <p:spPr>
          <a:xfrm>
            <a:off x="5526225" y="4043350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—Helena James, 26</a:t>
            </a:r>
            <a:endParaRPr/>
          </a:p>
        </p:txBody>
      </p:sp>
      <p:sp>
        <p:nvSpPr>
          <p:cNvPr id="620" name="Google Shape;620;p54"/>
          <p:cNvSpPr txBox="1">
            <a:spLocks noGrp="1"/>
          </p:cNvSpPr>
          <p:nvPr>
            <p:ph type="subTitle" idx="1"/>
          </p:nvPr>
        </p:nvSpPr>
        <p:spPr>
          <a:xfrm>
            <a:off x="5526200" y="3518950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“Mercury is the closest planet to the Sun”</a:t>
            </a:r>
            <a:endParaRPr/>
          </a:p>
        </p:txBody>
      </p:sp>
      <p:sp>
        <p:nvSpPr>
          <p:cNvPr id="621" name="Google Shape;621;p54"/>
          <p:cNvSpPr txBox="1">
            <a:spLocks noGrp="1"/>
          </p:cNvSpPr>
          <p:nvPr>
            <p:ph type="title" idx="3"/>
          </p:nvPr>
        </p:nvSpPr>
        <p:spPr>
          <a:xfrm>
            <a:off x="5526225" y="2540975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—John Patterson, 28</a:t>
            </a:r>
            <a:endParaRPr/>
          </a:p>
        </p:txBody>
      </p:sp>
      <p:sp>
        <p:nvSpPr>
          <p:cNvPr id="622" name="Google Shape;622;p54"/>
          <p:cNvSpPr txBox="1">
            <a:spLocks noGrp="1"/>
          </p:cNvSpPr>
          <p:nvPr>
            <p:ph type="subTitle" idx="4"/>
          </p:nvPr>
        </p:nvSpPr>
        <p:spPr>
          <a:xfrm>
            <a:off x="5526200" y="2016575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“Despite being red, Mars is actually a cold place”</a:t>
            </a:r>
            <a:endParaRPr/>
          </a:p>
        </p:txBody>
      </p:sp>
      <p:sp>
        <p:nvSpPr>
          <p:cNvPr id="623" name="Google Shape;623;p54"/>
          <p:cNvSpPr/>
          <p:nvPr/>
        </p:nvSpPr>
        <p:spPr>
          <a:xfrm>
            <a:off x="3339375" y="3923500"/>
            <a:ext cx="1273200" cy="122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Awards</a:t>
            </a:r>
            <a:endParaRPr/>
          </a:p>
        </p:txBody>
      </p:sp>
      <p:graphicFrame>
        <p:nvGraphicFramePr>
          <p:cNvPr id="629" name="Google Shape;629;p55"/>
          <p:cNvGraphicFramePr/>
          <p:nvPr/>
        </p:nvGraphicFramePr>
        <p:xfrm>
          <a:off x="1280150" y="1760400"/>
          <a:ext cx="6583700" cy="27025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15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Year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Name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Description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Mercury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Mercury is the closest planet to the Sun and the smallest one in the Solar System</a:t>
                      </a:r>
                      <a:endParaRPr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2017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Venus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2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2019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Mars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Despite being red, Mars is actually a cold place full of iron oxide dust</a:t>
                      </a:r>
                      <a:endParaRPr>
                        <a:solidFill>
                          <a:schemeClr val="dk2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sp>
        <p:nvSpPr>
          <p:cNvPr id="635" name="Google Shape;635;p56"/>
          <p:cNvSpPr txBox="1">
            <a:spLocks noGrp="1"/>
          </p:cNvSpPr>
          <p:nvPr>
            <p:ph type="title" idx="2"/>
          </p:nvPr>
        </p:nvSpPr>
        <p:spPr>
          <a:xfrm>
            <a:off x="3856126" y="3087825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Jenna Doe</a:t>
            </a:r>
            <a:endParaRPr/>
          </a:p>
        </p:txBody>
      </p:sp>
      <p:sp>
        <p:nvSpPr>
          <p:cNvPr id="636" name="Google Shape;636;p56"/>
          <p:cNvSpPr txBox="1">
            <a:spLocks noGrp="1"/>
          </p:cNvSpPr>
          <p:nvPr>
            <p:ph type="subTitle" idx="1"/>
          </p:nvPr>
        </p:nvSpPr>
        <p:spPr>
          <a:xfrm>
            <a:off x="4571925" y="3574775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sp>
        <p:nvSpPr>
          <p:cNvPr id="637" name="Google Shape;637;p56"/>
          <p:cNvSpPr/>
          <p:nvPr/>
        </p:nvSpPr>
        <p:spPr>
          <a:xfrm>
            <a:off x="7043864" y="3857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6"/>
          <p:cNvSpPr txBox="1">
            <a:spLocks noGrp="1"/>
          </p:cNvSpPr>
          <p:nvPr>
            <p:ph type="title" idx="3"/>
          </p:nvPr>
        </p:nvSpPr>
        <p:spPr>
          <a:xfrm>
            <a:off x="2550073" y="1764100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James</a:t>
            </a:r>
            <a:endParaRPr/>
          </a:p>
        </p:txBody>
      </p:sp>
      <p:sp>
        <p:nvSpPr>
          <p:cNvPr id="639" name="Google Shape;639;p56"/>
          <p:cNvSpPr/>
          <p:nvPr/>
        </p:nvSpPr>
        <p:spPr>
          <a:xfrm>
            <a:off x="-11" y="17641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6"/>
          <p:cNvSpPr txBox="1">
            <a:spLocks noGrp="1"/>
          </p:cNvSpPr>
          <p:nvPr>
            <p:ph type="subTitle" idx="4"/>
          </p:nvPr>
        </p:nvSpPr>
        <p:spPr>
          <a:xfrm>
            <a:off x="2550075" y="2251050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pic>
        <p:nvPicPr>
          <p:cNvPr id="641" name="Google Shape;641;p56"/>
          <p:cNvPicPr preferRelativeResize="0"/>
          <p:nvPr/>
        </p:nvPicPr>
        <p:blipFill rotWithShape="1">
          <a:blip r:embed="rId3">
            <a:alphaModFix/>
          </a:blip>
          <a:srcRect l="4309" r="47209" b="27330"/>
          <a:stretch/>
        </p:blipFill>
        <p:spPr>
          <a:xfrm>
            <a:off x="815025" y="1764100"/>
            <a:ext cx="1285800" cy="12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6"/>
          <p:cNvSpPr/>
          <p:nvPr/>
        </p:nvSpPr>
        <p:spPr>
          <a:xfrm>
            <a:off x="815025" y="1764100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3" name="Google Shape;643;p56"/>
          <p:cNvPicPr preferRelativeResize="0"/>
          <p:nvPr/>
        </p:nvPicPr>
        <p:blipFill rotWithShape="1">
          <a:blip r:embed="rId4">
            <a:alphaModFix/>
          </a:blip>
          <a:srcRect l="21366" t="11442" r="21366" b="19710"/>
          <a:stretch/>
        </p:blipFill>
        <p:spPr>
          <a:xfrm>
            <a:off x="7043875" y="3117500"/>
            <a:ext cx="1285798" cy="12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6"/>
          <p:cNvSpPr/>
          <p:nvPr/>
        </p:nvSpPr>
        <p:spPr>
          <a:xfrm>
            <a:off x="7043875" y="3117500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/>
          <p:nvPr/>
        </p:nvSpPr>
        <p:spPr>
          <a:xfrm>
            <a:off x="1795633" y="1600210"/>
            <a:ext cx="2011073" cy="2602596"/>
          </a:xfrm>
          <a:custGeom>
            <a:avLst/>
            <a:gdLst/>
            <a:ahLst/>
            <a:cxnLst/>
            <a:rect l="l" t="t" r="r" b="b"/>
            <a:pathLst>
              <a:path w="73766" h="95463" extrusionOk="0">
                <a:moveTo>
                  <a:pt x="4340" y="1"/>
                </a:moveTo>
                <a:cubicBezTo>
                  <a:pt x="1935" y="1"/>
                  <a:pt x="0" y="1936"/>
                  <a:pt x="0" y="4340"/>
                </a:cubicBezTo>
                <a:lnTo>
                  <a:pt x="0" y="91123"/>
                </a:lnTo>
                <a:cubicBezTo>
                  <a:pt x="0" y="93527"/>
                  <a:pt x="1935" y="95462"/>
                  <a:pt x="4340" y="95462"/>
                </a:cubicBezTo>
                <a:lnTo>
                  <a:pt x="69426" y="95462"/>
                </a:lnTo>
                <a:cubicBezTo>
                  <a:pt x="71830" y="95462"/>
                  <a:pt x="73766" y="93527"/>
                  <a:pt x="73766" y="91123"/>
                </a:cubicBezTo>
                <a:lnTo>
                  <a:pt x="73766" y="4340"/>
                </a:lnTo>
                <a:cubicBezTo>
                  <a:pt x="73766" y="1936"/>
                  <a:pt x="71830" y="1"/>
                  <a:pt x="694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7"/>
          <p:cNvSpPr/>
          <p:nvPr/>
        </p:nvSpPr>
        <p:spPr>
          <a:xfrm>
            <a:off x="1913927" y="1718530"/>
            <a:ext cx="1774486" cy="2365982"/>
          </a:xfrm>
          <a:custGeom>
            <a:avLst/>
            <a:gdLst/>
            <a:ahLst/>
            <a:cxnLst/>
            <a:rect l="l" t="t" r="r" b="b"/>
            <a:pathLst>
              <a:path w="65088" h="86784" extrusionOk="0">
                <a:moveTo>
                  <a:pt x="1" y="0"/>
                </a:moveTo>
                <a:lnTo>
                  <a:pt x="1" y="34371"/>
                </a:lnTo>
                <a:lnTo>
                  <a:pt x="1" y="86783"/>
                </a:lnTo>
                <a:lnTo>
                  <a:pt x="65087" y="86783"/>
                </a:lnTo>
                <a:lnTo>
                  <a:pt x="65087" y="34371"/>
                </a:lnTo>
                <a:lnTo>
                  <a:pt x="65087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Download Our App!</a:t>
            </a:r>
            <a:endParaRPr/>
          </a:p>
        </p:txBody>
      </p:sp>
      <p:sp>
        <p:nvSpPr>
          <p:cNvPr id="652" name="Google Shape;652;p57"/>
          <p:cNvSpPr txBox="1">
            <a:spLocks noGrp="1"/>
          </p:cNvSpPr>
          <p:nvPr>
            <p:ph type="subTitle" idx="1"/>
          </p:nvPr>
        </p:nvSpPr>
        <p:spPr>
          <a:xfrm>
            <a:off x="5450250" y="2298100"/>
            <a:ext cx="24276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these screens with your own work. Just delete these ones, add yours and send them to the back</a:t>
            </a:r>
            <a:endParaRPr/>
          </a:p>
        </p:txBody>
      </p:sp>
      <p:pic>
        <p:nvPicPr>
          <p:cNvPr id="653" name="Google Shape;653;p57"/>
          <p:cNvPicPr preferRelativeResize="0"/>
          <p:nvPr/>
        </p:nvPicPr>
        <p:blipFill rotWithShape="1">
          <a:blip r:embed="rId3">
            <a:alphaModFix/>
          </a:blip>
          <a:srcRect b="2827"/>
          <a:stretch/>
        </p:blipFill>
        <p:spPr>
          <a:xfrm rot="-14">
            <a:off x="1897116" y="1712433"/>
            <a:ext cx="1807387" cy="238107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7"/>
          <p:cNvSpPr/>
          <p:nvPr/>
        </p:nvSpPr>
        <p:spPr>
          <a:xfrm>
            <a:off x="1897125" y="1712450"/>
            <a:ext cx="1807500" cy="23811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57"/>
          <p:cNvGrpSpPr/>
          <p:nvPr/>
        </p:nvGrpSpPr>
        <p:grpSpPr>
          <a:xfrm>
            <a:off x="1379111" y="3045115"/>
            <a:ext cx="746485" cy="1550331"/>
            <a:chOff x="4089139" y="3416366"/>
            <a:chExt cx="446516" cy="927342"/>
          </a:xfrm>
        </p:grpSpPr>
        <p:sp>
          <p:nvSpPr>
            <p:cNvPr id="656" name="Google Shape;656;p57"/>
            <p:cNvSpPr/>
            <p:nvPr/>
          </p:nvSpPr>
          <p:spPr>
            <a:xfrm>
              <a:off x="4089139" y="3416366"/>
              <a:ext cx="446516" cy="927342"/>
            </a:xfrm>
            <a:custGeom>
              <a:avLst/>
              <a:gdLst/>
              <a:ahLst/>
              <a:cxnLst/>
              <a:rect l="l" t="t" r="r" b="b"/>
              <a:pathLst>
                <a:path w="27381" h="56866" extrusionOk="0">
                  <a:moveTo>
                    <a:pt x="2107" y="1"/>
                  </a:moveTo>
                  <a:cubicBezTo>
                    <a:pt x="944" y="1"/>
                    <a:pt x="1" y="945"/>
                    <a:pt x="1" y="2107"/>
                  </a:cubicBezTo>
                  <a:lnTo>
                    <a:pt x="1" y="54761"/>
                  </a:lnTo>
                  <a:cubicBezTo>
                    <a:pt x="1" y="55923"/>
                    <a:pt x="944" y="56866"/>
                    <a:pt x="2107" y="56866"/>
                  </a:cubicBezTo>
                  <a:lnTo>
                    <a:pt x="25274" y="56866"/>
                  </a:lnTo>
                  <a:cubicBezTo>
                    <a:pt x="26437" y="56866"/>
                    <a:pt x="27379" y="55923"/>
                    <a:pt x="27381" y="54761"/>
                  </a:cubicBezTo>
                  <a:lnTo>
                    <a:pt x="27381" y="2107"/>
                  </a:lnTo>
                  <a:cubicBezTo>
                    <a:pt x="27381" y="945"/>
                    <a:pt x="26437" y="1"/>
                    <a:pt x="25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7"/>
            <p:cNvSpPr/>
            <p:nvPr/>
          </p:nvSpPr>
          <p:spPr>
            <a:xfrm>
              <a:off x="4276676" y="4241884"/>
              <a:ext cx="68883" cy="66257"/>
            </a:xfrm>
            <a:custGeom>
              <a:avLst/>
              <a:gdLst/>
              <a:ahLst/>
              <a:cxnLst/>
              <a:rect l="l" t="t" r="r" b="b"/>
              <a:pathLst>
                <a:path w="4224" h="4063" extrusionOk="0">
                  <a:moveTo>
                    <a:pt x="2194" y="0"/>
                  </a:moveTo>
                  <a:cubicBezTo>
                    <a:pt x="2193" y="0"/>
                    <a:pt x="2192" y="0"/>
                    <a:pt x="2191" y="0"/>
                  </a:cubicBezTo>
                  <a:cubicBezTo>
                    <a:pt x="1370" y="0"/>
                    <a:pt x="628" y="495"/>
                    <a:pt x="314" y="1254"/>
                  </a:cubicBezTo>
                  <a:cubicBezTo>
                    <a:pt x="0" y="2013"/>
                    <a:pt x="174" y="2887"/>
                    <a:pt x="755" y="3467"/>
                  </a:cubicBezTo>
                  <a:cubicBezTo>
                    <a:pt x="1143" y="3856"/>
                    <a:pt x="1663" y="4062"/>
                    <a:pt x="2192" y="4062"/>
                  </a:cubicBezTo>
                  <a:cubicBezTo>
                    <a:pt x="2454" y="4062"/>
                    <a:pt x="2717" y="4012"/>
                    <a:pt x="2968" y="3908"/>
                  </a:cubicBezTo>
                  <a:cubicBezTo>
                    <a:pt x="3728" y="3594"/>
                    <a:pt x="4222" y="2854"/>
                    <a:pt x="4223" y="2032"/>
                  </a:cubicBezTo>
                  <a:cubicBezTo>
                    <a:pt x="4223" y="911"/>
                    <a:pt x="3315" y="0"/>
                    <a:pt x="2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7"/>
            <p:cNvSpPr/>
            <p:nvPr/>
          </p:nvSpPr>
          <p:spPr>
            <a:xfrm>
              <a:off x="4267087" y="3493843"/>
              <a:ext cx="90637" cy="16813"/>
            </a:xfrm>
            <a:custGeom>
              <a:avLst/>
              <a:gdLst/>
              <a:ahLst/>
              <a:cxnLst/>
              <a:rect l="l" t="t" r="r" b="b"/>
              <a:pathLst>
                <a:path w="5558" h="1031" extrusionOk="0">
                  <a:moveTo>
                    <a:pt x="515" y="0"/>
                  </a:move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lnTo>
                    <a:pt x="5044" y="1030"/>
                  </a:lnTo>
                  <a:cubicBezTo>
                    <a:pt x="5326" y="1030"/>
                    <a:pt x="5557" y="799"/>
                    <a:pt x="5557" y="515"/>
                  </a:cubicBezTo>
                  <a:cubicBezTo>
                    <a:pt x="5557" y="231"/>
                    <a:pt x="5326" y="0"/>
                    <a:pt x="5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7"/>
            <p:cNvSpPr/>
            <p:nvPr/>
          </p:nvSpPr>
          <p:spPr>
            <a:xfrm>
              <a:off x="4301496" y="3457787"/>
              <a:ext cx="21020" cy="20221"/>
            </a:xfrm>
            <a:custGeom>
              <a:avLst/>
              <a:gdLst/>
              <a:ahLst/>
              <a:cxnLst/>
              <a:rect l="l" t="t" r="r" b="b"/>
              <a:pathLst>
                <a:path w="1289" h="1240" extrusionOk="0">
                  <a:moveTo>
                    <a:pt x="669" y="0"/>
                  </a:moveTo>
                  <a:cubicBezTo>
                    <a:pt x="419" y="0"/>
                    <a:pt x="193" y="152"/>
                    <a:pt x="98" y="383"/>
                  </a:cubicBezTo>
                  <a:cubicBezTo>
                    <a:pt x="1" y="615"/>
                    <a:pt x="55" y="882"/>
                    <a:pt x="232" y="1059"/>
                  </a:cubicBezTo>
                  <a:cubicBezTo>
                    <a:pt x="350" y="1177"/>
                    <a:pt x="509" y="1239"/>
                    <a:pt x="671" y="1239"/>
                  </a:cubicBezTo>
                  <a:cubicBezTo>
                    <a:pt x="750" y="1239"/>
                    <a:pt x="830" y="1224"/>
                    <a:pt x="906" y="1193"/>
                  </a:cubicBezTo>
                  <a:cubicBezTo>
                    <a:pt x="1138" y="1096"/>
                    <a:pt x="1289" y="871"/>
                    <a:pt x="1289" y="620"/>
                  </a:cubicBezTo>
                  <a:cubicBezTo>
                    <a:pt x="1289" y="279"/>
                    <a:pt x="1012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0" name="Google Shape;660;p57"/>
          <p:cNvPicPr preferRelativeResize="0"/>
          <p:nvPr/>
        </p:nvPicPr>
        <p:blipFill rotWithShape="1">
          <a:blip r:embed="rId4">
            <a:alphaModFix/>
          </a:blip>
          <a:srcRect b="7876"/>
          <a:stretch/>
        </p:blipFill>
        <p:spPr>
          <a:xfrm>
            <a:off x="1431025" y="3266000"/>
            <a:ext cx="642749" cy="111992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7"/>
          <p:cNvSpPr/>
          <p:nvPr/>
        </p:nvSpPr>
        <p:spPr>
          <a:xfrm>
            <a:off x="1431025" y="3266000"/>
            <a:ext cx="642600" cy="11199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8"/>
          <p:cNvSpPr txBox="1">
            <a:spLocks noGrp="1"/>
          </p:cNvSpPr>
          <p:nvPr>
            <p:ph type="title"/>
          </p:nvPr>
        </p:nvSpPr>
        <p:spPr>
          <a:xfrm>
            <a:off x="906250" y="49732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67" name="Google Shape;667;p58"/>
          <p:cNvSpPr txBox="1">
            <a:spLocks noGrp="1"/>
          </p:cNvSpPr>
          <p:nvPr>
            <p:ph type="subTitle" idx="1"/>
          </p:nvPr>
        </p:nvSpPr>
        <p:spPr>
          <a:xfrm>
            <a:off x="906250" y="1409900"/>
            <a:ext cx="3168000" cy="10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 addyouremail@freepik.com                    +91 620 421 838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8"/>
          <p:cNvSpPr txBox="1"/>
          <p:nvPr/>
        </p:nvSpPr>
        <p:spPr>
          <a:xfrm>
            <a:off x="906250" y="4147850"/>
            <a:ext cx="30000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Please keep this slide for attribution.</a:t>
            </a:r>
            <a:endParaRPr sz="120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grpSp>
        <p:nvGrpSpPr>
          <p:cNvPr id="669" name="Google Shape;669;p58"/>
          <p:cNvGrpSpPr/>
          <p:nvPr/>
        </p:nvGrpSpPr>
        <p:grpSpPr>
          <a:xfrm>
            <a:off x="1852025" y="2547339"/>
            <a:ext cx="320020" cy="319980"/>
            <a:chOff x="1379798" y="1723250"/>
            <a:chExt cx="397887" cy="397887"/>
          </a:xfrm>
        </p:grpSpPr>
        <p:sp>
          <p:nvSpPr>
            <p:cNvPr id="670" name="Google Shape;670;p58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8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8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8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4" name="Google Shape;674;p58"/>
          <p:cNvPicPr preferRelativeResize="0"/>
          <p:nvPr/>
        </p:nvPicPr>
        <p:blipFill rotWithShape="1">
          <a:blip r:embed="rId3">
            <a:alphaModFix/>
          </a:blip>
          <a:srcRect l="23792" r="15153"/>
          <a:stretch/>
        </p:blipFill>
        <p:spPr>
          <a:xfrm>
            <a:off x="4424225" y="0"/>
            <a:ext cx="471976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8"/>
          <p:cNvSpPr/>
          <p:nvPr/>
        </p:nvSpPr>
        <p:spPr>
          <a:xfrm>
            <a:off x="4424225" y="0"/>
            <a:ext cx="4719900" cy="51435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58"/>
          <p:cNvGrpSpPr/>
          <p:nvPr/>
        </p:nvGrpSpPr>
        <p:grpSpPr>
          <a:xfrm>
            <a:off x="975228" y="2547339"/>
            <a:ext cx="320037" cy="319980"/>
            <a:chOff x="266768" y="1721375"/>
            <a:chExt cx="397907" cy="397887"/>
          </a:xfrm>
        </p:grpSpPr>
        <p:sp>
          <p:nvSpPr>
            <p:cNvPr id="677" name="Google Shape;677;p58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8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58"/>
          <p:cNvGrpSpPr/>
          <p:nvPr/>
        </p:nvGrpSpPr>
        <p:grpSpPr>
          <a:xfrm>
            <a:off x="1413643" y="2547339"/>
            <a:ext cx="320003" cy="319980"/>
            <a:chOff x="864491" y="1723250"/>
            <a:chExt cx="397866" cy="397887"/>
          </a:xfrm>
        </p:grpSpPr>
        <p:sp>
          <p:nvSpPr>
            <p:cNvPr id="680" name="Google Shape;680;p58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8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8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58"/>
          <p:cNvSpPr/>
          <p:nvPr/>
        </p:nvSpPr>
        <p:spPr>
          <a:xfrm>
            <a:off x="4424214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8"/>
          <p:cNvSpPr/>
          <p:nvPr/>
        </p:nvSpPr>
        <p:spPr>
          <a:xfrm>
            <a:off x="7858189" y="3857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9"/>
          <p:cNvSpPr txBox="1">
            <a:spLocks noGrp="1"/>
          </p:cNvSpPr>
          <p:nvPr>
            <p:ph type="body" idx="1"/>
          </p:nvPr>
        </p:nvSpPr>
        <p:spPr>
          <a:xfrm>
            <a:off x="967025" y="1661425"/>
            <a:ext cx="50325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Stylish businessman wearing sunglasses driving a car</a:t>
            </a:r>
            <a:endParaRPr sz="1400">
              <a:uFill>
                <a:noFill/>
              </a:uFill>
              <a:hlinkClick r:id="rId4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5"/>
              </a:rPr>
              <a:t>Group of friends doing a road trip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6"/>
              </a:rPr>
              <a:t>Young woman on a trip in a car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7"/>
              </a:rPr>
              <a:t>Young couple doing a road trip</a:t>
            </a:r>
            <a:endParaRPr sz="1400">
              <a:uFill>
                <a:noFill/>
              </a:uFill>
              <a:hlinkClick r:id="rId8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9"/>
              </a:rPr>
              <a:t>Adult man taking baby out of childish safety seat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0"/>
              </a:rPr>
              <a:t>Man wearing hat looking nature through car window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1"/>
              </a:rPr>
              <a:t>Beautiful woman on a road trip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2"/>
              </a:rPr>
              <a:t>Interracial couple having fun on a car trip</a:t>
            </a:r>
            <a:endParaRPr sz="1400"/>
          </a:p>
        </p:txBody>
      </p:sp>
      <p:sp>
        <p:nvSpPr>
          <p:cNvPr id="690" name="Google Shape;690;p5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0"/>
          <p:cNvSpPr txBox="1">
            <a:spLocks noGrp="1"/>
          </p:cNvSpPr>
          <p:nvPr>
            <p:ph type="body" idx="1"/>
          </p:nvPr>
        </p:nvSpPr>
        <p:spPr>
          <a:xfrm>
            <a:off x="713224" y="166142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like the resources on this template? Get them for free at our other websites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PHOTOS: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3"/>
              </a:rPr>
              <a:t>Blonde young woman sitting in the car laughing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4"/>
              </a:rPr>
              <a:t>Happy afr-american woman playing with her hair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5"/>
              </a:rPr>
              <a:t>Handsome man with his friends travelling in car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6"/>
              </a:rPr>
              <a:t>Female dealer offering keys to a car</a:t>
            </a:r>
            <a:endParaRPr>
              <a:uFill>
                <a:noFill/>
              </a:uFill>
              <a:hlinkClick r:id="rId7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96" name="Google Shape;696;p60"/>
          <p:cNvSpPr txBox="1">
            <a:spLocks noGrp="1"/>
          </p:cNvSpPr>
          <p:nvPr>
            <p:ph type="body" idx="2"/>
          </p:nvPr>
        </p:nvSpPr>
        <p:spPr>
          <a:xfrm>
            <a:off x="4792375" y="166147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8"/>
              </a:rPr>
              <a:t>Front view of man in sweater holding cup at home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9"/>
              </a:rPr>
              <a:t>Driver with sunglasses holding steering wheel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0"/>
              </a:rPr>
              <a:t>Big black dog in car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1"/>
              </a:rPr>
              <a:t>Young man on a road trip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2"/>
              </a:rPr>
              <a:t>Close-up of smiling couple waving hands out from car window</a:t>
            </a:r>
            <a:endParaRPr>
              <a:uFill>
                <a:noFill/>
              </a:uFill>
              <a:hlinkClick r:id="rId13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4"/>
              </a:rPr>
              <a:t>Man driving car close-up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5"/>
              </a:rPr>
              <a:t>Close-up of trendy footwear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6"/>
              </a:rPr>
              <a:t>Woman and man leaning out from car near lady with backpack near car trunk</a:t>
            </a:r>
            <a:endParaRPr/>
          </a:p>
        </p:txBody>
      </p:sp>
      <p:sp>
        <p:nvSpPr>
          <p:cNvPr id="697" name="Google Shape;697;p6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Instructions for use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1"/>
          <p:cNvSpPr txBox="1">
            <a:spLocks noGrp="1"/>
          </p:cNvSpPr>
          <p:nvPr>
            <p:ph type="body" idx="4294967295"/>
          </p:nvPr>
        </p:nvSpPr>
        <p:spPr>
          <a:xfrm>
            <a:off x="1220500" y="1299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order to use this template, you must credit </a:t>
            </a:r>
            <a:r>
              <a:rPr lang="en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200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lidesgo</a:t>
            </a:r>
            <a:r>
              <a:rPr lang="en" sz="12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keeping the </a:t>
            </a:r>
            <a:r>
              <a:rPr lang="en" sz="1200" b="1">
                <a:solidFill>
                  <a:srgbClr val="869FB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Thanks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slide.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allowed to:</a:t>
            </a:r>
            <a:endParaRPr sz="11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Modify this template.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Use it for both personal and commercial projects.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not allowed to:</a:t>
            </a:r>
            <a:endParaRPr sz="11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Sublicense, sell or rent any of Slidesgo Content (or a modified version of Slidesgo Content).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Distribute Slidesgo Content unless it has been expressly authorized by Slidesgo.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Include Slidesgo Content in an online or offline database or file.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Offer Slidesgo templates (or modified versions of Slidesgo templates) for download.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Acquire the copyright of Slidesgo Content.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1"/>
          <p:cNvSpPr txBox="1">
            <a:spLocks noGrp="1"/>
          </p:cNvSpPr>
          <p:nvPr>
            <p:ph type="body" idx="4294967295"/>
          </p:nvPr>
        </p:nvSpPr>
        <p:spPr>
          <a:xfrm>
            <a:off x="1048350" y="412442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more information about editing slides, please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FAQs or visit Slidesgo School: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https://slidesgo.com/faqs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https://slidesgo.com/slidesgo-school</a:t>
            </a:r>
            <a:endParaRPr sz="1200" u="sng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2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2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2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Fjalla One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https://fonts.google.com/specimen/Fjalla+One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Catamaran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https://fonts.google.com/specimen/Catamaran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2" name="Google Shape;712;p62"/>
          <p:cNvGrpSpPr/>
          <p:nvPr/>
        </p:nvGrpSpPr>
        <p:grpSpPr>
          <a:xfrm>
            <a:off x="3645388" y="3498875"/>
            <a:ext cx="1853225" cy="754200"/>
            <a:chOff x="2052655" y="3498875"/>
            <a:chExt cx="1853225" cy="754200"/>
          </a:xfrm>
        </p:grpSpPr>
        <p:sp>
          <p:nvSpPr>
            <p:cNvPr id="713" name="Google Shape;713;p62"/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C343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2"/>
            <p:cNvSpPr/>
            <p:nvPr/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0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2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#0c343d</a:t>
              </a:r>
              <a:endParaRPr sz="1000">
                <a:solidFill>
                  <a:srgbClr val="FFFFFF"/>
                </a:solidFill>
              </a:endParaRPr>
            </a:p>
          </p:txBody>
        </p:sp>
        <p:sp>
          <p:nvSpPr>
            <p:cNvPr id="716" name="Google Shape;716;p62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#e06666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title" idx="2"/>
          </p:nvPr>
        </p:nvSpPr>
        <p:spPr>
          <a:xfrm>
            <a:off x="1602263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1602263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Our Company</a:t>
            </a:r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ubTitle" idx="1"/>
          </p:nvPr>
        </p:nvSpPr>
        <p:spPr>
          <a:xfrm>
            <a:off x="1602263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title" idx="3"/>
          </p:nvPr>
        </p:nvSpPr>
        <p:spPr>
          <a:xfrm>
            <a:off x="4944038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 / Products</a:t>
            </a:r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subTitle" idx="4"/>
          </p:nvPr>
        </p:nvSpPr>
        <p:spPr>
          <a:xfrm>
            <a:off x="4944038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09" name="Google Shape;209;p36"/>
          <p:cNvSpPr txBox="1">
            <a:spLocks noGrp="1"/>
          </p:cNvSpPr>
          <p:nvPr>
            <p:ph type="title" idx="5"/>
          </p:nvPr>
        </p:nvSpPr>
        <p:spPr>
          <a:xfrm>
            <a:off x="4944038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0" name="Google Shape;210;p36"/>
          <p:cNvSpPr txBox="1">
            <a:spLocks noGrp="1"/>
          </p:cNvSpPr>
          <p:nvPr>
            <p:ph type="title" idx="6"/>
          </p:nvPr>
        </p:nvSpPr>
        <p:spPr>
          <a:xfrm>
            <a:off x="1602263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Clients</a:t>
            </a: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subTitle" idx="7"/>
          </p:nvPr>
        </p:nvSpPr>
        <p:spPr>
          <a:xfrm>
            <a:off x="1602263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title" idx="8"/>
          </p:nvPr>
        </p:nvSpPr>
        <p:spPr>
          <a:xfrm>
            <a:off x="1602263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title" idx="9"/>
          </p:nvPr>
        </p:nvSpPr>
        <p:spPr>
          <a:xfrm>
            <a:off x="4944038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Projection</a:t>
            </a: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ubTitle" idx="13"/>
          </p:nvPr>
        </p:nvSpPr>
        <p:spPr>
          <a:xfrm>
            <a:off x="4944038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title" idx="14"/>
          </p:nvPr>
        </p:nvSpPr>
        <p:spPr>
          <a:xfrm>
            <a:off x="4944038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3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our editable graphic resources...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63"/>
          <p:cNvSpPr txBox="1">
            <a:spLocks noGrp="1"/>
          </p:cNvSpPr>
          <p:nvPr>
            <p:ph type="body" idx="4294967295"/>
          </p:nvPr>
        </p:nvSpPr>
        <p:spPr>
          <a:xfrm>
            <a:off x="1068100" y="1534076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easily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resize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these resources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without losing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quality. To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change the color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just ungroup the resource and click on the object you want to change. Then, click on the paint bucket and select the color you want.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roup the resource again when you’re done.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p63"/>
          <p:cNvGrpSpPr/>
          <p:nvPr/>
        </p:nvGrpSpPr>
        <p:grpSpPr>
          <a:xfrm>
            <a:off x="5082708" y="3095784"/>
            <a:ext cx="442841" cy="514271"/>
            <a:chOff x="4727025" y="1332775"/>
            <a:chExt cx="59900" cy="69625"/>
          </a:xfrm>
        </p:grpSpPr>
        <p:sp>
          <p:nvSpPr>
            <p:cNvPr id="724" name="Google Shape;724;p63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3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63"/>
          <p:cNvGrpSpPr/>
          <p:nvPr/>
        </p:nvGrpSpPr>
        <p:grpSpPr>
          <a:xfrm>
            <a:off x="5758025" y="2343272"/>
            <a:ext cx="500909" cy="500899"/>
            <a:chOff x="4820425" y="1329900"/>
            <a:chExt cx="70175" cy="70350"/>
          </a:xfrm>
        </p:grpSpPr>
        <p:sp>
          <p:nvSpPr>
            <p:cNvPr id="727" name="Google Shape;727;p63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3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3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3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63"/>
          <p:cNvGrpSpPr/>
          <p:nvPr/>
        </p:nvGrpSpPr>
        <p:grpSpPr>
          <a:xfrm>
            <a:off x="6410648" y="2355062"/>
            <a:ext cx="538135" cy="493119"/>
            <a:chOff x="4903200" y="1331525"/>
            <a:chExt cx="73575" cy="67425"/>
          </a:xfrm>
        </p:grpSpPr>
        <p:sp>
          <p:nvSpPr>
            <p:cNvPr id="732" name="Google Shape;732;p63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3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63"/>
          <p:cNvGrpSpPr/>
          <p:nvPr/>
        </p:nvGrpSpPr>
        <p:grpSpPr>
          <a:xfrm>
            <a:off x="5670599" y="3097040"/>
            <a:ext cx="544563" cy="511895"/>
            <a:chOff x="4815575" y="1416800"/>
            <a:chExt cx="73750" cy="71400"/>
          </a:xfrm>
        </p:grpSpPr>
        <p:sp>
          <p:nvSpPr>
            <p:cNvPr id="735" name="Google Shape;735;p63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3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3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63"/>
          <p:cNvGrpSpPr/>
          <p:nvPr/>
        </p:nvGrpSpPr>
        <p:grpSpPr>
          <a:xfrm>
            <a:off x="6367224" y="3096746"/>
            <a:ext cx="602914" cy="512477"/>
            <a:chOff x="4902475" y="1418875"/>
            <a:chExt cx="74500" cy="63775"/>
          </a:xfrm>
        </p:grpSpPr>
        <p:sp>
          <p:nvSpPr>
            <p:cNvPr id="739" name="Google Shape;739;p63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3"/>
            <p:cNvSpPr/>
            <p:nvPr/>
          </p:nvSpPr>
          <p:spPr>
            <a:xfrm>
              <a:off x="4916811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63"/>
          <p:cNvGrpSpPr/>
          <p:nvPr/>
        </p:nvGrpSpPr>
        <p:grpSpPr>
          <a:xfrm>
            <a:off x="5783096" y="3835985"/>
            <a:ext cx="515391" cy="525699"/>
            <a:chOff x="4818100" y="1507675"/>
            <a:chExt cx="71225" cy="71625"/>
          </a:xfrm>
        </p:grpSpPr>
        <p:sp>
          <p:nvSpPr>
            <p:cNvPr id="742" name="Google Shape;742;p63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3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3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3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63"/>
          <p:cNvGrpSpPr/>
          <p:nvPr/>
        </p:nvGrpSpPr>
        <p:grpSpPr>
          <a:xfrm>
            <a:off x="5121199" y="3857517"/>
            <a:ext cx="522956" cy="489869"/>
            <a:chOff x="4721450" y="1509475"/>
            <a:chExt cx="79350" cy="74325"/>
          </a:xfrm>
        </p:grpSpPr>
        <p:sp>
          <p:nvSpPr>
            <p:cNvPr id="747" name="Google Shape;747;p63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3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3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3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63"/>
          <p:cNvGrpSpPr/>
          <p:nvPr/>
        </p:nvGrpSpPr>
        <p:grpSpPr>
          <a:xfrm>
            <a:off x="6444441" y="3837269"/>
            <a:ext cx="525704" cy="535436"/>
            <a:chOff x="4906800" y="1507500"/>
            <a:chExt cx="70350" cy="71075"/>
          </a:xfrm>
        </p:grpSpPr>
        <p:sp>
          <p:nvSpPr>
            <p:cNvPr id="752" name="Google Shape;752;p63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3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3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3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3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63"/>
          <p:cNvGrpSpPr/>
          <p:nvPr/>
        </p:nvGrpSpPr>
        <p:grpSpPr>
          <a:xfrm>
            <a:off x="4477263" y="2343250"/>
            <a:ext cx="508054" cy="508095"/>
            <a:chOff x="3736598" y="2170606"/>
            <a:chExt cx="404889" cy="404889"/>
          </a:xfrm>
        </p:grpSpPr>
        <p:sp>
          <p:nvSpPr>
            <p:cNvPr id="758" name="Google Shape;758;p63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3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3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3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63"/>
          <p:cNvGrpSpPr/>
          <p:nvPr/>
        </p:nvGrpSpPr>
        <p:grpSpPr>
          <a:xfrm>
            <a:off x="3765303" y="2343345"/>
            <a:ext cx="575790" cy="507904"/>
            <a:chOff x="3161917" y="2170682"/>
            <a:chExt cx="458870" cy="404737"/>
          </a:xfrm>
        </p:grpSpPr>
        <p:sp>
          <p:nvSpPr>
            <p:cNvPr id="763" name="Google Shape;763;p63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3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63"/>
          <p:cNvGrpSpPr/>
          <p:nvPr/>
        </p:nvGrpSpPr>
        <p:grpSpPr>
          <a:xfrm>
            <a:off x="3792833" y="3103717"/>
            <a:ext cx="520730" cy="498567"/>
            <a:chOff x="3179914" y="2889488"/>
            <a:chExt cx="422876" cy="404911"/>
          </a:xfrm>
        </p:grpSpPr>
        <p:sp>
          <p:nvSpPr>
            <p:cNvPr id="767" name="Google Shape;767;p63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3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3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63"/>
          <p:cNvGrpSpPr/>
          <p:nvPr/>
        </p:nvGrpSpPr>
        <p:grpSpPr>
          <a:xfrm>
            <a:off x="4421513" y="3103677"/>
            <a:ext cx="516145" cy="498648"/>
            <a:chOff x="3729467" y="2889422"/>
            <a:chExt cx="419153" cy="404977"/>
          </a:xfrm>
        </p:grpSpPr>
        <p:sp>
          <p:nvSpPr>
            <p:cNvPr id="774" name="Google Shape;774;p63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3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3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3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3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3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3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63"/>
          <p:cNvSpPr/>
          <p:nvPr/>
        </p:nvSpPr>
        <p:spPr>
          <a:xfrm>
            <a:off x="7439738" y="2350672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63"/>
          <p:cNvSpPr/>
          <p:nvPr/>
        </p:nvSpPr>
        <p:spPr>
          <a:xfrm>
            <a:off x="7139193" y="2333075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63"/>
          <p:cNvSpPr/>
          <p:nvPr/>
        </p:nvSpPr>
        <p:spPr>
          <a:xfrm>
            <a:off x="7761482" y="2339529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63"/>
          <p:cNvSpPr/>
          <p:nvPr/>
        </p:nvSpPr>
        <p:spPr>
          <a:xfrm>
            <a:off x="8056187" y="2333075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5" name="Google Shape;785;p63"/>
          <p:cNvGrpSpPr/>
          <p:nvPr/>
        </p:nvGrpSpPr>
        <p:grpSpPr>
          <a:xfrm>
            <a:off x="7141841" y="2550562"/>
            <a:ext cx="166473" cy="141497"/>
            <a:chOff x="4660325" y="1866850"/>
            <a:chExt cx="68350" cy="58100"/>
          </a:xfrm>
        </p:grpSpPr>
        <p:sp>
          <p:nvSpPr>
            <p:cNvPr id="786" name="Google Shape;786;p63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3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63"/>
          <p:cNvGrpSpPr/>
          <p:nvPr/>
        </p:nvGrpSpPr>
        <p:grpSpPr>
          <a:xfrm>
            <a:off x="7451186" y="2576286"/>
            <a:ext cx="162515" cy="90049"/>
            <a:chOff x="4791775" y="1877500"/>
            <a:chExt cx="66725" cy="36975"/>
          </a:xfrm>
        </p:grpSpPr>
        <p:sp>
          <p:nvSpPr>
            <p:cNvPr id="789" name="Google Shape;789;p63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3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63"/>
          <p:cNvGrpSpPr/>
          <p:nvPr/>
        </p:nvGrpSpPr>
        <p:grpSpPr>
          <a:xfrm>
            <a:off x="7772899" y="2576286"/>
            <a:ext cx="144979" cy="90049"/>
            <a:chOff x="4923925" y="1877500"/>
            <a:chExt cx="59525" cy="36975"/>
          </a:xfrm>
        </p:grpSpPr>
        <p:sp>
          <p:nvSpPr>
            <p:cNvPr id="792" name="Google Shape;792;p63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3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63"/>
          <p:cNvGrpSpPr/>
          <p:nvPr/>
        </p:nvGrpSpPr>
        <p:grpSpPr>
          <a:xfrm>
            <a:off x="8067390" y="2558477"/>
            <a:ext cx="141447" cy="125667"/>
            <a:chOff x="5058450" y="1870100"/>
            <a:chExt cx="58075" cy="51600"/>
          </a:xfrm>
        </p:grpSpPr>
        <p:sp>
          <p:nvSpPr>
            <p:cNvPr id="795" name="Google Shape;795;p63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3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63"/>
          <p:cNvGrpSpPr/>
          <p:nvPr/>
        </p:nvGrpSpPr>
        <p:grpSpPr>
          <a:xfrm>
            <a:off x="7481905" y="2980885"/>
            <a:ext cx="101077" cy="107645"/>
            <a:chOff x="4811425" y="2065025"/>
            <a:chExt cx="41500" cy="44200"/>
          </a:xfrm>
        </p:grpSpPr>
        <p:sp>
          <p:nvSpPr>
            <p:cNvPr id="798" name="Google Shape;798;p63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3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63"/>
          <p:cNvGrpSpPr/>
          <p:nvPr/>
        </p:nvGrpSpPr>
        <p:grpSpPr>
          <a:xfrm>
            <a:off x="7774342" y="2981098"/>
            <a:ext cx="120867" cy="107218"/>
            <a:chOff x="4929875" y="2065025"/>
            <a:chExt cx="49625" cy="44025"/>
          </a:xfrm>
        </p:grpSpPr>
        <p:sp>
          <p:nvSpPr>
            <p:cNvPr id="801" name="Google Shape;801;p63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3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63"/>
          <p:cNvGrpSpPr/>
          <p:nvPr/>
        </p:nvGrpSpPr>
        <p:grpSpPr>
          <a:xfrm>
            <a:off x="8103011" y="2984112"/>
            <a:ext cx="70206" cy="101191"/>
            <a:chOff x="5083925" y="2066350"/>
            <a:chExt cx="28825" cy="41550"/>
          </a:xfrm>
        </p:grpSpPr>
        <p:sp>
          <p:nvSpPr>
            <p:cNvPr id="804" name="Google Shape;804;p63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3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63"/>
          <p:cNvGrpSpPr/>
          <p:nvPr/>
        </p:nvGrpSpPr>
        <p:grpSpPr>
          <a:xfrm>
            <a:off x="7134565" y="2999759"/>
            <a:ext cx="181026" cy="69896"/>
            <a:chOff x="4659775" y="2072775"/>
            <a:chExt cx="74325" cy="28700"/>
          </a:xfrm>
        </p:grpSpPr>
        <p:sp>
          <p:nvSpPr>
            <p:cNvPr id="807" name="Google Shape;807;p63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3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3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63"/>
          <p:cNvGrpSpPr/>
          <p:nvPr/>
        </p:nvGrpSpPr>
        <p:grpSpPr>
          <a:xfrm>
            <a:off x="8054421" y="2790324"/>
            <a:ext cx="167387" cy="89197"/>
            <a:chOff x="4662475" y="1976500"/>
            <a:chExt cx="68725" cy="36625"/>
          </a:xfrm>
        </p:grpSpPr>
        <p:sp>
          <p:nvSpPr>
            <p:cNvPr id="811" name="Google Shape;811;p63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3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3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63"/>
          <p:cNvGrpSpPr/>
          <p:nvPr/>
        </p:nvGrpSpPr>
        <p:grpSpPr>
          <a:xfrm>
            <a:off x="7751326" y="2793764"/>
            <a:ext cx="166899" cy="82317"/>
            <a:chOff x="4920150" y="1977875"/>
            <a:chExt cx="68525" cy="33800"/>
          </a:xfrm>
        </p:grpSpPr>
        <p:sp>
          <p:nvSpPr>
            <p:cNvPr id="815" name="Google Shape;815;p63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3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3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63"/>
          <p:cNvGrpSpPr/>
          <p:nvPr/>
        </p:nvGrpSpPr>
        <p:grpSpPr>
          <a:xfrm>
            <a:off x="7162483" y="3197682"/>
            <a:ext cx="125190" cy="127859"/>
            <a:chOff x="4676550" y="2160575"/>
            <a:chExt cx="51400" cy="52500"/>
          </a:xfrm>
        </p:grpSpPr>
        <p:sp>
          <p:nvSpPr>
            <p:cNvPr id="819" name="Google Shape;819;p63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3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3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63"/>
          <p:cNvGrpSpPr/>
          <p:nvPr/>
        </p:nvGrpSpPr>
        <p:grpSpPr>
          <a:xfrm>
            <a:off x="7459741" y="3204714"/>
            <a:ext cx="145405" cy="113794"/>
            <a:chOff x="4768325" y="2163475"/>
            <a:chExt cx="59700" cy="46725"/>
          </a:xfrm>
        </p:grpSpPr>
        <p:sp>
          <p:nvSpPr>
            <p:cNvPr id="823" name="Google Shape;823;p63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3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63"/>
          <p:cNvSpPr/>
          <p:nvPr/>
        </p:nvSpPr>
        <p:spPr>
          <a:xfrm>
            <a:off x="7791696" y="3196221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63"/>
          <p:cNvSpPr/>
          <p:nvPr/>
        </p:nvSpPr>
        <p:spPr>
          <a:xfrm>
            <a:off x="8064072" y="4203306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63"/>
          <p:cNvSpPr/>
          <p:nvPr/>
        </p:nvSpPr>
        <p:spPr>
          <a:xfrm>
            <a:off x="7165528" y="3431527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63"/>
          <p:cNvSpPr/>
          <p:nvPr/>
        </p:nvSpPr>
        <p:spPr>
          <a:xfrm>
            <a:off x="7133499" y="4219136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63"/>
          <p:cNvSpPr/>
          <p:nvPr/>
        </p:nvSpPr>
        <p:spPr>
          <a:xfrm>
            <a:off x="7150823" y="370078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63"/>
          <p:cNvSpPr/>
          <p:nvPr/>
        </p:nvSpPr>
        <p:spPr>
          <a:xfrm>
            <a:off x="7784572" y="3682697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63"/>
          <p:cNvGrpSpPr/>
          <p:nvPr/>
        </p:nvGrpSpPr>
        <p:grpSpPr>
          <a:xfrm>
            <a:off x="7476059" y="3459808"/>
            <a:ext cx="112768" cy="106853"/>
            <a:chOff x="4768575" y="2253950"/>
            <a:chExt cx="46300" cy="43875"/>
          </a:xfrm>
        </p:grpSpPr>
        <p:sp>
          <p:nvSpPr>
            <p:cNvPr id="832" name="Google Shape;832;p63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3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63"/>
          <p:cNvGrpSpPr/>
          <p:nvPr/>
        </p:nvGrpSpPr>
        <p:grpSpPr>
          <a:xfrm>
            <a:off x="7775682" y="3948834"/>
            <a:ext cx="118187" cy="146246"/>
            <a:chOff x="4960900" y="2433225"/>
            <a:chExt cx="48525" cy="60050"/>
          </a:xfrm>
        </p:grpSpPr>
        <p:sp>
          <p:nvSpPr>
            <p:cNvPr id="835" name="Google Shape;835;p63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3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63"/>
          <p:cNvGrpSpPr/>
          <p:nvPr/>
        </p:nvGrpSpPr>
        <p:grpSpPr>
          <a:xfrm>
            <a:off x="7464247" y="4212895"/>
            <a:ext cx="136394" cy="143810"/>
            <a:chOff x="4854075" y="2527625"/>
            <a:chExt cx="56000" cy="59050"/>
          </a:xfrm>
        </p:grpSpPr>
        <p:sp>
          <p:nvSpPr>
            <p:cNvPr id="838" name="Google Shape;838;p63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3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0" name="Google Shape;840;p63"/>
          <p:cNvSpPr/>
          <p:nvPr/>
        </p:nvSpPr>
        <p:spPr>
          <a:xfrm>
            <a:off x="7479500" y="3955623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63"/>
          <p:cNvSpPr/>
          <p:nvPr/>
        </p:nvSpPr>
        <p:spPr>
          <a:xfrm>
            <a:off x="8058166" y="3195277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63"/>
          <p:cNvSpPr/>
          <p:nvPr/>
        </p:nvSpPr>
        <p:spPr>
          <a:xfrm>
            <a:off x="7157429" y="3955623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3" name="Google Shape;843;p63"/>
          <p:cNvGrpSpPr/>
          <p:nvPr/>
        </p:nvGrpSpPr>
        <p:grpSpPr>
          <a:xfrm>
            <a:off x="8088458" y="3676639"/>
            <a:ext cx="99312" cy="160797"/>
            <a:chOff x="5059700" y="2334775"/>
            <a:chExt cx="40775" cy="66025"/>
          </a:xfrm>
        </p:grpSpPr>
        <p:sp>
          <p:nvSpPr>
            <p:cNvPr id="844" name="Google Shape;844;p63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3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3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3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3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63"/>
          <p:cNvGrpSpPr/>
          <p:nvPr/>
        </p:nvGrpSpPr>
        <p:grpSpPr>
          <a:xfrm>
            <a:off x="8045622" y="3941771"/>
            <a:ext cx="184984" cy="160371"/>
            <a:chOff x="5037700" y="2430325"/>
            <a:chExt cx="75950" cy="65850"/>
          </a:xfrm>
        </p:grpSpPr>
        <p:sp>
          <p:nvSpPr>
            <p:cNvPr id="854" name="Google Shape;854;p63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3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63"/>
          <p:cNvGrpSpPr/>
          <p:nvPr/>
        </p:nvGrpSpPr>
        <p:grpSpPr>
          <a:xfrm>
            <a:off x="7465128" y="3708223"/>
            <a:ext cx="173014" cy="97629"/>
            <a:chOff x="4756975" y="2341800"/>
            <a:chExt cx="91975" cy="51925"/>
          </a:xfrm>
        </p:grpSpPr>
        <p:sp>
          <p:nvSpPr>
            <p:cNvPr id="857" name="Google Shape;857;p63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3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3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3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3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3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3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3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3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3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3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3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3"/>
          <p:cNvGrpSpPr/>
          <p:nvPr/>
        </p:nvGrpSpPr>
        <p:grpSpPr>
          <a:xfrm>
            <a:off x="7732065" y="4196920"/>
            <a:ext cx="212497" cy="175761"/>
            <a:chOff x="4943575" y="2516350"/>
            <a:chExt cx="98675" cy="81700"/>
          </a:xfrm>
        </p:grpSpPr>
        <p:sp>
          <p:nvSpPr>
            <p:cNvPr id="878" name="Google Shape;878;p63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3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3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3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3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3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3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3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3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3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3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3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3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3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3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3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3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3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3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3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3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3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3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3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3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3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3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3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3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3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3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3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3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3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3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3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3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3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3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3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3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3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3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3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3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3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3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3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3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3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3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3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3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3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63"/>
          <p:cNvGrpSpPr/>
          <p:nvPr/>
        </p:nvGrpSpPr>
        <p:grpSpPr>
          <a:xfrm>
            <a:off x="1990126" y="3423163"/>
            <a:ext cx="965351" cy="134611"/>
            <a:chOff x="4411970" y="2962952"/>
            <a:chExt cx="706544" cy="104212"/>
          </a:xfrm>
        </p:grpSpPr>
        <p:sp>
          <p:nvSpPr>
            <p:cNvPr id="957" name="Google Shape;957;p63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3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rgbClr val="CC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3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3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E0E7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63"/>
          <p:cNvGrpSpPr/>
          <p:nvPr/>
        </p:nvGrpSpPr>
        <p:grpSpPr>
          <a:xfrm>
            <a:off x="1990126" y="3012077"/>
            <a:ext cx="960158" cy="289172"/>
            <a:chOff x="4411970" y="2726085"/>
            <a:chExt cx="643107" cy="193659"/>
          </a:xfrm>
        </p:grpSpPr>
        <p:sp>
          <p:nvSpPr>
            <p:cNvPr id="962" name="Google Shape;962;p63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3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3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63"/>
          <p:cNvGrpSpPr/>
          <p:nvPr/>
        </p:nvGrpSpPr>
        <p:grpSpPr>
          <a:xfrm>
            <a:off x="993018" y="3278187"/>
            <a:ext cx="833173" cy="259209"/>
            <a:chOff x="4411970" y="4340222"/>
            <a:chExt cx="779467" cy="242683"/>
          </a:xfrm>
        </p:grpSpPr>
        <p:sp>
          <p:nvSpPr>
            <p:cNvPr id="966" name="Google Shape;966;p63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3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3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63"/>
          <p:cNvGrpSpPr/>
          <p:nvPr/>
        </p:nvGrpSpPr>
        <p:grpSpPr>
          <a:xfrm>
            <a:off x="1990126" y="2673933"/>
            <a:ext cx="965160" cy="216230"/>
            <a:chOff x="4411970" y="2468674"/>
            <a:chExt cx="747317" cy="167425"/>
          </a:xfrm>
        </p:grpSpPr>
        <p:sp>
          <p:nvSpPr>
            <p:cNvPr id="970" name="Google Shape;970;p63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3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63"/>
          <p:cNvGrpSpPr/>
          <p:nvPr/>
        </p:nvGrpSpPr>
        <p:grpSpPr>
          <a:xfrm>
            <a:off x="988873" y="2578650"/>
            <a:ext cx="810451" cy="319148"/>
            <a:chOff x="4411970" y="3686602"/>
            <a:chExt cx="797845" cy="314215"/>
          </a:xfrm>
        </p:grpSpPr>
        <p:sp>
          <p:nvSpPr>
            <p:cNvPr id="973" name="Google Shape;973;p63"/>
            <p:cNvSpPr/>
            <p:nvPr/>
          </p:nvSpPr>
          <p:spPr>
            <a:xfrm>
              <a:off x="4411970" y="3780383"/>
              <a:ext cx="797845" cy="220435"/>
            </a:xfrm>
            <a:custGeom>
              <a:avLst/>
              <a:gdLst/>
              <a:ahLst/>
              <a:cxnLst/>
              <a:rect l="l" t="t" r="r" b="b"/>
              <a:pathLst>
                <a:path w="17670" h="4882" extrusionOk="0">
                  <a:moveTo>
                    <a:pt x="356" y="1"/>
                  </a:moveTo>
                  <a:cubicBezTo>
                    <a:pt x="159" y="1"/>
                    <a:pt x="1" y="161"/>
                    <a:pt x="1" y="356"/>
                  </a:cubicBezTo>
                  <a:lnTo>
                    <a:pt x="1" y="4881"/>
                  </a:lnTo>
                  <a:lnTo>
                    <a:pt x="17316" y="4881"/>
                  </a:lnTo>
                  <a:cubicBezTo>
                    <a:pt x="17511" y="4881"/>
                    <a:pt x="17670" y="4723"/>
                    <a:pt x="17670" y="4528"/>
                  </a:cubicBezTo>
                  <a:lnTo>
                    <a:pt x="17670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3"/>
            <p:cNvSpPr/>
            <p:nvPr/>
          </p:nvSpPr>
          <p:spPr>
            <a:xfrm>
              <a:off x="4411970" y="3940447"/>
              <a:ext cx="60414" cy="60369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1" y="1"/>
                  </a:moveTo>
                  <a:lnTo>
                    <a:pt x="1" y="1336"/>
                  </a:lnTo>
                  <a:lnTo>
                    <a:pt x="1338" y="13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3"/>
            <p:cNvSpPr/>
            <p:nvPr/>
          </p:nvSpPr>
          <p:spPr>
            <a:xfrm>
              <a:off x="4411970" y="3686602"/>
              <a:ext cx="228743" cy="228743"/>
            </a:xfrm>
            <a:custGeom>
              <a:avLst/>
              <a:gdLst/>
              <a:ahLst/>
              <a:cxnLst/>
              <a:rect l="l" t="t" r="r" b="b"/>
              <a:pathLst>
                <a:path w="5066" h="5066" extrusionOk="0">
                  <a:moveTo>
                    <a:pt x="2534" y="1"/>
                  </a:moveTo>
                  <a:cubicBezTo>
                    <a:pt x="1134" y="1"/>
                    <a:pt x="1" y="1134"/>
                    <a:pt x="1" y="2534"/>
                  </a:cubicBezTo>
                  <a:cubicBezTo>
                    <a:pt x="1" y="3932"/>
                    <a:pt x="1134" y="5066"/>
                    <a:pt x="2534" y="5066"/>
                  </a:cubicBezTo>
                  <a:cubicBezTo>
                    <a:pt x="3932" y="5066"/>
                    <a:pt x="5066" y="3932"/>
                    <a:pt x="5066" y="2534"/>
                  </a:cubicBezTo>
                  <a:cubicBezTo>
                    <a:pt x="5066" y="1134"/>
                    <a:pt x="3932" y="1"/>
                    <a:pt x="2534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3"/>
            <p:cNvSpPr/>
            <p:nvPr/>
          </p:nvSpPr>
          <p:spPr>
            <a:xfrm>
              <a:off x="4442628" y="3717261"/>
              <a:ext cx="167425" cy="167425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3708" y="1855"/>
                  </a:moveTo>
                  <a:cubicBezTo>
                    <a:pt x="3708" y="2878"/>
                    <a:pt x="2878" y="3708"/>
                    <a:pt x="1855" y="3708"/>
                  </a:cubicBezTo>
                  <a:cubicBezTo>
                    <a:pt x="832" y="3708"/>
                    <a:pt x="1" y="2878"/>
                    <a:pt x="1" y="1855"/>
                  </a:cubicBezTo>
                  <a:cubicBezTo>
                    <a:pt x="1" y="830"/>
                    <a:pt x="832" y="1"/>
                    <a:pt x="1855" y="1"/>
                  </a:cubicBezTo>
                  <a:cubicBezTo>
                    <a:pt x="2878" y="1"/>
                    <a:pt x="3708" y="830"/>
                    <a:pt x="3708" y="1855"/>
                  </a:cubicBezTo>
                  <a:close/>
                </a:path>
              </a:pathLst>
            </a:custGeom>
            <a:solidFill>
              <a:srgbClr val="22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3"/>
            <p:cNvSpPr/>
            <p:nvPr/>
          </p:nvSpPr>
          <p:spPr>
            <a:xfrm>
              <a:off x="4455090" y="3729723"/>
              <a:ext cx="142546" cy="142546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9" y="0"/>
                  </a:moveTo>
                  <a:cubicBezTo>
                    <a:pt x="706" y="0"/>
                    <a:pt x="0" y="706"/>
                    <a:pt x="0" y="1579"/>
                  </a:cubicBezTo>
                  <a:cubicBezTo>
                    <a:pt x="0" y="2450"/>
                    <a:pt x="706" y="3156"/>
                    <a:pt x="1579" y="3156"/>
                  </a:cubicBezTo>
                  <a:cubicBezTo>
                    <a:pt x="2450" y="3156"/>
                    <a:pt x="3156" y="2450"/>
                    <a:pt x="3156" y="1579"/>
                  </a:cubicBezTo>
                  <a:cubicBezTo>
                    <a:pt x="3156" y="706"/>
                    <a:pt x="2450" y="0"/>
                    <a:pt x="157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63"/>
          <p:cNvSpPr/>
          <p:nvPr/>
        </p:nvSpPr>
        <p:spPr>
          <a:xfrm>
            <a:off x="981722" y="2987237"/>
            <a:ext cx="822545" cy="19583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solidFill>
            <a:srgbClr val="445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63"/>
          <p:cNvGrpSpPr/>
          <p:nvPr/>
        </p:nvGrpSpPr>
        <p:grpSpPr>
          <a:xfrm>
            <a:off x="988970" y="2333174"/>
            <a:ext cx="1970333" cy="208784"/>
            <a:chOff x="6336019" y="3733725"/>
            <a:chExt cx="2566206" cy="351310"/>
          </a:xfrm>
        </p:grpSpPr>
        <p:sp>
          <p:nvSpPr>
            <p:cNvPr id="980" name="Google Shape;980;p63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3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3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3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63"/>
          <p:cNvGrpSpPr/>
          <p:nvPr/>
        </p:nvGrpSpPr>
        <p:grpSpPr>
          <a:xfrm>
            <a:off x="1990126" y="3940729"/>
            <a:ext cx="946551" cy="153200"/>
            <a:chOff x="4404545" y="3301592"/>
            <a:chExt cx="782403" cy="129272"/>
          </a:xfrm>
        </p:grpSpPr>
        <p:sp>
          <p:nvSpPr>
            <p:cNvPr id="985" name="Google Shape;985;p63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3"/>
            <p:cNvSpPr/>
            <p:nvPr/>
          </p:nvSpPr>
          <p:spPr>
            <a:xfrm>
              <a:off x="4416034" y="3308320"/>
              <a:ext cx="120286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63"/>
          <p:cNvGrpSpPr/>
          <p:nvPr/>
        </p:nvGrpSpPr>
        <p:grpSpPr>
          <a:xfrm>
            <a:off x="1990126" y="3679688"/>
            <a:ext cx="962257" cy="139127"/>
            <a:chOff x="4411970" y="3131459"/>
            <a:chExt cx="710520" cy="117397"/>
          </a:xfrm>
        </p:grpSpPr>
        <p:sp>
          <p:nvSpPr>
            <p:cNvPr id="988" name="Google Shape;988;p63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3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63" descr="Timeline background shape"/>
          <p:cNvSpPr/>
          <p:nvPr/>
        </p:nvSpPr>
        <p:spPr>
          <a:xfrm>
            <a:off x="1990126" y="4215843"/>
            <a:ext cx="960300" cy="153000"/>
          </a:xfrm>
          <a:prstGeom prst="homePlate">
            <a:avLst>
              <a:gd name="adj" fmla="val 50000"/>
            </a:avLst>
          </a:prstGeom>
          <a:solidFill>
            <a:srgbClr val="667E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1" name="Google Shape;991;p63"/>
          <p:cNvGrpSpPr/>
          <p:nvPr/>
        </p:nvGrpSpPr>
        <p:grpSpPr>
          <a:xfrm>
            <a:off x="990271" y="3614482"/>
            <a:ext cx="823838" cy="458988"/>
            <a:chOff x="4411970" y="1801825"/>
            <a:chExt cx="734586" cy="409262"/>
          </a:xfrm>
        </p:grpSpPr>
        <p:sp>
          <p:nvSpPr>
            <p:cNvPr id="992" name="Google Shape;992;p63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3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63"/>
          <p:cNvGrpSpPr/>
          <p:nvPr/>
        </p:nvGrpSpPr>
        <p:grpSpPr>
          <a:xfrm>
            <a:off x="990271" y="4162908"/>
            <a:ext cx="856348" cy="212039"/>
            <a:chOff x="4411970" y="2233974"/>
            <a:chExt cx="763574" cy="189068"/>
          </a:xfrm>
        </p:grpSpPr>
        <p:sp>
          <p:nvSpPr>
            <p:cNvPr id="995" name="Google Shape;995;p63"/>
            <p:cNvSpPr/>
            <p:nvPr/>
          </p:nvSpPr>
          <p:spPr>
            <a:xfrm>
              <a:off x="4411970" y="2278599"/>
              <a:ext cx="763574" cy="144443"/>
            </a:xfrm>
            <a:custGeom>
              <a:avLst/>
              <a:gdLst/>
              <a:ahLst/>
              <a:cxnLst/>
              <a:rect l="l" t="t" r="r" b="b"/>
              <a:pathLst>
                <a:path w="16911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3"/>
            <p:cNvSpPr/>
            <p:nvPr/>
          </p:nvSpPr>
          <p:spPr>
            <a:xfrm>
              <a:off x="4411970" y="2233974"/>
              <a:ext cx="262291" cy="144443"/>
            </a:xfrm>
            <a:custGeom>
              <a:avLst/>
              <a:gdLst/>
              <a:ahLst/>
              <a:cxnLst/>
              <a:rect l="l" t="t" r="r" b="b"/>
              <a:pathLst>
                <a:path w="5809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63"/>
          <p:cNvGrpSpPr/>
          <p:nvPr/>
        </p:nvGrpSpPr>
        <p:grpSpPr>
          <a:xfrm>
            <a:off x="3100467" y="2338244"/>
            <a:ext cx="511602" cy="511602"/>
            <a:chOff x="5681300" y="2527788"/>
            <a:chExt cx="805800" cy="805800"/>
          </a:xfrm>
        </p:grpSpPr>
        <p:sp>
          <p:nvSpPr>
            <p:cNvPr id="998" name="Google Shape;998;p63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3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63"/>
          <p:cNvGrpSpPr/>
          <p:nvPr/>
        </p:nvGrpSpPr>
        <p:grpSpPr>
          <a:xfrm>
            <a:off x="3097662" y="3104827"/>
            <a:ext cx="513021" cy="512935"/>
            <a:chOff x="4049800" y="640400"/>
            <a:chExt cx="858900" cy="858900"/>
          </a:xfrm>
        </p:grpSpPr>
        <p:sp>
          <p:nvSpPr>
            <p:cNvPr id="1001" name="Google Shape;1001;p63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3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63"/>
          <p:cNvGrpSpPr/>
          <p:nvPr/>
        </p:nvGrpSpPr>
        <p:grpSpPr>
          <a:xfrm>
            <a:off x="3014861" y="3756719"/>
            <a:ext cx="686489" cy="686585"/>
            <a:chOff x="5080188" y="927900"/>
            <a:chExt cx="961200" cy="961200"/>
          </a:xfrm>
        </p:grpSpPr>
        <p:sp>
          <p:nvSpPr>
            <p:cNvPr id="1004" name="Google Shape;1004;p63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3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3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3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3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3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3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63"/>
          <p:cNvGrpSpPr/>
          <p:nvPr/>
        </p:nvGrpSpPr>
        <p:grpSpPr>
          <a:xfrm>
            <a:off x="3798012" y="3849448"/>
            <a:ext cx="510373" cy="510937"/>
            <a:chOff x="7508249" y="1522825"/>
            <a:chExt cx="1326332" cy="1322987"/>
          </a:xfrm>
        </p:grpSpPr>
        <p:sp>
          <p:nvSpPr>
            <p:cNvPr id="1013" name="Google Shape;1013;p63"/>
            <p:cNvSpPr/>
            <p:nvPr/>
          </p:nvSpPr>
          <p:spPr>
            <a:xfrm>
              <a:off x="8036275" y="1522825"/>
              <a:ext cx="568251" cy="419545"/>
            </a:xfrm>
            <a:custGeom>
              <a:avLst/>
              <a:gdLst/>
              <a:ahLst/>
              <a:cxnLst/>
              <a:rect l="l" t="t" r="r" b="b"/>
              <a:pathLst>
                <a:path w="77683" h="57354" extrusionOk="0">
                  <a:moveTo>
                    <a:pt x="18272" y="0"/>
                  </a:moveTo>
                  <a:cubicBezTo>
                    <a:pt x="17902" y="0"/>
                    <a:pt x="17532" y="2"/>
                    <a:pt x="17161" y="7"/>
                  </a:cubicBezTo>
                  <a:cubicBezTo>
                    <a:pt x="11496" y="71"/>
                    <a:pt x="5756" y="673"/>
                    <a:pt x="1" y="1850"/>
                  </a:cubicBezTo>
                  <a:lnTo>
                    <a:pt x="9295" y="47323"/>
                  </a:lnTo>
                  <a:lnTo>
                    <a:pt x="9299" y="47323"/>
                  </a:lnTo>
                  <a:cubicBezTo>
                    <a:pt x="12272" y="46715"/>
                    <a:pt x="13499" y="46536"/>
                    <a:pt x="16407" y="46536"/>
                  </a:cubicBezTo>
                  <a:cubicBezTo>
                    <a:pt x="16418" y="46536"/>
                    <a:pt x="16429" y="46536"/>
                    <a:pt x="16440" y="46536"/>
                  </a:cubicBezTo>
                  <a:lnTo>
                    <a:pt x="18189" y="46511"/>
                  </a:lnTo>
                  <a:lnTo>
                    <a:pt x="18193" y="46511"/>
                  </a:lnTo>
                  <a:cubicBezTo>
                    <a:pt x="27852" y="46511"/>
                    <a:pt x="36781" y="49623"/>
                    <a:pt x="44036" y="54905"/>
                  </a:cubicBezTo>
                  <a:lnTo>
                    <a:pt x="44057" y="54878"/>
                  </a:lnTo>
                  <a:cubicBezTo>
                    <a:pt x="45130" y="55658"/>
                    <a:pt x="46165" y="56484"/>
                    <a:pt x="47159" y="57353"/>
                  </a:cubicBezTo>
                  <a:lnTo>
                    <a:pt x="77683" y="22389"/>
                  </a:lnTo>
                  <a:cubicBezTo>
                    <a:pt x="73099" y="18379"/>
                    <a:pt x="68099" y="14821"/>
                    <a:pt x="62744" y="11787"/>
                  </a:cubicBezTo>
                  <a:lnTo>
                    <a:pt x="62752" y="11772"/>
                  </a:lnTo>
                  <a:cubicBezTo>
                    <a:pt x="49514" y="4246"/>
                    <a:pt x="34283" y="0"/>
                    <a:pt x="18272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3"/>
            <p:cNvSpPr/>
            <p:nvPr/>
          </p:nvSpPr>
          <p:spPr>
            <a:xfrm>
              <a:off x="8358375" y="1649762"/>
              <a:ext cx="456039" cy="463215"/>
            </a:xfrm>
            <a:custGeom>
              <a:avLst/>
              <a:gdLst/>
              <a:ahLst/>
              <a:cxnLst/>
              <a:rect l="l" t="t" r="r" b="b"/>
              <a:pathLst>
                <a:path w="62343" h="63324" extrusionOk="0">
                  <a:moveTo>
                    <a:pt x="27281" y="1"/>
                  </a:moveTo>
                  <a:lnTo>
                    <a:pt x="0" y="37551"/>
                  </a:lnTo>
                  <a:cubicBezTo>
                    <a:pt x="7426" y="42952"/>
                    <a:pt x="13092" y="50620"/>
                    <a:pt x="15988" y="59535"/>
                  </a:cubicBezTo>
                  <a:lnTo>
                    <a:pt x="16033" y="59519"/>
                  </a:lnTo>
                  <a:cubicBezTo>
                    <a:pt x="16439" y="60766"/>
                    <a:pt x="16790" y="62034"/>
                    <a:pt x="17084" y="63324"/>
                  </a:cubicBezTo>
                  <a:lnTo>
                    <a:pt x="62342" y="52975"/>
                  </a:lnTo>
                  <a:cubicBezTo>
                    <a:pt x="58048" y="34190"/>
                    <a:pt x="47853" y="17453"/>
                    <a:pt x="33650" y="5035"/>
                  </a:cubicBezTo>
                  <a:lnTo>
                    <a:pt x="33624" y="5063"/>
                  </a:lnTo>
                  <a:cubicBezTo>
                    <a:pt x="31588" y="3283"/>
                    <a:pt x="29473" y="1593"/>
                    <a:pt x="2728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3"/>
            <p:cNvSpPr/>
            <p:nvPr/>
          </p:nvSpPr>
          <p:spPr>
            <a:xfrm>
              <a:off x="8465584" y="1980292"/>
              <a:ext cx="368998" cy="464042"/>
            </a:xfrm>
            <a:custGeom>
              <a:avLst/>
              <a:gdLst/>
              <a:ahLst/>
              <a:cxnLst/>
              <a:rect l="l" t="t" r="r" b="b"/>
              <a:pathLst>
                <a:path w="50444" h="63437" extrusionOk="0">
                  <a:moveTo>
                    <a:pt x="45483" y="0"/>
                  </a:moveTo>
                  <a:lnTo>
                    <a:pt x="1331" y="14347"/>
                  </a:lnTo>
                  <a:cubicBezTo>
                    <a:pt x="2720" y="18628"/>
                    <a:pt x="3473" y="23193"/>
                    <a:pt x="3473" y="27937"/>
                  </a:cubicBezTo>
                  <a:cubicBezTo>
                    <a:pt x="3473" y="32680"/>
                    <a:pt x="2721" y="37247"/>
                    <a:pt x="1331" y="41526"/>
                  </a:cubicBezTo>
                  <a:lnTo>
                    <a:pt x="1331" y="41531"/>
                  </a:lnTo>
                  <a:lnTo>
                    <a:pt x="1373" y="41544"/>
                  </a:lnTo>
                  <a:cubicBezTo>
                    <a:pt x="968" y="42791"/>
                    <a:pt x="509" y="44013"/>
                    <a:pt x="1" y="45206"/>
                  </a:cubicBezTo>
                  <a:lnTo>
                    <a:pt x="1" y="45210"/>
                  </a:lnTo>
                  <a:lnTo>
                    <a:pt x="42698" y="63436"/>
                  </a:lnTo>
                  <a:cubicBezTo>
                    <a:pt x="46328" y="54928"/>
                    <a:pt x="48703" y="45713"/>
                    <a:pt x="49573" y="36003"/>
                  </a:cubicBezTo>
                  <a:cubicBezTo>
                    <a:pt x="50444" y="26293"/>
                    <a:pt x="49743" y="16805"/>
                    <a:pt x="47685" y="7787"/>
                  </a:cubicBezTo>
                  <a:lnTo>
                    <a:pt x="47630" y="7800"/>
                  </a:lnTo>
                  <a:cubicBezTo>
                    <a:pt x="47029" y="5154"/>
                    <a:pt x="46310" y="2552"/>
                    <a:pt x="45483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3"/>
            <p:cNvSpPr/>
            <p:nvPr/>
          </p:nvSpPr>
          <p:spPr>
            <a:xfrm>
              <a:off x="8334786" y="2284073"/>
              <a:ext cx="463522" cy="468043"/>
            </a:xfrm>
            <a:custGeom>
              <a:avLst/>
              <a:gdLst/>
              <a:ahLst/>
              <a:cxnLst/>
              <a:rect l="l" t="t" r="r" b="b"/>
              <a:pathLst>
                <a:path w="63366" h="63984" extrusionOk="0">
                  <a:moveTo>
                    <a:pt x="19213" y="1"/>
                  </a:moveTo>
                  <a:cubicBezTo>
                    <a:pt x="16318" y="8917"/>
                    <a:pt x="10652" y="16583"/>
                    <a:pt x="3228" y="21984"/>
                  </a:cubicBezTo>
                  <a:lnTo>
                    <a:pt x="3243" y="22007"/>
                  </a:lnTo>
                  <a:cubicBezTo>
                    <a:pt x="2194" y="22766"/>
                    <a:pt x="1113" y="23483"/>
                    <a:pt x="0" y="24149"/>
                  </a:cubicBezTo>
                  <a:lnTo>
                    <a:pt x="23817" y="63984"/>
                  </a:lnTo>
                  <a:cubicBezTo>
                    <a:pt x="40003" y="54290"/>
                    <a:pt x="53013" y="39632"/>
                    <a:pt x="60578" y="21909"/>
                  </a:cubicBezTo>
                  <a:lnTo>
                    <a:pt x="60578" y="21907"/>
                  </a:lnTo>
                  <a:lnTo>
                    <a:pt x="60533" y="21888"/>
                  </a:lnTo>
                  <a:cubicBezTo>
                    <a:pt x="61585" y="19427"/>
                    <a:pt x="62530" y="16912"/>
                    <a:pt x="63363" y="14345"/>
                  </a:cubicBezTo>
                  <a:lnTo>
                    <a:pt x="63363" y="14344"/>
                  </a:lnTo>
                  <a:lnTo>
                    <a:pt x="63365" y="14344"/>
                  </a:lnTo>
                  <a:lnTo>
                    <a:pt x="19213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3"/>
            <p:cNvSpPr/>
            <p:nvPr/>
          </p:nvSpPr>
          <p:spPr>
            <a:xfrm>
              <a:off x="8110685" y="2444876"/>
              <a:ext cx="447276" cy="400935"/>
            </a:xfrm>
            <a:custGeom>
              <a:avLst/>
              <a:gdLst/>
              <a:ahLst/>
              <a:cxnLst/>
              <a:rect l="l" t="t" r="r" b="b"/>
              <a:pathLst>
                <a:path w="61145" h="54810" extrusionOk="0">
                  <a:moveTo>
                    <a:pt x="33866" y="0"/>
                  </a:moveTo>
                  <a:cubicBezTo>
                    <a:pt x="26611" y="5284"/>
                    <a:pt x="17677" y="8398"/>
                    <a:pt x="8020" y="8398"/>
                  </a:cubicBezTo>
                  <a:lnTo>
                    <a:pt x="8016" y="8398"/>
                  </a:lnTo>
                  <a:lnTo>
                    <a:pt x="8016" y="8399"/>
                  </a:lnTo>
                  <a:cubicBezTo>
                    <a:pt x="6736" y="8396"/>
                    <a:pt x="5444" y="8338"/>
                    <a:pt x="4145" y="8221"/>
                  </a:cubicBezTo>
                  <a:lnTo>
                    <a:pt x="4142" y="8221"/>
                  </a:lnTo>
                  <a:lnTo>
                    <a:pt x="1" y="54444"/>
                  </a:lnTo>
                  <a:lnTo>
                    <a:pt x="3" y="54444"/>
                  </a:lnTo>
                  <a:cubicBezTo>
                    <a:pt x="2745" y="54689"/>
                    <a:pt x="5470" y="54810"/>
                    <a:pt x="8171" y="54810"/>
                  </a:cubicBezTo>
                  <a:cubicBezTo>
                    <a:pt x="24948" y="54810"/>
                    <a:pt x="40828" y="50164"/>
                    <a:pt x="54456" y="42000"/>
                  </a:cubicBezTo>
                  <a:lnTo>
                    <a:pt x="54445" y="41982"/>
                  </a:lnTo>
                  <a:cubicBezTo>
                    <a:pt x="56748" y="40604"/>
                    <a:pt x="58982" y="39124"/>
                    <a:pt x="61144" y="37550"/>
                  </a:cubicBezTo>
                  <a:lnTo>
                    <a:pt x="3386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3"/>
            <p:cNvSpPr/>
            <p:nvPr/>
          </p:nvSpPr>
          <p:spPr>
            <a:xfrm>
              <a:off x="7734911" y="2426963"/>
              <a:ext cx="434445" cy="418813"/>
            </a:xfrm>
            <a:custGeom>
              <a:avLst/>
              <a:gdLst/>
              <a:ahLst/>
              <a:cxnLst/>
              <a:rect l="l" t="t" r="r" b="b"/>
              <a:pathLst>
                <a:path w="59391" h="57254" extrusionOk="0">
                  <a:moveTo>
                    <a:pt x="30519" y="1"/>
                  </a:moveTo>
                  <a:lnTo>
                    <a:pt x="1" y="34961"/>
                  </a:lnTo>
                  <a:cubicBezTo>
                    <a:pt x="2014" y="36723"/>
                    <a:pt x="4109" y="38397"/>
                    <a:pt x="6278" y="39979"/>
                  </a:cubicBezTo>
                  <a:lnTo>
                    <a:pt x="6266" y="39995"/>
                  </a:lnTo>
                  <a:cubicBezTo>
                    <a:pt x="21176" y="50851"/>
                    <a:pt x="39536" y="57253"/>
                    <a:pt x="59390" y="57253"/>
                  </a:cubicBezTo>
                  <a:lnTo>
                    <a:pt x="59390" y="10847"/>
                  </a:lnTo>
                  <a:cubicBezTo>
                    <a:pt x="58084" y="10847"/>
                    <a:pt x="56791" y="10791"/>
                    <a:pt x="55514" y="10678"/>
                  </a:cubicBezTo>
                  <a:lnTo>
                    <a:pt x="55514" y="10671"/>
                  </a:lnTo>
                  <a:cubicBezTo>
                    <a:pt x="45890" y="9810"/>
                    <a:pt x="37274" y="5908"/>
                    <a:pt x="3051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3"/>
            <p:cNvSpPr/>
            <p:nvPr/>
          </p:nvSpPr>
          <p:spPr>
            <a:xfrm>
              <a:off x="7525051" y="2256329"/>
              <a:ext cx="455242" cy="463215"/>
            </a:xfrm>
            <a:custGeom>
              <a:avLst/>
              <a:gdLst/>
              <a:ahLst/>
              <a:cxnLst/>
              <a:rect l="l" t="t" r="r" b="b"/>
              <a:pathLst>
                <a:path w="62234" h="63324" extrusionOk="0">
                  <a:moveTo>
                    <a:pt x="45259" y="0"/>
                  </a:moveTo>
                  <a:lnTo>
                    <a:pt x="0" y="10349"/>
                  </a:lnTo>
                  <a:cubicBezTo>
                    <a:pt x="602" y="12981"/>
                    <a:pt x="1320" y="15573"/>
                    <a:pt x="2148" y="18119"/>
                  </a:cubicBezTo>
                  <a:lnTo>
                    <a:pt x="2101" y="18136"/>
                  </a:lnTo>
                  <a:cubicBezTo>
                    <a:pt x="8054" y="36464"/>
                    <a:pt x="19701" y="52224"/>
                    <a:pt x="34955" y="63323"/>
                  </a:cubicBezTo>
                  <a:lnTo>
                    <a:pt x="62234" y="25777"/>
                  </a:lnTo>
                  <a:cubicBezTo>
                    <a:pt x="61184" y="25014"/>
                    <a:pt x="60169" y="24203"/>
                    <a:pt x="59191" y="23352"/>
                  </a:cubicBezTo>
                  <a:lnTo>
                    <a:pt x="59211" y="23327"/>
                  </a:lnTo>
                  <a:cubicBezTo>
                    <a:pt x="52302" y="17286"/>
                    <a:pt x="47344" y="9145"/>
                    <a:pt x="45259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3"/>
            <p:cNvSpPr/>
            <p:nvPr/>
          </p:nvSpPr>
          <p:spPr>
            <a:xfrm>
              <a:off x="7508249" y="1924972"/>
              <a:ext cx="365633" cy="464042"/>
            </a:xfrm>
            <a:custGeom>
              <a:avLst/>
              <a:gdLst/>
              <a:ahLst/>
              <a:cxnLst/>
              <a:rect l="l" t="t" r="r" b="b"/>
              <a:pathLst>
                <a:path w="49984" h="63437" extrusionOk="0">
                  <a:moveTo>
                    <a:pt x="7285" y="1"/>
                  </a:moveTo>
                  <a:cubicBezTo>
                    <a:pt x="6231" y="2469"/>
                    <a:pt x="5284" y="4998"/>
                    <a:pt x="4449" y="7580"/>
                  </a:cubicBezTo>
                  <a:lnTo>
                    <a:pt x="4399" y="7563"/>
                  </a:lnTo>
                  <a:cubicBezTo>
                    <a:pt x="1543" y="16362"/>
                    <a:pt x="0" y="25750"/>
                    <a:pt x="0" y="35500"/>
                  </a:cubicBezTo>
                  <a:cubicBezTo>
                    <a:pt x="0" y="45248"/>
                    <a:pt x="1544" y="54639"/>
                    <a:pt x="4399" y="63437"/>
                  </a:cubicBezTo>
                  <a:lnTo>
                    <a:pt x="48589" y="49094"/>
                  </a:lnTo>
                  <a:cubicBezTo>
                    <a:pt x="48188" y="47857"/>
                    <a:pt x="47557" y="45303"/>
                    <a:pt x="47557" y="45303"/>
                  </a:cubicBezTo>
                  <a:cubicBezTo>
                    <a:pt x="46556" y="40915"/>
                    <a:pt x="46213" y="36301"/>
                    <a:pt x="46638" y="31576"/>
                  </a:cubicBezTo>
                  <a:cubicBezTo>
                    <a:pt x="47061" y="26851"/>
                    <a:pt x="48217" y="22370"/>
                    <a:pt x="49984" y="18231"/>
                  </a:cubicBezTo>
                  <a:lnTo>
                    <a:pt x="728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3"/>
            <p:cNvSpPr/>
            <p:nvPr/>
          </p:nvSpPr>
          <p:spPr>
            <a:xfrm>
              <a:off x="7540418" y="1617212"/>
              <a:ext cx="464261" cy="468058"/>
            </a:xfrm>
            <a:custGeom>
              <a:avLst/>
              <a:gdLst/>
              <a:ahLst/>
              <a:cxnLst/>
              <a:rect l="l" t="t" r="r" b="b"/>
              <a:pathLst>
                <a:path w="63467" h="63986" extrusionOk="0">
                  <a:moveTo>
                    <a:pt x="39644" y="0"/>
                  </a:moveTo>
                  <a:cubicBezTo>
                    <a:pt x="37320" y="1393"/>
                    <a:pt x="35061" y="2888"/>
                    <a:pt x="32875" y="4480"/>
                  </a:cubicBezTo>
                  <a:lnTo>
                    <a:pt x="32854" y="4452"/>
                  </a:lnTo>
                  <a:cubicBezTo>
                    <a:pt x="17600" y="15554"/>
                    <a:pt x="5953" y="31315"/>
                    <a:pt x="1" y="49638"/>
                  </a:cubicBezTo>
                  <a:lnTo>
                    <a:pt x="44153" y="63985"/>
                  </a:lnTo>
                  <a:cubicBezTo>
                    <a:pt x="44561" y="62727"/>
                    <a:pt x="45025" y="61492"/>
                    <a:pt x="45542" y="60287"/>
                  </a:cubicBezTo>
                  <a:lnTo>
                    <a:pt x="45586" y="60306"/>
                  </a:lnTo>
                  <a:cubicBezTo>
                    <a:pt x="49265" y="51684"/>
                    <a:pt x="55592" y="44553"/>
                    <a:pt x="63466" y="39836"/>
                  </a:cubicBezTo>
                  <a:lnTo>
                    <a:pt x="3964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3"/>
            <p:cNvSpPr/>
            <p:nvPr/>
          </p:nvSpPr>
          <p:spPr>
            <a:xfrm>
              <a:off x="7780728" y="1524076"/>
              <a:ext cx="374828" cy="400379"/>
            </a:xfrm>
            <a:custGeom>
              <a:avLst/>
              <a:gdLst/>
              <a:ahLst/>
              <a:cxnLst/>
              <a:rect l="l" t="t" r="r" b="b"/>
              <a:pathLst>
                <a:path w="51241" h="54734" extrusionOk="0">
                  <a:moveTo>
                    <a:pt x="49286" y="0"/>
                  </a:moveTo>
                  <a:cubicBezTo>
                    <a:pt x="45747" y="149"/>
                    <a:pt x="42254" y="504"/>
                    <a:pt x="38820" y="1053"/>
                  </a:cubicBezTo>
                  <a:cubicBezTo>
                    <a:pt x="24474" y="3334"/>
                    <a:pt x="11256" y="8993"/>
                    <a:pt x="0" y="17185"/>
                  </a:cubicBezTo>
                  <a:lnTo>
                    <a:pt x="27281" y="54734"/>
                  </a:lnTo>
                  <a:cubicBezTo>
                    <a:pt x="27368" y="54663"/>
                    <a:pt x="27661" y="54495"/>
                    <a:pt x="28118" y="54252"/>
                  </a:cubicBezTo>
                  <a:cubicBezTo>
                    <a:pt x="33472" y="50543"/>
                    <a:pt x="39690" y="47993"/>
                    <a:pt x="46407" y="46962"/>
                  </a:cubicBezTo>
                  <a:cubicBezTo>
                    <a:pt x="47232" y="46770"/>
                    <a:pt x="47997" y="46633"/>
                    <a:pt x="48677" y="46563"/>
                  </a:cubicBezTo>
                  <a:lnTo>
                    <a:pt x="51241" y="46382"/>
                  </a:lnTo>
                  <a:lnTo>
                    <a:pt x="49286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63"/>
          <p:cNvGrpSpPr/>
          <p:nvPr/>
        </p:nvGrpSpPr>
        <p:grpSpPr>
          <a:xfrm>
            <a:off x="4489605" y="3850853"/>
            <a:ext cx="492652" cy="503348"/>
            <a:chOff x="6039282" y="1042577"/>
            <a:chExt cx="734315" cy="731929"/>
          </a:xfrm>
        </p:grpSpPr>
        <p:sp>
          <p:nvSpPr>
            <p:cNvPr id="1024" name="Google Shape;1024;p63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3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3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3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3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3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3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3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3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3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3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3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3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3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3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3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3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3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3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3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3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63"/>
          <p:cNvGrpSpPr/>
          <p:nvPr/>
        </p:nvGrpSpPr>
        <p:grpSpPr>
          <a:xfrm>
            <a:off x="5130019" y="2346894"/>
            <a:ext cx="483304" cy="504902"/>
            <a:chOff x="1825800" y="1651625"/>
            <a:chExt cx="568125" cy="591775"/>
          </a:xfrm>
        </p:grpSpPr>
        <p:sp>
          <p:nvSpPr>
            <p:cNvPr id="1046" name="Google Shape;1046;p63"/>
            <p:cNvSpPr/>
            <p:nvPr/>
          </p:nvSpPr>
          <p:spPr>
            <a:xfrm>
              <a:off x="1898925" y="1777225"/>
              <a:ext cx="370875" cy="370500"/>
            </a:xfrm>
            <a:custGeom>
              <a:avLst/>
              <a:gdLst/>
              <a:ahLst/>
              <a:cxnLst/>
              <a:rect l="l" t="t" r="r" b="b"/>
              <a:pathLst>
                <a:path w="14835" h="14820" extrusionOk="0">
                  <a:moveTo>
                    <a:pt x="7417" y="0"/>
                  </a:moveTo>
                  <a:cubicBezTo>
                    <a:pt x="3338" y="0"/>
                    <a:pt x="23" y="3300"/>
                    <a:pt x="9" y="7382"/>
                  </a:cubicBezTo>
                  <a:cubicBezTo>
                    <a:pt x="1" y="9347"/>
                    <a:pt x="774" y="11235"/>
                    <a:pt x="2160" y="12630"/>
                  </a:cubicBezTo>
                  <a:cubicBezTo>
                    <a:pt x="3543" y="14025"/>
                    <a:pt x="5425" y="14811"/>
                    <a:pt x="7391" y="14819"/>
                  </a:cubicBezTo>
                  <a:cubicBezTo>
                    <a:pt x="7399" y="14819"/>
                    <a:pt x="7407" y="14819"/>
                    <a:pt x="7415" y="14819"/>
                  </a:cubicBezTo>
                  <a:cubicBezTo>
                    <a:pt x="9371" y="14819"/>
                    <a:pt x="11248" y="14046"/>
                    <a:pt x="12637" y="12668"/>
                  </a:cubicBezTo>
                  <a:cubicBezTo>
                    <a:pt x="14032" y="11283"/>
                    <a:pt x="14820" y="9402"/>
                    <a:pt x="14826" y="7437"/>
                  </a:cubicBezTo>
                  <a:cubicBezTo>
                    <a:pt x="14834" y="5472"/>
                    <a:pt x="14061" y="3584"/>
                    <a:pt x="12675" y="2189"/>
                  </a:cubicBezTo>
                  <a:cubicBezTo>
                    <a:pt x="11292" y="795"/>
                    <a:pt x="9410" y="8"/>
                    <a:pt x="7444" y="0"/>
                  </a:cubicBezTo>
                  <a:cubicBezTo>
                    <a:pt x="7435" y="0"/>
                    <a:pt x="7426" y="0"/>
                    <a:pt x="741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3"/>
            <p:cNvSpPr/>
            <p:nvPr/>
          </p:nvSpPr>
          <p:spPr>
            <a:xfrm>
              <a:off x="2121325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3"/>
            <p:cNvSpPr/>
            <p:nvPr/>
          </p:nvSpPr>
          <p:spPr>
            <a:xfrm>
              <a:off x="1825800" y="198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3"/>
            <p:cNvSpPr/>
            <p:nvPr/>
          </p:nvSpPr>
          <p:spPr>
            <a:xfrm>
              <a:off x="2121325" y="198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3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3"/>
            <p:cNvSpPr/>
            <p:nvPr/>
          </p:nvSpPr>
          <p:spPr>
            <a:xfrm>
              <a:off x="1956875" y="1835225"/>
              <a:ext cx="254975" cy="254475"/>
            </a:xfrm>
            <a:custGeom>
              <a:avLst/>
              <a:gdLst/>
              <a:ahLst/>
              <a:cxnLst/>
              <a:rect l="l" t="t" r="r" b="b"/>
              <a:pathLst>
                <a:path w="10199" h="10179" extrusionOk="0">
                  <a:moveTo>
                    <a:pt x="5097" y="1"/>
                  </a:moveTo>
                  <a:cubicBezTo>
                    <a:pt x="2296" y="1"/>
                    <a:pt x="21" y="2267"/>
                    <a:pt x="10" y="5070"/>
                  </a:cubicBezTo>
                  <a:cubicBezTo>
                    <a:pt x="0" y="7882"/>
                    <a:pt x="2271" y="10169"/>
                    <a:pt x="5081" y="10179"/>
                  </a:cubicBezTo>
                  <a:cubicBezTo>
                    <a:pt x="5088" y="10179"/>
                    <a:pt x="5095" y="10179"/>
                    <a:pt x="5102" y="10179"/>
                  </a:cubicBezTo>
                  <a:cubicBezTo>
                    <a:pt x="7903" y="10179"/>
                    <a:pt x="10178" y="7912"/>
                    <a:pt x="10189" y="5109"/>
                  </a:cubicBezTo>
                  <a:cubicBezTo>
                    <a:pt x="10199" y="2297"/>
                    <a:pt x="7928" y="10"/>
                    <a:pt x="5118" y="1"/>
                  </a:cubicBezTo>
                  <a:cubicBezTo>
                    <a:pt x="5111" y="1"/>
                    <a:pt x="5104" y="1"/>
                    <a:pt x="509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2" name="Google Shape;1052;p63"/>
          <p:cNvSpPr/>
          <p:nvPr/>
        </p:nvSpPr>
        <p:spPr>
          <a:xfrm>
            <a:off x="7747607" y="3426066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63"/>
          <p:cNvSpPr/>
          <p:nvPr/>
        </p:nvSpPr>
        <p:spPr>
          <a:xfrm>
            <a:off x="8063864" y="3454885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63"/>
          <p:cNvSpPr/>
          <p:nvPr/>
        </p:nvSpPr>
        <p:spPr>
          <a:xfrm>
            <a:off x="7165978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63"/>
          <p:cNvSpPr/>
          <p:nvPr/>
        </p:nvSpPr>
        <p:spPr>
          <a:xfrm flipH="1">
            <a:off x="7473344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oogle Shape;1060;p64"/>
          <p:cNvGrpSpPr/>
          <p:nvPr/>
        </p:nvGrpSpPr>
        <p:grpSpPr>
          <a:xfrm>
            <a:off x="745571" y="1168666"/>
            <a:ext cx="2492868" cy="1379876"/>
            <a:chOff x="2654821" y="2311071"/>
            <a:chExt cx="2279715" cy="1262120"/>
          </a:xfrm>
        </p:grpSpPr>
        <p:grpSp>
          <p:nvGrpSpPr>
            <p:cNvPr id="1061" name="Google Shape;1061;p64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1062" name="Google Shape;1062;p64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63" name="Google Shape;1063;p64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4" name="Google Shape;1064;p64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1065" name="Google Shape;1065;p64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1066" name="Google Shape;1066;p64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1067" name="Google Shape;1067;p64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</p:sp>
            <p:sp>
              <p:nvSpPr>
                <p:cNvPr id="1068" name="Google Shape;1068;p64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64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64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64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1072" name="Google Shape;1072;p64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73" name="Google Shape;1073;p64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1074" name="Google Shape;1074;p64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75" name="Google Shape;1075;p64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6" name="Google Shape;1076;p64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1077" name="Google Shape;1077;p64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78" name="Google Shape;1078;p64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64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64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64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64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3" name="Google Shape;1083;p64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1084" name="Google Shape;1084;p64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64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86" name="Google Shape;1086;p64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1087" name="Google Shape;1087;p64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64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89" name="Google Shape;1089;p64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90" name="Google Shape;1090;p64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1091" name="Google Shape;1091;p64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64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93" name="Google Shape;1093;p64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1094" name="Google Shape;1094;p64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95" name="Google Shape;1095;p64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64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1097" name="Google Shape;1097;p64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1098" name="Google Shape;1098;p64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1099" name="Google Shape;1099;p64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64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01" name="Google Shape;1101;p64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1102" name="Google Shape;1102;p64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3" name="Google Shape;1103;p64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1104" name="Google Shape;1104;p64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1105" name="Google Shape;1105;p64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6" name="Google Shape;1106;p64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64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1108" name="Google Shape;1108;p64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9" name="Google Shape;1109;p64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0" name="Google Shape;1110;p64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4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4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1113" name="Google Shape;1113;p64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1114" name="Google Shape;1114;p64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64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64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64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64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64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64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64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64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64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64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64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64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64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64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64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1130" name="Google Shape;1130;p64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4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4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4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4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4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4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4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4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4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4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4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4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64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64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64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64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4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64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64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150" name="Google Shape;1150;p64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151" name="Google Shape;1151;p64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64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1153" name="Google Shape;1153;p64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64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5" name="Google Shape;1155;p64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6" name="Google Shape;1156;p64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1157" name="Google Shape;1157;p64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64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64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64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64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4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4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4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4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4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4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8" name="Google Shape;1168;p64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1169" name="Google Shape;1169;p64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64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64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64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3" name="Google Shape;1173;p64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4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4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4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4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4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4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4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4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4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4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4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4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4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4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4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4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4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4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4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4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4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4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4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4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4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4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4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4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2" name="Google Shape;1202;p64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1203" name="Google Shape;1203;p64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64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5" name="Google Shape;1205;p64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64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1207" name="Google Shape;1207;p64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1208" name="Google Shape;1208;p64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9" name="Google Shape;1209;p64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1210" name="Google Shape;1210;p64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64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64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4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4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4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4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4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4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4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0" name="Google Shape;1220;p64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1221" name="Google Shape;1221;p64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64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64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64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5" name="Google Shape;1225;p64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64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4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4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4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4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4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4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3" name="Google Shape;1233;p64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1234" name="Google Shape;1234;p64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64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64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64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64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4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4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4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4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4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4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4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4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4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4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4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4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4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4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4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4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255" name="Google Shape;1255;p64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4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4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4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4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4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4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4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4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64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64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4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267" name="Google Shape;1267;p64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4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4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4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4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4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4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4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64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4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4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4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4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0" name="Google Shape;1280;p64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1281" name="Google Shape;1281;p64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4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3" name="Google Shape;1283;p64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4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4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4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4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4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4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64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64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292" name="Google Shape;1292;p64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64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64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4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4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4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4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64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64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4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302" name="Google Shape;1302;p64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4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4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4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4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4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308" name="Google Shape;1308;p64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4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4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4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4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4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4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5F7D95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4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4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4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" name="Google Shape;1318;p64"/>
          <p:cNvGrpSpPr/>
          <p:nvPr/>
        </p:nvGrpSpPr>
        <p:grpSpPr>
          <a:xfrm>
            <a:off x="3554131" y="1233340"/>
            <a:ext cx="2078182" cy="1366558"/>
            <a:chOff x="235800" y="830650"/>
            <a:chExt cx="6978450" cy="4588844"/>
          </a:xfrm>
        </p:grpSpPr>
        <p:sp>
          <p:nvSpPr>
            <p:cNvPr id="1319" name="Google Shape;1319;p64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4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4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4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4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4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64"/>
          <p:cNvGrpSpPr/>
          <p:nvPr/>
        </p:nvGrpSpPr>
        <p:grpSpPr>
          <a:xfrm>
            <a:off x="742628" y="3064442"/>
            <a:ext cx="2622876" cy="1333540"/>
            <a:chOff x="238125" y="1038125"/>
            <a:chExt cx="7146800" cy="3633625"/>
          </a:xfrm>
        </p:grpSpPr>
        <p:sp>
          <p:nvSpPr>
            <p:cNvPr id="1326" name="Google Shape;1326;p64"/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4"/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4"/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4"/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4"/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4"/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4"/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4"/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4"/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4"/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4"/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4"/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4"/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4"/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4"/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4"/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4"/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4"/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4"/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4"/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4"/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4"/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4"/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4"/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4"/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4"/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4"/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4"/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4"/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4"/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4"/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4"/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4"/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4"/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4"/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4"/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4"/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4"/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4"/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4"/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4"/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4"/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4"/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4"/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4"/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4"/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4"/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4"/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4"/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4"/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4"/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4"/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4"/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4"/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4"/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4"/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4"/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4"/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4"/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4"/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4"/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4"/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4"/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4"/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4"/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4"/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4"/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4"/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4"/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4"/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4"/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4"/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4"/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4"/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4"/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4"/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4"/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4"/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4"/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4"/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4"/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4"/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4"/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4"/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4"/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4"/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4"/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4"/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4"/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4"/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4"/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4"/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4"/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4"/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4"/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4"/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4"/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4"/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4"/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4"/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4"/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4"/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4"/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4"/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4"/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4"/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4"/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4"/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4"/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4"/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4"/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4"/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4"/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4"/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4"/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4"/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4"/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4"/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4"/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4"/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4"/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4"/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4"/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4"/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4"/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4"/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4"/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4"/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4"/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4"/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4"/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4"/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4"/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4"/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4"/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4"/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4"/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4"/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4"/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4"/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4"/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4"/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4"/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4"/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4"/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4"/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4"/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4"/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4"/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4"/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4"/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4"/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4"/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4"/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4"/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4"/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4"/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4"/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4"/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4"/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4"/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4"/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4"/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4"/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4"/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4"/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4"/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4"/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4"/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4"/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4"/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4"/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4"/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4"/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4"/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4"/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4"/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4"/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4"/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4"/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4"/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4"/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4"/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4"/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4"/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4"/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4"/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4"/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4"/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4"/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4"/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4"/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4"/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4"/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4"/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4"/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4"/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4"/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4"/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4"/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4"/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4"/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4"/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4"/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4"/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4"/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4"/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4"/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4"/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4"/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4"/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4"/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4"/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4"/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4"/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4"/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4"/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4"/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4"/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4"/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4"/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4"/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4"/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4"/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4"/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4"/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4"/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4"/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4"/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4"/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4"/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4"/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4"/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4"/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4"/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4"/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4"/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4"/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4"/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4"/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4"/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4"/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4"/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4"/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4"/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4"/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4"/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4"/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4"/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4"/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4"/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4"/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4"/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4"/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4"/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4"/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4"/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4"/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4"/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4"/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4"/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4"/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4"/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4"/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4"/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4"/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4"/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4"/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4"/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4"/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4"/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4"/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4"/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4"/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4"/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4"/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4"/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4"/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4"/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4"/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4"/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4"/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4"/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4"/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4"/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4"/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4"/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4"/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4"/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4"/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4"/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4"/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4"/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4"/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4"/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4"/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4"/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4"/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4"/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4"/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4"/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4"/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4"/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4"/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4"/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4"/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4"/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4"/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4"/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4"/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4"/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4"/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4"/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4"/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4"/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4"/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4"/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4"/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4"/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4"/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4"/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4"/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4"/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4"/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4"/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4"/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4"/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4"/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4"/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4"/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4"/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4"/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4"/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4"/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4"/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4"/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64"/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4"/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4"/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4"/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4"/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4"/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4"/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4"/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4"/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4"/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4"/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4"/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4"/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4"/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4"/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4"/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4"/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4"/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4"/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4"/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4"/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4"/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4"/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4"/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4"/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4"/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4"/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4"/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4"/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4"/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4"/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4"/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4"/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4"/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4"/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4"/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4"/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4"/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4"/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4"/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4"/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4"/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4"/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4"/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4"/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4"/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4"/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4"/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4"/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4"/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4"/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4"/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4"/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4"/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4"/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4"/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4"/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4"/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4"/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4"/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4"/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4"/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4"/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4"/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4"/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4"/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4"/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4"/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4"/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4"/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4"/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4"/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4"/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4"/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4"/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4"/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4"/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4"/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4"/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4"/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4"/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4"/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4"/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4"/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4"/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4"/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4"/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4"/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4"/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4"/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4"/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4"/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4"/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4"/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4"/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4"/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4"/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4"/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4"/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4"/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4"/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4"/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4"/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4"/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4"/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4"/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4"/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4"/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4"/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4"/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4"/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4"/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4"/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4"/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4"/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4"/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4"/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4"/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4"/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4"/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4"/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4"/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4"/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4"/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4"/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4"/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4"/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4"/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4"/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4"/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4"/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4"/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4"/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4"/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4"/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4"/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4"/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4"/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4"/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4"/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4"/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4"/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4"/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4"/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4"/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4"/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4"/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4"/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4"/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4"/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4"/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4"/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4"/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4"/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4"/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4"/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4"/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4"/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4"/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4"/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4"/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4"/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4"/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4"/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4"/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4"/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4"/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4"/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4"/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4"/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4"/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4"/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4"/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4"/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4"/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4"/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4"/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4"/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4"/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4"/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4"/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4"/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4"/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4"/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4"/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4"/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4"/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4"/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4"/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4"/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4"/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4"/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4"/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4"/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4"/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4"/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4"/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4"/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4"/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4"/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4"/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4"/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4"/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4"/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4"/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4"/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4"/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4"/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4"/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4"/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4"/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4"/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4"/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4"/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4"/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4"/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4"/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4"/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4"/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4"/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4"/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4"/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4"/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4"/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4"/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4"/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4"/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4"/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4"/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4"/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4"/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4"/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4"/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4"/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4"/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4"/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4"/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4"/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4"/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4"/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4"/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4"/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4"/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4"/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4"/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4"/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4"/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4"/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4"/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4"/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4"/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4"/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4"/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4"/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4"/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4"/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4"/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4"/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4"/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4"/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4"/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4"/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4"/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4"/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4"/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4"/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4"/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4"/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4"/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4"/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4"/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4"/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4"/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4"/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4"/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4"/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4"/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4"/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4"/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4"/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4"/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4"/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4"/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4"/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4"/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4"/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4"/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4"/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4"/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4"/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4"/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4"/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4"/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4"/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4"/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4"/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4"/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4"/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4"/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4"/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4"/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4"/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4"/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4"/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4"/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4"/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4"/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4"/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4"/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4"/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4"/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4"/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4"/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4"/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4"/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4"/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4"/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4"/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4"/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4"/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4"/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4"/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4"/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4"/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4"/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4"/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4"/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4"/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4"/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4"/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4"/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4"/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4"/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4"/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4"/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4"/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4"/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4"/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4"/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4"/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4"/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4"/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4"/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4"/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4"/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4"/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4"/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4"/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4"/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4"/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4"/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4"/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4"/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4"/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4"/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4"/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4"/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4"/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4"/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4"/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4"/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4"/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4"/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4"/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4"/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4"/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4"/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4"/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4"/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4"/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4"/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4"/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4"/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4"/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4"/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4"/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4"/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4"/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4"/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4"/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4"/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4"/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4"/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4"/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4"/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4"/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4"/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4"/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4"/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4"/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4"/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4"/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4"/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4"/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4"/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4"/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4"/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4"/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4"/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4"/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4"/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4"/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4"/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4"/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4"/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4"/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4"/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4"/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4"/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4"/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4"/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4"/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4"/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4"/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4"/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4"/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4"/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4"/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4"/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4"/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4"/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4"/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4"/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4"/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4"/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4"/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4"/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4"/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4"/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4"/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4"/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4"/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4"/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4"/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4"/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4"/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4"/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4"/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4"/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4"/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4"/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4"/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4"/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4"/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4"/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4"/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4"/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4"/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4"/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4"/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4"/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4"/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4"/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4"/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4"/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4"/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4"/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4"/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4"/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4"/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4"/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4"/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4"/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4"/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4"/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4"/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4"/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4"/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4"/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4"/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4"/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4"/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4"/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4"/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4"/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4"/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4"/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4"/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4"/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4"/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4"/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4"/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4"/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4"/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4"/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4"/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4"/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4"/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4"/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4"/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4"/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4"/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4"/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4"/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4"/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4"/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4"/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4"/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4"/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64"/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4"/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4"/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4"/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4"/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4"/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4"/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4"/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4"/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4"/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4"/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4"/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4"/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4"/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4"/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4"/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4"/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4"/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4"/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4"/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4"/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4"/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4"/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4"/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4"/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4"/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4"/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4"/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4"/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4"/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4"/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4"/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4"/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4"/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4"/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4"/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4"/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4"/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4"/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4"/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4"/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4"/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4"/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4"/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4"/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4"/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4"/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4"/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4"/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4"/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4"/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4"/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4"/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4"/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4"/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4"/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4"/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4"/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4"/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4"/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4"/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4"/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4"/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4"/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4"/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4"/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4"/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4"/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4"/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4"/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4"/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4"/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4"/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4"/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4"/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4"/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4"/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4"/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4"/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4"/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4"/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4"/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4"/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4"/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4"/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4"/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4"/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4"/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4"/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4"/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4"/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4"/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4"/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4"/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4"/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4"/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4"/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4"/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4"/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4"/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4"/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4"/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4"/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4"/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4"/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4"/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4"/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4"/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4"/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4"/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4"/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4"/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4"/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4"/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4"/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4"/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4"/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4"/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4"/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4"/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4"/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4"/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4"/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4"/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4"/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4"/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4"/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4"/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4"/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4"/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4"/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4"/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4"/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4"/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4"/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4"/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4"/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4"/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4"/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4"/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4"/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4"/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4"/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4"/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4"/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4"/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4"/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4"/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4"/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4"/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4"/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4"/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4"/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4"/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4"/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4"/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4"/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4"/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4"/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4"/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4"/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4"/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4"/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4"/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4"/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4"/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4"/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4"/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4"/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4"/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4"/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4"/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4"/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4"/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4"/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4"/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4"/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4"/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4"/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4"/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4"/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4"/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4"/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4"/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4"/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4"/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4"/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4"/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4"/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4"/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4"/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4"/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4"/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4"/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4"/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4"/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4"/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4"/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4"/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64"/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4"/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4"/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4"/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4"/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4"/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4"/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64"/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64"/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4"/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4"/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4"/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4"/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4"/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4"/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4"/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4"/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4"/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4"/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4"/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4"/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4"/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4"/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4"/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4"/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4"/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4"/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4"/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4"/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4"/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4"/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4"/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4"/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4"/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4"/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4"/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4"/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4"/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4"/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4"/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4"/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4"/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4"/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4"/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4"/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4"/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4"/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4"/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4"/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4"/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4"/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4"/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4"/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4"/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4"/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4"/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4"/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4"/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4"/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4"/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4"/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4"/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4"/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4"/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4"/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4"/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4"/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4"/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4"/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4"/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4"/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4"/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4"/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4"/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4"/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4"/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4"/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4"/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4"/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4"/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4"/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4"/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4"/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4"/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4"/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4"/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4"/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4"/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4"/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4"/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4"/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4"/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4"/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4"/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4"/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4"/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4"/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4"/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4"/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4"/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4"/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4"/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4"/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4"/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4"/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4"/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4"/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4"/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4"/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4"/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4"/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4"/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4"/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4"/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4"/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4"/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4"/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4"/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4"/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4"/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4"/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4"/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4"/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4"/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4"/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4"/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4"/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4"/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4"/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4"/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4"/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4"/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4"/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4"/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4"/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4"/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4"/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4"/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4"/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4"/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4"/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4"/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4"/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4"/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4"/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4"/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4"/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4"/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4"/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4"/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4"/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4"/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4"/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4"/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4"/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4"/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4"/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4"/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4"/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4"/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4"/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4"/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4"/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4"/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4"/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4"/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4"/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4"/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4"/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4"/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4"/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4"/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4"/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4"/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4"/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4"/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4"/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4"/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4"/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4"/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4"/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4"/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4"/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4"/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4"/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4"/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4"/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4"/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4"/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4"/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4"/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4"/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4"/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4"/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4"/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4"/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4"/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4"/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4"/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4"/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4"/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4"/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4"/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4"/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4"/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4"/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4"/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4"/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4"/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4"/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4"/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4"/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4"/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4"/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4"/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4"/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4"/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4"/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4"/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4"/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4"/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4"/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4"/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64"/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64"/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4"/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64"/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64"/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4"/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4"/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4"/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4"/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64"/>
          <p:cNvGrpSpPr/>
          <p:nvPr/>
        </p:nvGrpSpPr>
        <p:grpSpPr>
          <a:xfrm>
            <a:off x="5857556" y="1206552"/>
            <a:ext cx="2590840" cy="1380235"/>
            <a:chOff x="233350" y="949250"/>
            <a:chExt cx="7137300" cy="3802300"/>
          </a:xfrm>
        </p:grpSpPr>
        <p:sp>
          <p:nvSpPr>
            <p:cNvPr id="2899" name="Google Shape;2899;p64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4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4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4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4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4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4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4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4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4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4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4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4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4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4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4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4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4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64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64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64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64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4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4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4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4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4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4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4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4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4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4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4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4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4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4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4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4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4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4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4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4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4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4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4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4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4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4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4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4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4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0" name="Google Shape;2950;p64"/>
          <p:cNvGrpSpPr/>
          <p:nvPr/>
        </p:nvGrpSpPr>
        <p:grpSpPr>
          <a:xfrm>
            <a:off x="7671985" y="3251325"/>
            <a:ext cx="104231" cy="320340"/>
            <a:chOff x="7564426" y="3224343"/>
            <a:chExt cx="119985" cy="368801"/>
          </a:xfrm>
        </p:grpSpPr>
        <p:sp>
          <p:nvSpPr>
            <p:cNvPr id="2951" name="Google Shape;2951;p64"/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4"/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64"/>
          <p:cNvGrpSpPr/>
          <p:nvPr/>
        </p:nvGrpSpPr>
        <p:grpSpPr>
          <a:xfrm>
            <a:off x="7371473" y="3245427"/>
            <a:ext cx="189489" cy="332132"/>
            <a:chOff x="8370831" y="3202002"/>
            <a:chExt cx="218129" cy="382376"/>
          </a:xfrm>
        </p:grpSpPr>
        <p:sp>
          <p:nvSpPr>
            <p:cNvPr id="2954" name="Google Shape;2954;p64"/>
            <p:cNvSpPr/>
            <p:nvPr/>
          </p:nvSpPr>
          <p:spPr>
            <a:xfrm>
              <a:off x="8370831" y="3202002"/>
              <a:ext cx="218129" cy="382376"/>
            </a:xfrm>
            <a:custGeom>
              <a:avLst/>
              <a:gdLst/>
              <a:ahLst/>
              <a:cxnLst/>
              <a:rect l="l" t="t" r="r" b="b"/>
              <a:pathLst>
                <a:path w="23990" h="42054" extrusionOk="0">
                  <a:moveTo>
                    <a:pt x="11991" y="0"/>
                  </a:moveTo>
                  <a:cubicBezTo>
                    <a:pt x="11992" y="0"/>
                    <a:pt x="11992" y="0"/>
                    <a:pt x="11993" y="0"/>
                  </a:cubicBezTo>
                  <a:lnTo>
                    <a:pt x="11993" y="0"/>
                  </a:lnTo>
                  <a:cubicBezTo>
                    <a:pt x="11994" y="0"/>
                    <a:pt x="11995" y="0"/>
                    <a:pt x="11995" y="0"/>
                  </a:cubicBezTo>
                  <a:close/>
                  <a:moveTo>
                    <a:pt x="11993" y="0"/>
                  </a:moveTo>
                  <a:cubicBezTo>
                    <a:pt x="5373" y="1"/>
                    <a:pt x="1" y="4974"/>
                    <a:pt x="1" y="11110"/>
                  </a:cubicBezTo>
                  <a:cubicBezTo>
                    <a:pt x="1" y="14754"/>
                    <a:pt x="1894" y="17985"/>
                    <a:pt x="4823" y="20011"/>
                  </a:cubicBezTo>
                  <a:lnTo>
                    <a:pt x="12062" y="42054"/>
                  </a:lnTo>
                  <a:lnTo>
                    <a:pt x="18950" y="20154"/>
                  </a:lnTo>
                  <a:cubicBezTo>
                    <a:pt x="21999" y="18136"/>
                    <a:pt x="23990" y="14843"/>
                    <a:pt x="23990" y="11110"/>
                  </a:cubicBezTo>
                  <a:cubicBezTo>
                    <a:pt x="23990" y="4978"/>
                    <a:pt x="18618" y="1"/>
                    <a:pt x="11993" y="0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4"/>
            <p:cNvSpPr/>
            <p:nvPr/>
          </p:nvSpPr>
          <p:spPr>
            <a:xfrm>
              <a:off x="8397745" y="3226607"/>
              <a:ext cx="164347" cy="152181"/>
            </a:xfrm>
            <a:custGeom>
              <a:avLst/>
              <a:gdLst/>
              <a:ahLst/>
              <a:cxnLst/>
              <a:rect l="l" t="t" r="r" b="b"/>
              <a:pathLst>
                <a:path w="18075" h="16737" extrusionOk="0">
                  <a:moveTo>
                    <a:pt x="9035" y="0"/>
                  </a:moveTo>
                  <a:cubicBezTo>
                    <a:pt x="4045" y="0"/>
                    <a:pt x="1" y="3747"/>
                    <a:pt x="1" y="8368"/>
                  </a:cubicBezTo>
                  <a:cubicBezTo>
                    <a:pt x="1" y="12990"/>
                    <a:pt x="4045" y="16736"/>
                    <a:pt x="9035" y="16736"/>
                  </a:cubicBezTo>
                  <a:cubicBezTo>
                    <a:pt x="14026" y="16736"/>
                    <a:pt x="18075" y="12990"/>
                    <a:pt x="18075" y="8368"/>
                  </a:cubicBezTo>
                  <a:cubicBezTo>
                    <a:pt x="18075" y="3747"/>
                    <a:pt x="14030" y="0"/>
                    <a:pt x="9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6" name="Google Shape;2956;p64"/>
          <p:cNvGrpSpPr/>
          <p:nvPr/>
        </p:nvGrpSpPr>
        <p:grpSpPr>
          <a:xfrm>
            <a:off x="8094863" y="3656559"/>
            <a:ext cx="309429" cy="267000"/>
            <a:chOff x="6742064" y="3750480"/>
            <a:chExt cx="399315" cy="344560"/>
          </a:xfrm>
        </p:grpSpPr>
        <p:sp>
          <p:nvSpPr>
            <p:cNvPr id="2957" name="Google Shape;2957;p64"/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4"/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9" name="Google Shape;2959;p64"/>
          <p:cNvGrpSpPr/>
          <p:nvPr/>
        </p:nvGrpSpPr>
        <p:grpSpPr>
          <a:xfrm>
            <a:off x="7633882" y="4007606"/>
            <a:ext cx="180437" cy="281608"/>
            <a:chOff x="7248525" y="3739696"/>
            <a:chExt cx="230531" cy="359790"/>
          </a:xfrm>
        </p:grpSpPr>
        <p:sp>
          <p:nvSpPr>
            <p:cNvPr id="2960" name="Google Shape;2960;p64"/>
            <p:cNvSpPr/>
            <p:nvPr/>
          </p:nvSpPr>
          <p:spPr>
            <a:xfrm>
              <a:off x="7248525" y="3739696"/>
              <a:ext cx="230531" cy="359790"/>
            </a:xfrm>
            <a:custGeom>
              <a:avLst/>
              <a:gdLst/>
              <a:ahLst/>
              <a:cxnLst/>
              <a:rect l="l" t="t" r="r" b="b"/>
              <a:pathLst>
                <a:path w="25354" h="39570" extrusionOk="0">
                  <a:moveTo>
                    <a:pt x="19434" y="18"/>
                  </a:moveTo>
                  <a:lnTo>
                    <a:pt x="6338" y="5"/>
                  </a:lnTo>
                  <a:cubicBezTo>
                    <a:pt x="2854" y="0"/>
                    <a:pt x="1" y="2858"/>
                    <a:pt x="1" y="6342"/>
                  </a:cubicBezTo>
                  <a:lnTo>
                    <a:pt x="1" y="19016"/>
                  </a:lnTo>
                  <a:cubicBezTo>
                    <a:pt x="1" y="29006"/>
                    <a:pt x="6280" y="22820"/>
                    <a:pt x="12679" y="39570"/>
                  </a:cubicBezTo>
                  <a:cubicBezTo>
                    <a:pt x="19074" y="22820"/>
                    <a:pt x="25354" y="29006"/>
                    <a:pt x="25354" y="19016"/>
                  </a:cubicBezTo>
                  <a:lnTo>
                    <a:pt x="25354" y="6342"/>
                  </a:lnTo>
                  <a:cubicBezTo>
                    <a:pt x="25354" y="2858"/>
                    <a:pt x="22923" y="18"/>
                    <a:pt x="19434" y="18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4"/>
            <p:cNvSpPr/>
            <p:nvPr/>
          </p:nvSpPr>
          <p:spPr>
            <a:xfrm>
              <a:off x="7271639" y="3762810"/>
              <a:ext cx="184350" cy="184387"/>
            </a:xfrm>
            <a:custGeom>
              <a:avLst/>
              <a:gdLst/>
              <a:ahLst/>
              <a:cxnLst/>
              <a:rect l="l" t="t" r="r" b="b"/>
              <a:pathLst>
                <a:path w="20275" h="20279" extrusionOk="0">
                  <a:moveTo>
                    <a:pt x="3738" y="0"/>
                  </a:moveTo>
                  <a:lnTo>
                    <a:pt x="16532" y="0"/>
                  </a:lnTo>
                  <a:cubicBezTo>
                    <a:pt x="18594" y="5"/>
                    <a:pt x="20270" y="1680"/>
                    <a:pt x="20274" y="3742"/>
                  </a:cubicBezTo>
                  <a:lnTo>
                    <a:pt x="20274" y="16536"/>
                  </a:lnTo>
                  <a:cubicBezTo>
                    <a:pt x="20270" y="18598"/>
                    <a:pt x="18594" y="20274"/>
                    <a:pt x="16532" y="20278"/>
                  </a:cubicBezTo>
                  <a:lnTo>
                    <a:pt x="3738" y="20278"/>
                  </a:lnTo>
                  <a:cubicBezTo>
                    <a:pt x="1676" y="20274"/>
                    <a:pt x="5" y="18598"/>
                    <a:pt x="1" y="16536"/>
                  </a:cubicBezTo>
                  <a:lnTo>
                    <a:pt x="1" y="3742"/>
                  </a:lnTo>
                  <a:cubicBezTo>
                    <a:pt x="5" y="1680"/>
                    <a:pt x="1676" y="5"/>
                    <a:pt x="37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2" name="Google Shape;2962;p64"/>
          <p:cNvGrpSpPr/>
          <p:nvPr/>
        </p:nvGrpSpPr>
        <p:grpSpPr>
          <a:xfrm>
            <a:off x="7879801" y="3650830"/>
            <a:ext cx="162896" cy="278710"/>
            <a:chOff x="7601242" y="3729267"/>
            <a:chExt cx="222566" cy="380803"/>
          </a:xfrm>
        </p:grpSpPr>
        <p:sp>
          <p:nvSpPr>
            <p:cNvPr id="2963" name="Google Shape;2963;p64"/>
            <p:cNvSpPr/>
            <p:nvPr/>
          </p:nvSpPr>
          <p:spPr>
            <a:xfrm>
              <a:off x="7601242" y="3729267"/>
              <a:ext cx="222566" cy="380803"/>
            </a:xfrm>
            <a:custGeom>
              <a:avLst/>
              <a:gdLst/>
              <a:ahLst/>
              <a:cxnLst/>
              <a:rect l="l" t="t" r="r" b="b"/>
              <a:pathLst>
                <a:path w="24478" h="41881" extrusionOk="0">
                  <a:moveTo>
                    <a:pt x="12239" y="1"/>
                  </a:moveTo>
                  <a:cubicBezTo>
                    <a:pt x="5480" y="1"/>
                    <a:pt x="0" y="5320"/>
                    <a:pt x="0" y="11875"/>
                  </a:cubicBezTo>
                  <a:cubicBezTo>
                    <a:pt x="0" y="17537"/>
                    <a:pt x="4080" y="22270"/>
                    <a:pt x="9537" y="23461"/>
                  </a:cubicBezTo>
                  <a:cubicBezTo>
                    <a:pt x="10235" y="23616"/>
                    <a:pt x="10190" y="24114"/>
                    <a:pt x="10270" y="24825"/>
                  </a:cubicBezTo>
                  <a:lnTo>
                    <a:pt x="12239" y="41881"/>
                  </a:lnTo>
                  <a:lnTo>
                    <a:pt x="14181" y="25065"/>
                  </a:lnTo>
                  <a:cubicBezTo>
                    <a:pt x="14257" y="24385"/>
                    <a:pt x="14230" y="23612"/>
                    <a:pt x="14897" y="23469"/>
                  </a:cubicBezTo>
                  <a:cubicBezTo>
                    <a:pt x="20381" y="22296"/>
                    <a:pt x="24478" y="17550"/>
                    <a:pt x="24478" y="11875"/>
                  </a:cubicBezTo>
                  <a:cubicBezTo>
                    <a:pt x="24478" y="5320"/>
                    <a:pt x="18998" y="1"/>
                    <a:pt x="1223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4"/>
            <p:cNvSpPr/>
            <p:nvPr/>
          </p:nvSpPr>
          <p:spPr>
            <a:xfrm>
              <a:off x="7621200" y="3748625"/>
              <a:ext cx="182696" cy="177276"/>
            </a:xfrm>
            <a:custGeom>
              <a:avLst/>
              <a:gdLst/>
              <a:ahLst/>
              <a:cxnLst/>
              <a:rect l="l" t="t" r="r" b="b"/>
              <a:pathLst>
                <a:path w="20093" h="19497" extrusionOk="0">
                  <a:moveTo>
                    <a:pt x="10044" y="19496"/>
                  </a:moveTo>
                  <a:cubicBezTo>
                    <a:pt x="15577" y="19496"/>
                    <a:pt x="20092" y="15119"/>
                    <a:pt x="20092" y="9751"/>
                  </a:cubicBezTo>
                  <a:cubicBezTo>
                    <a:pt x="20092" y="4378"/>
                    <a:pt x="15577" y="0"/>
                    <a:pt x="10044" y="0"/>
                  </a:cubicBezTo>
                  <a:cubicBezTo>
                    <a:pt x="4511" y="0"/>
                    <a:pt x="1" y="4378"/>
                    <a:pt x="1" y="9751"/>
                  </a:cubicBezTo>
                  <a:cubicBezTo>
                    <a:pt x="1" y="15119"/>
                    <a:pt x="4511" y="19496"/>
                    <a:pt x="10044" y="19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5" name="Google Shape;2965;p64"/>
          <p:cNvSpPr/>
          <p:nvPr/>
        </p:nvSpPr>
        <p:spPr>
          <a:xfrm>
            <a:off x="7845827" y="3263187"/>
            <a:ext cx="230844" cy="296575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solidFill>
            <a:srgbClr val="A5B7C6">
              <a:alpha val="7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6" name="Google Shape;2966;p64"/>
          <p:cNvGrpSpPr/>
          <p:nvPr/>
        </p:nvGrpSpPr>
        <p:grpSpPr>
          <a:xfrm>
            <a:off x="7369446" y="3651971"/>
            <a:ext cx="193543" cy="275990"/>
            <a:chOff x="8304647" y="3738687"/>
            <a:chExt cx="225076" cy="320956"/>
          </a:xfrm>
        </p:grpSpPr>
        <p:sp>
          <p:nvSpPr>
            <p:cNvPr id="2967" name="Google Shape;2967;p64"/>
            <p:cNvSpPr/>
            <p:nvPr/>
          </p:nvSpPr>
          <p:spPr>
            <a:xfrm>
              <a:off x="8335725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4"/>
            <p:cNvSpPr/>
            <p:nvPr/>
          </p:nvSpPr>
          <p:spPr>
            <a:xfrm>
              <a:off x="8337943" y="3738687"/>
              <a:ext cx="191779" cy="86151"/>
            </a:xfrm>
            <a:custGeom>
              <a:avLst/>
              <a:gdLst/>
              <a:ahLst/>
              <a:cxnLst/>
              <a:rect l="l" t="t" r="r" b="b"/>
              <a:pathLst>
                <a:path w="21092" h="9475" extrusionOk="0">
                  <a:moveTo>
                    <a:pt x="1" y="0"/>
                  </a:moveTo>
                  <a:lnTo>
                    <a:pt x="432" y="9475"/>
                  </a:lnTo>
                  <a:lnTo>
                    <a:pt x="21092" y="9475"/>
                  </a:lnTo>
                  <a:lnTo>
                    <a:pt x="17648" y="4524"/>
                  </a:lnTo>
                  <a:lnTo>
                    <a:pt x="21092" y="0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4"/>
            <p:cNvSpPr/>
            <p:nvPr/>
          </p:nvSpPr>
          <p:spPr>
            <a:xfrm>
              <a:off x="8304647" y="4044004"/>
              <a:ext cx="76341" cy="15639"/>
            </a:xfrm>
            <a:custGeom>
              <a:avLst/>
              <a:gdLst/>
              <a:ahLst/>
              <a:cxnLst/>
              <a:rect l="l" t="t" r="r" b="b"/>
              <a:pathLst>
                <a:path w="8396" h="1720" extrusionOk="0">
                  <a:moveTo>
                    <a:pt x="4200" y="0"/>
                  </a:moveTo>
                  <a:cubicBezTo>
                    <a:pt x="1881" y="0"/>
                    <a:pt x="1" y="382"/>
                    <a:pt x="1" y="862"/>
                  </a:cubicBezTo>
                  <a:cubicBezTo>
                    <a:pt x="1" y="1338"/>
                    <a:pt x="1881" y="1720"/>
                    <a:pt x="4200" y="1720"/>
                  </a:cubicBezTo>
                  <a:cubicBezTo>
                    <a:pt x="6516" y="1720"/>
                    <a:pt x="8395" y="1338"/>
                    <a:pt x="8395" y="862"/>
                  </a:cubicBezTo>
                  <a:cubicBezTo>
                    <a:pt x="8395" y="382"/>
                    <a:pt x="6516" y="0"/>
                    <a:pt x="4200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0" name="Google Shape;2970;p64"/>
          <p:cNvGrpSpPr/>
          <p:nvPr/>
        </p:nvGrpSpPr>
        <p:grpSpPr>
          <a:xfrm>
            <a:off x="7641939" y="3651971"/>
            <a:ext cx="178492" cy="275990"/>
            <a:chOff x="8615101" y="3738687"/>
            <a:chExt cx="207573" cy="320956"/>
          </a:xfrm>
        </p:grpSpPr>
        <p:sp>
          <p:nvSpPr>
            <p:cNvPr id="2971" name="Google Shape;2971;p64"/>
            <p:cNvSpPr/>
            <p:nvPr/>
          </p:nvSpPr>
          <p:spPr>
            <a:xfrm>
              <a:off x="8646134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4"/>
            <p:cNvSpPr/>
            <p:nvPr/>
          </p:nvSpPr>
          <p:spPr>
            <a:xfrm>
              <a:off x="8615101" y="4044004"/>
              <a:ext cx="76332" cy="15639"/>
            </a:xfrm>
            <a:custGeom>
              <a:avLst/>
              <a:gdLst/>
              <a:ahLst/>
              <a:cxnLst/>
              <a:rect l="l" t="t" r="r" b="b"/>
              <a:pathLst>
                <a:path w="8395" h="1720" extrusionOk="0">
                  <a:moveTo>
                    <a:pt x="4195" y="0"/>
                  </a:moveTo>
                  <a:cubicBezTo>
                    <a:pt x="1875" y="0"/>
                    <a:pt x="0" y="382"/>
                    <a:pt x="0" y="862"/>
                  </a:cubicBezTo>
                  <a:cubicBezTo>
                    <a:pt x="0" y="1338"/>
                    <a:pt x="1875" y="1720"/>
                    <a:pt x="4195" y="1720"/>
                  </a:cubicBezTo>
                  <a:cubicBezTo>
                    <a:pt x="6515" y="1720"/>
                    <a:pt x="8395" y="1338"/>
                    <a:pt x="8395" y="862"/>
                  </a:cubicBezTo>
                  <a:cubicBezTo>
                    <a:pt x="8395" y="382"/>
                    <a:pt x="6515" y="0"/>
                    <a:pt x="41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4"/>
            <p:cNvSpPr/>
            <p:nvPr/>
          </p:nvSpPr>
          <p:spPr>
            <a:xfrm>
              <a:off x="8651953" y="3738687"/>
              <a:ext cx="170721" cy="99808"/>
            </a:xfrm>
            <a:custGeom>
              <a:avLst/>
              <a:gdLst/>
              <a:ahLst/>
              <a:cxnLst/>
              <a:rect l="l" t="t" r="r" b="b"/>
              <a:pathLst>
                <a:path w="18776" h="10977" extrusionOk="0">
                  <a:moveTo>
                    <a:pt x="707" y="0"/>
                  </a:moveTo>
                  <a:lnTo>
                    <a:pt x="0" y="10977"/>
                  </a:lnTo>
                  <a:lnTo>
                    <a:pt x="18776" y="436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4" name="Google Shape;2974;p64"/>
          <p:cNvSpPr/>
          <p:nvPr/>
        </p:nvSpPr>
        <p:spPr>
          <a:xfrm>
            <a:off x="8138379" y="324185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E3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5" name="Google Shape;2975;p64"/>
          <p:cNvGrpSpPr/>
          <p:nvPr/>
        </p:nvGrpSpPr>
        <p:grpSpPr>
          <a:xfrm>
            <a:off x="6036644" y="3773459"/>
            <a:ext cx="557670" cy="511283"/>
            <a:chOff x="6015419" y="3716859"/>
            <a:chExt cx="557671" cy="511283"/>
          </a:xfrm>
        </p:grpSpPr>
        <p:sp>
          <p:nvSpPr>
            <p:cNvPr id="2976" name="Google Shape;2976;p64"/>
            <p:cNvSpPr/>
            <p:nvPr/>
          </p:nvSpPr>
          <p:spPr>
            <a:xfrm>
              <a:off x="6015419" y="3716859"/>
              <a:ext cx="557671" cy="511283"/>
            </a:xfrm>
            <a:custGeom>
              <a:avLst/>
              <a:gdLst/>
              <a:ahLst/>
              <a:cxnLst/>
              <a:rect l="l" t="t" r="r" b="b"/>
              <a:pathLst>
                <a:path w="96650" h="88649" extrusionOk="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7" name="Google Shape;2977;p64"/>
            <p:cNvGrpSpPr/>
            <p:nvPr/>
          </p:nvGrpSpPr>
          <p:grpSpPr>
            <a:xfrm>
              <a:off x="6036094" y="3716980"/>
              <a:ext cx="529860" cy="510468"/>
              <a:chOff x="6036094" y="3716980"/>
              <a:chExt cx="529860" cy="510468"/>
            </a:xfrm>
          </p:grpSpPr>
          <p:sp>
            <p:nvSpPr>
              <p:cNvPr id="2978" name="Google Shape;2978;p64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1144" extrusionOk="0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64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6371" extrusionOk="0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64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308" extrusionOk="0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64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875" extrusionOk="0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64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avLst/>
                <a:gdLst/>
                <a:ahLst/>
                <a:cxnLst/>
                <a:rect l="l" t="t" r="r" b="b"/>
                <a:pathLst>
                  <a:path w="34458" h="75943" extrusionOk="0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64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52540" extrusionOk="0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64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37558" extrusionOk="0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64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420" extrusionOk="0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64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059" extrusionOk="0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64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2130" extrusionOk="0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8" name="Google Shape;2988;p64"/>
          <p:cNvGrpSpPr/>
          <p:nvPr/>
        </p:nvGrpSpPr>
        <p:grpSpPr>
          <a:xfrm>
            <a:off x="6665529" y="3130228"/>
            <a:ext cx="576302" cy="511871"/>
            <a:chOff x="6644304" y="3073628"/>
            <a:chExt cx="576302" cy="511871"/>
          </a:xfrm>
        </p:grpSpPr>
        <p:sp>
          <p:nvSpPr>
            <p:cNvPr id="2989" name="Google Shape;2989;p64"/>
            <p:cNvSpPr/>
            <p:nvPr/>
          </p:nvSpPr>
          <p:spPr>
            <a:xfrm>
              <a:off x="6644304" y="3073628"/>
              <a:ext cx="576302" cy="511871"/>
            </a:xfrm>
            <a:custGeom>
              <a:avLst/>
              <a:gdLst/>
              <a:ahLst/>
              <a:cxnLst/>
              <a:rect l="l" t="t" r="r" b="b"/>
              <a:pathLst>
                <a:path w="99879" h="88751" extrusionOk="0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0" name="Google Shape;2990;p64"/>
            <p:cNvGrpSpPr/>
            <p:nvPr/>
          </p:nvGrpSpPr>
          <p:grpSpPr>
            <a:xfrm>
              <a:off x="6712169" y="3085440"/>
              <a:ext cx="481622" cy="494913"/>
              <a:chOff x="6712169" y="3085440"/>
              <a:chExt cx="481622" cy="494913"/>
            </a:xfrm>
          </p:grpSpPr>
          <p:sp>
            <p:nvSpPr>
              <p:cNvPr id="2991" name="Google Shape;2991;p64"/>
              <p:cNvSpPr/>
              <p:nvPr/>
            </p:nvSpPr>
            <p:spPr>
              <a:xfrm>
                <a:off x="6712169" y="3085440"/>
                <a:ext cx="238757" cy="315615"/>
              </a:xfrm>
              <a:custGeom>
                <a:avLst/>
                <a:gdLst/>
                <a:ahLst/>
                <a:cxnLst/>
                <a:rect l="l" t="t" r="r" b="b"/>
                <a:pathLst>
                  <a:path w="41379" h="54723" extrusionOk="0">
                    <a:moveTo>
                      <a:pt x="20938" y="3904"/>
                    </a:moveTo>
                    <a:lnTo>
                      <a:pt x="22677" y="6583"/>
                    </a:lnTo>
                    <a:lnTo>
                      <a:pt x="22091" y="7097"/>
                    </a:lnTo>
                    <a:lnTo>
                      <a:pt x="18951" y="4400"/>
                    </a:lnTo>
                    <a:lnTo>
                      <a:pt x="20938" y="3904"/>
                    </a:lnTo>
                    <a:close/>
                    <a:moveTo>
                      <a:pt x="25072" y="0"/>
                    </a:moveTo>
                    <a:lnTo>
                      <a:pt x="25072" y="0"/>
                    </a:lnTo>
                    <a:cubicBezTo>
                      <a:pt x="24433" y="195"/>
                      <a:pt x="23812" y="408"/>
                      <a:pt x="23191" y="621"/>
                    </a:cubicBezTo>
                    <a:lnTo>
                      <a:pt x="23493" y="1047"/>
                    </a:lnTo>
                    <a:lnTo>
                      <a:pt x="21861" y="1136"/>
                    </a:lnTo>
                    <a:cubicBezTo>
                      <a:pt x="20920" y="1491"/>
                      <a:pt x="19980" y="1899"/>
                      <a:pt x="19075" y="2307"/>
                    </a:cubicBezTo>
                    <a:lnTo>
                      <a:pt x="17709" y="4489"/>
                    </a:lnTo>
                    <a:lnTo>
                      <a:pt x="19341" y="6778"/>
                    </a:lnTo>
                    <a:lnTo>
                      <a:pt x="19341" y="6778"/>
                    </a:lnTo>
                    <a:lnTo>
                      <a:pt x="16697" y="6086"/>
                    </a:lnTo>
                    <a:lnTo>
                      <a:pt x="17017" y="4542"/>
                    </a:lnTo>
                    <a:lnTo>
                      <a:pt x="15473" y="4205"/>
                    </a:lnTo>
                    <a:cubicBezTo>
                      <a:pt x="14124" y="4968"/>
                      <a:pt x="12811" y="5820"/>
                      <a:pt x="11552" y="6725"/>
                    </a:cubicBezTo>
                    <a:lnTo>
                      <a:pt x="12581" y="6920"/>
                    </a:lnTo>
                    <a:lnTo>
                      <a:pt x="11836" y="8091"/>
                    </a:lnTo>
                    <a:cubicBezTo>
                      <a:pt x="11392" y="7967"/>
                      <a:pt x="10842" y="7772"/>
                      <a:pt x="10363" y="7612"/>
                    </a:cubicBezTo>
                    <a:cubicBezTo>
                      <a:pt x="6300" y="10753"/>
                      <a:pt x="2804" y="14567"/>
                      <a:pt x="1" y="18897"/>
                    </a:cubicBezTo>
                    <a:cubicBezTo>
                      <a:pt x="356" y="19536"/>
                      <a:pt x="498" y="20299"/>
                      <a:pt x="373" y="21026"/>
                    </a:cubicBezTo>
                    <a:cubicBezTo>
                      <a:pt x="285" y="21895"/>
                      <a:pt x="870" y="22800"/>
                      <a:pt x="977" y="23723"/>
                    </a:cubicBezTo>
                    <a:cubicBezTo>
                      <a:pt x="1101" y="24681"/>
                      <a:pt x="835" y="25710"/>
                      <a:pt x="1048" y="26633"/>
                    </a:cubicBezTo>
                    <a:cubicBezTo>
                      <a:pt x="1580" y="28922"/>
                      <a:pt x="1651" y="28904"/>
                      <a:pt x="1314" y="30696"/>
                    </a:cubicBezTo>
                    <a:cubicBezTo>
                      <a:pt x="1260" y="30998"/>
                      <a:pt x="1243" y="31335"/>
                      <a:pt x="1189" y="31654"/>
                    </a:cubicBezTo>
                    <a:cubicBezTo>
                      <a:pt x="906" y="33943"/>
                      <a:pt x="852" y="36090"/>
                      <a:pt x="2378" y="38184"/>
                    </a:cubicBezTo>
                    <a:cubicBezTo>
                      <a:pt x="3194" y="39302"/>
                      <a:pt x="4490" y="39461"/>
                      <a:pt x="5217" y="40473"/>
                    </a:cubicBezTo>
                    <a:cubicBezTo>
                      <a:pt x="5377" y="41147"/>
                      <a:pt x="5679" y="41821"/>
                      <a:pt x="5679" y="42496"/>
                    </a:cubicBezTo>
                    <a:cubicBezTo>
                      <a:pt x="5679" y="43170"/>
                      <a:pt x="7311" y="43347"/>
                      <a:pt x="6406" y="44146"/>
                    </a:cubicBezTo>
                    <a:lnTo>
                      <a:pt x="8429" y="45122"/>
                    </a:lnTo>
                    <a:lnTo>
                      <a:pt x="8429" y="45122"/>
                    </a:lnTo>
                    <a:lnTo>
                      <a:pt x="8269" y="43170"/>
                    </a:lnTo>
                    <a:lnTo>
                      <a:pt x="8269" y="43170"/>
                    </a:lnTo>
                    <a:cubicBezTo>
                      <a:pt x="8872" y="43613"/>
                      <a:pt x="9298" y="43826"/>
                      <a:pt x="9600" y="44146"/>
                    </a:cubicBezTo>
                    <a:cubicBezTo>
                      <a:pt x="10345" y="44909"/>
                      <a:pt x="10948" y="45849"/>
                      <a:pt x="11765" y="46523"/>
                    </a:cubicBezTo>
                    <a:cubicBezTo>
                      <a:pt x="12652" y="47251"/>
                      <a:pt x="13734" y="47730"/>
                      <a:pt x="13255" y="49167"/>
                    </a:cubicBezTo>
                    <a:cubicBezTo>
                      <a:pt x="15142" y="50239"/>
                      <a:pt x="17068" y="51273"/>
                      <a:pt x="19240" y="51273"/>
                    </a:cubicBezTo>
                    <a:cubicBezTo>
                      <a:pt x="19621" y="51273"/>
                      <a:pt x="20009" y="51241"/>
                      <a:pt x="20406" y="51172"/>
                    </a:cubicBezTo>
                    <a:cubicBezTo>
                      <a:pt x="21066" y="51051"/>
                      <a:pt x="21687" y="50867"/>
                      <a:pt x="22299" y="50867"/>
                    </a:cubicBezTo>
                    <a:cubicBezTo>
                      <a:pt x="22856" y="50867"/>
                      <a:pt x="23406" y="51019"/>
                      <a:pt x="23972" y="51509"/>
                    </a:cubicBezTo>
                    <a:cubicBezTo>
                      <a:pt x="24575" y="52042"/>
                      <a:pt x="25551" y="52219"/>
                      <a:pt x="26403" y="52414"/>
                    </a:cubicBezTo>
                    <a:cubicBezTo>
                      <a:pt x="26412" y="52417"/>
                      <a:pt x="26421" y="52418"/>
                      <a:pt x="26431" y="52418"/>
                    </a:cubicBezTo>
                    <a:cubicBezTo>
                      <a:pt x="26612" y="52418"/>
                      <a:pt x="26911" y="51958"/>
                      <a:pt x="27130" y="51722"/>
                    </a:cubicBezTo>
                    <a:cubicBezTo>
                      <a:pt x="29563" y="53875"/>
                      <a:pt x="30553" y="54722"/>
                      <a:pt x="31970" y="54722"/>
                    </a:cubicBezTo>
                    <a:cubicBezTo>
                      <a:pt x="32888" y="54722"/>
                      <a:pt x="33985" y="54367"/>
                      <a:pt x="35771" y="53780"/>
                    </a:cubicBezTo>
                    <a:cubicBezTo>
                      <a:pt x="35754" y="53674"/>
                      <a:pt x="35736" y="53568"/>
                      <a:pt x="35700" y="53461"/>
                    </a:cubicBezTo>
                    <a:cubicBezTo>
                      <a:pt x="35026" y="53479"/>
                      <a:pt x="34387" y="53550"/>
                      <a:pt x="33731" y="53568"/>
                    </a:cubicBezTo>
                    <a:cubicBezTo>
                      <a:pt x="33590" y="53572"/>
                      <a:pt x="33456" y="53574"/>
                      <a:pt x="33329" y="53574"/>
                    </a:cubicBezTo>
                    <a:cubicBezTo>
                      <a:pt x="31461" y="53574"/>
                      <a:pt x="31079" y="53047"/>
                      <a:pt x="30697" y="50871"/>
                    </a:cubicBezTo>
                    <a:cubicBezTo>
                      <a:pt x="30590" y="50179"/>
                      <a:pt x="30005" y="49575"/>
                      <a:pt x="29650" y="48972"/>
                    </a:cubicBezTo>
                    <a:lnTo>
                      <a:pt x="26030" y="49628"/>
                    </a:lnTo>
                    <a:lnTo>
                      <a:pt x="26030" y="49628"/>
                    </a:lnTo>
                    <a:lnTo>
                      <a:pt x="26385" y="45406"/>
                    </a:lnTo>
                    <a:lnTo>
                      <a:pt x="24167" y="45956"/>
                    </a:lnTo>
                    <a:cubicBezTo>
                      <a:pt x="23812" y="46931"/>
                      <a:pt x="24007" y="48085"/>
                      <a:pt x="22553" y="48564"/>
                    </a:cubicBezTo>
                    <a:cubicBezTo>
                      <a:pt x="22259" y="48659"/>
                      <a:pt x="21992" y="48700"/>
                      <a:pt x="21745" y="48700"/>
                    </a:cubicBezTo>
                    <a:cubicBezTo>
                      <a:pt x="20706" y="48700"/>
                      <a:pt x="20016" y="47976"/>
                      <a:pt x="19199" y="47517"/>
                    </a:cubicBezTo>
                    <a:lnTo>
                      <a:pt x="17851" y="42123"/>
                    </a:lnTo>
                    <a:cubicBezTo>
                      <a:pt x="19459" y="40109"/>
                      <a:pt x="19754" y="39740"/>
                      <a:pt x="21393" y="39740"/>
                    </a:cubicBezTo>
                    <a:cubicBezTo>
                      <a:pt x="21761" y="39740"/>
                      <a:pt x="22197" y="39758"/>
                      <a:pt x="22730" y="39781"/>
                    </a:cubicBezTo>
                    <a:lnTo>
                      <a:pt x="22890" y="38237"/>
                    </a:lnTo>
                    <a:lnTo>
                      <a:pt x="27042" y="38113"/>
                    </a:lnTo>
                    <a:lnTo>
                      <a:pt x="30324" y="41786"/>
                    </a:lnTo>
                    <a:cubicBezTo>
                      <a:pt x="30679" y="39550"/>
                      <a:pt x="29064" y="38290"/>
                      <a:pt x="28532" y="36374"/>
                    </a:cubicBezTo>
                    <a:cubicBezTo>
                      <a:pt x="29366" y="35363"/>
                      <a:pt x="30324" y="34280"/>
                      <a:pt x="31229" y="33163"/>
                    </a:cubicBezTo>
                    <a:cubicBezTo>
                      <a:pt x="32045" y="32133"/>
                      <a:pt x="31974" y="31885"/>
                      <a:pt x="30644" y="30359"/>
                    </a:cubicBezTo>
                    <a:cubicBezTo>
                      <a:pt x="31105" y="29916"/>
                      <a:pt x="31886" y="29490"/>
                      <a:pt x="31957" y="28993"/>
                    </a:cubicBezTo>
                    <a:cubicBezTo>
                      <a:pt x="32152" y="27378"/>
                      <a:pt x="33411" y="26757"/>
                      <a:pt x="34441" y="25906"/>
                    </a:cubicBezTo>
                    <a:lnTo>
                      <a:pt x="34245" y="24273"/>
                    </a:lnTo>
                    <a:lnTo>
                      <a:pt x="36588" y="22996"/>
                    </a:lnTo>
                    <a:lnTo>
                      <a:pt x="37120" y="24096"/>
                    </a:lnTo>
                    <a:lnTo>
                      <a:pt x="40438" y="20849"/>
                    </a:lnTo>
                    <a:lnTo>
                      <a:pt x="40048" y="20387"/>
                    </a:lnTo>
                    <a:lnTo>
                      <a:pt x="38184" y="21700"/>
                    </a:lnTo>
                    <a:lnTo>
                      <a:pt x="36410" y="20547"/>
                    </a:lnTo>
                    <a:cubicBezTo>
                      <a:pt x="37315" y="19429"/>
                      <a:pt x="38309" y="18631"/>
                      <a:pt x="38752" y="17584"/>
                    </a:cubicBezTo>
                    <a:cubicBezTo>
                      <a:pt x="39285" y="16377"/>
                      <a:pt x="40686" y="16271"/>
                      <a:pt x="41378" y="15295"/>
                    </a:cubicBezTo>
                    <a:cubicBezTo>
                      <a:pt x="40314" y="14177"/>
                      <a:pt x="39285" y="13663"/>
                      <a:pt x="37989" y="13521"/>
                    </a:cubicBezTo>
                    <a:cubicBezTo>
                      <a:pt x="37031" y="13467"/>
                      <a:pt x="36162" y="12971"/>
                      <a:pt x="35647" y="12154"/>
                    </a:cubicBezTo>
                    <a:cubicBezTo>
                      <a:pt x="35257" y="11622"/>
                      <a:pt x="34813" y="11161"/>
                      <a:pt x="34281" y="10770"/>
                    </a:cubicBezTo>
                    <a:cubicBezTo>
                      <a:pt x="34068" y="10593"/>
                      <a:pt x="33678" y="10628"/>
                      <a:pt x="33323" y="10557"/>
                    </a:cubicBezTo>
                    <a:lnTo>
                      <a:pt x="32773" y="12509"/>
                    </a:lnTo>
                    <a:cubicBezTo>
                      <a:pt x="31022" y="12013"/>
                      <a:pt x="29978" y="9739"/>
                      <a:pt x="28235" y="9739"/>
                    </a:cubicBezTo>
                    <a:cubicBezTo>
                      <a:pt x="27735" y="9739"/>
                      <a:pt x="27176" y="9927"/>
                      <a:pt x="26527" y="10398"/>
                    </a:cubicBezTo>
                    <a:cubicBezTo>
                      <a:pt x="26793" y="11711"/>
                      <a:pt x="25942" y="13290"/>
                      <a:pt x="27343" y="14479"/>
                    </a:cubicBezTo>
                    <a:cubicBezTo>
                      <a:pt x="27538" y="14638"/>
                      <a:pt x="27609" y="15295"/>
                      <a:pt x="27485" y="15419"/>
                    </a:cubicBezTo>
                    <a:cubicBezTo>
                      <a:pt x="26154" y="16590"/>
                      <a:pt x="27095" y="18169"/>
                      <a:pt x="26935" y="19447"/>
                    </a:cubicBezTo>
                    <a:cubicBezTo>
                      <a:pt x="26757" y="19471"/>
                      <a:pt x="26594" y="19483"/>
                      <a:pt x="26444" y="19483"/>
                    </a:cubicBezTo>
                    <a:cubicBezTo>
                      <a:pt x="24534" y="19483"/>
                      <a:pt x="24803" y="17604"/>
                      <a:pt x="24309" y="16732"/>
                    </a:cubicBezTo>
                    <a:cubicBezTo>
                      <a:pt x="23538" y="16756"/>
                      <a:pt x="22881" y="16829"/>
                      <a:pt x="22272" y="16829"/>
                    </a:cubicBezTo>
                    <a:cubicBezTo>
                      <a:pt x="21985" y="16829"/>
                      <a:pt x="21708" y="16813"/>
                      <a:pt x="21435" y="16768"/>
                    </a:cubicBezTo>
                    <a:cubicBezTo>
                      <a:pt x="20583" y="16626"/>
                      <a:pt x="19767" y="16235"/>
                      <a:pt x="18968" y="15880"/>
                    </a:cubicBezTo>
                    <a:cubicBezTo>
                      <a:pt x="18099" y="15508"/>
                      <a:pt x="17904" y="14745"/>
                      <a:pt x="18117" y="13929"/>
                    </a:cubicBezTo>
                    <a:cubicBezTo>
                      <a:pt x="18489" y="12562"/>
                      <a:pt x="19820" y="11799"/>
                      <a:pt x="20317" y="10433"/>
                    </a:cubicBezTo>
                    <a:cubicBezTo>
                      <a:pt x="20420" y="10159"/>
                      <a:pt x="20643" y="10069"/>
                      <a:pt x="20926" y="10069"/>
                    </a:cubicBezTo>
                    <a:cubicBezTo>
                      <a:pt x="21466" y="10069"/>
                      <a:pt x="22224" y="10398"/>
                      <a:pt x="22783" y="10398"/>
                    </a:cubicBezTo>
                    <a:cubicBezTo>
                      <a:pt x="23422" y="10398"/>
                      <a:pt x="24078" y="10114"/>
                      <a:pt x="25445" y="9777"/>
                    </a:cubicBezTo>
                    <a:lnTo>
                      <a:pt x="22925" y="8836"/>
                    </a:lnTo>
                    <a:cubicBezTo>
                      <a:pt x="23351" y="8002"/>
                      <a:pt x="23759" y="7435"/>
                      <a:pt x="23972" y="6796"/>
                    </a:cubicBezTo>
                    <a:cubicBezTo>
                      <a:pt x="24489" y="5333"/>
                      <a:pt x="24808" y="4715"/>
                      <a:pt x="25467" y="4715"/>
                    </a:cubicBezTo>
                    <a:cubicBezTo>
                      <a:pt x="25870" y="4715"/>
                      <a:pt x="26401" y="4947"/>
                      <a:pt x="27184" y="5359"/>
                    </a:cubicBezTo>
                    <a:cubicBezTo>
                      <a:pt x="27485" y="5518"/>
                      <a:pt x="27787" y="5713"/>
                      <a:pt x="28177" y="5944"/>
                    </a:cubicBezTo>
                    <a:lnTo>
                      <a:pt x="26012" y="8694"/>
                    </a:lnTo>
                    <a:cubicBezTo>
                      <a:pt x="26754" y="8600"/>
                      <a:pt x="27262" y="8535"/>
                      <a:pt x="27696" y="8535"/>
                    </a:cubicBezTo>
                    <a:cubicBezTo>
                      <a:pt x="28642" y="8535"/>
                      <a:pt x="29231" y="8844"/>
                      <a:pt x="31105" y="9830"/>
                    </a:cubicBezTo>
                    <a:lnTo>
                      <a:pt x="32844" y="8304"/>
                    </a:lnTo>
                    <a:lnTo>
                      <a:pt x="31886" y="7346"/>
                    </a:lnTo>
                    <a:lnTo>
                      <a:pt x="32861" y="5341"/>
                    </a:lnTo>
                    <a:lnTo>
                      <a:pt x="25232" y="2005"/>
                    </a:lnTo>
                    <a:lnTo>
                      <a:pt x="21577" y="2733"/>
                    </a:lnTo>
                    <a:lnTo>
                      <a:pt x="21452" y="2218"/>
                    </a:lnTo>
                    <a:lnTo>
                      <a:pt x="24540" y="1437"/>
                    </a:lnTo>
                    <a:lnTo>
                      <a:pt x="25072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64"/>
              <p:cNvSpPr/>
              <p:nvPr/>
            </p:nvSpPr>
            <p:spPr>
              <a:xfrm>
                <a:off x="6913100" y="3367694"/>
                <a:ext cx="190537" cy="212659"/>
              </a:xfrm>
              <a:custGeom>
                <a:avLst/>
                <a:gdLst/>
                <a:ahLst/>
                <a:cxnLst/>
                <a:rect l="l" t="t" r="r" b="b"/>
                <a:pathLst>
                  <a:path w="33022" h="36872" extrusionOk="0">
                    <a:moveTo>
                      <a:pt x="11233" y="0"/>
                    </a:moveTo>
                    <a:cubicBezTo>
                      <a:pt x="10639" y="505"/>
                      <a:pt x="10418" y="1084"/>
                      <a:pt x="9687" y="1084"/>
                    </a:cubicBezTo>
                    <a:cubicBezTo>
                      <a:pt x="9544" y="1084"/>
                      <a:pt x="9381" y="1061"/>
                      <a:pt x="9192" y="1012"/>
                    </a:cubicBezTo>
                    <a:cubicBezTo>
                      <a:pt x="8542" y="845"/>
                      <a:pt x="7805" y="576"/>
                      <a:pt x="7089" y="576"/>
                    </a:cubicBezTo>
                    <a:cubicBezTo>
                      <a:pt x="6437" y="576"/>
                      <a:pt x="5804" y="799"/>
                      <a:pt x="5271" y="1526"/>
                    </a:cubicBezTo>
                    <a:lnTo>
                      <a:pt x="4632" y="231"/>
                    </a:lnTo>
                    <a:cubicBezTo>
                      <a:pt x="3940" y="1030"/>
                      <a:pt x="3780" y="2165"/>
                      <a:pt x="2591" y="2325"/>
                    </a:cubicBezTo>
                    <a:cubicBezTo>
                      <a:pt x="1208" y="2502"/>
                      <a:pt x="2538" y="4649"/>
                      <a:pt x="959" y="4844"/>
                    </a:cubicBezTo>
                    <a:lnTo>
                      <a:pt x="2006" y="8961"/>
                    </a:lnTo>
                    <a:lnTo>
                      <a:pt x="1" y="12190"/>
                    </a:lnTo>
                    <a:cubicBezTo>
                      <a:pt x="1190" y="12935"/>
                      <a:pt x="143" y="14302"/>
                      <a:pt x="640" y="15153"/>
                    </a:cubicBezTo>
                    <a:cubicBezTo>
                      <a:pt x="1882" y="15987"/>
                      <a:pt x="3071" y="16697"/>
                      <a:pt x="4135" y="17531"/>
                    </a:cubicBezTo>
                    <a:cubicBezTo>
                      <a:pt x="5058" y="18276"/>
                      <a:pt x="5732" y="19359"/>
                      <a:pt x="6726" y="19980"/>
                    </a:cubicBezTo>
                    <a:cubicBezTo>
                      <a:pt x="7808" y="20654"/>
                      <a:pt x="9121" y="20973"/>
                      <a:pt x="10044" y="21364"/>
                    </a:cubicBezTo>
                    <a:cubicBezTo>
                      <a:pt x="11250" y="25161"/>
                      <a:pt x="11587" y="28638"/>
                      <a:pt x="10878" y="32152"/>
                    </a:cubicBezTo>
                    <a:cubicBezTo>
                      <a:pt x="11091" y="32506"/>
                      <a:pt x="11623" y="32968"/>
                      <a:pt x="11605" y="33394"/>
                    </a:cubicBezTo>
                    <a:cubicBezTo>
                      <a:pt x="11552" y="34405"/>
                      <a:pt x="11605" y="35416"/>
                      <a:pt x="11783" y="36428"/>
                    </a:cubicBezTo>
                    <a:cubicBezTo>
                      <a:pt x="11800" y="36587"/>
                      <a:pt x="11836" y="36729"/>
                      <a:pt x="11871" y="36871"/>
                    </a:cubicBezTo>
                    <a:cubicBezTo>
                      <a:pt x="12634" y="36712"/>
                      <a:pt x="13379" y="36552"/>
                      <a:pt x="14125" y="36357"/>
                    </a:cubicBezTo>
                    <a:lnTo>
                      <a:pt x="14568" y="36233"/>
                    </a:lnTo>
                    <a:cubicBezTo>
                      <a:pt x="15172" y="34139"/>
                      <a:pt x="15828" y="32045"/>
                      <a:pt x="17798" y="30785"/>
                    </a:cubicBezTo>
                    <a:cubicBezTo>
                      <a:pt x="18543" y="30324"/>
                      <a:pt x="18951" y="29845"/>
                      <a:pt x="19235" y="29117"/>
                    </a:cubicBezTo>
                    <a:cubicBezTo>
                      <a:pt x="19377" y="28763"/>
                      <a:pt x="19465" y="28230"/>
                      <a:pt x="19732" y="28124"/>
                    </a:cubicBezTo>
                    <a:cubicBezTo>
                      <a:pt x="22233" y="27059"/>
                      <a:pt x="23334" y="24930"/>
                      <a:pt x="24008" y="22535"/>
                    </a:cubicBezTo>
                    <a:cubicBezTo>
                      <a:pt x="24345" y="21346"/>
                      <a:pt x="25232" y="20423"/>
                      <a:pt x="26403" y="20051"/>
                    </a:cubicBezTo>
                    <a:cubicBezTo>
                      <a:pt x="28550" y="19447"/>
                      <a:pt x="29065" y="17904"/>
                      <a:pt x="29615" y="16147"/>
                    </a:cubicBezTo>
                    <a:cubicBezTo>
                      <a:pt x="30449" y="13503"/>
                      <a:pt x="30999" y="10735"/>
                      <a:pt x="32844" y="8517"/>
                    </a:cubicBezTo>
                    <a:cubicBezTo>
                      <a:pt x="32933" y="8429"/>
                      <a:pt x="32986" y="8340"/>
                      <a:pt x="33021" y="8216"/>
                    </a:cubicBezTo>
                    <a:cubicBezTo>
                      <a:pt x="33021" y="7683"/>
                      <a:pt x="33021" y="7133"/>
                      <a:pt x="33021" y="6424"/>
                    </a:cubicBezTo>
                    <a:cubicBezTo>
                      <a:pt x="32898" y="6449"/>
                      <a:pt x="32778" y="6461"/>
                      <a:pt x="32662" y="6461"/>
                    </a:cubicBezTo>
                    <a:cubicBezTo>
                      <a:pt x="31610" y="6461"/>
                      <a:pt x="30838" y="5512"/>
                      <a:pt x="29835" y="5512"/>
                    </a:cubicBezTo>
                    <a:cubicBezTo>
                      <a:pt x="29647" y="5512"/>
                      <a:pt x="29450" y="5546"/>
                      <a:pt x="29242" y="5625"/>
                    </a:cubicBezTo>
                    <a:cubicBezTo>
                      <a:pt x="28763" y="5810"/>
                      <a:pt x="28295" y="5881"/>
                      <a:pt x="27833" y="5881"/>
                    </a:cubicBezTo>
                    <a:cubicBezTo>
                      <a:pt x="27010" y="5881"/>
                      <a:pt x="26203" y="5659"/>
                      <a:pt x="25374" y="5465"/>
                    </a:cubicBezTo>
                    <a:cubicBezTo>
                      <a:pt x="25322" y="5454"/>
                      <a:pt x="25270" y="5449"/>
                      <a:pt x="25215" y="5449"/>
                    </a:cubicBezTo>
                    <a:cubicBezTo>
                      <a:pt x="24767" y="5449"/>
                      <a:pt x="24231" y="5812"/>
                      <a:pt x="23582" y="6033"/>
                    </a:cubicBezTo>
                    <a:lnTo>
                      <a:pt x="20637" y="2112"/>
                    </a:lnTo>
                    <a:lnTo>
                      <a:pt x="16467" y="2201"/>
                    </a:lnTo>
                    <a:lnTo>
                      <a:pt x="11233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64"/>
              <p:cNvSpPr/>
              <p:nvPr/>
            </p:nvSpPr>
            <p:spPr>
              <a:xfrm>
                <a:off x="7135734" y="3186037"/>
                <a:ext cx="58058" cy="152383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26421" extrusionOk="0">
                    <a:moveTo>
                      <a:pt x="2520" y="1"/>
                    </a:moveTo>
                    <a:lnTo>
                      <a:pt x="2254" y="19"/>
                    </a:lnTo>
                    <a:cubicBezTo>
                      <a:pt x="2077" y="515"/>
                      <a:pt x="2041" y="1474"/>
                      <a:pt x="1545" y="1864"/>
                    </a:cubicBezTo>
                    <a:cubicBezTo>
                      <a:pt x="107" y="3035"/>
                      <a:pt x="214" y="4401"/>
                      <a:pt x="586" y="5927"/>
                    </a:cubicBezTo>
                    <a:cubicBezTo>
                      <a:pt x="746" y="6566"/>
                      <a:pt x="1012" y="7311"/>
                      <a:pt x="835" y="7897"/>
                    </a:cubicBezTo>
                    <a:cubicBezTo>
                      <a:pt x="1" y="10523"/>
                      <a:pt x="799" y="13202"/>
                      <a:pt x="72" y="15917"/>
                    </a:cubicBezTo>
                    <a:lnTo>
                      <a:pt x="1686" y="15846"/>
                    </a:lnTo>
                    <a:cubicBezTo>
                      <a:pt x="1811" y="17177"/>
                      <a:pt x="2698" y="18241"/>
                      <a:pt x="1970" y="19590"/>
                    </a:cubicBezTo>
                    <a:cubicBezTo>
                      <a:pt x="1740" y="20051"/>
                      <a:pt x="2024" y="21293"/>
                      <a:pt x="2414" y="21506"/>
                    </a:cubicBezTo>
                    <a:cubicBezTo>
                      <a:pt x="4596" y="22642"/>
                      <a:pt x="4632" y="25587"/>
                      <a:pt x="6885" y="26421"/>
                    </a:cubicBezTo>
                    <a:lnTo>
                      <a:pt x="10061" y="24079"/>
                    </a:lnTo>
                    <a:cubicBezTo>
                      <a:pt x="9973" y="15491"/>
                      <a:pt x="7364" y="7098"/>
                      <a:pt x="252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64"/>
              <p:cNvSpPr/>
              <p:nvPr/>
            </p:nvSpPr>
            <p:spPr>
              <a:xfrm>
                <a:off x="6870416" y="3332822"/>
                <a:ext cx="47510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8234" h="2026" extrusionOk="0">
                    <a:moveTo>
                      <a:pt x="3405" y="1"/>
                    </a:moveTo>
                    <a:cubicBezTo>
                      <a:pt x="2255" y="1"/>
                      <a:pt x="1201" y="655"/>
                      <a:pt x="1" y="919"/>
                    </a:cubicBezTo>
                    <a:cubicBezTo>
                      <a:pt x="371" y="1711"/>
                      <a:pt x="675" y="1974"/>
                      <a:pt x="943" y="1974"/>
                    </a:cubicBezTo>
                    <a:cubicBezTo>
                      <a:pt x="1419" y="1974"/>
                      <a:pt x="1781" y="1142"/>
                      <a:pt x="2201" y="972"/>
                    </a:cubicBezTo>
                    <a:cubicBezTo>
                      <a:pt x="2266" y="967"/>
                      <a:pt x="2330" y="964"/>
                      <a:pt x="2394" y="964"/>
                    </a:cubicBezTo>
                    <a:cubicBezTo>
                      <a:pt x="3717" y="964"/>
                      <a:pt x="4976" y="2025"/>
                      <a:pt x="6356" y="2025"/>
                    </a:cubicBezTo>
                    <a:cubicBezTo>
                      <a:pt x="6954" y="2025"/>
                      <a:pt x="7575" y="1826"/>
                      <a:pt x="8234" y="1256"/>
                    </a:cubicBezTo>
                    <a:cubicBezTo>
                      <a:pt x="7932" y="936"/>
                      <a:pt x="7684" y="440"/>
                      <a:pt x="7400" y="422"/>
                    </a:cubicBezTo>
                    <a:cubicBezTo>
                      <a:pt x="7374" y="421"/>
                      <a:pt x="7348" y="420"/>
                      <a:pt x="7322" y="420"/>
                    </a:cubicBezTo>
                    <a:cubicBezTo>
                      <a:pt x="6763" y="420"/>
                      <a:pt x="6090" y="679"/>
                      <a:pt x="5591" y="679"/>
                    </a:cubicBezTo>
                    <a:cubicBezTo>
                      <a:pt x="5418" y="679"/>
                      <a:pt x="5266" y="648"/>
                      <a:pt x="5147" y="564"/>
                    </a:cubicBezTo>
                    <a:cubicBezTo>
                      <a:pt x="4527" y="150"/>
                      <a:pt x="3955" y="1"/>
                      <a:pt x="340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64"/>
              <p:cNvSpPr/>
              <p:nvPr/>
            </p:nvSpPr>
            <p:spPr>
              <a:xfrm>
                <a:off x="6925590" y="3336277"/>
                <a:ext cx="38094" cy="14228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2467" extrusionOk="0">
                    <a:moveTo>
                      <a:pt x="6601" y="0"/>
                    </a:moveTo>
                    <a:cubicBezTo>
                      <a:pt x="4188" y="231"/>
                      <a:pt x="2254" y="391"/>
                      <a:pt x="338" y="604"/>
                    </a:cubicBezTo>
                    <a:cubicBezTo>
                      <a:pt x="231" y="621"/>
                      <a:pt x="160" y="976"/>
                      <a:pt x="1" y="1384"/>
                    </a:cubicBezTo>
                    <a:lnTo>
                      <a:pt x="1438" y="2467"/>
                    </a:lnTo>
                    <a:cubicBezTo>
                      <a:pt x="2573" y="621"/>
                      <a:pt x="4862" y="1491"/>
                      <a:pt x="660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6" name="Google Shape;2996;p64"/>
            <p:cNvSpPr/>
            <p:nvPr/>
          </p:nvSpPr>
          <p:spPr>
            <a:xfrm>
              <a:off x="6867451" y="3073651"/>
              <a:ext cx="102383" cy="56919"/>
            </a:xfrm>
            <a:custGeom>
              <a:avLst/>
              <a:gdLst/>
              <a:ahLst/>
              <a:cxnLst/>
              <a:rect l="l" t="t" r="r" b="b"/>
              <a:pathLst>
                <a:path w="17744" h="9869" extrusionOk="0">
                  <a:moveTo>
                    <a:pt x="11775" y="1"/>
                  </a:moveTo>
                  <a:cubicBezTo>
                    <a:pt x="7969" y="1"/>
                    <a:pt x="4175" y="474"/>
                    <a:pt x="479" y="1405"/>
                  </a:cubicBezTo>
                  <a:lnTo>
                    <a:pt x="0" y="1530"/>
                  </a:lnTo>
                  <a:cubicBezTo>
                    <a:pt x="266" y="1749"/>
                    <a:pt x="570" y="1886"/>
                    <a:pt x="955" y="1886"/>
                  </a:cubicBezTo>
                  <a:cubicBezTo>
                    <a:pt x="1161" y="1886"/>
                    <a:pt x="1391" y="1847"/>
                    <a:pt x="1651" y="1760"/>
                  </a:cubicBezTo>
                  <a:cubicBezTo>
                    <a:pt x="2029" y="1630"/>
                    <a:pt x="2392" y="1564"/>
                    <a:pt x="2739" y="1564"/>
                  </a:cubicBezTo>
                  <a:cubicBezTo>
                    <a:pt x="3580" y="1564"/>
                    <a:pt x="4337" y="1950"/>
                    <a:pt x="5040" y="2754"/>
                  </a:cubicBezTo>
                  <a:cubicBezTo>
                    <a:pt x="5749" y="3588"/>
                    <a:pt x="7204" y="3428"/>
                    <a:pt x="7967" y="4422"/>
                  </a:cubicBezTo>
                  <a:cubicBezTo>
                    <a:pt x="8017" y="4486"/>
                    <a:pt x="8125" y="4504"/>
                    <a:pt x="8257" y="4504"/>
                  </a:cubicBezTo>
                  <a:cubicBezTo>
                    <a:pt x="8429" y="4504"/>
                    <a:pt x="8642" y="4473"/>
                    <a:pt x="8821" y="4473"/>
                  </a:cubicBezTo>
                  <a:cubicBezTo>
                    <a:pt x="8844" y="4473"/>
                    <a:pt x="8868" y="4474"/>
                    <a:pt x="8890" y="4475"/>
                  </a:cubicBezTo>
                  <a:lnTo>
                    <a:pt x="8233" y="6054"/>
                  </a:lnTo>
                  <a:cubicBezTo>
                    <a:pt x="9475" y="6533"/>
                    <a:pt x="11019" y="6640"/>
                    <a:pt x="11605" y="7420"/>
                  </a:cubicBezTo>
                  <a:cubicBezTo>
                    <a:pt x="13095" y="9479"/>
                    <a:pt x="15065" y="9745"/>
                    <a:pt x="17744" y="9869"/>
                  </a:cubicBezTo>
                  <a:cubicBezTo>
                    <a:pt x="17105" y="8982"/>
                    <a:pt x="16271" y="8325"/>
                    <a:pt x="16342" y="7828"/>
                  </a:cubicBezTo>
                  <a:cubicBezTo>
                    <a:pt x="16502" y="6888"/>
                    <a:pt x="16892" y="6125"/>
                    <a:pt x="15632" y="5717"/>
                  </a:cubicBezTo>
                  <a:lnTo>
                    <a:pt x="16857" y="4706"/>
                  </a:lnTo>
                  <a:lnTo>
                    <a:pt x="16484" y="3215"/>
                  </a:lnTo>
                  <a:cubicBezTo>
                    <a:pt x="16786" y="3073"/>
                    <a:pt x="17123" y="3002"/>
                    <a:pt x="17336" y="2772"/>
                  </a:cubicBezTo>
                  <a:cubicBezTo>
                    <a:pt x="17531" y="2559"/>
                    <a:pt x="17549" y="2222"/>
                    <a:pt x="17744" y="1689"/>
                  </a:cubicBezTo>
                  <a:cubicBezTo>
                    <a:pt x="16928" y="1441"/>
                    <a:pt x="16218" y="1281"/>
                    <a:pt x="15579" y="660"/>
                  </a:cubicBezTo>
                  <a:cubicBezTo>
                    <a:pt x="15384" y="465"/>
                    <a:pt x="15171" y="270"/>
                    <a:pt x="14940" y="110"/>
                  </a:cubicBezTo>
                  <a:cubicBezTo>
                    <a:pt x="13885" y="37"/>
                    <a:pt x="12830" y="1"/>
                    <a:pt x="1177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4"/>
            <p:cNvSpPr/>
            <p:nvPr/>
          </p:nvSpPr>
          <p:spPr>
            <a:xfrm>
              <a:off x="7069097" y="3119476"/>
              <a:ext cx="78535" cy="76898"/>
            </a:xfrm>
            <a:custGeom>
              <a:avLst/>
              <a:gdLst/>
              <a:ahLst/>
              <a:cxnLst/>
              <a:rect l="l" t="t" r="r" b="b"/>
              <a:pathLst>
                <a:path w="13611" h="13333" extrusionOk="0">
                  <a:moveTo>
                    <a:pt x="1947" y="1"/>
                  </a:moveTo>
                  <a:cubicBezTo>
                    <a:pt x="1321" y="1"/>
                    <a:pt x="678" y="263"/>
                    <a:pt x="1" y="842"/>
                  </a:cubicBezTo>
                  <a:lnTo>
                    <a:pt x="1420" y="2634"/>
                  </a:lnTo>
                  <a:lnTo>
                    <a:pt x="5856" y="2829"/>
                  </a:lnTo>
                  <a:lnTo>
                    <a:pt x="5342" y="5224"/>
                  </a:lnTo>
                  <a:lnTo>
                    <a:pt x="8802" y="7105"/>
                  </a:lnTo>
                  <a:lnTo>
                    <a:pt x="7453" y="8702"/>
                  </a:lnTo>
                  <a:lnTo>
                    <a:pt x="9884" y="12925"/>
                  </a:lnTo>
                  <a:lnTo>
                    <a:pt x="12386" y="13333"/>
                  </a:lnTo>
                  <a:cubicBezTo>
                    <a:pt x="11889" y="12109"/>
                    <a:pt x="13610" y="10813"/>
                    <a:pt x="11694" y="9891"/>
                  </a:cubicBezTo>
                  <a:cubicBezTo>
                    <a:pt x="11605" y="9181"/>
                    <a:pt x="11232" y="8436"/>
                    <a:pt x="11179" y="7726"/>
                  </a:cubicBezTo>
                  <a:cubicBezTo>
                    <a:pt x="8713" y="4852"/>
                    <a:pt x="5892" y="2297"/>
                    <a:pt x="2769" y="150"/>
                  </a:cubicBezTo>
                  <a:cubicBezTo>
                    <a:pt x="2497" y="52"/>
                    <a:pt x="2224" y="1"/>
                    <a:pt x="194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4"/>
            <p:cNvSpPr/>
            <p:nvPr/>
          </p:nvSpPr>
          <p:spPr>
            <a:xfrm>
              <a:off x="6946266" y="3181844"/>
              <a:ext cx="21095" cy="14742"/>
            </a:xfrm>
            <a:custGeom>
              <a:avLst/>
              <a:gdLst/>
              <a:ahLst/>
              <a:cxnLst/>
              <a:rect l="l" t="t" r="r" b="b"/>
              <a:pathLst>
                <a:path w="3656" h="2556" extrusionOk="0">
                  <a:moveTo>
                    <a:pt x="498" y="0"/>
                  </a:moveTo>
                  <a:cubicBezTo>
                    <a:pt x="444" y="426"/>
                    <a:pt x="373" y="852"/>
                    <a:pt x="302" y="1278"/>
                  </a:cubicBezTo>
                  <a:cubicBezTo>
                    <a:pt x="231" y="1686"/>
                    <a:pt x="107" y="2076"/>
                    <a:pt x="1" y="2555"/>
                  </a:cubicBezTo>
                  <a:lnTo>
                    <a:pt x="3656" y="2467"/>
                  </a:lnTo>
                  <a:lnTo>
                    <a:pt x="3319" y="1100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9" name="Google Shape;2999;p64"/>
          <p:cNvSpPr/>
          <p:nvPr/>
        </p:nvSpPr>
        <p:spPr>
          <a:xfrm>
            <a:off x="7009563" y="3146856"/>
            <a:ext cx="24269" cy="11004"/>
          </a:xfrm>
          <a:custGeom>
            <a:avLst/>
            <a:gdLst/>
            <a:ahLst/>
            <a:cxnLst/>
            <a:rect l="l" t="t" r="r" b="b"/>
            <a:pathLst>
              <a:path w="4206" h="1908" extrusionOk="0">
                <a:moveTo>
                  <a:pt x="2533" y="1"/>
                </a:moveTo>
                <a:cubicBezTo>
                  <a:pt x="1985" y="1"/>
                  <a:pt x="1354" y="226"/>
                  <a:pt x="0" y="709"/>
                </a:cubicBezTo>
                <a:cubicBezTo>
                  <a:pt x="1204" y="1500"/>
                  <a:pt x="1825" y="1908"/>
                  <a:pt x="2340" y="1908"/>
                </a:cubicBezTo>
                <a:cubicBezTo>
                  <a:pt x="2889" y="1908"/>
                  <a:pt x="3319" y="1447"/>
                  <a:pt x="4206" y="496"/>
                </a:cubicBezTo>
                <a:cubicBezTo>
                  <a:pt x="3427" y="173"/>
                  <a:pt x="3012" y="1"/>
                  <a:pt x="2533" y="1"/>
                </a:cubicBezTo>
                <a:close/>
              </a:path>
            </a:pathLst>
          </a:custGeom>
          <a:solidFill>
            <a:srgbClr val="869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0" name="Google Shape;3000;p64"/>
          <p:cNvGrpSpPr/>
          <p:nvPr/>
        </p:nvGrpSpPr>
        <p:grpSpPr>
          <a:xfrm>
            <a:off x="6673379" y="3773223"/>
            <a:ext cx="560631" cy="511352"/>
            <a:chOff x="6652154" y="3716623"/>
            <a:chExt cx="560631" cy="511352"/>
          </a:xfrm>
        </p:grpSpPr>
        <p:sp>
          <p:nvSpPr>
            <p:cNvPr id="3001" name="Google Shape;3001;p64"/>
            <p:cNvSpPr/>
            <p:nvPr/>
          </p:nvSpPr>
          <p:spPr>
            <a:xfrm>
              <a:off x="6652154" y="3716623"/>
              <a:ext cx="560631" cy="511352"/>
            </a:xfrm>
            <a:custGeom>
              <a:avLst/>
              <a:gdLst/>
              <a:ahLst/>
              <a:cxnLst/>
              <a:rect l="l" t="t" r="r" b="b"/>
              <a:pathLst>
                <a:path w="97163" h="88661" extrusionOk="0">
                  <a:moveTo>
                    <a:pt x="48942" y="1"/>
                  </a:moveTo>
                  <a:cubicBezTo>
                    <a:pt x="46560" y="1"/>
                    <a:pt x="44145" y="185"/>
                    <a:pt x="41715" y="565"/>
                  </a:cubicBezTo>
                  <a:cubicBezTo>
                    <a:pt x="16981" y="4433"/>
                    <a:pt x="0" y="27180"/>
                    <a:pt x="3779" y="51346"/>
                  </a:cubicBezTo>
                  <a:cubicBezTo>
                    <a:pt x="7187" y="73133"/>
                    <a:pt x="26312" y="88661"/>
                    <a:pt x="48182" y="88661"/>
                  </a:cubicBezTo>
                  <a:cubicBezTo>
                    <a:pt x="50571" y="88661"/>
                    <a:pt x="52993" y="88476"/>
                    <a:pt x="55431" y="88093"/>
                  </a:cubicBezTo>
                  <a:cubicBezTo>
                    <a:pt x="80165" y="84225"/>
                    <a:pt x="97163" y="61496"/>
                    <a:pt x="93366" y="37311"/>
                  </a:cubicBezTo>
                  <a:cubicBezTo>
                    <a:pt x="89958" y="15517"/>
                    <a:pt x="70820" y="1"/>
                    <a:pt x="4894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2" name="Google Shape;3002;p64"/>
            <p:cNvGrpSpPr/>
            <p:nvPr/>
          </p:nvGrpSpPr>
          <p:grpSpPr>
            <a:xfrm>
              <a:off x="6669657" y="3716715"/>
              <a:ext cx="466779" cy="464290"/>
              <a:chOff x="6669657" y="3716715"/>
              <a:chExt cx="466779" cy="464290"/>
            </a:xfrm>
          </p:grpSpPr>
          <p:sp>
            <p:nvSpPr>
              <p:cNvPr id="3003" name="Google Shape;3003;p64"/>
              <p:cNvSpPr/>
              <p:nvPr/>
            </p:nvSpPr>
            <p:spPr>
              <a:xfrm>
                <a:off x="6669657" y="3716715"/>
                <a:ext cx="386382" cy="464290"/>
              </a:xfrm>
              <a:custGeom>
                <a:avLst/>
                <a:gdLst/>
                <a:ahLst/>
                <a:cxnLst/>
                <a:rect l="l" t="t" r="r" b="b"/>
                <a:pathLst>
                  <a:path w="66964" h="80501" extrusionOk="0">
                    <a:moveTo>
                      <a:pt x="45863" y="0"/>
                    </a:moveTo>
                    <a:cubicBezTo>
                      <a:pt x="43461" y="0"/>
                      <a:pt x="41054" y="188"/>
                      <a:pt x="38663" y="566"/>
                    </a:cubicBezTo>
                    <a:cubicBezTo>
                      <a:pt x="20352" y="3441"/>
                      <a:pt x="6281" y="16660"/>
                      <a:pt x="1757" y="33161"/>
                    </a:cubicBezTo>
                    <a:lnTo>
                      <a:pt x="4081" y="32487"/>
                    </a:lnTo>
                    <a:lnTo>
                      <a:pt x="4081" y="32487"/>
                    </a:lnTo>
                    <a:cubicBezTo>
                      <a:pt x="4756" y="33871"/>
                      <a:pt x="3939" y="34971"/>
                      <a:pt x="3496" y="36213"/>
                    </a:cubicBezTo>
                    <a:cubicBezTo>
                      <a:pt x="3088" y="37384"/>
                      <a:pt x="2129" y="37207"/>
                      <a:pt x="1384" y="37295"/>
                    </a:cubicBezTo>
                    <a:cubicBezTo>
                      <a:pt x="1207" y="37313"/>
                      <a:pt x="1012" y="37348"/>
                      <a:pt x="816" y="37366"/>
                    </a:cubicBezTo>
                    <a:cubicBezTo>
                      <a:pt x="36" y="41997"/>
                      <a:pt x="0" y="46717"/>
                      <a:pt x="728" y="51348"/>
                    </a:cubicBezTo>
                    <a:cubicBezTo>
                      <a:pt x="2644" y="63591"/>
                      <a:pt x="9528" y="73847"/>
                      <a:pt x="19057" y="80501"/>
                    </a:cubicBezTo>
                    <a:cubicBezTo>
                      <a:pt x="18897" y="80217"/>
                      <a:pt x="18737" y="79950"/>
                      <a:pt x="18560" y="79684"/>
                    </a:cubicBezTo>
                    <a:cubicBezTo>
                      <a:pt x="18099" y="79010"/>
                      <a:pt x="17069" y="77928"/>
                      <a:pt x="17194" y="77768"/>
                    </a:cubicBezTo>
                    <a:cubicBezTo>
                      <a:pt x="18081" y="76703"/>
                      <a:pt x="16094" y="76632"/>
                      <a:pt x="16626" y="75834"/>
                    </a:cubicBezTo>
                    <a:cubicBezTo>
                      <a:pt x="15206" y="74876"/>
                      <a:pt x="14816" y="73652"/>
                      <a:pt x="15277" y="71948"/>
                    </a:cubicBezTo>
                    <a:cubicBezTo>
                      <a:pt x="15455" y="71292"/>
                      <a:pt x="15100" y="70529"/>
                      <a:pt x="14426" y="69854"/>
                    </a:cubicBezTo>
                    <a:cubicBezTo>
                      <a:pt x="13468" y="68896"/>
                      <a:pt x="12811" y="67601"/>
                      <a:pt x="12101" y="66394"/>
                    </a:cubicBezTo>
                    <a:cubicBezTo>
                      <a:pt x="11782" y="65862"/>
                      <a:pt x="11338" y="65152"/>
                      <a:pt x="11463" y="64620"/>
                    </a:cubicBezTo>
                    <a:cubicBezTo>
                      <a:pt x="11871" y="62739"/>
                      <a:pt x="12172" y="60734"/>
                      <a:pt x="13095" y="59102"/>
                    </a:cubicBezTo>
                    <a:cubicBezTo>
                      <a:pt x="14337" y="56919"/>
                      <a:pt x="14284" y="54914"/>
                      <a:pt x="13343" y="51969"/>
                    </a:cubicBezTo>
                    <a:lnTo>
                      <a:pt x="13343" y="51969"/>
                    </a:lnTo>
                    <a:cubicBezTo>
                      <a:pt x="12811" y="53619"/>
                      <a:pt x="11888" y="53229"/>
                      <a:pt x="11090" y="53353"/>
                    </a:cubicBezTo>
                    <a:cubicBezTo>
                      <a:pt x="10814" y="53401"/>
                      <a:pt x="10612" y="53439"/>
                      <a:pt x="10447" y="53439"/>
                    </a:cubicBezTo>
                    <a:cubicBezTo>
                      <a:pt x="9997" y="53439"/>
                      <a:pt x="9823" y="53151"/>
                      <a:pt x="9174" y="51969"/>
                    </a:cubicBezTo>
                    <a:cubicBezTo>
                      <a:pt x="7861" y="50763"/>
                      <a:pt x="6619" y="49485"/>
                      <a:pt x="5447" y="48136"/>
                    </a:cubicBezTo>
                    <a:cubicBezTo>
                      <a:pt x="5270" y="47853"/>
                      <a:pt x="5146" y="47551"/>
                      <a:pt x="5110" y="47214"/>
                    </a:cubicBezTo>
                    <a:cubicBezTo>
                      <a:pt x="4862" y="45759"/>
                      <a:pt x="4649" y="44304"/>
                      <a:pt x="4773" y="42796"/>
                    </a:cubicBezTo>
                    <a:lnTo>
                      <a:pt x="4773" y="42796"/>
                    </a:lnTo>
                    <a:lnTo>
                      <a:pt x="9653" y="51756"/>
                    </a:lnTo>
                    <a:cubicBezTo>
                      <a:pt x="11924" y="50745"/>
                      <a:pt x="13680" y="49201"/>
                      <a:pt x="15650" y="47995"/>
                    </a:cubicBezTo>
                    <a:cubicBezTo>
                      <a:pt x="17034" y="47161"/>
                      <a:pt x="17584" y="45954"/>
                      <a:pt x="18045" y="44606"/>
                    </a:cubicBezTo>
                    <a:cubicBezTo>
                      <a:pt x="18205" y="44109"/>
                      <a:pt x="18329" y="43594"/>
                      <a:pt x="18436" y="43080"/>
                    </a:cubicBezTo>
                    <a:lnTo>
                      <a:pt x="15597" y="40542"/>
                    </a:lnTo>
                    <a:lnTo>
                      <a:pt x="15224" y="41749"/>
                    </a:lnTo>
                    <a:cubicBezTo>
                      <a:pt x="14000" y="41092"/>
                      <a:pt x="12793" y="40507"/>
                      <a:pt x="11640" y="39833"/>
                    </a:cubicBezTo>
                    <a:cubicBezTo>
                      <a:pt x="10593" y="39212"/>
                      <a:pt x="10433" y="38395"/>
                      <a:pt x="11374" y="37082"/>
                    </a:cubicBezTo>
                    <a:lnTo>
                      <a:pt x="11374" y="37082"/>
                    </a:lnTo>
                    <a:cubicBezTo>
                      <a:pt x="12448" y="38789"/>
                      <a:pt x="13681" y="39825"/>
                      <a:pt x="15346" y="39825"/>
                    </a:cubicBezTo>
                    <a:cubicBezTo>
                      <a:pt x="15689" y="39825"/>
                      <a:pt x="16049" y="39781"/>
                      <a:pt x="16431" y="39691"/>
                    </a:cubicBezTo>
                    <a:cubicBezTo>
                      <a:pt x="16437" y="39689"/>
                      <a:pt x="16444" y="39688"/>
                      <a:pt x="16450" y="39688"/>
                    </a:cubicBezTo>
                    <a:cubicBezTo>
                      <a:pt x="16592" y="39688"/>
                      <a:pt x="16795" y="40029"/>
                      <a:pt x="16998" y="40063"/>
                    </a:cubicBezTo>
                    <a:cubicBezTo>
                      <a:pt x="17810" y="40257"/>
                      <a:pt x="18605" y="40492"/>
                      <a:pt x="19428" y="40492"/>
                    </a:cubicBezTo>
                    <a:cubicBezTo>
                      <a:pt x="19811" y="40492"/>
                      <a:pt x="20200" y="40441"/>
                      <a:pt x="20600" y="40312"/>
                    </a:cubicBezTo>
                    <a:cubicBezTo>
                      <a:pt x="21150" y="40152"/>
                      <a:pt x="21718" y="40045"/>
                      <a:pt x="22304" y="40010"/>
                    </a:cubicBezTo>
                    <a:cubicBezTo>
                      <a:pt x="24003" y="41489"/>
                      <a:pt x="25144" y="42940"/>
                      <a:pt x="27015" y="42940"/>
                    </a:cubicBezTo>
                    <a:cubicBezTo>
                      <a:pt x="27253" y="42940"/>
                      <a:pt x="27504" y="42917"/>
                      <a:pt x="27769" y="42867"/>
                    </a:cubicBezTo>
                    <a:cubicBezTo>
                      <a:pt x="27999" y="44251"/>
                      <a:pt x="27875" y="45564"/>
                      <a:pt x="28407" y="46486"/>
                    </a:cubicBezTo>
                    <a:cubicBezTo>
                      <a:pt x="29614" y="48616"/>
                      <a:pt x="31158" y="50532"/>
                      <a:pt x="32701" y="52732"/>
                    </a:cubicBezTo>
                    <a:lnTo>
                      <a:pt x="34600" y="50425"/>
                    </a:lnTo>
                    <a:lnTo>
                      <a:pt x="34103" y="47196"/>
                    </a:lnTo>
                    <a:cubicBezTo>
                      <a:pt x="34972" y="46096"/>
                      <a:pt x="36268" y="45173"/>
                      <a:pt x="36286" y="44251"/>
                    </a:cubicBezTo>
                    <a:cubicBezTo>
                      <a:pt x="36303" y="42707"/>
                      <a:pt x="38503" y="42955"/>
                      <a:pt x="38202" y="41394"/>
                    </a:cubicBezTo>
                    <a:cubicBezTo>
                      <a:pt x="38184" y="41305"/>
                      <a:pt x="39604" y="40986"/>
                      <a:pt x="40313" y="40702"/>
                    </a:cubicBezTo>
                    <a:cubicBezTo>
                      <a:pt x="40650" y="40560"/>
                      <a:pt x="40899" y="40223"/>
                      <a:pt x="41378" y="39797"/>
                    </a:cubicBezTo>
                    <a:lnTo>
                      <a:pt x="44785" y="44978"/>
                    </a:lnTo>
                    <a:lnTo>
                      <a:pt x="46630" y="43914"/>
                    </a:lnTo>
                    <a:cubicBezTo>
                      <a:pt x="47553" y="45102"/>
                      <a:pt x="46754" y="46699"/>
                      <a:pt x="48067" y="47480"/>
                    </a:cubicBezTo>
                    <a:cubicBezTo>
                      <a:pt x="47020" y="50124"/>
                      <a:pt x="48741" y="51508"/>
                      <a:pt x="50445" y="52980"/>
                    </a:cubicBezTo>
                    <a:cubicBezTo>
                      <a:pt x="50764" y="53247"/>
                      <a:pt x="50640" y="54010"/>
                      <a:pt x="50746" y="54684"/>
                    </a:cubicBezTo>
                    <a:cubicBezTo>
                      <a:pt x="49546" y="54279"/>
                      <a:pt x="48739" y="53108"/>
                      <a:pt x="47515" y="53108"/>
                    </a:cubicBezTo>
                    <a:cubicBezTo>
                      <a:pt x="47074" y="53108"/>
                      <a:pt x="46579" y="53260"/>
                      <a:pt x="45991" y="53655"/>
                    </a:cubicBezTo>
                    <a:cubicBezTo>
                      <a:pt x="46130" y="53637"/>
                      <a:pt x="46261" y="53629"/>
                      <a:pt x="46385" y="53629"/>
                    </a:cubicBezTo>
                    <a:cubicBezTo>
                      <a:pt x="47902" y="53629"/>
                      <a:pt x="48314" y="54868"/>
                      <a:pt x="48954" y="55606"/>
                    </a:cubicBezTo>
                    <a:cubicBezTo>
                      <a:pt x="49646" y="56387"/>
                      <a:pt x="51119" y="56937"/>
                      <a:pt x="50782" y="58712"/>
                    </a:cubicBezTo>
                    <a:cubicBezTo>
                      <a:pt x="50925" y="58653"/>
                      <a:pt x="51063" y="58628"/>
                      <a:pt x="51196" y="58628"/>
                    </a:cubicBezTo>
                    <a:cubicBezTo>
                      <a:pt x="52116" y="58628"/>
                      <a:pt x="52822" y="59846"/>
                      <a:pt x="53828" y="59846"/>
                    </a:cubicBezTo>
                    <a:cubicBezTo>
                      <a:pt x="54135" y="59846"/>
                      <a:pt x="54469" y="59733"/>
                      <a:pt x="54845" y="59439"/>
                    </a:cubicBezTo>
                    <a:lnTo>
                      <a:pt x="55431" y="57026"/>
                    </a:lnTo>
                    <a:cubicBezTo>
                      <a:pt x="55147" y="56955"/>
                      <a:pt x="54863" y="56902"/>
                      <a:pt x="54579" y="56849"/>
                    </a:cubicBezTo>
                    <a:cubicBezTo>
                      <a:pt x="53053" y="56760"/>
                      <a:pt x="51385" y="55819"/>
                      <a:pt x="51793" y="55269"/>
                    </a:cubicBezTo>
                    <a:lnTo>
                      <a:pt x="52787" y="54844"/>
                    </a:lnTo>
                    <a:lnTo>
                      <a:pt x="52414" y="52501"/>
                    </a:lnTo>
                    <a:cubicBezTo>
                      <a:pt x="48866" y="49893"/>
                      <a:pt x="48440" y="48917"/>
                      <a:pt x="49770" y="46291"/>
                    </a:cubicBezTo>
                    <a:lnTo>
                      <a:pt x="49770" y="46291"/>
                    </a:lnTo>
                    <a:cubicBezTo>
                      <a:pt x="50462" y="46859"/>
                      <a:pt x="51208" y="47338"/>
                      <a:pt x="51775" y="47977"/>
                    </a:cubicBezTo>
                    <a:cubicBezTo>
                      <a:pt x="52326" y="48562"/>
                      <a:pt x="52698" y="49325"/>
                      <a:pt x="53088" y="49929"/>
                    </a:cubicBezTo>
                    <a:lnTo>
                      <a:pt x="55821" y="46948"/>
                    </a:lnTo>
                    <a:lnTo>
                      <a:pt x="55200" y="42955"/>
                    </a:lnTo>
                    <a:lnTo>
                      <a:pt x="52805" y="41447"/>
                    </a:lnTo>
                    <a:lnTo>
                      <a:pt x="53585" y="38253"/>
                    </a:lnTo>
                    <a:lnTo>
                      <a:pt x="55111" y="39229"/>
                    </a:lnTo>
                    <a:cubicBezTo>
                      <a:pt x="55111" y="40045"/>
                      <a:pt x="55111" y="40542"/>
                      <a:pt x="55111" y="41039"/>
                    </a:cubicBezTo>
                    <a:lnTo>
                      <a:pt x="56300" y="41021"/>
                    </a:lnTo>
                    <a:lnTo>
                      <a:pt x="56034" y="38466"/>
                    </a:lnTo>
                    <a:cubicBezTo>
                      <a:pt x="59778" y="37011"/>
                      <a:pt x="60754" y="35876"/>
                      <a:pt x="62546" y="30925"/>
                    </a:cubicBezTo>
                    <a:lnTo>
                      <a:pt x="59370" y="25407"/>
                    </a:lnTo>
                    <a:lnTo>
                      <a:pt x="60754" y="24609"/>
                    </a:lnTo>
                    <a:cubicBezTo>
                      <a:pt x="60620" y="24079"/>
                      <a:pt x="60336" y="23926"/>
                      <a:pt x="59999" y="23926"/>
                    </a:cubicBezTo>
                    <a:cubicBezTo>
                      <a:pt x="59536" y="23926"/>
                      <a:pt x="58975" y="24215"/>
                      <a:pt x="58567" y="24215"/>
                    </a:cubicBezTo>
                    <a:cubicBezTo>
                      <a:pt x="58326" y="24215"/>
                      <a:pt x="58138" y="24114"/>
                      <a:pt x="58057" y="23792"/>
                    </a:cubicBezTo>
                    <a:lnTo>
                      <a:pt x="59316" y="21344"/>
                    </a:lnTo>
                    <a:lnTo>
                      <a:pt x="60062" y="22692"/>
                    </a:lnTo>
                    <a:lnTo>
                      <a:pt x="61286" y="21858"/>
                    </a:lnTo>
                    <a:lnTo>
                      <a:pt x="63504" y="23775"/>
                    </a:lnTo>
                    <a:lnTo>
                      <a:pt x="64178" y="27040"/>
                    </a:lnTo>
                    <a:cubicBezTo>
                      <a:pt x="64959" y="25993"/>
                      <a:pt x="65598" y="25478"/>
                      <a:pt x="65775" y="24822"/>
                    </a:cubicBezTo>
                    <a:cubicBezTo>
                      <a:pt x="66201" y="23367"/>
                      <a:pt x="64356" y="23225"/>
                      <a:pt x="64089" y="22515"/>
                    </a:cubicBezTo>
                    <a:lnTo>
                      <a:pt x="64444" y="18647"/>
                    </a:lnTo>
                    <a:cubicBezTo>
                      <a:pt x="66520" y="17955"/>
                      <a:pt x="66538" y="17902"/>
                      <a:pt x="66609" y="16305"/>
                    </a:cubicBezTo>
                    <a:cubicBezTo>
                      <a:pt x="66698" y="14229"/>
                      <a:pt x="66840" y="12171"/>
                      <a:pt x="66964" y="10059"/>
                    </a:cubicBezTo>
                    <a:cubicBezTo>
                      <a:pt x="65951" y="8994"/>
                      <a:pt x="64617" y="8884"/>
                      <a:pt x="63235" y="8884"/>
                    </a:cubicBezTo>
                    <a:cubicBezTo>
                      <a:pt x="62876" y="8884"/>
                      <a:pt x="62514" y="8891"/>
                      <a:pt x="62153" y="8891"/>
                    </a:cubicBezTo>
                    <a:cubicBezTo>
                      <a:pt x="62029" y="8891"/>
                      <a:pt x="61906" y="8890"/>
                      <a:pt x="61783" y="8888"/>
                    </a:cubicBezTo>
                    <a:cubicBezTo>
                      <a:pt x="61978" y="8001"/>
                      <a:pt x="62209" y="7362"/>
                      <a:pt x="62262" y="6741"/>
                    </a:cubicBezTo>
                    <a:cubicBezTo>
                      <a:pt x="62297" y="6102"/>
                      <a:pt x="62173" y="5464"/>
                      <a:pt x="62120" y="4701"/>
                    </a:cubicBezTo>
                    <a:lnTo>
                      <a:pt x="65119" y="4239"/>
                    </a:lnTo>
                    <a:cubicBezTo>
                      <a:pt x="59052" y="1427"/>
                      <a:pt x="52479" y="0"/>
                      <a:pt x="4586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64"/>
              <p:cNvSpPr/>
              <p:nvPr/>
            </p:nvSpPr>
            <p:spPr>
              <a:xfrm>
                <a:off x="7010819" y="4061082"/>
                <a:ext cx="117645" cy="10213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7709" extrusionOk="0">
                    <a:moveTo>
                      <a:pt x="17567" y="0"/>
                    </a:moveTo>
                    <a:lnTo>
                      <a:pt x="17567" y="0"/>
                    </a:lnTo>
                    <a:cubicBezTo>
                      <a:pt x="17070" y="1331"/>
                      <a:pt x="16644" y="2697"/>
                      <a:pt x="16307" y="4081"/>
                    </a:cubicBezTo>
                    <a:cubicBezTo>
                      <a:pt x="16278" y="4199"/>
                      <a:pt x="16114" y="4268"/>
                      <a:pt x="16100" y="4268"/>
                    </a:cubicBezTo>
                    <a:cubicBezTo>
                      <a:pt x="16097" y="4268"/>
                      <a:pt x="16100" y="4265"/>
                      <a:pt x="16112" y="4259"/>
                    </a:cubicBezTo>
                    <a:lnTo>
                      <a:pt x="13912" y="3034"/>
                    </a:lnTo>
                    <a:lnTo>
                      <a:pt x="14391" y="1437"/>
                    </a:lnTo>
                    <a:lnTo>
                      <a:pt x="12617" y="337"/>
                    </a:lnTo>
                    <a:cubicBezTo>
                      <a:pt x="12563" y="2112"/>
                      <a:pt x="10416" y="1970"/>
                      <a:pt x="10523" y="3655"/>
                    </a:cubicBezTo>
                    <a:cubicBezTo>
                      <a:pt x="10523" y="3709"/>
                      <a:pt x="10239" y="3797"/>
                      <a:pt x="10079" y="3815"/>
                    </a:cubicBezTo>
                    <a:cubicBezTo>
                      <a:pt x="8287" y="4028"/>
                      <a:pt x="8553" y="4418"/>
                      <a:pt x="7276" y="5305"/>
                    </a:cubicBezTo>
                    <a:cubicBezTo>
                      <a:pt x="5785" y="6352"/>
                      <a:pt x="5466" y="8730"/>
                      <a:pt x="3017" y="8765"/>
                    </a:cubicBezTo>
                    <a:cubicBezTo>
                      <a:pt x="2166" y="8783"/>
                      <a:pt x="1154" y="9919"/>
                      <a:pt x="569" y="10770"/>
                    </a:cubicBezTo>
                    <a:cubicBezTo>
                      <a:pt x="178" y="11356"/>
                      <a:pt x="1" y="12705"/>
                      <a:pt x="374" y="13095"/>
                    </a:cubicBezTo>
                    <a:cubicBezTo>
                      <a:pt x="1687" y="14443"/>
                      <a:pt x="746" y="15810"/>
                      <a:pt x="569" y="17708"/>
                    </a:cubicBezTo>
                    <a:cubicBezTo>
                      <a:pt x="3337" y="16519"/>
                      <a:pt x="5839" y="15668"/>
                      <a:pt x="8074" y="14213"/>
                    </a:cubicBezTo>
                    <a:lnTo>
                      <a:pt x="10558" y="15934"/>
                    </a:lnTo>
                    <a:lnTo>
                      <a:pt x="9866" y="17336"/>
                    </a:lnTo>
                    <a:cubicBezTo>
                      <a:pt x="11960" y="17300"/>
                      <a:pt x="13592" y="16998"/>
                      <a:pt x="14710" y="15508"/>
                    </a:cubicBezTo>
                    <a:cubicBezTo>
                      <a:pt x="16094" y="13645"/>
                      <a:pt x="17585" y="11835"/>
                      <a:pt x="18773" y="9866"/>
                    </a:cubicBezTo>
                    <a:cubicBezTo>
                      <a:pt x="19590" y="8482"/>
                      <a:pt x="20388" y="6885"/>
                      <a:pt x="18862" y="5305"/>
                    </a:cubicBezTo>
                    <a:cubicBezTo>
                      <a:pt x="18596" y="5039"/>
                      <a:pt x="18330" y="4330"/>
                      <a:pt x="18472" y="4099"/>
                    </a:cubicBezTo>
                    <a:cubicBezTo>
                      <a:pt x="19732" y="2307"/>
                      <a:pt x="17372" y="1491"/>
                      <a:pt x="17567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64"/>
              <p:cNvSpPr/>
              <p:nvPr/>
            </p:nvSpPr>
            <p:spPr>
              <a:xfrm>
                <a:off x="6995058" y="4000087"/>
                <a:ext cx="41059" cy="51071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8855" extrusionOk="0">
                    <a:moveTo>
                      <a:pt x="5359" y="0"/>
                    </a:moveTo>
                    <a:cubicBezTo>
                      <a:pt x="4649" y="976"/>
                      <a:pt x="3993" y="1774"/>
                      <a:pt x="3460" y="2644"/>
                    </a:cubicBezTo>
                    <a:cubicBezTo>
                      <a:pt x="2910" y="3513"/>
                      <a:pt x="1455" y="3638"/>
                      <a:pt x="1828" y="5181"/>
                    </a:cubicBezTo>
                    <a:cubicBezTo>
                      <a:pt x="1354" y="4803"/>
                      <a:pt x="1037" y="4660"/>
                      <a:pt x="815" y="4660"/>
                    </a:cubicBezTo>
                    <a:cubicBezTo>
                      <a:pt x="256" y="4660"/>
                      <a:pt x="305" y="5571"/>
                      <a:pt x="1" y="5926"/>
                    </a:cubicBezTo>
                    <a:cubicBezTo>
                      <a:pt x="1136" y="7417"/>
                      <a:pt x="1438" y="7577"/>
                      <a:pt x="5412" y="8854"/>
                    </a:cubicBezTo>
                    <a:cubicBezTo>
                      <a:pt x="5590" y="7896"/>
                      <a:pt x="5625" y="7239"/>
                      <a:pt x="5820" y="6636"/>
                    </a:cubicBezTo>
                    <a:cubicBezTo>
                      <a:pt x="6033" y="6015"/>
                      <a:pt x="6335" y="5430"/>
                      <a:pt x="6708" y="4880"/>
                    </a:cubicBezTo>
                    <a:cubicBezTo>
                      <a:pt x="7116" y="4294"/>
                      <a:pt x="5696" y="4170"/>
                      <a:pt x="6459" y="3354"/>
                    </a:cubicBezTo>
                    <a:cubicBezTo>
                      <a:pt x="6849" y="2928"/>
                      <a:pt x="6637" y="1686"/>
                      <a:pt x="6778" y="1384"/>
                    </a:cubicBezTo>
                    <a:cubicBezTo>
                      <a:pt x="6832" y="1224"/>
                      <a:pt x="6867" y="1047"/>
                      <a:pt x="6885" y="870"/>
                    </a:cubicBezTo>
                    <a:lnTo>
                      <a:pt x="5359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64"/>
              <p:cNvSpPr/>
              <p:nvPr/>
            </p:nvSpPr>
            <p:spPr>
              <a:xfrm>
                <a:off x="7078892" y="4018504"/>
                <a:ext cx="57544" cy="36030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6247" extrusionOk="0">
                    <a:moveTo>
                      <a:pt x="0" y="1"/>
                    </a:moveTo>
                    <a:lnTo>
                      <a:pt x="266" y="1722"/>
                    </a:lnTo>
                    <a:lnTo>
                      <a:pt x="1668" y="1970"/>
                    </a:lnTo>
                    <a:lnTo>
                      <a:pt x="870" y="3177"/>
                    </a:lnTo>
                    <a:cubicBezTo>
                      <a:pt x="1300" y="3058"/>
                      <a:pt x="1704" y="3001"/>
                      <a:pt x="2079" y="3001"/>
                    </a:cubicBezTo>
                    <a:cubicBezTo>
                      <a:pt x="3221" y="3001"/>
                      <a:pt x="4106" y="3533"/>
                      <a:pt x="4720" y="4508"/>
                    </a:cubicBezTo>
                    <a:cubicBezTo>
                      <a:pt x="5319" y="5452"/>
                      <a:pt x="5558" y="5867"/>
                      <a:pt x="5945" y="5867"/>
                    </a:cubicBezTo>
                    <a:cubicBezTo>
                      <a:pt x="6235" y="5867"/>
                      <a:pt x="6607" y="5635"/>
                      <a:pt x="7275" y="5218"/>
                    </a:cubicBezTo>
                    <a:cubicBezTo>
                      <a:pt x="7453" y="5111"/>
                      <a:pt x="7648" y="5058"/>
                      <a:pt x="7861" y="5022"/>
                    </a:cubicBezTo>
                    <a:lnTo>
                      <a:pt x="9564" y="6247"/>
                    </a:lnTo>
                    <a:lnTo>
                      <a:pt x="9972" y="5679"/>
                    </a:lnTo>
                    <a:cubicBezTo>
                      <a:pt x="9582" y="4809"/>
                      <a:pt x="9262" y="3887"/>
                      <a:pt x="8819" y="3035"/>
                    </a:cubicBezTo>
                    <a:cubicBezTo>
                      <a:pt x="8151" y="1821"/>
                      <a:pt x="7070" y="1194"/>
                      <a:pt x="5857" y="1194"/>
                    </a:cubicBezTo>
                    <a:cubicBezTo>
                      <a:pt x="5138" y="1194"/>
                      <a:pt x="4373" y="1415"/>
                      <a:pt x="3620" y="1864"/>
                    </a:cubicBezTo>
                    <a:cubicBezTo>
                      <a:pt x="3336" y="2024"/>
                      <a:pt x="3052" y="2166"/>
                      <a:pt x="2644" y="2396"/>
                    </a:cubicBezTo>
                    <a:lnTo>
                      <a:pt x="1970" y="4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64"/>
              <p:cNvSpPr/>
              <p:nvPr/>
            </p:nvSpPr>
            <p:spPr>
              <a:xfrm>
                <a:off x="7051663" y="3806456"/>
                <a:ext cx="38503" cy="70819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2279" extrusionOk="0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6223" y="198"/>
                      <a:pt x="5784" y="260"/>
                      <a:pt x="5357" y="260"/>
                    </a:cubicBezTo>
                    <a:cubicBezTo>
                      <a:pt x="4670" y="260"/>
                      <a:pt x="4013" y="100"/>
                      <a:pt x="3390" y="89"/>
                    </a:cubicBezTo>
                    <a:lnTo>
                      <a:pt x="3088" y="2786"/>
                    </a:lnTo>
                    <a:lnTo>
                      <a:pt x="4809" y="5164"/>
                    </a:lnTo>
                    <a:lnTo>
                      <a:pt x="1" y="10771"/>
                    </a:lnTo>
                    <a:lnTo>
                      <a:pt x="1083" y="12279"/>
                    </a:lnTo>
                    <a:lnTo>
                      <a:pt x="6388" y="7772"/>
                    </a:lnTo>
                    <a:cubicBezTo>
                      <a:pt x="4454" y="6495"/>
                      <a:pt x="6175" y="3709"/>
                      <a:pt x="4383" y="2502"/>
                    </a:cubicBezTo>
                    <a:lnTo>
                      <a:pt x="6672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64"/>
              <p:cNvSpPr/>
              <p:nvPr/>
            </p:nvSpPr>
            <p:spPr>
              <a:xfrm>
                <a:off x="6984824" y="4061618"/>
                <a:ext cx="42081" cy="8893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1542" extrusionOk="0">
                    <a:moveTo>
                      <a:pt x="4286" y="0"/>
                    </a:moveTo>
                    <a:cubicBezTo>
                      <a:pt x="2949" y="0"/>
                      <a:pt x="1596" y="367"/>
                      <a:pt x="0" y="510"/>
                    </a:cubicBezTo>
                    <a:cubicBezTo>
                      <a:pt x="787" y="973"/>
                      <a:pt x="1302" y="1542"/>
                      <a:pt x="1738" y="1542"/>
                    </a:cubicBezTo>
                    <a:cubicBezTo>
                      <a:pt x="1970" y="1542"/>
                      <a:pt x="2179" y="1380"/>
                      <a:pt x="2396" y="954"/>
                    </a:cubicBezTo>
                    <a:cubicBezTo>
                      <a:pt x="2708" y="1325"/>
                      <a:pt x="3056" y="1432"/>
                      <a:pt x="3417" y="1432"/>
                    </a:cubicBezTo>
                    <a:cubicBezTo>
                      <a:pt x="3816" y="1432"/>
                      <a:pt x="4231" y="1302"/>
                      <a:pt x="4631" y="1256"/>
                    </a:cubicBezTo>
                    <a:cubicBezTo>
                      <a:pt x="5394" y="1149"/>
                      <a:pt x="6157" y="1025"/>
                      <a:pt x="7293" y="830"/>
                    </a:cubicBezTo>
                    <a:cubicBezTo>
                      <a:pt x="6240" y="198"/>
                      <a:pt x="5268" y="0"/>
                      <a:pt x="428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64"/>
              <p:cNvSpPr/>
              <p:nvPr/>
            </p:nvSpPr>
            <p:spPr>
              <a:xfrm>
                <a:off x="7035181" y="4030478"/>
                <a:ext cx="15469" cy="21703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763" extrusionOk="0">
                    <a:moveTo>
                      <a:pt x="2662" y="1"/>
                    </a:moveTo>
                    <a:cubicBezTo>
                      <a:pt x="19" y="675"/>
                      <a:pt x="1" y="764"/>
                      <a:pt x="1012" y="3763"/>
                    </a:cubicBezTo>
                    <a:lnTo>
                      <a:pt x="1491" y="2148"/>
                    </a:lnTo>
                    <a:lnTo>
                      <a:pt x="2201" y="3408"/>
                    </a:lnTo>
                    <a:lnTo>
                      <a:pt x="2680" y="3372"/>
                    </a:lnTo>
                    <a:cubicBezTo>
                      <a:pt x="2574" y="2840"/>
                      <a:pt x="2485" y="2308"/>
                      <a:pt x="2450" y="1758"/>
                    </a:cubicBezTo>
                    <a:cubicBezTo>
                      <a:pt x="2485" y="1172"/>
                      <a:pt x="2556" y="586"/>
                      <a:pt x="2662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64"/>
              <p:cNvSpPr/>
              <p:nvPr/>
            </p:nvSpPr>
            <p:spPr>
              <a:xfrm>
                <a:off x="7045011" y="3983609"/>
                <a:ext cx="19047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3142" extrusionOk="0">
                    <a:moveTo>
                      <a:pt x="3301" y="0"/>
                    </a:moveTo>
                    <a:lnTo>
                      <a:pt x="0" y="1455"/>
                    </a:lnTo>
                    <a:lnTo>
                      <a:pt x="550" y="2520"/>
                    </a:lnTo>
                    <a:lnTo>
                      <a:pt x="1154" y="1793"/>
                    </a:lnTo>
                    <a:lnTo>
                      <a:pt x="2804" y="3141"/>
                    </a:lnTo>
                    <a:lnTo>
                      <a:pt x="3301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64"/>
              <p:cNvSpPr/>
              <p:nvPr/>
            </p:nvSpPr>
            <p:spPr>
              <a:xfrm>
                <a:off x="7034362" y="3943182"/>
                <a:ext cx="973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4260" extrusionOk="0">
                    <a:moveTo>
                      <a:pt x="249" y="1"/>
                    </a:moveTo>
                    <a:cubicBezTo>
                      <a:pt x="1" y="2627"/>
                      <a:pt x="1" y="2627"/>
                      <a:pt x="977" y="4259"/>
                    </a:cubicBezTo>
                    <a:cubicBezTo>
                      <a:pt x="1687" y="1261"/>
                      <a:pt x="1687" y="1261"/>
                      <a:pt x="249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64"/>
              <p:cNvSpPr/>
              <p:nvPr/>
            </p:nvSpPr>
            <p:spPr>
              <a:xfrm>
                <a:off x="6724214" y="4015234"/>
                <a:ext cx="1131" cy="51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89" extrusionOk="0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64"/>
              <p:cNvSpPr/>
              <p:nvPr/>
            </p:nvSpPr>
            <p:spPr>
              <a:xfrm>
                <a:off x="7071623" y="3755083"/>
                <a:ext cx="16589" cy="16380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28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64"/>
              <p:cNvSpPr/>
              <p:nvPr/>
            </p:nvSpPr>
            <p:spPr>
              <a:xfrm>
                <a:off x="6722575" y="4015741"/>
                <a:ext cx="1541" cy="72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26" extrusionOk="0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64"/>
              <p:cNvSpPr/>
              <p:nvPr/>
            </p:nvSpPr>
            <p:spPr>
              <a:xfrm>
                <a:off x="6772321" y="4116142"/>
                <a:ext cx="30927" cy="46769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8109" extrusionOk="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6" name="Google Shape;3016;p64"/>
          <p:cNvGrpSpPr/>
          <p:nvPr/>
        </p:nvGrpSpPr>
        <p:grpSpPr>
          <a:xfrm>
            <a:off x="7867470" y="4054631"/>
            <a:ext cx="187557" cy="187557"/>
            <a:chOff x="8565775" y="671075"/>
            <a:chExt cx="441000" cy="441000"/>
          </a:xfrm>
        </p:grpSpPr>
        <p:sp>
          <p:nvSpPr>
            <p:cNvPr id="3017" name="Google Shape;3017;p64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869FB1">
                    <a:alpha val="65920"/>
                  </a:srgbClr>
                </a:gs>
                <a:gs pos="100000">
                  <a:srgbClr val="FFFFFF">
                    <a:alpha val="0"/>
                    <a:alpha val="6592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4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9" name="Google Shape;3019;p64"/>
          <p:cNvSpPr/>
          <p:nvPr/>
        </p:nvSpPr>
        <p:spPr>
          <a:xfrm>
            <a:off x="8168685" y="4050552"/>
            <a:ext cx="193683" cy="195716"/>
          </a:xfrm>
          <a:custGeom>
            <a:avLst/>
            <a:gdLst/>
            <a:ahLst/>
            <a:cxnLst/>
            <a:rect l="l" t="t" r="r" b="b"/>
            <a:pathLst>
              <a:path w="194168" h="196207" extrusionOk="0">
                <a:moveTo>
                  <a:pt x="11576" y="0"/>
                </a:moveTo>
                <a:cubicBezTo>
                  <a:pt x="8883" y="0"/>
                  <a:pt x="6181" y="987"/>
                  <a:pt x="4103" y="3065"/>
                </a:cubicBezTo>
                <a:cubicBezTo>
                  <a:pt x="1026" y="5799"/>
                  <a:pt x="1" y="10243"/>
                  <a:pt x="1368" y="14004"/>
                </a:cubicBezTo>
                <a:lnTo>
                  <a:pt x="65293" y="189369"/>
                </a:lnTo>
                <a:cubicBezTo>
                  <a:pt x="67002" y="193471"/>
                  <a:pt x="70762" y="196206"/>
                  <a:pt x="74864" y="196206"/>
                </a:cubicBezTo>
                <a:cubicBezTo>
                  <a:pt x="79308" y="196206"/>
                  <a:pt x="83410" y="193813"/>
                  <a:pt x="85120" y="190053"/>
                </a:cubicBezTo>
                <a:lnTo>
                  <a:pt x="114176" y="124077"/>
                </a:lnTo>
                <a:cubicBezTo>
                  <a:pt x="115202" y="121342"/>
                  <a:pt x="117595" y="119291"/>
                  <a:pt x="119988" y="118266"/>
                </a:cubicBezTo>
                <a:lnTo>
                  <a:pt x="187331" y="92286"/>
                </a:lnTo>
                <a:cubicBezTo>
                  <a:pt x="191433" y="90577"/>
                  <a:pt x="193826" y="86816"/>
                  <a:pt x="193826" y="82714"/>
                </a:cubicBezTo>
                <a:cubicBezTo>
                  <a:pt x="194168" y="78270"/>
                  <a:pt x="191433" y="74510"/>
                  <a:pt x="187673" y="72801"/>
                </a:cubicBezTo>
                <a:lnTo>
                  <a:pt x="15384" y="672"/>
                </a:lnTo>
                <a:cubicBezTo>
                  <a:pt x="14163" y="228"/>
                  <a:pt x="12871" y="0"/>
                  <a:pt x="11576" y="0"/>
                </a:cubicBezTo>
                <a:close/>
              </a:path>
            </a:pathLst>
          </a:custGeom>
          <a:solidFill>
            <a:srgbClr val="7994A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64"/>
          <p:cNvSpPr/>
          <p:nvPr/>
        </p:nvSpPr>
        <p:spPr>
          <a:xfrm flipH="1">
            <a:off x="7376923" y="4017007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9D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1" name="Google Shape;3021;p64"/>
          <p:cNvGrpSpPr/>
          <p:nvPr/>
        </p:nvGrpSpPr>
        <p:grpSpPr>
          <a:xfrm>
            <a:off x="6021325" y="3132850"/>
            <a:ext cx="587871" cy="512373"/>
            <a:chOff x="6000100" y="3076250"/>
            <a:chExt cx="587871" cy="512373"/>
          </a:xfrm>
        </p:grpSpPr>
        <p:sp>
          <p:nvSpPr>
            <p:cNvPr id="3022" name="Google Shape;3022;p64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3" name="Google Shape;3023;p64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3024" name="Google Shape;3024;p64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64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64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64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64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64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64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1" name="Google Shape;3031;p64"/>
          <p:cNvGrpSpPr/>
          <p:nvPr/>
        </p:nvGrpSpPr>
        <p:grpSpPr>
          <a:xfrm>
            <a:off x="3597785" y="3065882"/>
            <a:ext cx="2241344" cy="1330656"/>
            <a:chOff x="3597785" y="3065882"/>
            <a:chExt cx="2241344" cy="1330656"/>
          </a:xfrm>
        </p:grpSpPr>
        <p:grpSp>
          <p:nvGrpSpPr>
            <p:cNvPr id="3032" name="Google Shape;3032;p64"/>
            <p:cNvGrpSpPr/>
            <p:nvPr/>
          </p:nvGrpSpPr>
          <p:grpSpPr>
            <a:xfrm>
              <a:off x="5296908" y="3937355"/>
              <a:ext cx="143198" cy="32380"/>
              <a:chOff x="5296908" y="3937355"/>
              <a:chExt cx="143198" cy="32380"/>
            </a:xfrm>
          </p:grpSpPr>
          <p:sp>
            <p:nvSpPr>
              <p:cNvPr id="3033" name="Google Shape;3033;p64"/>
              <p:cNvSpPr/>
              <p:nvPr/>
            </p:nvSpPr>
            <p:spPr>
              <a:xfrm>
                <a:off x="5319457" y="3952794"/>
                <a:ext cx="11189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1" fill="none" extrusionOk="0">
                    <a:moveTo>
                      <a:pt x="1" y="0"/>
                    </a:moveTo>
                    <a:lnTo>
                      <a:pt x="14227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34" name="Google Shape;3034;p64"/>
              <p:cNvGrpSpPr/>
              <p:nvPr/>
            </p:nvGrpSpPr>
            <p:grpSpPr>
              <a:xfrm>
                <a:off x="5402331" y="3937355"/>
                <a:ext cx="37776" cy="32380"/>
                <a:chOff x="5402331" y="3937355"/>
                <a:chExt cx="37776" cy="32380"/>
              </a:xfrm>
            </p:grpSpPr>
            <p:sp>
              <p:nvSpPr>
                <p:cNvPr id="3035" name="Google Shape;3035;p64"/>
                <p:cNvSpPr/>
                <p:nvPr/>
              </p:nvSpPr>
              <p:spPr>
                <a:xfrm>
                  <a:off x="5402331" y="3937355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4" y="609"/>
                      </a:cubicBezTo>
                      <a:cubicBezTo>
                        <a:pt x="0" y="1903"/>
                        <a:pt x="919" y="4117"/>
                        <a:pt x="2746" y="4117"/>
                      </a:cubicBezTo>
                      <a:cubicBezTo>
                        <a:pt x="3883" y="4117"/>
                        <a:pt x="4802" y="3185"/>
                        <a:pt x="4802" y="2060"/>
                      </a:cubicBezTo>
                      <a:cubicBezTo>
                        <a:pt x="4802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6" name="Google Shape;3036;p64"/>
                <p:cNvSpPr/>
                <p:nvPr/>
              </p:nvSpPr>
              <p:spPr>
                <a:xfrm>
                  <a:off x="5415174" y="3946990"/>
                  <a:ext cx="15321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32" y="1416"/>
                      </a:cubicBezTo>
                      <a:cubicBezTo>
                        <a:pt x="701" y="1585"/>
                        <a:pt x="910" y="1661"/>
                        <a:pt x="1114" y="1661"/>
                      </a:cubicBezTo>
                      <a:cubicBezTo>
                        <a:pt x="1540" y="1661"/>
                        <a:pt x="1948" y="1333"/>
                        <a:pt x="1948" y="835"/>
                      </a:cubicBezTo>
                      <a:cubicBezTo>
                        <a:pt x="1948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37" name="Google Shape;3037;p64"/>
              <p:cNvGrpSpPr/>
              <p:nvPr/>
            </p:nvGrpSpPr>
            <p:grpSpPr>
              <a:xfrm>
                <a:off x="5296908" y="3937355"/>
                <a:ext cx="37783" cy="32380"/>
                <a:chOff x="5296908" y="3937355"/>
                <a:chExt cx="37783" cy="32380"/>
              </a:xfrm>
            </p:grpSpPr>
            <p:sp>
              <p:nvSpPr>
                <p:cNvPr id="3038" name="Google Shape;3038;p64"/>
                <p:cNvSpPr/>
                <p:nvPr/>
              </p:nvSpPr>
              <p:spPr>
                <a:xfrm>
                  <a:off x="5296908" y="3937355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47" y="4117"/>
                      </a:cubicBezTo>
                      <a:cubicBezTo>
                        <a:pt x="3884" y="4117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9" name="Google Shape;3039;p64"/>
                <p:cNvSpPr/>
                <p:nvPr/>
              </p:nvSpPr>
              <p:spPr>
                <a:xfrm>
                  <a:off x="5309846" y="3946990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02" y="1"/>
                      </a:moveTo>
                      <a:cubicBezTo>
                        <a:pt x="364" y="1"/>
                        <a:pt x="1" y="896"/>
                        <a:pt x="521" y="1416"/>
                      </a:cubicBezTo>
                      <a:cubicBezTo>
                        <a:pt x="690" y="1585"/>
                        <a:pt x="899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61" y="1"/>
                        <a:pt x="11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40" name="Google Shape;3040;p64"/>
            <p:cNvGrpSpPr/>
            <p:nvPr/>
          </p:nvGrpSpPr>
          <p:grpSpPr>
            <a:xfrm>
              <a:off x="4724163" y="3119631"/>
              <a:ext cx="120838" cy="84218"/>
              <a:chOff x="4724163" y="3119631"/>
              <a:chExt cx="120838" cy="84218"/>
            </a:xfrm>
          </p:grpSpPr>
          <p:grpSp>
            <p:nvGrpSpPr>
              <p:cNvPr id="3041" name="Google Shape;3041;p64"/>
              <p:cNvGrpSpPr/>
              <p:nvPr/>
            </p:nvGrpSpPr>
            <p:grpSpPr>
              <a:xfrm>
                <a:off x="4746712" y="3132773"/>
                <a:ext cx="86869" cy="56424"/>
                <a:chOff x="4746712" y="3132773"/>
                <a:chExt cx="86869" cy="56424"/>
              </a:xfrm>
            </p:grpSpPr>
            <p:sp>
              <p:nvSpPr>
                <p:cNvPr id="3042" name="Google Shape;3042;p64"/>
                <p:cNvSpPr/>
                <p:nvPr/>
              </p:nvSpPr>
              <p:spPr>
                <a:xfrm>
                  <a:off x="4746712" y="3132773"/>
                  <a:ext cx="86869" cy="5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7174" fill="none" extrusionOk="0">
                      <a:moveTo>
                        <a:pt x="0" y="1597"/>
                      </a:moveTo>
                      <a:cubicBezTo>
                        <a:pt x="242" y="1743"/>
                        <a:pt x="3532" y="7174"/>
                        <a:pt x="3532" y="7174"/>
                      </a:cubicBezTo>
                      <a:lnTo>
                        <a:pt x="6290" y="3315"/>
                      </a:lnTo>
                      <a:lnTo>
                        <a:pt x="11044" y="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3" name="Google Shape;3043;p64"/>
                <p:cNvSpPr/>
                <p:nvPr/>
              </p:nvSpPr>
              <p:spPr>
                <a:xfrm>
                  <a:off x="4746712" y="3145334"/>
                  <a:ext cx="49479" cy="1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1719" fill="none" extrusionOk="0">
                      <a:moveTo>
                        <a:pt x="0" y="0"/>
                      </a:moveTo>
                      <a:lnTo>
                        <a:pt x="6290" y="171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44" name="Google Shape;3044;p64"/>
              <p:cNvGrpSpPr/>
              <p:nvPr/>
            </p:nvGrpSpPr>
            <p:grpSpPr>
              <a:xfrm>
                <a:off x="4773634" y="3143336"/>
                <a:ext cx="37776" cy="32451"/>
                <a:chOff x="4773634" y="3143336"/>
                <a:chExt cx="37776" cy="32451"/>
              </a:xfrm>
            </p:grpSpPr>
            <p:sp>
              <p:nvSpPr>
                <p:cNvPr id="3045" name="Google Shape;3045;p64"/>
                <p:cNvSpPr/>
                <p:nvPr/>
              </p:nvSpPr>
              <p:spPr>
                <a:xfrm>
                  <a:off x="4773634" y="3143336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900"/>
                        <a:pt x="920" y="4125"/>
                        <a:pt x="2746" y="4125"/>
                      </a:cubicBezTo>
                      <a:cubicBezTo>
                        <a:pt x="3884" y="4125"/>
                        <a:pt x="4803" y="3206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6" name="Google Shape;3046;p64"/>
                <p:cNvSpPr/>
                <p:nvPr/>
              </p:nvSpPr>
              <p:spPr>
                <a:xfrm>
                  <a:off x="4788664" y="315304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7"/>
                        <a:pt x="835" y="1657"/>
                      </a:cubicBezTo>
                      <a:cubicBezTo>
                        <a:pt x="1295" y="1657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47" name="Google Shape;3047;p64"/>
              <p:cNvGrpSpPr/>
              <p:nvPr/>
            </p:nvGrpSpPr>
            <p:grpSpPr>
              <a:xfrm>
                <a:off x="4724163" y="3131248"/>
                <a:ext cx="37776" cy="32459"/>
                <a:chOff x="4724163" y="3131248"/>
                <a:chExt cx="37776" cy="32459"/>
              </a:xfrm>
            </p:grpSpPr>
            <p:sp>
              <p:nvSpPr>
                <p:cNvPr id="3048" name="Google Shape;3048;p64"/>
                <p:cNvSpPr/>
                <p:nvPr/>
              </p:nvSpPr>
              <p:spPr>
                <a:xfrm>
                  <a:off x="4724163" y="3131248"/>
                  <a:ext cx="37776" cy="32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7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00"/>
                        <a:pt x="920" y="4114"/>
                        <a:pt x="2746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9" name="Google Shape;3049;p64"/>
                <p:cNvSpPr/>
                <p:nvPr/>
              </p:nvSpPr>
              <p:spPr>
                <a:xfrm>
                  <a:off x="4739288" y="314095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50" name="Google Shape;3050;p64"/>
              <p:cNvGrpSpPr/>
              <p:nvPr/>
            </p:nvGrpSpPr>
            <p:grpSpPr>
              <a:xfrm>
                <a:off x="4755081" y="3176054"/>
                <a:ext cx="32357" cy="27795"/>
                <a:chOff x="4755081" y="3176054"/>
                <a:chExt cx="32357" cy="27795"/>
              </a:xfrm>
            </p:grpSpPr>
            <p:sp>
              <p:nvSpPr>
                <p:cNvPr id="3051" name="Google Shape;3051;p64"/>
                <p:cNvSpPr/>
                <p:nvPr/>
              </p:nvSpPr>
              <p:spPr>
                <a:xfrm>
                  <a:off x="4755081" y="3176054"/>
                  <a:ext cx="32357" cy="2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534" extrusionOk="0">
                      <a:moveTo>
                        <a:pt x="2338" y="0"/>
                      </a:moveTo>
                      <a:cubicBezTo>
                        <a:pt x="1904" y="0"/>
                        <a:pt x="1462" y="162"/>
                        <a:pt x="1101" y="522"/>
                      </a:cubicBezTo>
                      <a:cubicBezTo>
                        <a:pt x="1" y="1635"/>
                        <a:pt x="787" y="3534"/>
                        <a:pt x="2360" y="3534"/>
                      </a:cubicBezTo>
                      <a:cubicBezTo>
                        <a:pt x="3327" y="3534"/>
                        <a:pt x="4114" y="2735"/>
                        <a:pt x="4114" y="1768"/>
                      </a:cubicBezTo>
                      <a:cubicBezTo>
                        <a:pt x="4114" y="704"/>
                        <a:pt x="3245" y="0"/>
                        <a:pt x="23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2" name="Google Shape;3052;p64"/>
                <p:cNvSpPr/>
                <p:nvPr/>
              </p:nvSpPr>
              <p:spPr>
                <a:xfrm>
                  <a:off x="4767924" y="3185768"/>
                  <a:ext cx="9902" cy="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1067" extrusionOk="0">
                      <a:moveTo>
                        <a:pt x="714" y="0"/>
                      </a:moveTo>
                      <a:cubicBezTo>
                        <a:pt x="243" y="0"/>
                        <a:pt x="1" y="569"/>
                        <a:pt x="339" y="908"/>
                      </a:cubicBezTo>
                      <a:cubicBezTo>
                        <a:pt x="449" y="1017"/>
                        <a:pt x="584" y="1066"/>
                        <a:pt x="716" y="1066"/>
                      </a:cubicBezTo>
                      <a:cubicBezTo>
                        <a:pt x="993" y="1066"/>
                        <a:pt x="1259" y="852"/>
                        <a:pt x="1259" y="533"/>
                      </a:cubicBezTo>
                      <a:cubicBezTo>
                        <a:pt x="1259" y="230"/>
                        <a:pt x="1017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53" name="Google Shape;3053;p64"/>
              <p:cNvGrpSpPr/>
              <p:nvPr/>
            </p:nvGrpSpPr>
            <p:grpSpPr>
              <a:xfrm>
                <a:off x="4812550" y="3119631"/>
                <a:ext cx="32451" cy="27803"/>
                <a:chOff x="4812550" y="3119631"/>
                <a:chExt cx="32451" cy="27803"/>
              </a:xfrm>
            </p:grpSpPr>
            <p:sp>
              <p:nvSpPr>
                <p:cNvPr id="3054" name="Google Shape;3054;p64"/>
                <p:cNvSpPr/>
                <p:nvPr/>
              </p:nvSpPr>
              <p:spPr>
                <a:xfrm>
                  <a:off x="4812550" y="3119631"/>
                  <a:ext cx="32451" cy="27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6" h="3535" extrusionOk="0">
                      <a:moveTo>
                        <a:pt x="2350" y="1"/>
                      </a:moveTo>
                      <a:cubicBezTo>
                        <a:pt x="1916" y="1"/>
                        <a:pt x="1473" y="162"/>
                        <a:pt x="1113" y="522"/>
                      </a:cubicBezTo>
                      <a:cubicBezTo>
                        <a:pt x="0" y="1635"/>
                        <a:pt x="798" y="3534"/>
                        <a:pt x="2371" y="3534"/>
                      </a:cubicBezTo>
                      <a:cubicBezTo>
                        <a:pt x="3339" y="3534"/>
                        <a:pt x="4125" y="2748"/>
                        <a:pt x="4125" y="1768"/>
                      </a:cubicBezTo>
                      <a:cubicBezTo>
                        <a:pt x="4125" y="705"/>
                        <a:pt x="3256" y="1"/>
                        <a:pt x="235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5" name="Google Shape;3055;p64"/>
                <p:cNvSpPr/>
                <p:nvPr/>
              </p:nvSpPr>
              <p:spPr>
                <a:xfrm>
                  <a:off x="4826912" y="3129352"/>
                  <a:ext cx="8478" cy="8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65" extrusionOk="0">
                      <a:moveTo>
                        <a:pt x="533" y="0"/>
                      </a:moveTo>
                      <a:cubicBezTo>
                        <a:pt x="243" y="0"/>
                        <a:pt x="1" y="242"/>
                        <a:pt x="1" y="532"/>
                      </a:cubicBezTo>
                      <a:cubicBezTo>
                        <a:pt x="1" y="835"/>
                        <a:pt x="243" y="1065"/>
                        <a:pt x="533" y="1065"/>
                      </a:cubicBezTo>
                      <a:cubicBezTo>
                        <a:pt x="835" y="1065"/>
                        <a:pt x="1077" y="835"/>
                        <a:pt x="1077" y="532"/>
                      </a:cubicBezTo>
                      <a:cubicBezTo>
                        <a:pt x="1077" y="242"/>
                        <a:pt x="835" y="0"/>
                        <a:pt x="53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6" name="Google Shape;3056;p64"/>
            <p:cNvGrpSpPr/>
            <p:nvPr/>
          </p:nvGrpSpPr>
          <p:grpSpPr>
            <a:xfrm>
              <a:off x="5382826" y="4027197"/>
              <a:ext cx="268967" cy="250422"/>
              <a:chOff x="5382826" y="4027197"/>
              <a:chExt cx="268967" cy="250422"/>
            </a:xfrm>
          </p:grpSpPr>
          <p:grpSp>
            <p:nvGrpSpPr>
              <p:cNvPr id="3057" name="Google Shape;3057;p64"/>
              <p:cNvGrpSpPr/>
              <p:nvPr/>
            </p:nvGrpSpPr>
            <p:grpSpPr>
              <a:xfrm>
                <a:off x="5405280" y="4042510"/>
                <a:ext cx="237570" cy="218647"/>
                <a:chOff x="5405280" y="4042510"/>
                <a:chExt cx="237570" cy="218647"/>
              </a:xfrm>
            </p:grpSpPr>
            <p:sp>
              <p:nvSpPr>
                <p:cNvPr id="3058" name="Google Shape;3058;p64"/>
                <p:cNvSpPr/>
                <p:nvPr/>
              </p:nvSpPr>
              <p:spPr>
                <a:xfrm>
                  <a:off x="5405280" y="4042510"/>
                  <a:ext cx="144999" cy="1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6" h="22102" fill="none" extrusionOk="0">
                      <a:moveTo>
                        <a:pt x="0" y="12037"/>
                      </a:moveTo>
                      <a:cubicBezTo>
                        <a:pt x="702" y="12073"/>
                        <a:pt x="12302" y="22101"/>
                        <a:pt x="12302" y="22101"/>
                      </a:cubicBezTo>
                      <a:lnTo>
                        <a:pt x="11819" y="13005"/>
                      </a:lnTo>
                      <a:lnTo>
                        <a:pt x="18435" y="1"/>
                      </a:lnTo>
                      <a:lnTo>
                        <a:pt x="0" y="125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9" name="Google Shape;3059;p64"/>
                <p:cNvSpPr/>
                <p:nvPr/>
              </p:nvSpPr>
              <p:spPr>
                <a:xfrm>
                  <a:off x="5502036" y="4125093"/>
                  <a:ext cx="134350" cy="13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2" h="17239" fill="none" extrusionOk="0">
                      <a:moveTo>
                        <a:pt x="13513" y="17239"/>
                      </a:moveTo>
                      <a:lnTo>
                        <a:pt x="12690" y="8614"/>
                      </a:lnTo>
                      <a:lnTo>
                        <a:pt x="17081" y="1"/>
                      </a:lnTo>
                      <a:lnTo>
                        <a:pt x="0" y="202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0" name="Google Shape;3060;p64"/>
                <p:cNvSpPr/>
                <p:nvPr/>
              </p:nvSpPr>
              <p:spPr>
                <a:xfrm>
                  <a:off x="5543704" y="4042990"/>
                  <a:ext cx="99146" cy="8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6" h="10380" fill="none" extrusionOk="0">
                      <a:moveTo>
                        <a:pt x="1" y="0"/>
                      </a:moveTo>
                      <a:lnTo>
                        <a:pt x="12606" y="1037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1" name="Google Shape;3061;p64"/>
                <p:cNvSpPr/>
                <p:nvPr/>
              </p:nvSpPr>
              <p:spPr>
                <a:xfrm>
                  <a:off x="5501941" y="4140980"/>
                  <a:ext cx="103708" cy="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6" h="6594" fill="none" extrusionOk="0">
                      <a:moveTo>
                        <a:pt x="13186" y="6594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2" name="Google Shape;3062;p64"/>
                <p:cNvSpPr/>
                <p:nvPr/>
              </p:nvSpPr>
              <p:spPr>
                <a:xfrm>
                  <a:off x="5495854" y="4211010"/>
                  <a:ext cx="105989" cy="5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6" h="6376" fill="none" extrusionOk="0">
                      <a:moveTo>
                        <a:pt x="0" y="0"/>
                      </a:moveTo>
                      <a:lnTo>
                        <a:pt x="13476" y="637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64"/>
                <p:cNvSpPr/>
                <p:nvPr/>
              </p:nvSpPr>
              <p:spPr>
                <a:xfrm>
                  <a:off x="5405280" y="4134420"/>
                  <a:ext cx="96669" cy="6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1" h="835" fill="none" extrusionOk="0">
                      <a:moveTo>
                        <a:pt x="12290" y="8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64" name="Google Shape;3064;p64"/>
              <p:cNvGrpSpPr/>
              <p:nvPr/>
            </p:nvGrpSpPr>
            <p:grpSpPr>
              <a:xfrm>
                <a:off x="5382826" y="4125549"/>
                <a:ext cx="37776" cy="32380"/>
                <a:chOff x="5382826" y="4125549"/>
                <a:chExt cx="37776" cy="32380"/>
              </a:xfrm>
            </p:grpSpPr>
            <p:sp>
              <p:nvSpPr>
                <p:cNvPr id="3065" name="Google Shape;3065;p64"/>
                <p:cNvSpPr/>
                <p:nvPr/>
              </p:nvSpPr>
              <p:spPr>
                <a:xfrm>
                  <a:off x="5382826" y="4125549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4" y="0"/>
                      </a:moveTo>
                      <a:cubicBezTo>
                        <a:pt x="2229" y="0"/>
                        <a:pt x="1714" y="188"/>
                        <a:pt x="1295" y="608"/>
                      </a:cubicBezTo>
                      <a:cubicBezTo>
                        <a:pt x="0" y="1902"/>
                        <a:pt x="907" y="4116"/>
                        <a:pt x="2746" y="4116"/>
                      </a:cubicBezTo>
                      <a:cubicBezTo>
                        <a:pt x="3871" y="4116"/>
                        <a:pt x="4790" y="3197"/>
                        <a:pt x="4803" y="2060"/>
                      </a:cubicBezTo>
                      <a:cubicBezTo>
                        <a:pt x="4794" y="817"/>
                        <a:pt x="3787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64"/>
                <p:cNvSpPr/>
                <p:nvPr/>
              </p:nvSpPr>
              <p:spPr>
                <a:xfrm>
                  <a:off x="5395669" y="4135176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67" name="Google Shape;3067;p64"/>
              <p:cNvGrpSpPr/>
              <p:nvPr/>
            </p:nvGrpSpPr>
            <p:grpSpPr>
              <a:xfrm>
                <a:off x="5475680" y="4195587"/>
                <a:ext cx="37783" cy="32364"/>
                <a:chOff x="5475680" y="4195587"/>
                <a:chExt cx="37783" cy="32364"/>
              </a:xfrm>
            </p:grpSpPr>
            <p:sp>
              <p:nvSpPr>
                <p:cNvPr id="3068" name="Google Shape;3068;p64"/>
                <p:cNvSpPr/>
                <p:nvPr/>
              </p:nvSpPr>
              <p:spPr>
                <a:xfrm>
                  <a:off x="5475680" y="4195587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1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64"/>
                <p:cNvSpPr/>
                <p:nvPr/>
              </p:nvSpPr>
              <p:spPr>
                <a:xfrm>
                  <a:off x="5488523" y="4205300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16"/>
                      </a:cubicBezTo>
                      <a:cubicBezTo>
                        <a:pt x="700" y="1583"/>
                        <a:pt x="905" y="1657"/>
                        <a:pt x="1106" y="1657"/>
                      </a:cubicBezTo>
                      <a:cubicBezTo>
                        <a:pt x="1531" y="1657"/>
                        <a:pt x="1940" y="1324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0" name="Google Shape;3070;p64"/>
              <p:cNvGrpSpPr/>
              <p:nvPr/>
            </p:nvGrpSpPr>
            <p:grpSpPr>
              <a:xfrm>
                <a:off x="5532575" y="4027197"/>
                <a:ext cx="33308" cy="32262"/>
                <a:chOff x="5532575" y="4027197"/>
                <a:chExt cx="33308" cy="32262"/>
              </a:xfrm>
            </p:grpSpPr>
            <p:sp>
              <p:nvSpPr>
                <p:cNvPr id="3071" name="Google Shape;3071;p64"/>
                <p:cNvSpPr/>
                <p:nvPr/>
              </p:nvSpPr>
              <p:spPr>
                <a:xfrm>
                  <a:off x="5532575" y="4027197"/>
                  <a:ext cx="33308" cy="32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4102" extrusionOk="0">
                      <a:moveTo>
                        <a:pt x="1984" y="0"/>
                      </a:moveTo>
                      <a:cubicBezTo>
                        <a:pt x="871" y="49"/>
                        <a:pt x="0" y="1004"/>
                        <a:pt x="37" y="2117"/>
                      </a:cubicBezTo>
                      <a:cubicBezTo>
                        <a:pt x="73" y="3227"/>
                        <a:pt x="980" y="4101"/>
                        <a:pt x="2084" y="4101"/>
                      </a:cubicBezTo>
                      <a:cubicBezTo>
                        <a:pt x="2099" y="4101"/>
                        <a:pt x="2114" y="4101"/>
                        <a:pt x="2130" y="4101"/>
                      </a:cubicBezTo>
                      <a:lnTo>
                        <a:pt x="2275" y="4101"/>
                      </a:lnTo>
                      <a:cubicBezTo>
                        <a:pt x="3375" y="4028"/>
                        <a:pt x="4234" y="3085"/>
                        <a:pt x="4186" y="1984"/>
                      </a:cubicBezTo>
                      <a:cubicBezTo>
                        <a:pt x="4150" y="871"/>
                        <a:pt x="3242" y="0"/>
                        <a:pt x="21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64"/>
                <p:cNvSpPr/>
                <p:nvPr/>
              </p:nvSpPr>
              <p:spPr>
                <a:xfrm>
                  <a:off x="5540661" y="4036792"/>
                  <a:ext cx="15502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" h="1661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50"/>
                        <a:pt x="1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8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3" name="Google Shape;3073;p64"/>
              <p:cNvGrpSpPr/>
              <p:nvPr/>
            </p:nvGrpSpPr>
            <p:grpSpPr>
              <a:xfrm>
                <a:off x="5590706" y="4245348"/>
                <a:ext cx="33497" cy="32270"/>
                <a:chOff x="5590706" y="4245348"/>
                <a:chExt cx="33497" cy="32270"/>
              </a:xfrm>
            </p:grpSpPr>
            <p:sp>
              <p:nvSpPr>
                <p:cNvPr id="3074" name="Google Shape;3074;p64"/>
                <p:cNvSpPr/>
                <p:nvPr/>
              </p:nvSpPr>
              <p:spPr>
                <a:xfrm>
                  <a:off x="5590706" y="4245348"/>
                  <a:ext cx="33497" cy="3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4103" extrusionOk="0">
                      <a:moveTo>
                        <a:pt x="2175" y="0"/>
                      </a:moveTo>
                      <a:cubicBezTo>
                        <a:pt x="2160" y="0"/>
                        <a:pt x="2145" y="1"/>
                        <a:pt x="2130" y="1"/>
                      </a:cubicBezTo>
                      <a:lnTo>
                        <a:pt x="1984" y="1"/>
                      </a:lnTo>
                      <a:cubicBezTo>
                        <a:pt x="872" y="49"/>
                        <a:pt x="1" y="993"/>
                        <a:pt x="37" y="2118"/>
                      </a:cubicBezTo>
                      <a:cubicBezTo>
                        <a:pt x="73" y="3228"/>
                        <a:pt x="980" y="4102"/>
                        <a:pt x="2085" y="4102"/>
                      </a:cubicBezTo>
                      <a:cubicBezTo>
                        <a:pt x="2100" y="4102"/>
                        <a:pt x="2115" y="4102"/>
                        <a:pt x="2130" y="4102"/>
                      </a:cubicBezTo>
                      <a:lnTo>
                        <a:pt x="2275" y="4102"/>
                      </a:lnTo>
                      <a:cubicBezTo>
                        <a:pt x="3388" y="4041"/>
                        <a:pt x="4259" y="3098"/>
                        <a:pt x="4222" y="1985"/>
                      </a:cubicBezTo>
                      <a:cubicBezTo>
                        <a:pt x="4175" y="875"/>
                        <a:pt x="3279" y="0"/>
                        <a:pt x="21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64"/>
                <p:cNvSpPr/>
                <p:nvPr/>
              </p:nvSpPr>
              <p:spPr>
                <a:xfrm>
                  <a:off x="5598791" y="4254944"/>
                  <a:ext cx="1540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" h="1659" extrusionOk="0">
                      <a:moveTo>
                        <a:pt x="1106" y="0"/>
                      </a:moveTo>
                      <a:cubicBezTo>
                        <a:pt x="1085" y="0"/>
                        <a:pt x="1063" y="1"/>
                        <a:pt x="1041" y="3"/>
                      </a:cubicBezTo>
                      <a:cubicBezTo>
                        <a:pt x="303" y="51"/>
                        <a:pt x="1" y="970"/>
                        <a:pt x="557" y="1454"/>
                      </a:cubicBezTo>
                      <a:cubicBezTo>
                        <a:pt x="720" y="1596"/>
                        <a:pt x="909" y="1659"/>
                        <a:pt x="1093" y="1659"/>
                      </a:cubicBezTo>
                      <a:cubicBezTo>
                        <a:pt x="1538" y="1659"/>
                        <a:pt x="1958" y="1290"/>
                        <a:pt x="1924" y="777"/>
                      </a:cubicBezTo>
                      <a:cubicBezTo>
                        <a:pt x="1901" y="339"/>
                        <a:pt x="1538" y="0"/>
                        <a:pt x="1106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6" name="Google Shape;3076;p64"/>
              <p:cNvGrpSpPr/>
              <p:nvPr/>
            </p:nvGrpSpPr>
            <p:grpSpPr>
              <a:xfrm>
                <a:off x="5618681" y="4109677"/>
                <a:ext cx="33112" cy="32357"/>
                <a:chOff x="5618681" y="4109677"/>
                <a:chExt cx="33112" cy="32357"/>
              </a:xfrm>
            </p:grpSpPr>
            <p:sp>
              <p:nvSpPr>
                <p:cNvPr id="3077" name="Google Shape;3077;p64"/>
                <p:cNvSpPr/>
                <p:nvPr/>
              </p:nvSpPr>
              <p:spPr>
                <a:xfrm>
                  <a:off x="5618681" y="4109677"/>
                  <a:ext cx="33112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" h="4114" extrusionOk="0">
                      <a:moveTo>
                        <a:pt x="1984" y="1"/>
                      </a:moveTo>
                      <a:cubicBezTo>
                        <a:pt x="871" y="61"/>
                        <a:pt x="0" y="1005"/>
                        <a:pt x="36" y="2130"/>
                      </a:cubicBezTo>
                      <a:cubicBezTo>
                        <a:pt x="84" y="3235"/>
                        <a:pt x="992" y="4114"/>
                        <a:pt x="2106" y="4114"/>
                      </a:cubicBezTo>
                      <a:cubicBezTo>
                        <a:pt x="2114" y="4114"/>
                        <a:pt x="2121" y="4114"/>
                        <a:pt x="2129" y="4114"/>
                      </a:cubicBezTo>
                      <a:lnTo>
                        <a:pt x="2274" y="4114"/>
                      </a:lnTo>
                      <a:cubicBezTo>
                        <a:pt x="3375" y="4029"/>
                        <a:pt x="4210" y="3086"/>
                        <a:pt x="4173" y="1985"/>
                      </a:cubicBezTo>
                      <a:cubicBezTo>
                        <a:pt x="4137" y="884"/>
                        <a:pt x="3230" y="13"/>
                        <a:pt x="21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64"/>
                <p:cNvSpPr/>
                <p:nvPr/>
              </p:nvSpPr>
              <p:spPr>
                <a:xfrm>
                  <a:off x="5626767" y="4119280"/>
                  <a:ext cx="15494" cy="1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660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62"/>
                        <a:pt x="0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7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9" name="Google Shape;3079;p64"/>
              <p:cNvGrpSpPr/>
              <p:nvPr/>
            </p:nvGrpSpPr>
            <p:grpSpPr>
              <a:xfrm>
                <a:off x="5479298" y="4128262"/>
                <a:ext cx="31405" cy="26906"/>
                <a:chOff x="5479298" y="4128262"/>
                <a:chExt cx="31405" cy="26906"/>
              </a:xfrm>
            </p:grpSpPr>
            <p:sp>
              <p:nvSpPr>
                <p:cNvPr id="3080" name="Google Shape;3080;p64"/>
                <p:cNvSpPr/>
                <p:nvPr/>
              </p:nvSpPr>
              <p:spPr>
                <a:xfrm>
                  <a:off x="5479298" y="4128262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64"/>
                <p:cNvSpPr/>
                <p:nvPr/>
              </p:nvSpPr>
              <p:spPr>
                <a:xfrm>
                  <a:off x="5493471" y="413793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8" y="1"/>
                        <a:pt x="1" y="218"/>
                        <a:pt x="1" y="485"/>
                      </a:cubicBezTo>
                      <a:cubicBezTo>
                        <a:pt x="1" y="751"/>
                        <a:pt x="218" y="968"/>
                        <a:pt x="485" y="968"/>
                      </a:cubicBezTo>
                      <a:cubicBezTo>
                        <a:pt x="751" y="968"/>
                        <a:pt x="968" y="751"/>
                        <a:pt x="968" y="485"/>
                      </a:cubicBezTo>
                      <a:cubicBezTo>
                        <a:pt x="968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82" name="Google Shape;3082;p64"/>
              <p:cNvGrpSpPr/>
              <p:nvPr/>
            </p:nvGrpSpPr>
            <p:grpSpPr>
              <a:xfrm>
                <a:off x="5582903" y="4180116"/>
                <a:ext cx="31499" cy="26898"/>
                <a:chOff x="5582903" y="4180116"/>
                <a:chExt cx="31499" cy="26898"/>
              </a:xfrm>
            </p:grpSpPr>
            <p:sp>
              <p:nvSpPr>
                <p:cNvPr id="3083" name="Google Shape;3083;p64"/>
                <p:cNvSpPr/>
                <p:nvPr/>
              </p:nvSpPr>
              <p:spPr>
                <a:xfrm>
                  <a:off x="5582903" y="4180116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1"/>
                      </a:moveTo>
                      <a:cubicBezTo>
                        <a:pt x="1855" y="1"/>
                        <a:pt x="1425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64"/>
                <p:cNvSpPr/>
                <p:nvPr/>
              </p:nvSpPr>
              <p:spPr>
                <a:xfrm>
                  <a:off x="5597084" y="4189790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85" name="Google Shape;3085;p64"/>
            <p:cNvGrpSpPr/>
            <p:nvPr/>
          </p:nvGrpSpPr>
          <p:grpSpPr>
            <a:xfrm>
              <a:off x="3977681" y="3230323"/>
              <a:ext cx="94584" cy="84085"/>
              <a:chOff x="3977681" y="3230323"/>
              <a:chExt cx="94584" cy="84085"/>
            </a:xfrm>
          </p:grpSpPr>
          <p:grpSp>
            <p:nvGrpSpPr>
              <p:cNvPr id="3086" name="Google Shape;3086;p64"/>
              <p:cNvGrpSpPr/>
              <p:nvPr/>
            </p:nvGrpSpPr>
            <p:grpSpPr>
              <a:xfrm>
                <a:off x="4000135" y="3243041"/>
                <a:ext cx="59570" cy="57186"/>
                <a:chOff x="4000135" y="3243041"/>
                <a:chExt cx="59570" cy="57186"/>
              </a:xfrm>
            </p:grpSpPr>
            <p:sp>
              <p:nvSpPr>
                <p:cNvPr id="3087" name="Google Shape;3087;p64"/>
                <p:cNvSpPr/>
                <p:nvPr/>
              </p:nvSpPr>
              <p:spPr>
                <a:xfrm>
                  <a:off x="4000135" y="3243041"/>
                  <a:ext cx="59570" cy="5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7259" fill="none" extrusionOk="0">
                      <a:moveTo>
                        <a:pt x="1" y="2323"/>
                      </a:moveTo>
                      <a:lnTo>
                        <a:pt x="2577" y="7259"/>
                      </a:lnTo>
                      <a:lnTo>
                        <a:pt x="7573" y="4114"/>
                      </a:lnTo>
                      <a:lnTo>
                        <a:pt x="5541" y="1"/>
                      </a:lnTo>
                      <a:lnTo>
                        <a:pt x="352" y="232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64"/>
                <p:cNvSpPr/>
                <p:nvPr/>
              </p:nvSpPr>
              <p:spPr>
                <a:xfrm>
                  <a:off x="4024210" y="3246847"/>
                  <a:ext cx="15706" cy="5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6787" fill="none" extrusionOk="0">
                      <a:moveTo>
                        <a:pt x="0" y="6787"/>
                      </a:moveTo>
                      <a:lnTo>
                        <a:pt x="199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64"/>
                <p:cNvSpPr/>
                <p:nvPr/>
              </p:nvSpPr>
              <p:spPr>
                <a:xfrm>
                  <a:off x="4002896" y="3261311"/>
                  <a:ext cx="56809" cy="14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3" h="1791" fill="none" extrusionOk="0">
                      <a:moveTo>
                        <a:pt x="7222" y="179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0" name="Google Shape;3090;p64"/>
              <p:cNvGrpSpPr/>
              <p:nvPr/>
            </p:nvGrpSpPr>
            <p:grpSpPr>
              <a:xfrm>
                <a:off x="3977681" y="3245872"/>
                <a:ext cx="37783" cy="32380"/>
                <a:chOff x="3977681" y="3245872"/>
                <a:chExt cx="37783" cy="32380"/>
              </a:xfrm>
            </p:grpSpPr>
            <p:sp>
              <p:nvSpPr>
                <p:cNvPr id="3091" name="Google Shape;3091;p64"/>
                <p:cNvSpPr/>
                <p:nvPr/>
              </p:nvSpPr>
              <p:spPr>
                <a:xfrm>
                  <a:off x="3977681" y="3245872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26" y="1"/>
                      </a:moveTo>
                      <a:cubicBezTo>
                        <a:pt x="2219" y="1"/>
                        <a:pt x="1703" y="189"/>
                        <a:pt x="1283" y="608"/>
                      </a:cubicBezTo>
                      <a:cubicBezTo>
                        <a:pt x="1" y="1903"/>
                        <a:pt x="908" y="4117"/>
                        <a:pt x="2747" y="4117"/>
                      </a:cubicBezTo>
                      <a:cubicBezTo>
                        <a:pt x="3872" y="4104"/>
                        <a:pt x="4791" y="3185"/>
                        <a:pt x="4803" y="2060"/>
                      </a:cubicBezTo>
                      <a:cubicBezTo>
                        <a:pt x="4795" y="818"/>
                        <a:pt x="3782" y="1"/>
                        <a:pt x="27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64"/>
                <p:cNvSpPr/>
                <p:nvPr/>
              </p:nvSpPr>
              <p:spPr>
                <a:xfrm>
                  <a:off x="3992718" y="325550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3" name="Google Shape;3093;p64"/>
              <p:cNvGrpSpPr/>
              <p:nvPr/>
            </p:nvGrpSpPr>
            <p:grpSpPr>
              <a:xfrm>
                <a:off x="4040860" y="3262672"/>
                <a:ext cx="31405" cy="27001"/>
                <a:chOff x="4040860" y="3262672"/>
                <a:chExt cx="31405" cy="27001"/>
              </a:xfrm>
            </p:grpSpPr>
            <p:sp>
              <p:nvSpPr>
                <p:cNvPr id="3094" name="Google Shape;3094;p64"/>
                <p:cNvSpPr/>
                <p:nvPr/>
              </p:nvSpPr>
              <p:spPr>
                <a:xfrm>
                  <a:off x="4040860" y="326267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5" name="Google Shape;3095;p64"/>
                <p:cNvSpPr/>
                <p:nvPr/>
              </p:nvSpPr>
              <p:spPr>
                <a:xfrm>
                  <a:off x="4054938" y="327234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6" name="Google Shape;3096;p64"/>
              <p:cNvGrpSpPr/>
              <p:nvPr/>
            </p:nvGrpSpPr>
            <p:grpSpPr>
              <a:xfrm>
                <a:off x="4021072" y="3230323"/>
                <a:ext cx="31397" cy="26906"/>
                <a:chOff x="4021072" y="3230323"/>
                <a:chExt cx="31397" cy="26906"/>
              </a:xfrm>
            </p:grpSpPr>
            <p:sp>
              <p:nvSpPr>
                <p:cNvPr id="3097" name="Google Shape;3097;p64"/>
                <p:cNvSpPr/>
                <p:nvPr/>
              </p:nvSpPr>
              <p:spPr>
                <a:xfrm>
                  <a:off x="4021072" y="3230323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8" name="Google Shape;3098;p64"/>
                <p:cNvSpPr/>
                <p:nvPr/>
              </p:nvSpPr>
              <p:spPr>
                <a:xfrm>
                  <a:off x="403524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9" name="Google Shape;3099;p64"/>
              <p:cNvGrpSpPr/>
              <p:nvPr/>
            </p:nvGrpSpPr>
            <p:grpSpPr>
              <a:xfrm>
                <a:off x="4001472" y="3287462"/>
                <a:ext cx="31499" cy="26945"/>
                <a:chOff x="4001472" y="3287462"/>
                <a:chExt cx="31499" cy="26945"/>
              </a:xfrm>
            </p:grpSpPr>
            <p:sp>
              <p:nvSpPr>
                <p:cNvPr id="3100" name="Google Shape;3100;p64"/>
                <p:cNvSpPr/>
                <p:nvPr/>
              </p:nvSpPr>
              <p:spPr>
                <a:xfrm>
                  <a:off x="4001472" y="3287462"/>
                  <a:ext cx="31499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6" extrusionOk="0">
                      <a:moveTo>
                        <a:pt x="2276" y="1"/>
                      </a:moveTo>
                      <a:cubicBezTo>
                        <a:pt x="1854" y="1"/>
                        <a:pt x="1425" y="158"/>
                        <a:pt x="1077" y="510"/>
                      </a:cubicBezTo>
                      <a:cubicBezTo>
                        <a:pt x="0" y="1587"/>
                        <a:pt x="762" y="3425"/>
                        <a:pt x="2286" y="3425"/>
                      </a:cubicBezTo>
                      <a:cubicBezTo>
                        <a:pt x="3230" y="3425"/>
                        <a:pt x="3992" y="2663"/>
                        <a:pt x="4004" y="1720"/>
                      </a:cubicBezTo>
                      <a:cubicBezTo>
                        <a:pt x="4004" y="688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1" name="Google Shape;3101;p64"/>
                <p:cNvSpPr/>
                <p:nvPr/>
              </p:nvSpPr>
              <p:spPr>
                <a:xfrm>
                  <a:off x="4014410" y="3297175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06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02" name="Google Shape;3102;p64"/>
            <p:cNvGrpSpPr/>
            <p:nvPr/>
          </p:nvGrpSpPr>
          <p:grpSpPr>
            <a:xfrm>
              <a:off x="4084715" y="3258865"/>
              <a:ext cx="184961" cy="137268"/>
              <a:chOff x="4084715" y="3258865"/>
              <a:chExt cx="184961" cy="137268"/>
            </a:xfrm>
          </p:grpSpPr>
          <p:grpSp>
            <p:nvGrpSpPr>
              <p:cNvPr id="3103" name="Google Shape;3103;p64"/>
              <p:cNvGrpSpPr/>
              <p:nvPr/>
            </p:nvGrpSpPr>
            <p:grpSpPr>
              <a:xfrm>
                <a:off x="4107453" y="3271583"/>
                <a:ext cx="153470" cy="110275"/>
                <a:chOff x="4107453" y="3271583"/>
                <a:chExt cx="153470" cy="110275"/>
              </a:xfrm>
            </p:grpSpPr>
            <p:sp>
              <p:nvSpPr>
                <p:cNvPr id="3104" name="Google Shape;3104;p64"/>
                <p:cNvSpPr/>
                <p:nvPr/>
              </p:nvSpPr>
              <p:spPr>
                <a:xfrm>
                  <a:off x="4107453" y="3271583"/>
                  <a:ext cx="153470" cy="1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3" h="14021" fill="none" extrusionOk="0">
                      <a:moveTo>
                        <a:pt x="19513" y="14021"/>
                      </a:moveTo>
                      <a:lnTo>
                        <a:pt x="14844" y="968"/>
                      </a:lnTo>
                      <a:lnTo>
                        <a:pt x="5674" y="1"/>
                      </a:lnTo>
                      <a:lnTo>
                        <a:pt x="1" y="968"/>
                      </a:lnTo>
                      <a:lnTo>
                        <a:pt x="8977" y="2674"/>
                      </a:lnTo>
                      <a:lnTo>
                        <a:pt x="14360" y="10102"/>
                      </a:lnTo>
                      <a:lnTo>
                        <a:pt x="19029" y="14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5" name="Google Shape;3105;p64"/>
                <p:cNvSpPr/>
                <p:nvPr/>
              </p:nvSpPr>
              <p:spPr>
                <a:xfrm>
                  <a:off x="4155886" y="3271968"/>
                  <a:ext cx="22171" cy="2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" h="2614" fill="none" extrusionOk="0">
                      <a:moveTo>
                        <a:pt x="2819" y="26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6" name="Google Shape;3106;p64"/>
                <p:cNvSpPr/>
                <p:nvPr/>
              </p:nvSpPr>
              <p:spPr>
                <a:xfrm>
                  <a:off x="4178049" y="3279196"/>
                  <a:ext cx="42345" cy="13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4" h="1695" fill="none" extrusionOk="0">
                      <a:moveTo>
                        <a:pt x="1" y="1694"/>
                      </a:moveTo>
                      <a:lnTo>
                        <a:pt x="538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7" name="Google Shape;3107;p64"/>
                <p:cNvSpPr/>
                <p:nvPr/>
              </p:nvSpPr>
              <p:spPr>
                <a:xfrm>
                  <a:off x="4220387" y="3279196"/>
                  <a:ext cx="8" cy="7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22" fill="none" extrusionOk="0">
                      <a:moveTo>
                        <a:pt x="1" y="0"/>
                      </a:moveTo>
                      <a:lnTo>
                        <a:pt x="1" y="91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08" name="Google Shape;3108;p64"/>
              <p:cNvGrpSpPr/>
              <p:nvPr/>
            </p:nvGrpSpPr>
            <p:grpSpPr>
              <a:xfrm>
                <a:off x="4136947" y="3258865"/>
                <a:ext cx="31499" cy="27001"/>
                <a:chOff x="4136947" y="3258865"/>
                <a:chExt cx="31499" cy="27001"/>
              </a:xfrm>
            </p:grpSpPr>
            <p:sp>
              <p:nvSpPr>
                <p:cNvPr id="3109" name="Google Shape;3109;p64"/>
                <p:cNvSpPr/>
                <p:nvPr/>
              </p:nvSpPr>
              <p:spPr>
                <a:xfrm>
                  <a:off x="4136947" y="3258865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32"/>
                        <a:pt x="2299" y="3432"/>
                      </a:cubicBezTo>
                      <a:cubicBezTo>
                        <a:pt x="3243" y="3420"/>
                        <a:pt x="4005" y="2658"/>
                        <a:pt x="4005" y="1715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0" name="Google Shape;3110;p64"/>
                <p:cNvSpPr/>
                <p:nvPr/>
              </p:nvSpPr>
              <p:spPr>
                <a:xfrm>
                  <a:off x="4151222" y="3268539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06" y="1"/>
                        <a:pt x="0" y="218"/>
                        <a:pt x="0" y="485"/>
                      </a:cubicBezTo>
                      <a:cubicBezTo>
                        <a:pt x="0" y="751"/>
                        <a:pt x="206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1" name="Google Shape;3111;p64"/>
              <p:cNvGrpSpPr/>
              <p:nvPr/>
            </p:nvGrpSpPr>
            <p:grpSpPr>
              <a:xfrm>
                <a:off x="4084715" y="3266478"/>
                <a:ext cx="31468" cy="26898"/>
                <a:chOff x="4084715" y="3266478"/>
                <a:chExt cx="31468" cy="26898"/>
              </a:xfrm>
            </p:grpSpPr>
            <p:sp>
              <p:nvSpPr>
                <p:cNvPr id="3112" name="Google Shape;3112;p64"/>
                <p:cNvSpPr/>
                <p:nvPr/>
              </p:nvSpPr>
              <p:spPr>
                <a:xfrm>
                  <a:off x="4084715" y="3266478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9" y="1"/>
                      </a:moveTo>
                      <a:cubicBezTo>
                        <a:pt x="1859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26"/>
                      </a:cubicBezTo>
                      <a:cubicBezTo>
                        <a:pt x="4001" y="686"/>
                        <a:pt x="3161" y="1"/>
                        <a:pt x="227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3" name="Google Shape;3113;p64"/>
                <p:cNvSpPr/>
                <p:nvPr/>
              </p:nvSpPr>
              <p:spPr>
                <a:xfrm>
                  <a:off x="4098896" y="327615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4" name="Google Shape;3114;p64"/>
              <p:cNvGrpSpPr/>
              <p:nvPr/>
            </p:nvGrpSpPr>
            <p:grpSpPr>
              <a:xfrm>
                <a:off x="4159213" y="3279849"/>
                <a:ext cx="31405" cy="26945"/>
                <a:chOff x="4159213" y="3279849"/>
                <a:chExt cx="31405" cy="26945"/>
              </a:xfrm>
            </p:grpSpPr>
            <p:sp>
              <p:nvSpPr>
                <p:cNvPr id="3115" name="Google Shape;3115;p64"/>
                <p:cNvSpPr/>
                <p:nvPr/>
              </p:nvSpPr>
              <p:spPr>
                <a:xfrm>
                  <a:off x="4159213" y="3279849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6"/>
                        <a:pt x="2287" y="3426"/>
                      </a:cubicBezTo>
                      <a:cubicBezTo>
                        <a:pt x="3230" y="3426"/>
                        <a:pt x="3992" y="2663"/>
                        <a:pt x="3992" y="1720"/>
                      </a:cubicBezTo>
                      <a:cubicBezTo>
                        <a:pt x="3992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6" name="Google Shape;3116;p64"/>
                <p:cNvSpPr/>
                <p:nvPr/>
              </p:nvSpPr>
              <p:spPr>
                <a:xfrm>
                  <a:off x="4173385" y="3289570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7" name="Google Shape;3117;p64"/>
              <p:cNvGrpSpPr/>
              <p:nvPr/>
            </p:nvGrpSpPr>
            <p:grpSpPr>
              <a:xfrm>
                <a:off x="4201550" y="3266502"/>
                <a:ext cx="31405" cy="26883"/>
                <a:chOff x="4201550" y="3266502"/>
                <a:chExt cx="31405" cy="26883"/>
              </a:xfrm>
            </p:grpSpPr>
            <p:sp>
              <p:nvSpPr>
                <p:cNvPr id="3118" name="Google Shape;3118;p64"/>
                <p:cNvSpPr/>
                <p:nvPr/>
              </p:nvSpPr>
              <p:spPr>
                <a:xfrm>
                  <a:off x="4201550" y="3266502"/>
                  <a:ext cx="31405" cy="2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18" extrusionOk="0">
                      <a:moveTo>
                        <a:pt x="2266" y="1"/>
                      </a:moveTo>
                      <a:cubicBezTo>
                        <a:pt x="1849" y="1"/>
                        <a:pt x="1423" y="155"/>
                        <a:pt x="1077" y="502"/>
                      </a:cubicBezTo>
                      <a:cubicBezTo>
                        <a:pt x="1" y="1566"/>
                        <a:pt x="751" y="3417"/>
                        <a:pt x="2275" y="3417"/>
                      </a:cubicBezTo>
                      <a:cubicBezTo>
                        <a:pt x="2282" y="3417"/>
                        <a:pt x="2290" y="3417"/>
                        <a:pt x="2297" y="3417"/>
                      </a:cubicBezTo>
                      <a:cubicBezTo>
                        <a:pt x="3230" y="3417"/>
                        <a:pt x="3993" y="2660"/>
                        <a:pt x="3993" y="1723"/>
                      </a:cubicBezTo>
                      <a:cubicBezTo>
                        <a:pt x="3993" y="689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9" name="Google Shape;3119;p64"/>
                <p:cNvSpPr/>
                <p:nvPr/>
              </p:nvSpPr>
              <p:spPr>
                <a:xfrm>
                  <a:off x="4214331" y="3276247"/>
                  <a:ext cx="8919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4" extrusionOk="0">
                      <a:moveTo>
                        <a:pt x="635" y="0"/>
                      </a:moveTo>
                      <a:cubicBezTo>
                        <a:pt x="209" y="0"/>
                        <a:pt x="0" y="512"/>
                        <a:pt x="311" y="823"/>
                      </a:cubicBezTo>
                      <a:cubicBezTo>
                        <a:pt x="408" y="920"/>
                        <a:pt x="528" y="964"/>
                        <a:pt x="646" y="964"/>
                      </a:cubicBezTo>
                      <a:cubicBezTo>
                        <a:pt x="895" y="964"/>
                        <a:pt x="1134" y="771"/>
                        <a:pt x="1134" y="484"/>
                      </a:cubicBezTo>
                      <a:cubicBezTo>
                        <a:pt x="1134" y="206"/>
                        <a:pt x="916" y="0"/>
                        <a:pt x="650" y="0"/>
                      </a:cubicBezTo>
                      <a:cubicBezTo>
                        <a:pt x="645" y="0"/>
                        <a:pt x="640" y="0"/>
                        <a:pt x="6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20" name="Google Shape;3120;p64"/>
              <p:cNvGrpSpPr/>
              <p:nvPr/>
            </p:nvGrpSpPr>
            <p:grpSpPr>
              <a:xfrm>
                <a:off x="4201550" y="3338278"/>
                <a:ext cx="31405" cy="26930"/>
                <a:chOff x="4201550" y="3338278"/>
                <a:chExt cx="31405" cy="26930"/>
              </a:xfrm>
            </p:grpSpPr>
            <p:sp>
              <p:nvSpPr>
                <p:cNvPr id="3121" name="Google Shape;3121;p64"/>
                <p:cNvSpPr/>
                <p:nvPr/>
              </p:nvSpPr>
              <p:spPr>
                <a:xfrm>
                  <a:off x="4201550" y="3338278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6" y="1"/>
                      </a:moveTo>
                      <a:cubicBezTo>
                        <a:pt x="1848" y="1"/>
                        <a:pt x="1423" y="154"/>
                        <a:pt x="1077" y="497"/>
                      </a:cubicBezTo>
                      <a:cubicBezTo>
                        <a:pt x="1" y="1573"/>
                        <a:pt x="751" y="3412"/>
                        <a:pt x="2275" y="3424"/>
                      </a:cubicBezTo>
                      <a:cubicBezTo>
                        <a:pt x="3218" y="3424"/>
                        <a:pt x="3993" y="2662"/>
                        <a:pt x="3993" y="1718"/>
                      </a:cubicBezTo>
                      <a:cubicBezTo>
                        <a:pt x="3993" y="684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2" name="Google Shape;3122;p64"/>
                <p:cNvSpPr/>
                <p:nvPr/>
              </p:nvSpPr>
              <p:spPr>
                <a:xfrm>
                  <a:off x="4214331" y="3347976"/>
                  <a:ext cx="8919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5" extrusionOk="0">
                      <a:moveTo>
                        <a:pt x="671" y="1"/>
                      </a:moveTo>
                      <a:cubicBezTo>
                        <a:pt x="664" y="1"/>
                        <a:pt x="657" y="1"/>
                        <a:pt x="650" y="1"/>
                      </a:cubicBezTo>
                      <a:cubicBezTo>
                        <a:pt x="645" y="1"/>
                        <a:pt x="640" y="1"/>
                        <a:pt x="635" y="1"/>
                      </a:cubicBezTo>
                      <a:cubicBezTo>
                        <a:pt x="209" y="1"/>
                        <a:pt x="0" y="513"/>
                        <a:pt x="311" y="824"/>
                      </a:cubicBezTo>
                      <a:cubicBezTo>
                        <a:pt x="408" y="921"/>
                        <a:pt x="528" y="965"/>
                        <a:pt x="646" y="965"/>
                      </a:cubicBezTo>
                      <a:cubicBezTo>
                        <a:pt x="895" y="965"/>
                        <a:pt x="1134" y="772"/>
                        <a:pt x="1134" y="485"/>
                      </a:cubicBezTo>
                      <a:cubicBezTo>
                        <a:pt x="1134" y="214"/>
                        <a:pt x="927" y="1"/>
                        <a:pt x="67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23" name="Google Shape;3123;p64"/>
              <p:cNvGrpSpPr/>
              <p:nvPr/>
            </p:nvGrpSpPr>
            <p:grpSpPr>
              <a:xfrm>
                <a:off x="4238272" y="3369132"/>
                <a:ext cx="31405" cy="27001"/>
                <a:chOff x="4238272" y="3369132"/>
                <a:chExt cx="31405" cy="27001"/>
              </a:xfrm>
            </p:grpSpPr>
            <p:sp>
              <p:nvSpPr>
                <p:cNvPr id="3124" name="Google Shape;3124;p64"/>
                <p:cNvSpPr/>
                <p:nvPr/>
              </p:nvSpPr>
              <p:spPr>
                <a:xfrm>
                  <a:off x="4238272" y="33691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4" y="1"/>
                        <a:pt x="1426" y="157"/>
                        <a:pt x="1078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5" name="Google Shape;3125;p64"/>
                <p:cNvSpPr/>
                <p:nvPr/>
              </p:nvSpPr>
              <p:spPr>
                <a:xfrm>
                  <a:off x="4251217" y="3378806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3"/>
                      </a:cubicBezTo>
                      <a:cubicBezTo>
                        <a:pt x="401" y="922"/>
                        <a:pt x="524" y="967"/>
                        <a:pt x="643" y="967"/>
                      </a:cubicBezTo>
                      <a:cubicBezTo>
                        <a:pt x="889" y="967"/>
                        <a:pt x="1125" y="778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6" name="Google Shape;3126;p64"/>
            <p:cNvGrpSpPr/>
            <p:nvPr/>
          </p:nvGrpSpPr>
          <p:grpSpPr>
            <a:xfrm>
              <a:off x="4068639" y="3200169"/>
              <a:ext cx="77643" cy="37272"/>
              <a:chOff x="4068639" y="3200169"/>
              <a:chExt cx="77643" cy="37272"/>
            </a:xfrm>
          </p:grpSpPr>
          <p:sp>
            <p:nvSpPr>
              <p:cNvPr id="3127" name="Google Shape;3127;p64"/>
              <p:cNvSpPr/>
              <p:nvPr/>
            </p:nvSpPr>
            <p:spPr>
              <a:xfrm>
                <a:off x="4087570" y="3212886"/>
                <a:ext cx="49958" cy="10374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1319" fill="none" extrusionOk="0">
                    <a:moveTo>
                      <a:pt x="1" y="1319"/>
                    </a:moveTo>
                    <a:lnTo>
                      <a:pt x="6351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8" name="Google Shape;3128;p64"/>
              <p:cNvGrpSpPr/>
              <p:nvPr/>
            </p:nvGrpSpPr>
            <p:grpSpPr>
              <a:xfrm>
                <a:off x="4114878" y="3200169"/>
                <a:ext cx="31405" cy="26993"/>
                <a:chOff x="4114878" y="3200169"/>
                <a:chExt cx="31405" cy="26993"/>
              </a:xfrm>
            </p:grpSpPr>
            <p:sp>
              <p:nvSpPr>
                <p:cNvPr id="3129" name="Google Shape;3129;p64"/>
                <p:cNvSpPr/>
                <p:nvPr/>
              </p:nvSpPr>
              <p:spPr>
                <a:xfrm>
                  <a:off x="4114878" y="3200169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7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64"/>
                <p:cNvSpPr/>
                <p:nvPr/>
              </p:nvSpPr>
              <p:spPr>
                <a:xfrm>
                  <a:off x="4127721" y="320983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36"/>
                      </a:cubicBezTo>
                      <a:cubicBezTo>
                        <a:pt x="400" y="933"/>
                        <a:pt x="519" y="976"/>
                        <a:pt x="637" y="976"/>
                      </a:cubicBezTo>
                      <a:cubicBezTo>
                        <a:pt x="887" y="976"/>
                        <a:pt x="1129" y="781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31" name="Google Shape;3131;p64"/>
              <p:cNvGrpSpPr/>
              <p:nvPr/>
            </p:nvGrpSpPr>
            <p:grpSpPr>
              <a:xfrm>
                <a:off x="4068639" y="3210535"/>
                <a:ext cx="31499" cy="26906"/>
                <a:chOff x="4068639" y="3210535"/>
                <a:chExt cx="31499" cy="26906"/>
              </a:xfrm>
            </p:grpSpPr>
            <p:sp>
              <p:nvSpPr>
                <p:cNvPr id="3132" name="Google Shape;3132;p64"/>
                <p:cNvSpPr/>
                <p:nvPr/>
              </p:nvSpPr>
              <p:spPr>
                <a:xfrm>
                  <a:off x="4068639" y="321053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64"/>
                <p:cNvSpPr/>
                <p:nvPr/>
              </p:nvSpPr>
              <p:spPr>
                <a:xfrm>
                  <a:off x="4081577" y="3220209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7" y="964"/>
                        <a:pt x="1126" y="771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34" name="Google Shape;3134;p64"/>
            <p:cNvGrpSpPr/>
            <p:nvPr/>
          </p:nvGrpSpPr>
          <p:grpSpPr>
            <a:xfrm>
              <a:off x="3869702" y="3066935"/>
              <a:ext cx="382664" cy="190294"/>
              <a:chOff x="3869702" y="3066935"/>
              <a:chExt cx="382664" cy="190294"/>
            </a:xfrm>
          </p:grpSpPr>
          <p:grpSp>
            <p:nvGrpSpPr>
              <p:cNvPr id="3135" name="Google Shape;3135;p64"/>
              <p:cNvGrpSpPr/>
              <p:nvPr/>
            </p:nvGrpSpPr>
            <p:grpSpPr>
              <a:xfrm>
                <a:off x="3888633" y="3082351"/>
                <a:ext cx="351172" cy="160698"/>
                <a:chOff x="3888633" y="3082351"/>
                <a:chExt cx="351172" cy="160698"/>
              </a:xfrm>
            </p:grpSpPr>
            <p:sp>
              <p:nvSpPr>
                <p:cNvPr id="3136" name="Google Shape;3136;p64"/>
                <p:cNvSpPr/>
                <p:nvPr/>
              </p:nvSpPr>
              <p:spPr>
                <a:xfrm>
                  <a:off x="3892440" y="3082351"/>
                  <a:ext cx="347366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6" h="20432" fill="none" extrusionOk="0">
                      <a:moveTo>
                        <a:pt x="7041" y="11529"/>
                      </a:moveTo>
                      <a:lnTo>
                        <a:pt x="22440" y="4162"/>
                      </a:lnTo>
                      <a:lnTo>
                        <a:pt x="34815" y="0"/>
                      </a:lnTo>
                      <a:lnTo>
                        <a:pt x="44166" y="484"/>
                      </a:lnTo>
                      <a:lnTo>
                        <a:pt x="38964" y="8565"/>
                      </a:lnTo>
                      <a:lnTo>
                        <a:pt x="33012" y="10065"/>
                      </a:lnTo>
                      <a:lnTo>
                        <a:pt x="22440" y="4839"/>
                      </a:lnTo>
                      <a:lnTo>
                        <a:pt x="18750" y="15424"/>
                      </a:lnTo>
                      <a:cubicBezTo>
                        <a:pt x="18750" y="15424"/>
                        <a:pt x="6206" y="11154"/>
                        <a:pt x="6557" y="11516"/>
                      </a:cubicBezTo>
                      <a:lnTo>
                        <a:pt x="0" y="204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64"/>
                <p:cNvSpPr/>
                <p:nvPr/>
              </p:nvSpPr>
              <p:spPr>
                <a:xfrm>
                  <a:off x="3888633" y="3172924"/>
                  <a:ext cx="72979" cy="7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9" h="8916" fill="none" extrusionOk="0">
                      <a:moveTo>
                        <a:pt x="0" y="8916"/>
                      </a:moveTo>
                      <a:lnTo>
                        <a:pt x="9279" y="6883"/>
                      </a:lnTo>
                      <a:lnTo>
                        <a:pt x="704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64"/>
                <p:cNvSpPr/>
                <p:nvPr/>
              </p:nvSpPr>
              <p:spPr>
                <a:xfrm>
                  <a:off x="3960370" y="3203653"/>
                  <a:ext cx="79547" cy="1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4" h="2493" fill="none" extrusionOk="0">
                      <a:moveTo>
                        <a:pt x="0" y="2493"/>
                      </a:moveTo>
                      <a:lnTo>
                        <a:pt x="1011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64"/>
                <p:cNvSpPr/>
                <p:nvPr/>
              </p:nvSpPr>
              <p:spPr>
                <a:xfrm>
                  <a:off x="4043613" y="3161504"/>
                  <a:ext cx="108474" cy="42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2" h="5360" fill="none" extrusionOk="0">
                      <a:moveTo>
                        <a:pt x="1" y="5360"/>
                      </a:moveTo>
                      <a:lnTo>
                        <a:pt x="1379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64"/>
                <p:cNvSpPr/>
                <p:nvPr/>
              </p:nvSpPr>
              <p:spPr>
                <a:xfrm>
                  <a:off x="4152079" y="3082351"/>
                  <a:ext cx="17224" cy="8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0549" fill="none" extrusionOk="0">
                      <a:moveTo>
                        <a:pt x="0" y="10549"/>
                      </a:moveTo>
                      <a:lnTo>
                        <a:pt x="219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64"/>
                <p:cNvSpPr/>
                <p:nvPr/>
              </p:nvSpPr>
              <p:spPr>
                <a:xfrm>
                  <a:off x="4169296" y="3082351"/>
                  <a:ext cx="25797" cy="6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8081" fill="none" extrusionOk="0">
                      <a:moveTo>
                        <a:pt x="1" y="0"/>
                      </a:moveTo>
                      <a:lnTo>
                        <a:pt x="3279" y="808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2" name="Google Shape;3142;p64"/>
              <p:cNvGrpSpPr/>
              <p:nvPr/>
            </p:nvGrpSpPr>
            <p:grpSpPr>
              <a:xfrm>
                <a:off x="4143703" y="3066935"/>
                <a:ext cx="37783" cy="32357"/>
                <a:chOff x="4143703" y="3066935"/>
                <a:chExt cx="37783" cy="32357"/>
              </a:xfrm>
            </p:grpSpPr>
            <p:sp>
              <p:nvSpPr>
                <p:cNvPr id="3143" name="Google Shape;3143;p64"/>
                <p:cNvSpPr/>
                <p:nvPr/>
              </p:nvSpPr>
              <p:spPr>
                <a:xfrm>
                  <a:off x="4143703" y="306693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1" y="0"/>
                      </a:moveTo>
                      <a:cubicBezTo>
                        <a:pt x="2227" y="0"/>
                        <a:pt x="1713" y="188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64"/>
                <p:cNvSpPr/>
                <p:nvPr/>
              </p:nvSpPr>
              <p:spPr>
                <a:xfrm>
                  <a:off x="4158741" y="3076641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4" y="1658"/>
                        <a:pt x="1657" y="1283"/>
                        <a:pt x="1657" y="823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5" name="Google Shape;3145;p64"/>
              <p:cNvGrpSpPr/>
              <p:nvPr/>
            </p:nvGrpSpPr>
            <p:grpSpPr>
              <a:xfrm>
                <a:off x="4044565" y="3103563"/>
                <a:ext cx="37783" cy="32451"/>
                <a:chOff x="4044565" y="3103563"/>
                <a:chExt cx="37783" cy="32451"/>
              </a:xfrm>
            </p:grpSpPr>
            <p:sp>
              <p:nvSpPr>
                <p:cNvPr id="3146" name="Google Shape;3146;p64"/>
                <p:cNvSpPr/>
                <p:nvPr/>
              </p:nvSpPr>
              <p:spPr>
                <a:xfrm>
                  <a:off x="4044565" y="3103563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64"/>
                <p:cNvSpPr/>
                <p:nvPr/>
              </p:nvSpPr>
              <p:spPr>
                <a:xfrm>
                  <a:off x="4059602" y="3113268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8" name="Google Shape;3148;p64"/>
              <p:cNvGrpSpPr/>
              <p:nvPr/>
            </p:nvGrpSpPr>
            <p:grpSpPr>
              <a:xfrm>
                <a:off x="4017454" y="3188237"/>
                <a:ext cx="37776" cy="32357"/>
                <a:chOff x="4017454" y="3188237"/>
                <a:chExt cx="37776" cy="32357"/>
              </a:xfrm>
            </p:grpSpPr>
            <p:sp>
              <p:nvSpPr>
                <p:cNvPr id="3149" name="Google Shape;3149;p64"/>
                <p:cNvSpPr/>
                <p:nvPr/>
              </p:nvSpPr>
              <p:spPr>
                <a:xfrm>
                  <a:off x="4017454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08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64"/>
                <p:cNvSpPr/>
                <p:nvPr/>
              </p:nvSpPr>
              <p:spPr>
                <a:xfrm>
                  <a:off x="4032484" y="319794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1" name="Google Shape;3151;p64"/>
              <p:cNvGrpSpPr/>
              <p:nvPr/>
            </p:nvGrpSpPr>
            <p:grpSpPr>
              <a:xfrm>
                <a:off x="3921548" y="3157509"/>
                <a:ext cx="37783" cy="32357"/>
                <a:chOff x="3921548" y="3157509"/>
                <a:chExt cx="37783" cy="32357"/>
              </a:xfrm>
            </p:grpSpPr>
            <p:sp>
              <p:nvSpPr>
                <p:cNvPr id="3152" name="Google Shape;3152;p64"/>
                <p:cNvSpPr/>
                <p:nvPr/>
              </p:nvSpPr>
              <p:spPr>
                <a:xfrm>
                  <a:off x="3921548" y="31575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3" name="Google Shape;3153;p64"/>
                <p:cNvSpPr/>
                <p:nvPr/>
              </p:nvSpPr>
              <p:spPr>
                <a:xfrm>
                  <a:off x="3936586" y="3167214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4"/>
                        <a:pt x="1282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4" name="Google Shape;3154;p64"/>
              <p:cNvGrpSpPr/>
              <p:nvPr/>
            </p:nvGrpSpPr>
            <p:grpSpPr>
              <a:xfrm>
                <a:off x="3939056" y="3211620"/>
                <a:ext cx="37783" cy="32380"/>
                <a:chOff x="3939056" y="3211620"/>
                <a:chExt cx="37783" cy="32380"/>
              </a:xfrm>
            </p:grpSpPr>
            <p:sp>
              <p:nvSpPr>
                <p:cNvPr id="3155" name="Google Shape;3155;p64"/>
                <p:cNvSpPr/>
                <p:nvPr/>
              </p:nvSpPr>
              <p:spPr>
                <a:xfrm>
                  <a:off x="3939056" y="3211620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59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6" name="Google Shape;3156;p64"/>
                <p:cNvSpPr/>
                <p:nvPr/>
              </p:nvSpPr>
              <p:spPr>
                <a:xfrm>
                  <a:off x="3954188" y="32212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7" name="Google Shape;3157;p64"/>
              <p:cNvGrpSpPr/>
              <p:nvPr/>
            </p:nvGrpSpPr>
            <p:grpSpPr>
              <a:xfrm>
                <a:off x="4176240" y="3136965"/>
                <a:ext cx="31405" cy="26930"/>
                <a:chOff x="4176240" y="3136965"/>
                <a:chExt cx="31405" cy="26930"/>
              </a:xfrm>
            </p:grpSpPr>
            <p:sp>
              <p:nvSpPr>
                <p:cNvPr id="3158" name="Google Shape;3158;p64"/>
                <p:cNvSpPr/>
                <p:nvPr/>
              </p:nvSpPr>
              <p:spPr>
                <a:xfrm>
                  <a:off x="4176240" y="3136965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8" y="1"/>
                      </a:moveTo>
                      <a:cubicBezTo>
                        <a:pt x="1846" y="1"/>
                        <a:pt x="1415" y="158"/>
                        <a:pt x="1065" y="508"/>
                      </a:cubicBezTo>
                      <a:cubicBezTo>
                        <a:pt x="1" y="1585"/>
                        <a:pt x="763" y="3423"/>
                        <a:pt x="2275" y="3423"/>
                      </a:cubicBezTo>
                      <a:cubicBezTo>
                        <a:pt x="3231" y="3423"/>
                        <a:pt x="3993" y="2649"/>
                        <a:pt x="3993" y="1705"/>
                      </a:cubicBezTo>
                      <a:cubicBezTo>
                        <a:pt x="3985" y="677"/>
                        <a:pt x="3145" y="1"/>
                        <a:pt x="226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9" name="Google Shape;3159;p64"/>
                <p:cNvSpPr/>
                <p:nvPr/>
              </p:nvSpPr>
              <p:spPr>
                <a:xfrm>
                  <a:off x="4190327" y="3146663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0" name="Google Shape;3160;p64"/>
              <p:cNvGrpSpPr/>
              <p:nvPr/>
            </p:nvGrpSpPr>
            <p:grpSpPr>
              <a:xfrm>
                <a:off x="4133148" y="3152593"/>
                <a:ext cx="31499" cy="27001"/>
                <a:chOff x="4133148" y="3152593"/>
                <a:chExt cx="31499" cy="27001"/>
              </a:xfrm>
            </p:grpSpPr>
            <p:sp>
              <p:nvSpPr>
                <p:cNvPr id="3161" name="Google Shape;3161;p64"/>
                <p:cNvSpPr/>
                <p:nvPr/>
              </p:nvSpPr>
              <p:spPr>
                <a:xfrm>
                  <a:off x="4133148" y="31525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8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2" name="Google Shape;3162;p64"/>
                <p:cNvSpPr/>
                <p:nvPr/>
              </p:nvSpPr>
              <p:spPr>
                <a:xfrm>
                  <a:off x="4147321" y="316226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3" name="Google Shape;3163;p64"/>
              <p:cNvGrpSpPr/>
              <p:nvPr/>
            </p:nvGrpSpPr>
            <p:grpSpPr>
              <a:xfrm>
                <a:off x="4220866" y="3073534"/>
                <a:ext cx="31499" cy="26898"/>
                <a:chOff x="4220866" y="3073534"/>
                <a:chExt cx="31499" cy="26898"/>
              </a:xfrm>
            </p:grpSpPr>
            <p:sp>
              <p:nvSpPr>
                <p:cNvPr id="3164" name="Google Shape;3164;p64"/>
                <p:cNvSpPr/>
                <p:nvPr/>
              </p:nvSpPr>
              <p:spPr>
                <a:xfrm>
                  <a:off x="4220866" y="307353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5" name="Google Shape;3165;p64"/>
                <p:cNvSpPr/>
                <p:nvPr/>
              </p:nvSpPr>
              <p:spPr>
                <a:xfrm>
                  <a:off x="4235039" y="3083114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5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6" name="Google Shape;3166;p64"/>
              <p:cNvGrpSpPr/>
              <p:nvPr/>
            </p:nvGrpSpPr>
            <p:grpSpPr>
              <a:xfrm>
                <a:off x="3869702" y="3230323"/>
                <a:ext cx="31499" cy="26906"/>
                <a:chOff x="3869702" y="3230323"/>
                <a:chExt cx="31499" cy="26906"/>
              </a:xfrm>
            </p:grpSpPr>
            <p:sp>
              <p:nvSpPr>
                <p:cNvPr id="3167" name="Google Shape;3167;p64"/>
                <p:cNvSpPr/>
                <p:nvPr/>
              </p:nvSpPr>
              <p:spPr>
                <a:xfrm>
                  <a:off x="3869702" y="32303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8" name="Google Shape;3168;p64"/>
                <p:cNvSpPr/>
                <p:nvPr/>
              </p:nvSpPr>
              <p:spPr>
                <a:xfrm>
                  <a:off x="388387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69" name="Google Shape;3169;p64"/>
            <p:cNvGrpSpPr/>
            <p:nvPr/>
          </p:nvGrpSpPr>
          <p:grpSpPr>
            <a:xfrm>
              <a:off x="4271383" y="3065882"/>
              <a:ext cx="304556" cy="341663"/>
              <a:chOff x="4271383" y="3065882"/>
              <a:chExt cx="304556" cy="341663"/>
            </a:xfrm>
          </p:grpSpPr>
          <p:grpSp>
            <p:nvGrpSpPr>
              <p:cNvPr id="3170" name="Google Shape;3170;p64"/>
              <p:cNvGrpSpPr/>
              <p:nvPr/>
            </p:nvGrpSpPr>
            <p:grpSpPr>
              <a:xfrm>
                <a:off x="4293838" y="3078639"/>
                <a:ext cx="269353" cy="311973"/>
                <a:chOff x="4293838" y="3078639"/>
                <a:chExt cx="269353" cy="311973"/>
              </a:xfrm>
            </p:grpSpPr>
            <p:sp>
              <p:nvSpPr>
                <p:cNvPr id="3171" name="Google Shape;3171;p64"/>
                <p:cNvSpPr/>
                <p:nvPr/>
              </p:nvSpPr>
              <p:spPr>
                <a:xfrm>
                  <a:off x="4293838" y="3078639"/>
                  <a:ext cx="269353" cy="311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7" h="39666" fill="none" extrusionOk="0">
                      <a:moveTo>
                        <a:pt x="13" y="16730"/>
                      </a:moveTo>
                      <a:lnTo>
                        <a:pt x="7162" y="27690"/>
                      </a:lnTo>
                      <a:lnTo>
                        <a:pt x="8480" y="39666"/>
                      </a:lnTo>
                      <a:lnTo>
                        <a:pt x="18182" y="34138"/>
                      </a:lnTo>
                      <a:lnTo>
                        <a:pt x="26371" y="29807"/>
                      </a:lnTo>
                      <a:cubicBezTo>
                        <a:pt x="26371" y="29807"/>
                        <a:pt x="33605" y="34694"/>
                        <a:pt x="33932" y="35456"/>
                      </a:cubicBezTo>
                      <a:cubicBezTo>
                        <a:pt x="34246" y="36218"/>
                        <a:pt x="32263" y="18388"/>
                        <a:pt x="32263" y="18388"/>
                      </a:cubicBezTo>
                      <a:lnTo>
                        <a:pt x="28428" y="2928"/>
                      </a:lnTo>
                      <a:lnTo>
                        <a:pt x="12932" y="1"/>
                      </a:lnTo>
                      <a:lnTo>
                        <a:pt x="1670" y="2650"/>
                      </a:lnTo>
                      <a:lnTo>
                        <a:pt x="0" y="1714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64"/>
                <p:cNvSpPr/>
                <p:nvPr/>
              </p:nvSpPr>
              <p:spPr>
                <a:xfrm>
                  <a:off x="4306965" y="3099473"/>
                  <a:ext cx="62519" cy="6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8856" fill="none" extrusionOk="0">
                      <a:moveTo>
                        <a:pt x="1" y="1"/>
                      </a:moveTo>
                      <a:lnTo>
                        <a:pt x="7948" y="885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64"/>
                <p:cNvSpPr/>
                <p:nvPr/>
              </p:nvSpPr>
              <p:spPr>
                <a:xfrm>
                  <a:off x="4369476" y="3169118"/>
                  <a:ext cx="26072" cy="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" h="12545" fill="none" extrusionOk="0">
                      <a:moveTo>
                        <a:pt x="0" y="1"/>
                      </a:moveTo>
                      <a:lnTo>
                        <a:pt x="3315" y="1254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64"/>
                <p:cNvSpPr/>
                <p:nvPr/>
              </p:nvSpPr>
              <p:spPr>
                <a:xfrm>
                  <a:off x="4399347" y="3078639"/>
                  <a:ext cx="60041" cy="1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4" h="14057" fill="none" extrusionOk="0">
                      <a:moveTo>
                        <a:pt x="7634" y="14057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64"/>
                <p:cNvSpPr/>
                <p:nvPr/>
              </p:nvSpPr>
              <p:spPr>
                <a:xfrm>
                  <a:off x="4373282" y="3169118"/>
                  <a:ext cx="82299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4" h="2553" fill="none" extrusionOk="0">
                      <a:moveTo>
                        <a:pt x="0" y="1"/>
                      </a:moveTo>
                      <a:lnTo>
                        <a:pt x="10464" y="2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64"/>
                <p:cNvSpPr/>
                <p:nvPr/>
              </p:nvSpPr>
              <p:spPr>
                <a:xfrm>
                  <a:off x="4369476" y="3078639"/>
                  <a:ext cx="29879" cy="9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1505" fill="none" extrusionOk="0">
                      <a:moveTo>
                        <a:pt x="0" y="11505"/>
                      </a:moveTo>
                      <a:lnTo>
                        <a:pt x="379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64"/>
                <p:cNvSpPr/>
                <p:nvPr/>
              </p:nvSpPr>
              <p:spPr>
                <a:xfrm>
                  <a:off x="4293932" y="3169118"/>
                  <a:ext cx="75551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5227" fill="none" extrusionOk="0">
                      <a:moveTo>
                        <a:pt x="1" y="5226"/>
                      </a:moveTo>
                      <a:lnTo>
                        <a:pt x="9605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64"/>
                <p:cNvSpPr/>
                <p:nvPr/>
              </p:nvSpPr>
              <p:spPr>
                <a:xfrm>
                  <a:off x="4350159" y="3267776"/>
                  <a:ext cx="45389" cy="27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1" h="3437" fill="none" extrusionOk="0">
                      <a:moveTo>
                        <a:pt x="1" y="3436"/>
                      </a:moveTo>
                      <a:lnTo>
                        <a:pt x="577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64"/>
                <p:cNvSpPr/>
                <p:nvPr/>
              </p:nvSpPr>
              <p:spPr>
                <a:xfrm>
                  <a:off x="4395540" y="3267776"/>
                  <a:ext cx="38830" cy="76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7" h="9667" fill="none" extrusionOk="0">
                      <a:moveTo>
                        <a:pt x="1" y="1"/>
                      </a:moveTo>
                      <a:lnTo>
                        <a:pt x="4936" y="96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64"/>
                <p:cNvSpPr/>
                <p:nvPr/>
              </p:nvSpPr>
              <p:spPr>
                <a:xfrm>
                  <a:off x="4360439" y="3267776"/>
                  <a:ext cx="35109" cy="12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" h="15509" fill="none" extrusionOk="0">
                      <a:moveTo>
                        <a:pt x="0" y="15509"/>
                      </a:moveTo>
                      <a:lnTo>
                        <a:pt x="446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64"/>
                <p:cNvSpPr/>
                <p:nvPr/>
              </p:nvSpPr>
              <p:spPr>
                <a:xfrm>
                  <a:off x="4293932" y="3210220"/>
                  <a:ext cx="101616" cy="57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7319" fill="none" extrusionOk="0">
                      <a:moveTo>
                        <a:pt x="1" y="0"/>
                      </a:moveTo>
                      <a:lnTo>
                        <a:pt x="12920" y="73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64"/>
                <p:cNvSpPr/>
                <p:nvPr/>
              </p:nvSpPr>
              <p:spPr>
                <a:xfrm>
                  <a:off x="4395540" y="3186436"/>
                  <a:ext cx="66420" cy="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5" h="10138" fill="none" extrusionOk="0">
                      <a:moveTo>
                        <a:pt x="8444" y="0"/>
                      </a:moveTo>
                      <a:lnTo>
                        <a:pt x="1" y="1013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64"/>
                <p:cNvSpPr/>
                <p:nvPr/>
              </p:nvSpPr>
              <p:spPr>
                <a:xfrm>
                  <a:off x="4459380" y="3189669"/>
                  <a:ext cx="41873" cy="1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15690" fill="none" extrusionOk="0">
                      <a:moveTo>
                        <a:pt x="1" y="0"/>
                      </a:moveTo>
                      <a:lnTo>
                        <a:pt x="5323" y="15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64"/>
                <p:cNvSpPr/>
                <p:nvPr/>
              </p:nvSpPr>
              <p:spPr>
                <a:xfrm>
                  <a:off x="4395540" y="3267776"/>
                  <a:ext cx="105713" cy="4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1" h="5759" fill="none" extrusionOk="0">
                      <a:moveTo>
                        <a:pt x="1" y="1"/>
                      </a:moveTo>
                      <a:lnTo>
                        <a:pt x="13440" y="575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64"/>
                <p:cNvSpPr/>
                <p:nvPr/>
              </p:nvSpPr>
              <p:spPr>
                <a:xfrm>
                  <a:off x="4501246" y="3223252"/>
                  <a:ext cx="46435" cy="8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11420" fill="none" extrusionOk="0">
                      <a:moveTo>
                        <a:pt x="0" y="11420"/>
                      </a:moveTo>
                      <a:lnTo>
                        <a:pt x="590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64"/>
                <p:cNvSpPr/>
                <p:nvPr/>
              </p:nvSpPr>
              <p:spPr>
                <a:xfrm>
                  <a:off x="4459671" y="3104231"/>
                  <a:ext cx="58421" cy="84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8" h="10803" fill="none" extrusionOk="0">
                      <a:moveTo>
                        <a:pt x="0" y="10803"/>
                      </a:moveTo>
                      <a:lnTo>
                        <a:pt x="7428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64"/>
                <p:cNvSpPr/>
                <p:nvPr/>
              </p:nvSpPr>
              <p:spPr>
                <a:xfrm>
                  <a:off x="4459671" y="3189189"/>
                  <a:ext cx="86586" cy="3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671" fill="none" extrusionOk="0">
                      <a:moveTo>
                        <a:pt x="0" y="1"/>
                      </a:moveTo>
                      <a:lnTo>
                        <a:pt x="11008" y="467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88" name="Google Shape;3188;p64"/>
              <p:cNvGrpSpPr/>
              <p:nvPr/>
            </p:nvGrpSpPr>
            <p:grpSpPr>
              <a:xfrm>
                <a:off x="4538164" y="3342061"/>
                <a:ext cx="37776" cy="32380"/>
                <a:chOff x="4538164" y="3342061"/>
                <a:chExt cx="37776" cy="32380"/>
              </a:xfrm>
            </p:grpSpPr>
            <p:sp>
              <p:nvSpPr>
                <p:cNvPr id="3189" name="Google Shape;3189;p64"/>
                <p:cNvSpPr/>
                <p:nvPr/>
              </p:nvSpPr>
              <p:spPr>
                <a:xfrm>
                  <a:off x="4538164" y="3342061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9"/>
                        <a:pt x="1294" y="608"/>
                      </a:cubicBezTo>
                      <a:cubicBezTo>
                        <a:pt x="0" y="1903"/>
                        <a:pt x="919" y="4116"/>
                        <a:pt x="2746" y="4116"/>
                      </a:cubicBezTo>
                      <a:cubicBezTo>
                        <a:pt x="3883" y="4116"/>
                        <a:pt x="4802" y="3197"/>
                        <a:pt x="4802" y="2060"/>
                      </a:cubicBezTo>
                      <a:cubicBezTo>
                        <a:pt x="4802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0" name="Google Shape;3190;p64"/>
                <p:cNvSpPr/>
                <p:nvPr/>
              </p:nvSpPr>
              <p:spPr>
                <a:xfrm>
                  <a:off x="455319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1" name="Google Shape;3191;p64"/>
              <p:cNvGrpSpPr/>
              <p:nvPr/>
            </p:nvGrpSpPr>
            <p:grpSpPr>
              <a:xfrm>
                <a:off x="4271383" y="3194742"/>
                <a:ext cx="37783" cy="32420"/>
                <a:chOff x="4271383" y="3194742"/>
                <a:chExt cx="37783" cy="32420"/>
              </a:xfrm>
            </p:grpSpPr>
            <p:sp>
              <p:nvSpPr>
                <p:cNvPr id="3192" name="Google Shape;3192;p64"/>
                <p:cNvSpPr/>
                <p:nvPr/>
              </p:nvSpPr>
              <p:spPr>
                <a:xfrm>
                  <a:off x="4271383" y="3194742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64"/>
                <p:cNvSpPr/>
                <p:nvPr/>
              </p:nvSpPr>
              <p:spPr>
                <a:xfrm>
                  <a:off x="4286516" y="320441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4" name="Google Shape;3194;p64"/>
              <p:cNvGrpSpPr/>
              <p:nvPr/>
            </p:nvGrpSpPr>
            <p:grpSpPr>
              <a:xfrm>
                <a:off x="4284416" y="3084058"/>
                <a:ext cx="37783" cy="32357"/>
                <a:chOff x="4284416" y="3084058"/>
                <a:chExt cx="37783" cy="32357"/>
              </a:xfrm>
            </p:grpSpPr>
            <p:sp>
              <p:nvSpPr>
                <p:cNvPr id="3195" name="Google Shape;3195;p64"/>
                <p:cNvSpPr/>
                <p:nvPr/>
              </p:nvSpPr>
              <p:spPr>
                <a:xfrm>
                  <a:off x="4284416" y="308405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64"/>
                <p:cNvSpPr/>
                <p:nvPr/>
              </p:nvSpPr>
              <p:spPr>
                <a:xfrm>
                  <a:off x="4299548" y="309376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4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7" name="Google Shape;3197;p64"/>
              <p:cNvGrpSpPr/>
              <p:nvPr/>
            </p:nvGrpSpPr>
            <p:grpSpPr>
              <a:xfrm>
                <a:off x="4478697" y="3297561"/>
                <a:ext cx="37776" cy="32451"/>
                <a:chOff x="4478697" y="3297561"/>
                <a:chExt cx="37776" cy="32451"/>
              </a:xfrm>
            </p:grpSpPr>
            <p:sp>
              <p:nvSpPr>
                <p:cNvPr id="3198" name="Google Shape;3198;p64"/>
                <p:cNvSpPr/>
                <p:nvPr/>
              </p:nvSpPr>
              <p:spPr>
                <a:xfrm>
                  <a:off x="4478697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46" y="4125"/>
                      </a:cubicBezTo>
                      <a:cubicBezTo>
                        <a:pt x="3884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64"/>
                <p:cNvSpPr/>
                <p:nvPr/>
              </p:nvSpPr>
              <p:spPr>
                <a:xfrm>
                  <a:off x="4493727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2"/>
                        <a:pt x="376" y="1657"/>
                        <a:pt x="835" y="1657"/>
                      </a:cubicBezTo>
                      <a:cubicBezTo>
                        <a:pt x="1295" y="1657"/>
                        <a:pt x="1658" y="1282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0" name="Google Shape;3200;p64"/>
              <p:cNvGrpSpPr/>
              <p:nvPr/>
            </p:nvGrpSpPr>
            <p:grpSpPr>
              <a:xfrm>
                <a:off x="4411813" y="3331711"/>
                <a:ext cx="37776" cy="32451"/>
                <a:chOff x="4411813" y="3331711"/>
                <a:chExt cx="37776" cy="32451"/>
              </a:xfrm>
            </p:grpSpPr>
            <p:sp>
              <p:nvSpPr>
                <p:cNvPr id="3201" name="Google Shape;3201;p64"/>
                <p:cNvSpPr/>
                <p:nvPr/>
              </p:nvSpPr>
              <p:spPr>
                <a:xfrm>
                  <a:off x="4411813" y="333171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3" y="188"/>
                        <a:pt x="1295" y="606"/>
                      </a:cubicBezTo>
                      <a:cubicBezTo>
                        <a:pt x="0" y="1900"/>
                        <a:pt x="920" y="4126"/>
                        <a:pt x="2759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64"/>
                <p:cNvSpPr/>
                <p:nvPr/>
              </p:nvSpPr>
              <p:spPr>
                <a:xfrm>
                  <a:off x="4426937" y="3341416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3" name="Google Shape;3203;p64"/>
              <p:cNvGrpSpPr/>
              <p:nvPr/>
            </p:nvGrpSpPr>
            <p:grpSpPr>
              <a:xfrm>
                <a:off x="4337984" y="3375188"/>
                <a:ext cx="37776" cy="32357"/>
                <a:chOff x="4337984" y="3375188"/>
                <a:chExt cx="37776" cy="32357"/>
              </a:xfrm>
            </p:grpSpPr>
            <p:sp>
              <p:nvSpPr>
                <p:cNvPr id="3204" name="Google Shape;3204;p64"/>
                <p:cNvSpPr/>
                <p:nvPr/>
              </p:nvSpPr>
              <p:spPr>
                <a:xfrm>
                  <a:off x="4337984" y="3375188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64"/>
                <p:cNvSpPr/>
                <p:nvPr/>
              </p:nvSpPr>
              <p:spPr>
                <a:xfrm>
                  <a:off x="4353108" y="3384894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64"/>
                        <a:pt x="1" y="824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6" name="Google Shape;3206;p64"/>
              <p:cNvGrpSpPr/>
              <p:nvPr/>
            </p:nvGrpSpPr>
            <p:grpSpPr>
              <a:xfrm>
                <a:off x="4494867" y="3090530"/>
                <a:ext cx="37878" cy="32451"/>
                <a:chOff x="4494867" y="3090530"/>
                <a:chExt cx="37878" cy="32451"/>
              </a:xfrm>
            </p:grpSpPr>
            <p:sp>
              <p:nvSpPr>
                <p:cNvPr id="3207" name="Google Shape;3207;p64"/>
                <p:cNvSpPr/>
                <p:nvPr/>
              </p:nvSpPr>
              <p:spPr>
                <a:xfrm>
                  <a:off x="4494867" y="3090530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96" y="4114"/>
                        <a:pt x="4803" y="3194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64"/>
                <p:cNvSpPr/>
                <p:nvPr/>
              </p:nvSpPr>
              <p:spPr>
                <a:xfrm>
                  <a:off x="4510000" y="310023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9" name="Google Shape;3209;p64"/>
              <p:cNvGrpSpPr/>
              <p:nvPr/>
            </p:nvGrpSpPr>
            <p:grpSpPr>
              <a:xfrm>
                <a:off x="4525124" y="3207774"/>
                <a:ext cx="37783" cy="32420"/>
                <a:chOff x="4525124" y="3207774"/>
                <a:chExt cx="37783" cy="32420"/>
              </a:xfrm>
            </p:grpSpPr>
            <p:sp>
              <p:nvSpPr>
                <p:cNvPr id="3210" name="Google Shape;3210;p64"/>
                <p:cNvSpPr/>
                <p:nvPr/>
              </p:nvSpPr>
              <p:spPr>
                <a:xfrm>
                  <a:off x="4525124" y="3207774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" name="Google Shape;3211;p64"/>
                <p:cNvSpPr/>
                <p:nvPr/>
              </p:nvSpPr>
              <p:spPr>
                <a:xfrm>
                  <a:off x="4540256" y="32174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2" name="Google Shape;3212;p64"/>
              <p:cNvGrpSpPr/>
              <p:nvPr/>
            </p:nvGrpSpPr>
            <p:grpSpPr>
              <a:xfrm>
                <a:off x="4440544" y="3176479"/>
                <a:ext cx="31499" cy="26898"/>
                <a:chOff x="4440544" y="3176479"/>
                <a:chExt cx="31499" cy="26898"/>
              </a:xfrm>
            </p:grpSpPr>
            <p:sp>
              <p:nvSpPr>
                <p:cNvPr id="3213" name="Google Shape;3213;p64"/>
                <p:cNvSpPr/>
                <p:nvPr/>
              </p:nvSpPr>
              <p:spPr>
                <a:xfrm>
                  <a:off x="4440544" y="3176479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1" y="0"/>
                      </a:moveTo>
                      <a:cubicBezTo>
                        <a:pt x="1860" y="0"/>
                        <a:pt x="1429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2"/>
                        <a:pt x="3163" y="0"/>
                        <a:pt x="22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64"/>
                <p:cNvSpPr/>
                <p:nvPr/>
              </p:nvSpPr>
              <p:spPr>
                <a:xfrm>
                  <a:off x="4454724" y="3186145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5" name="Google Shape;3215;p64"/>
              <p:cNvGrpSpPr/>
              <p:nvPr/>
            </p:nvGrpSpPr>
            <p:grpSpPr>
              <a:xfrm>
                <a:off x="4350545" y="3156400"/>
                <a:ext cx="31405" cy="27001"/>
                <a:chOff x="4350545" y="3156400"/>
                <a:chExt cx="31405" cy="27001"/>
              </a:xfrm>
            </p:grpSpPr>
            <p:sp>
              <p:nvSpPr>
                <p:cNvPr id="3216" name="Google Shape;3216;p64"/>
                <p:cNvSpPr/>
                <p:nvPr/>
              </p:nvSpPr>
              <p:spPr>
                <a:xfrm>
                  <a:off x="4350545" y="3156400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7" name="Google Shape;3217;p64"/>
                <p:cNvSpPr/>
                <p:nvPr/>
              </p:nvSpPr>
              <p:spPr>
                <a:xfrm>
                  <a:off x="4364717" y="3166074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8" name="Google Shape;3218;p64"/>
              <p:cNvGrpSpPr/>
              <p:nvPr/>
            </p:nvGrpSpPr>
            <p:grpSpPr>
              <a:xfrm>
                <a:off x="4376703" y="3255058"/>
                <a:ext cx="31405" cy="27001"/>
                <a:chOff x="4376703" y="3255058"/>
                <a:chExt cx="31405" cy="27001"/>
              </a:xfrm>
            </p:grpSpPr>
            <p:sp>
              <p:nvSpPr>
                <p:cNvPr id="3219" name="Google Shape;3219;p64"/>
                <p:cNvSpPr/>
                <p:nvPr/>
              </p:nvSpPr>
              <p:spPr>
                <a:xfrm>
                  <a:off x="4376703" y="325505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0" name="Google Shape;3220;p64"/>
                <p:cNvSpPr/>
                <p:nvPr/>
              </p:nvSpPr>
              <p:spPr>
                <a:xfrm>
                  <a:off x="4390884" y="326473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1" name="Google Shape;3221;p64"/>
              <p:cNvGrpSpPr/>
              <p:nvPr/>
            </p:nvGrpSpPr>
            <p:grpSpPr>
              <a:xfrm>
                <a:off x="4331322" y="3283656"/>
                <a:ext cx="31405" cy="26945"/>
                <a:chOff x="4331322" y="3283656"/>
                <a:chExt cx="31405" cy="26945"/>
              </a:xfrm>
            </p:grpSpPr>
            <p:sp>
              <p:nvSpPr>
                <p:cNvPr id="3222" name="Google Shape;3222;p64"/>
                <p:cNvSpPr/>
                <p:nvPr/>
              </p:nvSpPr>
              <p:spPr>
                <a:xfrm>
                  <a:off x="4331322" y="3283656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20"/>
                      </a:cubicBezTo>
                      <a:cubicBezTo>
                        <a:pt x="3993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3" name="Google Shape;3223;p64"/>
                <p:cNvSpPr/>
                <p:nvPr/>
              </p:nvSpPr>
              <p:spPr>
                <a:xfrm>
                  <a:off x="4345503" y="3293274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63"/>
                        <a:pt x="218" y="969"/>
                        <a:pt x="484" y="969"/>
                      </a:cubicBezTo>
                      <a:cubicBezTo>
                        <a:pt x="750" y="969"/>
                        <a:pt x="968" y="763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4" name="Google Shape;3224;p64"/>
              <p:cNvGrpSpPr/>
              <p:nvPr/>
            </p:nvGrpSpPr>
            <p:grpSpPr>
              <a:xfrm>
                <a:off x="4380510" y="3065882"/>
                <a:ext cx="31405" cy="26938"/>
                <a:chOff x="4380510" y="3065882"/>
                <a:chExt cx="31405" cy="26938"/>
              </a:xfrm>
            </p:grpSpPr>
            <p:sp>
              <p:nvSpPr>
                <p:cNvPr id="3225" name="Google Shape;3225;p64"/>
                <p:cNvSpPr/>
                <p:nvPr/>
              </p:nvSpPr>
              <p:spPr>
                <a:xfrm>
                  <a:off x="4380510" y="3065882"/>
                  <a:ext cx="31405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5" extrusionOk="0">
                      <a:moveTo>
                        <a:pt x="2273" y="0"/>
                      </a:moveTo>
                      <a:cubicBezTo>
                        <a:pt x="1853" y="0"/>
                        <a:pt x="1426" y="157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19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6" name="Google Shape;3226;p64"/>
                <p:cNvSpPr/>
                <p:nvPr/>
              </p:nvSpPr>
              <p:spPr>
                <a:xfrm>
                  <a:off x="4393354" y="3075500"/>
                  <a:ext cx="8950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6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35"/>
                      </a:cubicBezTo>
                      <a:cubicBezTo>
                        <a:pt x="401" y="932"/>
                        <a:pt x="522" y="976"/>
                        <a:pt x="641" y="976"/>
                      </a:cubicBezTo>
                      <a:cubicBezTo>
                        <a:pt x="893" y="976"/>
                        <a:pt x="1138" y="783"/>
                        <a:pt x="1138" y="496"/>
                      </a:cubicBezTo>
                      <a:cubicBezTo>
                        <a:pt x="1138" y="218"/>
                        <a:pt x="920" y="12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7" name="Google Shape;3227;p64"/>
            <p:cNvGrpSpPr/>
            <p:nvPr/>
          </p:nvGrpSpPr>
          <p:grpSpPr>
            <a:xfrm>
              <a:off x="4558998" y="3188237"/>
              <a:ext cx="1280131" cy="1052746"/>
              <a:chOff x="4558998" y="3188237"/>
              <a:chExt cx="1280131" cy="1052746"/>
            </a:xfrm>
          </p:grpSpPr>
          <p:sp>
            <p:nvSpPr>
              <p:cNvPr id="3228" name="Google Shape;3228;p64"/>
              <p:cNvSpPr/>
              <p:nvPr/>
            </p:nvSpPr>
            <p:spPr>
              <a:xfrm>
                <a:off x="4916156" y="3750813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29" name="Google Shape;3229;p64"/>
              <p:cNvGrpSpPr/>
              <p:nvPr/>
            </p:nvGrpSpPr>
            <p:grpSpPr>
              <a:xfrm>
                <a:off x="4579164" y="3203653"/>
                <a:ext cx="1244833" cy="1020397"/>
                <a:chOff x="4579164" y="3203653"/>
                <a:chExt cx="1244833" cy="1020397"/>
              </a:xfrm>
            </p:grpSpPr>
            <p:sp>
              <p:nvSpPr>
                <p:cNvPr id="3230" name="Google Shape;3230;p64"/>
                <p:cNvSpPr/>
                <p:nvPr/>
              </p:nvSpPr>
              <p:spPr>
                <a:xfrm>
                  <a:off x="5490144" y="3482892"/>
                  <a:ext cx="58995" cy="4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630" fill="none" extrusionOk="0">
                      <a:moveTo>
                        <a:pt x="0" y="630"/>
                      </a:moveTo>
                      <a:lnTo>
                        <a:pt x="750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1" name="Google Shape;3231;p64"/>
                <p:cNvSpPr/>
                <p:nvPr/>
              </p:nvSpPr>
              <p:spPr>
                <a:xfrm>
                  <a:off x="5490616" y="3482892"/>
                  <a:ext cx="66137" cy="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9" h="9836" fill="none" extrusionOk="0">
                      <a:moveTo>
                        <a:pt x="1" y="1"/>
                      </a:moveTo>
                      <a:lnTo>
                        <a:pt x="8408" y="98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232" name="Google Shape;3232;p64"/>
                <p:cNvGrpSpPr/>
                <p:nvPr/>
              </p:nvGrpSpPr>
              <p:grpSpPr>
                <a:xfrm>
                  <a:off x="4579164" y="3203653"/>
                  <a:ext cx="1244833" cy="1020397"/>
                  <a:chOff x="4579164" y="3203653"/>
                  <a:chExt cx="1244833" cy="1020397"/>
                </a:xfrm>
              </p:grpSpPr>
              <p:sp>
                <p:nvSpPr>
                  <p:cNvPr id="3233" name="Google Shape;3233;p64"/>
                  <p:cNvSpPr/>
                  <p:nvPr/>
                </p:nvSpPr>
                <p:spPr>
                  <a:xfrm>
                    <a:off x="4787909" y="3833395"/>
                    <a:ext cx="69267" cy="22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7" h="2831" fill="none" extrusionOk="0">
                        <a:moveTo>
                          <a:pt x="8806" y="0"/>
                        </a:moveTo>
                        <a:lnTo>
                          <a:pt x="0" y="2831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4" name="Google Shape;3234;p64"/>
                  <p:cNvSpPr/>
                  <p:nvPr/>
                </p:nvSpPr>
                <p:spPr>
                  <a:xfrm>
                    <a:off x="4857263" y="3819695"/>
                    <a:ext cx="69936" cy="14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2" h="1803" fill="none" extrusionOk="0">
                        <a:moveTo>
                          <a:pt x="1" y="1803"/>
                        </a:moveTo>
                        <a:lnTo>
                          <a:pt x="8892" y="0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235" name="Google Shape;3235;p64"/>
                  <p:cNvGrpSpPr/>
                  <p:nvPr/>
                </p:nvGrpSpPr>
                <p:grpSpPr>
                  <a:xfrm>
                    <a:off x="4579164" y="3203653"/>
                    <a:ext cx="1244833" cy="1020397"/>
                    <a:chOff x="4579164" y="3203653"/>
                    <a:chExt cx="1244833" cy="1020397"/>
                  </a:xfrm>
                </p:grpSpPr>
                <p:sp>
                  <p:nvSpPr>
                    <p:cNvPr id="3236" name="Google Shape;3236;p64"/>
                    <p:cNvSpPr/>
                    <p:nvPr/>
                  </p:nvSpPr>
                  <p:spPr>
                    <a:xfrm>
                      <a:off x="4930329" y="3363965"/>
                      <a:ext cx="23894" cy="1027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38" h="13066" fill="none" extrusionOk="0">
                          <a:moveTo>
                            <a:pt x="3037" y="1306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7" name="Google Shape;3237;p64"/>
                    <p:cNvSpPr/>
                    <p:nvPr/>
                  </p:nvSpPr>
                  <p:spPr>
                    <a:xfrm>
                      <a:off x="4849846" y="3385948"/>
                      <a:ext cx="104085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234" h="10077" fill="none" extrusionOk="0">
                          <a:moveTo>
                            <a:pt x="0" y="0"/>
                          </a:moveTo>
                          <a:lnTo>
                            <a:pt x="13234" y="10077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8" name="Google Shape;3238;p64"/>
                    <p:cNvSpPr/>
                    <p:nvPr/>
                  </p:nvSpPr>
                  <p:spPr>
                    <a:xfrm>
                      <a:off x="4849650" y="3306598"/>
                      <a:ext cx="45869" cy="79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2" h="10090" fill="none" extrusionOk="0">
                          <a:moveTo>
                            <a:pt x="5831" y="0"/>
                          </a:moveTo>
                          <a:lnTo>
                            <a:pt x="1" y="10089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9" name="Google Shape;3239;p64"/>
                    <p:cNvSpPr/>
                    <p:nvPr/>
                  </p:nvSpPr>
                  <p:spPr>
                    <a:xfrm>
                      <a:off x="4849650" y="3361299"/>
                      <a:ext cx="84305" cy="24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9" h="3135" fill="none" extrusionOk="0">
                          <a:moveTo>
                            <a:pt x="1" y="3134"/>
                          </a:moveTo>
                          <a:lnTo>
                            <a:pt x="10719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0" name="Google Shape;3240;p64"/>
                    <p:cNvSpPr/>
                    <p:nvPr/>
                  </p:nvSpPr>
                  <p:spPr>
                    <a:xfrm>
                      <a:off x="4789616" y="3306598"/>
                      <a:ext cx="19702" cy="54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5" h="6956" fill="none" extrusionOk="0">
                          <a:moveTo>
                            <a:pt x="2505" y="6956"/>
                          </a:move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1" name="Google Shape;3241;p64"/>
                    <p:cNvSpPr/>
                    <p:nvPr/>
                  </p:nvSpPr>
                  <p:spPr>
                    <a:xfrm>
                      <a:off x="4738242" y="3357500"/>
                      <a:ext cx="74883" cy="1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1" h="1307" fill="none" extrusionOk="0">
                          <a:moveTo>
                            <a:pt x="1" y="1307"/>
                          </a:moveTo>
                          <a:lnTo>
                            <a:pt x="952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2" name="Google Shape;3242;p64"/>
                    <p:cNvSpPr/>
                    <p:nvPr/>
                  </p:nvSpPr>
                  <p:spPr>
                    <a:xfrm>
                      <a:off x="4710274" y="3357500"/>
                      <a:ext cx="99044" cy="635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93" h="8081" fill="none" extrusionOk="0">
                          <a:moveTo>
                            <a:pt x="0" y="8081"/>
                          </a:moveTo>
                          <a:lnTo>
                            <a:pt x="12593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3" name="Google Shape;3243;p64"/>
                    <p:cNvSpPr/>
                    <p:nvPr/>
                  </p:nvSpPr>
                  <p:spPr>
                    <a:xfrm>
                      <a:off x="4809310" y="3306598"/>
                      <a:ext cx="87443" cy="50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18" h="6473" fill="none" extrusionOk="0">
                          <a:moveTo>
                            <a:pt x="1" y="6472"/>
                          </a:moveTo>
                          <a:lnTo>
                            <a:pt x="11118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3244" name="Google Shape;3244;p64"/>
                    <p:cNvGrpSpPr/>
                    <p:nvPr/>
                  </p:nvGrpSpPr>
                  <p:grpSpPr>
                    <a:xfrm>
                      <a:off x="4579164" y="3203653"/>
                      <a:ext cx="1244833" cy="1020397"/>
                      <a:chOff x="4579164" y="3203653"/>
                      <a:chExt cx="1244833" cy="1020397"/>
                    </a:xfrm>
                  </p:grpSpPr>
                  <p:sp>
                    <p:nvSpPr>
                      <p:cNvPr id="3245" name="Google Shape;3245;p64"/>
                      <p:cNvSpPr/>
                      <p:nvPr/>
                    </p:nvSpPr>
                    <p:spPr>
                      <a:xfrm>
                        <a:off x="4617986" y="3614284"/>
                        <a:ext cx="53002" cy="210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2674" fill="none" extrusionOk="0">
                            <a:moveTo>
                              <a:pt x="0" y="0"/>
                            </a:moveTo>
                            <a:lnTo>
                              <a:pt x="6738" y="267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6" name="Google Shape;3246;p64"/>
                      <p:cNvSpPr/>
                      <p:nvPr/>
                    </p:nvSpPr>
                    <p:spPr>
                      <a:xfrm>
                        <a:off x="4624545" y="3589069"/>
                        <a:ext cx="43682" cy="631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54" h="8033" fill="none" extrusionOk="0">
                            <a:moveTo>
                              <a:pt x="1" y="8033"/>
                            </a:moveTo>
                            <a:lnTo>
                              <a:pt x="5553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7" name="Google Shape;3247;p64"/>
                      <p:cNvSpPr/>
                      <p:nvPr/>
                    </p:nvSpPr>
                    <p:spPr>
                      <a:xfrm>
                        <a:off x="4668220" y="3517907"/>
                        <a:ext cx="112178" cy="71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263" h="9049" fill="none" extrusionOk="0">
                            <a:moveTo>
                              <a:pt x="0" y="9049"/>
                            </a:moveTo>
                            <a:lnTo>
                              <a:pt x="14262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8" name="Google Shape;3248;p64"/>
                      <p:cNvSpPr/>
                      <p:nvPr/>
                    </p:nvSpPr>
                    <p:spPr>
                      <a:xfrm>
                        <a:off x="4706562" y="3516766"/>
                        <a:ext cx="77455" cy="799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48" h="10162" fill="none" extrusionOk="0">
                            <a:moveTo>
                              <a:pt x="0" y="10161"/>
                            </a:moveTo>
                            <a:lnTo>
                              <a:pt x="9847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9" name="Google Shape;3249;p64"/>
                      <p:cNvSpPr/>
                      <p:nvPr/>
                    </p:nvSpPr>
                    <p:spPr>
                      <a:xfrm>
                        <a:off x="4763646" y="3516766"/>
                        <a:ext cx="20370" cy="528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90" h="6714" fill="none" extrusionOk="0">
                            <a:moveTo>
                              <a:pt x="0" y="6714"/>
                            </a:moveTo>
                            <a:lnTo>
                              <a:pt x="258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0" name="Google Shape;3250;p64"/>
                      <p:cNvSpPr/>
                      <p:nvPr/>
                    </p:nvSpPr>
                    <p:spPr>
                      <a:xfrm>
                        <a:off x="4783151" y="3520565"/>
                        <a:ext cx="45861" cy="974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31" h="12388" fill="none" extrusionOk="0">
                            <a:moveTo>
                              <a:pt x="5831" y="12388"/>
                            </a:moveTo>
                            <a:lnTo>
                              <a:pt x="0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1" name="Google Shape;3251;p64"/>
                      <p:cNvSpPr/>
                      <p:nvPr/>
                    </p:nvSpPr>
                    <p:spPr>
                      <a:xfrm>
                        <a:off x="4738242" y="3483175"/>
                        <a:ext cx="44917" cy="373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11" h="4755" fill="none" extrusionOk="0">
                            <a:moveTo>
                              <a:pt x="1" y="1"/>
                            </a:moveTo>
                            <a:lnTo>
                              <a:pt x="5710" y="475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2" name="Google Shape;3252;p64"/>
                      <p:cNvSpPr/>
                      <p:nvPr/>
                    </p:nvSpPr>
                    <p:spPr>
                      <a:xfrm>
                        <a:off x="4704941" y="3501823"/>
                        <a:ext cx="78217" cy="18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945" h="2384" fill="none" extrusionOk="0">
                            <a:moveTo>
                              <a:pt x="1" y="1"/>
                            </a:moveTo>
                            <a:lnTo>
                              <a:pt x="9944" y="238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3" name="Google Shape;3253;p64"/>
                      <p:cNvSpPr/>
                      <p:nvPr/>
                    </p:nvSpPr>
                    <p:spPr>
                      <a:xfrm>
                        <a:off x="4668220" y="3520565"/>
                        <a:ext cx="115796" cy="193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723" h="2457" fill="none" extrusionOk="0">
                            <a:moveTo>
                              <a:pt x="0" y="2457"/>
                            </a:moveTo>
                            <a:lnTo>
                              <a:pt x="14722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4" name="Google Shape;3254;p64"/>
                      <p:cNvSpPr/>
                      <p:nvPr/>
                    </p:nvSpPr>
                    <p:spPr>
                      <a:xfrm>
                        <a:off x="4813117" y="3462915"/>
                        <a:ext cx="40347" cy="51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30" h="6509" fill="none" extrusionOk="0">
                            <a:moveTo>
                              <a:pt x="5130" y="6508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5" name="Google Shape;3255;p64"/>
                      <p:cNvSpPr/>
                      <p:nvPr/>
                    </p:nvSpPr>
                    <p:spPr>
                      <a:xfrm>
                        <a:off x="4787807" y="3462915"/>
                        <a:ext cx="25317" cy="55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19" h="6993" fill="none" extrusionOk="0">
                            <a:moveTo>
                              <a:pt x="1" y="6992"/>
                            </a:moveTo>
                            <a:lnTo>
                              <a:pt x="321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6" name="Google Shape;3256;p64"/>
                      <p:cNvSpPr/>
                      <p:nvPr/>
                    </p:nvSpPr>
                    <p:spPr>
                      <a:xfrm>
                        <a:off x="4781342" y="3514100"/>
                        <a:ext cx="72311" cy="69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94" h="884" fill="none" extrusionOk="0">
                            <a:moveTo>
                              <a:pt x="0" y="883"/>
                            </a:moveTo>
                            <a:lnTo>
                              <a:pt x="9194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7" name="Google Shape;3257;p64"/>
                      <p:cNvSpPr/>
                      <p:nvPr/>
                    </p:nvSpPr>
                    <p:spPr>
                      <a:xfrm>
                        <a:off x="4853645" y="3514100"/>
                        <a:ext cx="26175" cy="591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28" h="7525" fill="none" extrusionOk="0">
                            <a:moveTo>
                              <a:pt x="1" y="0"/>
                            </a:moveTo>
                            <a:lnTo>
                              <a:pt x="3328" y="752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8" name="Google Shape;3258;p64"/>
                      <p:cNvSpPr/>
                      <p:nvPr/>
                    </p:nvSpPr>
                    <p:spPr>
                      <a:xfrm>
                        <a:off x="4827392" y="3514100"/>
                        <a:ext cx="26261" cy="1003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9" h="12763" fill="none" extrusionOk="0">
                            <a:moveTo>
                              <a:pt x="3339" y="0"/>
                            </a:moveTo>
                            <a:lnTo>
                              <a:pt x="0" y="12762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grpSp>
                    <p:nvGrpSpPr>
                      <p:cNvPr id="3259" name="Google Shape;3259;p64"/>
                      <p:cNvGrpSpPr/>
                      <p:nvPr/>
                    </p:nvGrpSpPr>
                    <p:grpSpPr>
                      <a:xfrm>
                        <a:off x="4579164" y="3203653"/>
                        <a:ext cx="1244833" cy="1020397"/>
                        <a:chOff x="4579164" y="3203653"/>
                        <a:chExt cx="1244833" cy="1020397"/>
                      </a:xfrm>
                    </p:grpSpPr>
                    <p:sp>
                      <p:nvSpPr>
                        <p:cNvPr id="3260" name="Google Shape;3260;p64"/>
                        <p:cNvSpPr/>
                        <p:nvPr/>
                      </p:nvSpPr>
                      <p:spPr>
                        <a:xfrm>
                          <a:off x="4879812" y="3466721"/>
                          <a:ext cx="74411" cy="1065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461" h="13549" fill="none" extrusionOk="0">
                              <a:moveTo>
                                <a:pt x="1" y="13549"/>
                              </a:moveTo>
                              <a:lnTo>
                                <a:pt x="946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1" name="Google Shape;3261;p64"/>
                        <p:cNvSpPr/>
                        <p:nvPr/>
                      </p:nvSpPr>
                      <p:spPr>
                        <a:xfrm>
                          <a:off x="4954215" y="3408017"/>
                          <a:ext cx="105989" cy="5871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476" h="7465" fill="none" extrusionOk="0">
                              <a:moveTo>
                                <a:pt x="0" y="7464"/>
                              </a:moveTo>
                              <a:lnTo>
                                <a:pt x="13476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2" name="Google Shape;3262;p64"/>
                        <p:cNvSpPr/>
                        <p:nvPr/>
                      </p:nvSpPr>
                      <p:spPr>
                        <a:xfrm>
                          <a:off x="4953924" y="3465195"/>
                          <a:ext cx="119792" cy="548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231" h="6969" fill="none" extrusionOk="0">
                              <a:moveTo>
                                <a:pt x="1" y="1"/>
                              </a:moveTo>
                              <a:lnTo>
                                <a:pt x="15231" y="6968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3" name="Google Shape;3263;p64"/>
                        <p:cNvSpPr/>
                        <p:nvPr/>
                      </p:nvSpPr>
                      <p:spPr>
                        <a:xfrm>
                          <a:off x="5073708" y="3521045"/>
                          <a:ext cx="26938" cy="718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25" h="9134" fill="none" extrusionOk="0">
                              <a:moveTo>
                                <a:pt x="1" y="0"/>
                              </a:moveTo>
                              <a:lnTo>
                                <a:pt x="3424" y="913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4" name="Google Shape;3264;p64"/>
                        <p:cNvSpPr/>
                        <p:nvPr/>
                      </p:nvSpPr>
                      <p:spPr>
                        <a:xfrm>
                          <a:off x="5100637" y="3586309"/>
                          <a:ext cx="26741" cy="8116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00" h="10320" fill="none" extrusionOk="0">
                              <a:moveTo>
                                <a:pt x="3399" y="10319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5" name="Google Shape;3265;p64"/>
                        <p:cNvSpPr/>
                        <p:nvPr/>
                      </p:nvSpPr>
                      <p:spPr>
                        <a:xfrm>
                          <a:off x="5088549" y="3252840"/>
                          <a:ext cx="693968" cy="52062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8235" h="66195" fill="none" extrusionOk="0">
                              <a:moveTo>
                                <a:pt x="1" y="63509"/>
                              </a:moveTo>
                              <a:lnTo>
                                <a:pt x="1537" y="42400"/>
                              </a:lnTo>
                              <a:lnTo>
                                <a:pt x="10077" y="22210"/>
                              </a:lnTo>
                              <a:cubicBezTo>
                                <a:pt x="10077" y="22210"/>
                                <a:pt x="14202" y="33218"/>
                                <a:pt x="14202" y="32384"/>
                              </a:cubicBezTo>
                              <a:cubicBezTo>
                                <a:pt x="14202" y="31561"/>
                                <a:pt x="26009" y="8976"/>
                                <a:pt x="26009" y="8976"/>
                              </a:cubicBezTo>
                              <a:lnTo>
                                <a:pt x="33618" y="31077"/>
                              </a:lnTo>
                              <a:lnTo>
                                <a:pt x="15025" y="46779"/>
                              </a:lnTo>
                              <a:lnTo>
                                <a:pt x="36037" y="48944"/>
                              </a:lnTo>
                              <a:lnTo>
                                <a:pt x="27557" y="58863"/>
                              </a:lnTo>
                              <a:lnTo>
                                <a:pt x="40803" y="66194"/>
                              </a:lnTo>
                              <a:lnTo>
                                <a:pt x="43586" y="48448"/>
                              </a:lnTo>
                              <a:lnTo>
                                <a:pt x="51122" y="29734"/>
                              </a:lnTo>
                              <a:lnTo>
                                <a:pt x="49670" y="16694"/>
                              </a:lnTo>
                              <a:lnTo>
                                <a:pt x="65263" y="21376"/>
                              </a:lnTo>
                              <a:lnTo>
                                <a:pt x="68819" y="9448"/>
                              </a:lnTo>
                              <a:lnTo>
                                <a:pt x="66098" y="1"/>
                              </a:lnTo>
                              <a:lnTo>
                                <a:pt x="88235" y="200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6" name="Google Shape;3266;p64"/>
                        <p:cNvSpPr/>
                        <p:nvPr/>
                      </p:nvSpPr>
                      <p:spPr>
                        <a:xfrm>
                          <a:off x="5060203" y="3203653"/>
                          <a:ext cx="544588" cy="31635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9242" h="40223" fill="none" extrusionOk="0">
                              <a:moveTo>
                                <a:pt x="69242" y="6255"/>
                              </a:moveTo>
                              <a:lnTo>
                                <a:pt x="53274" y="22948"/>
                              </a:lnTo>
                              <a:lnTo>
                                <a:pt x="45532" y="5432"/>
                              </a:lnTo>
                              <a:lnTo>
                                <a:pt x="29613" y="14747"/>
                              </a:lnTo>
                              <a:lnTo>
                                <a:pt x="28790" y="1"/>
                              </a:lnTo>
                              <a:lnTo>
                                <a:pt x="13500" y="28912"/>
                              </a:lnTo>
                              <a:lnTo>
                                <a:pt x="4306" y="13089"/>
                              </a:lnTo>
                              <a:lnTo>
                                <a:pt x="0" y="25984"/>
                              </a:lnTo>
                              <a:lnTo>
                                <a:pt x="1718" y="4022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7" name="Google Shape;3267;p64"/>
                        <p:cNvSpPr/>
                        <p:nvPr/>
                      </p:nvSpPr>
                      <p:spPr>
                        <a:xfrm>
                          <a:off x="5127371" y="3507533"/>
                          <a:ext cx="124739" cy="267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860" h="34054" fill="none" extrusionOk="0">
                              <a:moveTo>
                                <a:pt x="9266" y="1"/>
                              </a:moveTo>
                              <a:lnTo>
                                <a:pt x="10101" y="14396"/>
                              </a:lnTo>
                              <a:lnTo>
                                <a:pt x="15859" y="34053"/>
                              </a:lnTo>
                              <a:lnTo>
                                <a:pt x="0" y="19851"/>
                              </a:lnTo>
                              <a:lnTo>
                                <a:pt x="1234" y="3364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8" name="Google Shape;3268;p64"/>
                        <p:cNvSpPr/>
                        <p:nvPr/>
                      </p:nvSpPr>
                      <p:spPr>
                        <a:xfrm>
                          <a:off x="5100637" y="3507533"/>
                          <a:ext cx="99618" cy="7878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666" h="10017" fill="none" extrusionOk="0">
                              <a:moveTo>
                                <a:pt x="0" y="10017"/>
                              </a:moveTo>
                              <a:lnTo>
                                <a:pt x="12665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9" name="Google Shape;3269;p64"/>
                        <p:cNvSpPr/>
                        <p:nvPr/>
                      </p:nvSpPr>
                      <p:spPr>
                        <a:xfrm>
                          <a:off x="5200248" y="3501068"/>
                          <a:ext cx="156514" cy="647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900" h="823" fill="none" extrusionOk="0">
                              <a:moveTo>
                                <a:pt x="0" y="823"/>
                              </a:moveTo>
                              <a:lnTo>
                                <a:pt x="1990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0" name="Google Shape;3270;p64"/>
                        <p:cNvSpPr/>
                        <p:nvPr/>
                      </p:nvSpPr>
                      <p:spPr>
                        <a:xfrm>
                          <a:off x="5127371" y="3507533"/>
                          <a:ext cx="72885" cy="155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67" h="19816" fill="none" extrusionOk="0">
                              <a:moveTo>
                                <a:pt x="9266" y="1"/>
                              </a:moveTo>
                              <a:lnTo>
                                <a:pt x="0" y="19815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1" name="Google Shape;3271;p64"/>
                        <p:cNvSpPr/>
                        <p:nvPr/>
                      </p:nvSpPr>
                      <p:spPr>
                        <a:xfrm>
                          <a:off x="5352947" y="3384139"/>
                          <a:ext cx="126265" cy="11769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054" h="14964" fill="none" extrusionOk="0">
                              <a:moveTo>
                                <a:pt x="1" y="14964"/>
                              </a:moveTo>
                              <a:lnTo>
                                <a:pt x="16053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2" name="Google Shape;3272;p64"/>
                        <p:cNvSpPr/>
                        <p:nvPr/>
                      </p:nvSpPr>
                      <p:spPr>
                        <a:xfrm>
                          <a:off x="5356753" y="3246375"/>
                          <a:ext cx="61567" cy="2547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828" h="32384" fill="none" extrusionOk="0">
                              <a:moveTo>
                                <a:pt x="1" y="32383"/>
                              </a:moveTo>
                              <a:lnTo>
                                <a:pt x="7827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3" name="Google Shape;3273;p64"/>
                        <p:cNvSpPr/>
                        <p:nvPr/>
                      </p:nvSpPr>
                      <p:spPr>
                        <a:xfrm>
                          <a:off x="5352947" y="3486698"/>
                          <a:ext cx="141483" cy="1057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7989" h="1344" fill="none" extrusionOk="0">
                              <a:moveTo>
                                <a:pt x="1" y="1343"/>
                              </a:moveTo>
                              <a:lnTo>
                                <a:pt x="1798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4" name="Google Shape;3274;p64"/>
                        <p:cNvSpPr/>
                        <p:nvPr/>
                      </p:nvSpPr>
                      <p:spPr>
                        <a:xfrm>
                          <a:off x="5353898" y="3501068"/>
                          <a:ext cx="18089" cy="1367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00" h="17384" fill="none" extrusionOk="0">
                              <a:moveTo>
                                <a:pt x="1" y="0"/>
                              </a:moveTo>
                              <a:lnTo>
                                <a:pt x="2299" y="1738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5" name="Google Shape;3275;p64"/>
                        <p:cNvSpPr/>
                        <p:nvPr/>
                      </p:nvSpPr>
                      <p:spPr>
                        <a:xfrm>
                          <a:off x="5206721" y="3620749"/>
                          <a:ext cx="102379" cy="988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017" h="12570" fill="none" extrusionOk="0">
                              <a:moveTo>
                                <a:pt x="0" y="1"/>
                              </a:moveTo>
                              <a:lnTo>
                                <a:pt x="13016" y="125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6" name="Google Shape;3276;p64"/>
                        <p:cNvSpPr/>
                        <p:nvPr/>
                      </p:nvSpPr>
                      <p:spPr>
                        <a:xfrm>
                          <a:off x="5293102" y="3715798"/>
                          <a:ext cx="15997" cy="10123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34" h="12872" fill="none" extrusionOk="0">
                              <a:moveTo>
                                <a:pt x="2033" y="0"/>
                              </a:moveTo>
                              <a:lnTo>
                                <a:pt x="1" y="1287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7" name="Google Shape;3277;p64"/>
                        <p:cNvSpPr/>
                        <p:nvPr/>
                      </p:nvSpPr>
                      <p:spPr>
                        <a:xfrm>
                          <a:off x="5127371" y="3659854"/>
                          <a:ext cx="92862" cy="1345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807" h="17106" fill="none" extrusionOk="0">
                              <a:moveTo>
                                <a:pt x="11807" y="17105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8" name="Google Shape;3278;p64"/>
                        <p:cNvSpPr/>
                        <p:nvPr/>
                      </p:nvSpPr>
                      <p:spPr>
                        <a:xfrm>
                          <a:off x="5479203" y="3327149"/>
                          <a:ext cx="150615" cy="56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150" h="7247" fill="none" extrusionOk="0">
                              <a:moveTo>
                                <a:pt x="19149" y="0"/>
                              </a:moveTo>
                              <a:lnTo>
                                <a:pt x="0" y="7246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9" name="Google Shape;3279;p64"/>
                        <p:cNvSpPr/>
                        <p:nvPr/>
                      </p:nvSpPr>
                      <p:spPr>
                        <a:xfrm>
                          <a:off x="5371980" y="3633790"/>
                          <a:ext cx="59373" cy="400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49" h="509" fill="none" extrusionOk="0">
                              <a:moveTo>
                                <a:pt x="0" y="508"/>
                              </a:moveTo>
                              <a:lnTo>
                                <a:pt x="754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0" name="Google Shape;3280;p64"/>
                        <p:cNvSpPr/>
                        <p:nvPr/>
                      </p:nvSpPr>
                      <p:spPr>
                        <a:xfrm>
                          <a:off x="5352947" y="3497261"/>
                          <a:ext cx="78406" cy="1365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969" h="17360" fill="none" extrusionOk="0">
                              <a:moveTo>
                                <a:pt x="9969" y="17359"/>
                              </a:moveTo>
                              <a:lnTo>
                                <a:pt x="1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1" name="Google Shape;3281;p64"/>
                        <p:cNvSpPr/>
                        <p:nvPr/>
                      </p:nvSpPr>
                      <p:spPr>
                        <a:xfrm>
                          <a:off x="4917296" y="3466721"/>
                          <a:ext cx="40733" cy="122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179" h="15557" fill="none" extrusionOk="0">
                              <a:moveTo>
                                <a:pt x="1" y="15557"/>
                              </a:moveTo>
                              <a:lnTo>
                                <a:pt x="5178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2" name="Google Shape;3282;p64"/>
                        <p:cNvSpPr/>
                        <p:nvPr/>
                      </p:nvSpPr>
                      <p:spPr>
                        <a:xfrm>
                          <a:off x="5060203" y="3408017"/>
                          <a:ext cx="111416" cy="195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166" h="2481" fill="none" extrusionOk="0">
                              <a:moveTo>
                                <a:pt x="0" y="0"/>
                              </a:moveTo>
                              <a:lnTo>
                                <a:pt x="14165" y="248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3" name="Google Shape;3283;p64"/>
                        <p:cNvSpPr/>
                        <p:nvPr/>
                      </p:nvSpPr>
                      <p:spPr>
                        <a:xfrm>
                          <a:off x="5127371" y="3620749"/>
                          <a:ext cx="79358" cy="426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90" h="5421" fill="none" extrusionOk="0">
                              <a:moveTo>
                                <a:pt x="0" y="5420"/>
                              </a:moveTo>
                              <a:lnTo>
                                <a:pt x="1008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grpSp>
                      <p:nvGrpSpPr>
                        <p:cNvPr id="3284" name="Google Shape;3284;p64"/>
                        <p:cNvGrpSpPr/>
                        <p:nvPr/>
                      </p:nvGrpSpPr>
                      <p:grpSpPr>
                        <a:xfrm>
                          <a:off x="4579164" y="3203653"/>
                          <a:ext cx="1244833" cy="1020397"/>
                          <a:chOff x="4579164" y="3203653"/>
                          <a:chExt cx="1244833" cy="1020397"/>
                        </a:xfrm>
                      </p:grpSpPr>
                      <p:sp>
                        <p:nvSpPr>
                          <p:cNvPr id="3285" name="Google Shape;3285;p64"/>
                          <p:cNvSpPr/>
                          <p:nvPr/>
                        </p:nvSpPr>
                        <p:spPr>
                          <a:xfrm>
                            <a:off x="4949551" y="3708185"/>
                            <a:ext cx="37972" cy="381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828" h="485" fill="none" extrusionOk="0">
                                <a:moveTo>
                                  <a:pt x="0" y="1"/>
                                </a:moveTo>
                                <a:lnTo>
                                  <a:pt x="4827" y="485"/>
                                </a:lnTo>
                              </a:path>
                            </a:pathLst>
                          </a:custGeom>
                          <a:noFill/>
                          <a:ln w="1825" cap="flat" cmpd="sng">
                            <a:solidFill>
                              <a:srgbClr val="A5B7C5"/>
                            </a:solidFill>
                            <a:prstDash val="solid"/>
                            <a:miter lim="12096"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  <p:grpSp>
                        <p:nvGrpSpPr>
                          <p:cNvPr id="3286" name="Google Shape;3286;p64"/>
                          <p:cNvGrpSpPr/>
                          <p:nvPr/>
                        </p:nvGrpSpPr>
                        <p:grpSpPr>
                          <a:xfrm>
                            <a:off x="4579164" y="3203653"/>
                            <a:ext cx="1244833" cy="1020397"/>
                            <a:chOff x="4579164" y="3203653"/>
                            <a:chExt cx="1244833" cy="1020397"/>
                          </a:xfrm>
                        </p:grpSpPr>
                        <p:sp>
                          <p:nvSpPr>
                            <p:cNvPr id="3287" name="Google Shape;3287;p64"/>
                            <p:cNvSpPr/>
                            <p:nvPr/>
                          </p:nvSpPr>
                          <p:spPr>
                            <a:xfrm>
                              <a:off x="4953357" y="3586309"/>
                              <a:ext cx="147288" cy="12188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8727" h="15497" fill="none" extrusionOk="0">
                                  <a:moveTo>
                                    <a:pt x="18726" y="1"/>
                                  </a:moveTo>
                                  <a:lnTo>
                                    <a:pt x="0" y="1549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88" name="Google Shape;3288;p64"/>
                            <p:cNvSpPr/>
                            <p:nvPr/>
                          </p:nvSpPr>
                          <p:spPr>
                            <a:xfrm>
                              <a:off x="4987515" y="3592876"/>
                              <a:ext cx="113130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384" h="15146" fill="none" extrusionOk="0">
                                  <a:moveTo>
                                    <a:pt x="0" y="15146"/>
                                  </a:moveTo>
                                  <a:lnTo>
                                    <a:pt x="14383" y="0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89" name="Google Shape;3289;p64"/>
                            <p:cNvSpPr/>
                            <p:nvPr/>
                          </p:nvSpPr>
                          <p:spPr>
                            <a:xfrm>
                              <a:off x="4913395" y="3708185"/>
                              <a:ext cx="39970" cy="4538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082" h="5771" fill="none" extrusionOk="0">
                                  <a:moveTo>
                                    <a:pt x="1" y="5771"/>
                                  </a:moveTo>
                                  <a:lnTo>
                                    <a:pt x="5081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0" name="Google Shape;3290;p64"/>
                            <p:cNvSpPr/>
                            <p:nvPr/>
                          </p:nvSpPr>
                          <p:spPr>
                            <a:xfrm>
                              <a:off x="4888943" y="3704378"/>
                              <a:ext cx="60616" cy="2608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707" h="3316" fill="none" extrusionOk="0">
                                  <a:moveTo>
                                    <a:pt x="1" y="3315"/>
                                  </a:moveTo>
                                  <a:lnTo>
                                    <a:pt x="7706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1" name="Google Shape;3291;p64"/>
                            <p:cNvSpPr/>
                            <p:nvPr/>
                          </p:nvSpPr>
                          <p:spPr>
                            <a:xfrm>
                              <a:off x="4917296" y="3589069"/>
                              <a:ext cx="32262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102" h="15146" fill="none" extrusionOk="0">
                                  <a:moveTo>
                                    <a:pt x="1" y="1"/>
                                  </a:moveTo>
                                  <a:lnTo>
                                    <a:pt x="4101" y="1514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2" name="Google Shape;3292;p64"/>
                            <p:cNvSpPr/>
                            <p:nvPr/>
                          </p:nvSpPr>
                          <p:spPr>
                            <a:xfrm>
                              <a:off x="4949551" y="3708185"/>
                              <a:ext cx="22840" cy="72885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2904" h="9267" fill="none" extrusionOk="0">
                                  <a:moveTo>
                                    <a:pt x="0" y="1"/>
                                  </a:moveTo>
                                  <a:lnTo>
                                    <a:pt x="2904" y="926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3" name="Google Shape;3293;p64"/>
                            <p:cNvSpPr/>
                            <p:nvPr/>
                          </p:nvSpPr>
                          <p:spPr>
                            <a:xfrm>
                              <a:off x="4912066" y="3752237"/>
                              <a:ext cx="60325" cy="2883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670" h="3666" fill="none" extrusionOk="0">
                                  <a:moveTo>
                                    <a:pt x="0" y="1"/>
                                  </a:moveTo>
                                  <a:lnTo>
                                    <a:pt x="7670" y="366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grpSp>
                          <p:nvGrpSpPr>
                            <p:cNvPr id="3294" name="Google Shape;3294;p64"/>
                            <p:cNvGrpSpPr/>
                            <p:nvPr/>
                          </p:nvGrpSpPr>
                          <p:grpSpPr>
                            <a:xfrm>
                              <a:off x="4579164" y="3203653"/>
                              <a:ext cx="1244833" cy="1020397"/>
                              <a:chOff x="4579164" y="3203653"/>
                              <a:chExt cx="1244833" cy="1020397"/>
                            </a:xfrm>
                          </p:grpSpPr>
                          <p:sp>
                            <p:nvSpPr>
                              <p:cNvPr id="3295" name="Google Shape;3295;p64"/>
                              <p:cNvSpPr/>
                              <p:nvPr/>
                            </p:nvSpPr>
                            <p:spPr>
                              <a:xfrm>
                                <a:off x="4590301" y="3738347"/>
                                <a:ext cx="92956" cy="9172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1819" h="11662" fill="none" extrusionOk="0">
                                    <a:moveTo>
                                      <a:pt x="0" y="0"/>
                                    </a:moveTo>
                                    <a:lnTo>
                                      <a:pt x="11819" y="11662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6" name="Google Shape;3296;p64"/>
                              <p:cNvSpPr/>
                              <p:nvPr/>
                            </p:nvSpPr>
                            <p:spPr>
                              <a:xfrm>
                                <a:off x="4683250" y="3652241"/>
                                <a:ext cx="33591" cy="17782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271" h="22610" fill="none" extrusionOk="0">
                                    <a:moveTo>
                                      <a:pt x="1" y="22610"/>
                                    </a:moveTo>
                                    <a:lnTo>
                                      <a:pt x="427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7" name="Google Shape;3297;p64"/>
                              <p:cNvSpPr/>
                              <p:nvPr/>
                            </p:nvSpPr>
                            <p:spPr>
                              <a:xfrm>
                                <a:off x="4716833" y="3652241"/>
                                <a:ext cx="70982" cy="20770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9025" h="26409" fill="none" extrusionOk="0">
                                    <a:moveTo>
                                      <a:pt x="1" y="1"/>
                                    </a:moveTo>
                                    <a:lnTo>
                                      <a:pt x="9025" y="26408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8" name="Google Shape;3298;p64"/>
                              <p:cNvSpPr/>
                              <p:nvPr/>
                            </p:nvSpPr>
                            <p:spPr>
                              <a:xfrm>
                                <a:off x="4813117" y="3694578"/>
                                <a:ext cx="44154" cy="13929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614" h="17711" fill="none" extrusionOk="0">
                                    <a:moveTo>
                                      <a:pt x="5614" y="17711"/>
                                    </a:moveTo>
                                    <a:lnTo>
                                      <a:pt x="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9" name="Google Shape;3299;p64"/>
                              <p:cNvSpPr/>
                              <p:nvPr/>
                            </p:nvSpPr>
                            <p:spPr>
                              <a:xfrm>
                                <a:off x="4787807" y="3694578"/>
                                <a:ext cx="25317" cy="1653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3219" h="21026" fill="none" extrusionOk="0">
                                    <a:moveTo>
                                      <a:pt x="3219" y="1"/>
                                    </a:moveTo>
                                    <a:lnTo>
                                      <a:pt x="1" y="21025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0" name="Google Shape;3300;p64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106374" cy="2522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3525" h="3207" fill="none" extrusionOk="0">
                                    <a:moveTo>
                                      <a:pt x="1" y="1"/>
                                    </a:moveTo>
                                    <a:lnTo>
                                      <a:pt x="13525" y="3206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1" name="Google Shape;3301;p64"/>
                              <p:cNvSpPr/>
                              <p:nvPr/>
                            </p:nvSpPr>
                            <p:spPr>
                              <a:xfrm>
                                <a:off x="4670980" y="3830061"/>
                                <a:ext cx="12277" cy="7926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561" h="10078" fill="none" extrusionOk="0">
                                    <a:moveTo>
                                      <a:pt x="1561" y="1"/>
                                    </a:moveTo>
                                    <a:lnTo>
                                      <a:pt x="0" y="10077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2" name="Google Shape;3302;p64"/>
                              <p:cNvSpPr/>
                              <p:nvPr/>
                            </p:nvSpPr>
                            <p:spPr>
                              <a:xfrm>
                                <a:off x="4583828" y="3830061"/>
                                <a:ext cx="99429" cy="3454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2642" h="4392" fill="none" extrusionOk="0">
                                    <a:moveTo>
                                      <a:pt x="0" y="4392"/>
                                    </a:moveTo>
                                    <a:lnTo>
                                      <a:pt x="12642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3" name="Google Shape;3303;p64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50336" cy="11798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400" h="15001" fill="none" extrusionOk="0">
                                    <a:moveTo>
                                      <a:pt x="1" y="1"/>
                                    </a:moveTo>
                                    <a:lnTo>
                                      <a:pt x="6400" y="1500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4" name="Google Shape;3304;p64"/>
                              <p:cNvSpPr/>
                              <p:nvPr/>
                            </p:nvSpPr>
                            <p:spPr>
                              <a:xfrm>
                                <a:off x="4733578" y="3855276"/>
                                <a:ext cx="56046" cy="927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7126" h="11795" fill="none" extrusionOk="0">
                                    <a:moveTo>
                                      <a:pt x="1" y="11795"/>
                                    </a:moveTo>
                                    <a:lnTo>
                                      <a:pt x="7126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5" name="Google Shape;3305;p64"/>
                              <p:cNvSpPr/>
                              <p:nvPr/>
                            </p:nvSpPr>
                            <p:spPr>
                              <a:xfrm>
                                <a:off x="4888943" y="3730450"/>
                                <a:ext cx="34928" cy="8925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441" h="11348" fill="none" extrusionOk="0">
                                    <a:moveTo>
                                      <a:pt x="4440" y="11347"/>
                                    </a:moveTo>
                                    <a:lnTo>
                                      <a:pt x="1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6" name="Google Shape;3306;p64"/>
                              <p:cNvSpPr/>
                              <p:nvPr/>
                            </p:nvSpPr>
                            <p:spPr>
                              <a:xfrm>
                                <a:off x="4590301" y="3667468"/>
                                <a:ext cx="49762" cy="7088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327" h="9013" fill="none" extrusionOk="0">
                                    <a:moveTo>
                                      <a:pt x="0" y="9012"/>
                                    </a:moveTo>
                                    <a:lnTo>
                                      <a:pt x="632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7" name="Google Shape;3307;p64"/>
                              <p:cNvSpPr/>
                              <p:nvPr/>
                            </p:nvSpPr>
                            <p:spPr>
                              <a:xfrm>
                                <a:off x="4640338" y="3648536"/>
                                <a:ext cx="80593" cy="202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0247" h="2577" fill="none" extrusionOk="0">
                                    <a:moveTo>
                                      <a:pt x="1" y="2577"/>
                                    </a:moveTo>
                                    <a:lnTo>
                                      <a:pt x="1024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grpSp>
                            <p:nvGrpSpPr>
                              <p:cNvPr id="3308" name="Google Shape;3308;p64"/>
                              <p:cNvGrpSpPr/>
                              <p:nvPr/>
                            </p:nvGrpSpPr>
                            <p:grpSpPr>
                              <a:xfrm>
                                <a:off x="4579164" y="3203653"/>
                                <a:ext cx="1244833" cy="1020397"/>
                                <a:chOff x="4579164" y="3203653"/>
                                <a:chExt cx="1244833" cy="1020397"/>
                              </a:xfrm>
                            </p:grpSpPr>
                            <p:sp>
                              <p:nvSpPr>
                                <p:cNvPr id="3309" name="Google Shape;3309;p64"/>
                                <p:cNvSpPr/>
                                <p:nvPr/>
                              </p:nvSpPr>
                              <p:spPr>
                                <a:xfrm>
                                  <a:off x="4753083" y="3966015"/>
                                  <a:ext cx="92964" cy="5376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1820" h="6836" fill="none" extrusionOk="0">
                                      <a:moveTo>
                                        <a:pt x="1" y="6836"/>
                                      </a:moveTo>
                                      <a:lnTo>
                                        <a:pt x="11819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0" name="Google Shape;3310;p64"/>
                                <p:cNvSpPr/>
                                <p:nvPr/>
                              </p:nvSpPr>
                              <p:spPr>
                                <a:xfrm>
                                  <a:off x="4846040" y="3952794"/>
                                  <a:ext cx="103519" cy="1313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3162" h="1670" fill="none" extrusionOk="0">
                                      <a:moveTo>
                                        <a:pt x="13161" y="0"/>
                                      </a:moveTo>
                                      <a:lnTo>
                                        <a:pt x="0" y="167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1" name="Google Shape;3311;p64"/>
                                <p:cNvSpPr/>
                                <p:nvPr/>
                              </p:nvSpPr>
                              <p:spPr>
                                <a:xfrm>
                                  <a:off x="4846040" y="3962216"/>
                                  <a:ext cx="64800" cy="128066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239" h="16283" fill="none" extrusionOk="0">
                                      <a:moveTo>
                                        <a:pt x="0" y="0"/>
                                      </a:moveTo>
                                      <a:lnTo>
                                        <a:pt x="8238" y="16282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2" name="Google Shape;3312;p64"/>
                                <p:cNvSpPr/>
                                <p:nvPr/>
                              </p:nvSpPr>
                              <p:spPr>
                                <a:xfrm>
                                  <a:off x="4842233" y="3962216"/>
                                  <a:ext cx="3815" cy="16478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85" h="20952" fill="none" extrusionOk="0">
                                      <a:moveTo>
                                        <a:pt x="0" y="20952"/>
                                      </a:moveTo>
                                      <a:lnTo>
                                        <a:pt x="484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3" name="Google Shape;3313;p64"/>
                                <p:cNvSpPr/>
                                <p:nvPr/>
                              </p:nvSpPr>
                              <p:spPr>
                                <a:xfrm>
                                  <a:off x="4842233" y="4123189"/>
                                  <a:ext cx="37587" cy="5300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779" h="6739" fill="none" extrusionOk="0">
                                      <a:moveTo>
                                        <a:pt x="4779" y="6739"/>
                                      </a:moveTo>
                                      <a:lnTo>
                                        <a:pt x="0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4" name="Google Shape;3314;p64"/>
                                <p:cNvSpPr/>
                                <p:nvPr/>
                              </p:nvSpPr>
                              <p:spPr>
                                <a:xfrm>
                                  <a:off x="4770779" y="4118525"/>
                                  <a:ext cx="71461" cy="467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086" h="594" fill="none" extrusionOk="0">
                                      <a:moveTo>
                                        <a:pt x="9085" y="594"/>
                                      </a:moveTo>
                                      <a:lnTo>
                                        <a:pt x="1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5" name="Google Shape;3315;p64"/>
                                <p:cNvSpPr/>
                                <p:nvPr/>
                              </p:nvSpPr>
                              <p:spPr>
                                <a:xfrm>
                                  <a:off x="4842233" y="4090274"/>
                                  <a:ext cx="68606" cy="3292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723" h="4186" fill="none" extrusionOk="0">
                                      <a:moveTo>
                                        <a:pt x="0" y="4186"/>
                                      </a:moveTo>
                                      <a:lnTo>
                                        <a:pt x="8722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grpSp>
                              <p:nvGrpSpPr>
                                <p:cNvPr id="3316" name="Google Shape;3316;p64"/>
                                <p:cNvGrpSpPr/>
                                <p:nvPr/>
                              </p:nvGrpSpPr>
                              <p:grpSpPr>
                                <a:xfrm>
                                  <a:off x="4579164" y="3203653"/>
                                  <a:ext cx="1244833" cy="1020397"/>
                                  <a:chOff x="4579164" y="3203653"/>
                                  <a:chExt cx="1244833" cy="1020397"/>
                                </a:xfrm>
                              </p:grpSpPr>
                              <p:sp>
                                <p:nvSpPr>
                                  <p:cNvPr id="3317" name="Google Shape;3317;p64"/>
                                  <p:cNvSpPr/>
                                  <p:nvPr/>
                                </p:nvSpPr>
                                <p:spPr>
                                  <a:xfrm>
                                    <a:off x="4788476" y="3855276"/>
                                    <a:ext cx="57572" cy="11074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7320" h="14081" fill="none" extrusionOk="0">
                                        <a:moveTo>
                                          <a:pt x="7319" y="14081"/>
                                        </a:moveTo>
                                        <a:lnTo>
                                          <a:pt x="1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18" name="Google Shape;3318;p64"/>
                                  <p:cNvSpPr/>
                                  <p:nvPr/>
                                </p:nvSpPr>
                                <p:spPr>
                                  <a:xfrm>
                                    <a:off x="4846040" y="3833867"/>
                                    <a:ext cx="11231" cy="132156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1428" h="16803" fill="none" extrusionOk="0">
                                        <a:moveTo>
                                          <a:pt x="0" y="16803"/>
                                        </a:moveTo>
                                        <a:lnTo>
                                          <a:pt x="1428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19" name="Google Shape;3319;p64"/>
                                  <p:cNvSpPr/>
                                  <p:nvPr/>
                                </p:nvSpPr>
                                <p:spPr>
                                  <a:xfrm>
                                    <a:off x="4761554" y="3854796"/>
                                    <a:ext cx="26261" cy="164984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3339" h="20977" fill="none" extrusionOk="0">
                                        <a:moveTo>
                                          <a:pt x="0" y="20977"/>
                                        </a:moveTo>
                                        <a:lnTo>
                                          <a:pt x="3339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20" name="Google Shape;3320;p64"/>
                                  <p:cNvSpPr/>
                                  <p:nvPr/>
                                </p:nvSpPr>
                                <p:spPr>
                                  <a:xfrm>
                                    <a:off x="4846991" y="3818263"/>
                                    <a:ext cx="74025" cy="146242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9412" h="18594" fill="none" extrusionOk="0">
                                        <a:moveTo>
                                          <a:pt x="0" y="18593"/>
                                        </a:moveTo>
                                        <a:lnTo>
                                          <a:pt x="9411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21" name="Google Shape;3321;p64"/>
                                  <p:cNvSpPr/>
                                  <p:nvPr/>
                                </p:nvSpPr>
                                <p:spPr>
                                  <a:xfrm>
                                    <a:off x="4927191" y="3823305"/>
                                    <a:ext cx="22368" cy="12949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2844" h="16465" fill="none" extrusionOk="0">
                                        <a:moveTo>
                                          <a:pt x="1" y="1"/>
                                        </a:moveTo>
                                        <a:lnTo>
                                          <a:pt x="2843" y="16464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grpSp>
                                <p:nvGrpSpPr>
                                  <p:cNvPr id="3322" name="Google Shape;3322;p64"/>
                                  <p:cNvGrpSpPr/>
                                  <p:nvPr/>
                                </p:nvGrpSpPr>
                                <p:grpSpPr>
                                  <a:xfrm>
                                    <a:off x="4579164" y="3203653"/>
                                    <a:ext cx="1244833" cy="1020397"/>
                                    <a:chOff x="4579164" y="3203653"/>
                                    <a:chExt cx="1244833" cy="1020397"/>
                                  </a:xfrm>
                                </p:grpSpPr>
                                <p:sp>
                                  <p:nvSpPr>
                                    <p:cNvPr id="3323" name="Google Shape;3323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579164" y="3652241"/>
                                      <a:ext cx="422626" cy="571809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53735" h="72703" fill="none" extrusionOk="0">
                                          <a:moveTo>
                                            <a:pt x="27593" y="71880"/>
                                          </a:moveTo>
                                          <a:lnTo>
                                            <a:pt x="23771" y="58694"/>
                                          </a:lnTo>
                                          <a:lnTo>
                                            <a:pt x="22936" y="46731"/>
                                          </a:lnTo>
                                          <a:lnTo>
                                            <a:pt x="19972" y="37380"/>
                                          </a:lnTo>
                                          <a:lnTo>
                                            <a:pt x="11674" y="32686"/>
                                          </a:lnTo>
                                          <a:lnTo>
                                            <a:pt x="1" y="27001"/>
                                          </a:lnTo>
                                          <a:lnTo>
                                            <a:pt x="1392" y="10610"/>
                                          </a:lnTo>
                                          <a:lnTo>
                                            <a:pt x="17517" y="1"/>
                                          </a:lnTo>
                                          <a:lnTo>
                                            <a:pt x="29747" y="5384"/>
                                          </a:lnTo>
                                          <a:lnTo>
                                            <a:pt x="43827" y="21291"/>
                                          </a:lnTo>
                                          <a:lnTo>
                                            <a:pt x="49343" y="27122"/>
                                          </a:lnTo>
                                          <a:lnTo>
                                            <a:pt x="53735" y="25815"/>
                                          </a:lnTo>
                                          <a:lnTo>
                                            <a:pt x="50347" y="35940"/>
                                          </a:lnTo>
                                          <a:lnTo>
                                            <a:pt x="47093" y="38214"/>
                                          </a:lnTo>
                                          <a:lnTo>
                                            <a:pt x="44069" y="44275"/>
                                          </a:lnTo>
                                          <a:lnTo>
                                            <a:pt x="45073" y="51944"/>
                                          </a:lnTo>
                                          <a:lnTo>
                                            <a:pt x="42170" y="55694"/>
                                          </a:lnTo>
                                          <a:lnTo>
                                            <a:pt x="38227" y="66025"/>
                                          </a:lnTo>
                                          <a:lnTo>
                                            <a:pt x="27593" y="7270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4" name="Google Shape;3324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17986" y="3203653"/>
                                      <a:ext cx="1206011" cy="684357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153339" h="87013" fill="none" extrusionOk="0">
                                          <a:moveTo>
                                            <a:pt x="24811" y="62214"/>
                                          </a:moveTo>
                                          <a:lnTo>
                                            <a:pt x="34452" y="66980"/>
                                          </a:lnTo>
                                          <a:lnTo>
                                            <a:pt x="37549" y="69920"/>
                                          </a:lnTo>
                                          <a:lnTo>
                                            <a:pt x="41274" y="77698"/>
                                          </a:lnTo>
                                          <a:lnTo>
                                            <a:pt x="46270" y="79222"/>
                                          </a:lnTo>
                                          <a:lnTo>
                                            <a:pt x="55899" y="72775"/>
                                          </a:lnTo>
                                          <a:lnTo>
                                            <a:pt x="52645" y="69085"/>
                                          </a:lnTo>
                                          <a:lnTo>
                                            <a:pt x="48291" y="70234"/>
                                          </a:lnTo>
                                          <a:lnTo>
                                            <a:pt x="46585" y="64634"/>
                                          </a:lnTo>
                                          <a:lnTo>
                                            <a:pt x="48774" y="66097"/>
                                          </a:lnTo>
                                          <a:lnTo>
                                            <a:pt x="59698" y="70234"/>
                                          </a:lnTo>
                                          <a:lnTo>
                                            <a:pt x="65988" y="72279"/>
                                          </a:lnTo>
                                          <a:lnTo>
                                            <a:pt x="66315" y="75944"/>
                                          </a:lnTo>
                                          <a:lnTo>
                                            <a:pt x="70960" y="87013"/>
                                          </a:lnTo>
                                          <a:lnTo>
                                            <a:pt x="76573" y="75944"/>
                                          </a:lnTo>
                                          <a:lnTo>
                                            <a:pt x="80831" y="72932"/>
                                          </a:lnTo>
                                          <a:lnTo>
                                            <a:pt x="86069" y="78146"/>
                                          </a:lnTo>
                                          <a:lnTo>
                                            <a:pt x="88355" y="83928"/>
                                          </a:lnTo>
                                          <a:lnTo>
                                            <a:pt x="94633" y="84037"/>
                                          </a:lnTo>
                                          <a:lnTo>
                                            <a:pt x="94270" y="74299"/>
                                          </a:lnTo>
                                          <a:lnTo>
                                            <a:pt x="100936" y="72690"/>
                                          </a:lnTo>
                                          <a:lnTo>
                                            <a:pt x="106682" y="64307"/>
                                          </a:lnTo>
                                          <a:lnTo>
                                            <a:pt x="106319" y="56553"/>
                                          </a:lnTo>
                                          <a:lnTo>
                                            <a:pt x="103416" y="54690"/>
                                          </a:lnTo>
                                          <a:lnTo>
                                            <a:pt x="106827" y="53105"/>
                                          </a:lnTo>
                                          <a:lnTo>
                                            <a:pt x="120194" y="45339"/>
                                          </a:lnTo>
                                          <a:lnTo>
                                            <a:pt x="122528" y="36859"/>
                                          </a:lnTo>
                                          <a:lnTo>
                                            <a:pt x="118851" y="35493"/>
                                          </a:lnTo>
                                          <a:lnTo>
                                            <a:pt x="125093" y="28464"/>
                                          </a:lnTo>
                                          <a:lnTo>
                                            <a:pt x="148536" y="25972"/>
                                          </a:lnTo>
                                          <a:lnTo>
                                            <a:pt x="153339" y="12255"/>
                                          </a:lnTo>
                                          <a:lnTo>
                                            <a:pt x="125468" y="6255"/>
                                          </a:lnTo>
                                          <a:lnTo>
                                            <a:pt x="101758" y="5432"/>
                                          </a:lnTo>
                                          <a:lnTo>
                                            <a:pt x="85016" y="1"/>
                                          </a:lnTo>
                                          <a:lnTo>
                                            <a:pt x="60532" y="12255"/>
                                          </a:lnTo>
                                          <a:lnTo>
                                            <a:pt x="39714" y="20214"/>
                                          </a:lnTo>
                                          <a:lnTo>
                                            <a:pt x="35444" y="13089"/>
                                          </a:lnTo>
                                          <a:lnTo>
                                            <a:pt x="22186" y="13464"/>
                                          </a:lnTo>
                                          <a:lnTo>
                                            <a:pt x="15291" y="21351"/>
                                          </a:lnTo>
                                          <a:lnTo>
                                            <a:pt x="11831" y="27484"/>
                                          </a:lnTo>
                                          <a:lnTo>
                                            <a:pt x="21581" y="26614"/>
                                          </a:lnTo>
                                          <a:lnTo>
                                            <a:pt x="24532" y="19561"/>
                                          </a:lnTo>
                                          <a:lnTo>
                                            <a:pt x="29480" y="22694"/>
                                          </a:lnTo>
                                          <a:lnTo>
                                            <a:pt x="24811" y="32964"/>
                                          </a:lnTo>
                                          <a:lnTo>
                                            <a:pt x="20262" y="35541"/>
                                          </a:lnTo>
                                          <a:lnTo>
                                            <a:pt x="15569" y="31368"/>
                                          </a:lnTo>
                                          <a:lnTo>
                                            <a:pt x="15061" y="35650"/>
                                          </a:lnTo>
                                          <a:lnTo>
                                            <a:pt x="11057" y="37924"/>
                                          </a:lnTo>
                                          <a:lnTo>
                                            <a:pt x="6024" y="43089"/>
                                          </a:lnTo>
                                          <a:lnTo>
                                            <a:pt x="6387" y="49210"/>
                                          </a:lnTo>
                                          <a:lnTo>
                                            <a:pt x="992" y="49210"/>
                                          </a:lnTo>
                                          <a:lnTo>
                                            <a:pt x="0" y="52198"/>
                                          </a:lnTo>
                                          <a:lnTo>
                                            <a:pt x="835" y="57037"/>
                                          </a:lnTo>
                                          <a:lnTo>
                                            <a:pt x="6726" y="55198"/>
                                          </a:lnTo>
                                          <a:lnTo>
                                            <a:pt x="10924" y="50069"/>
                                          </a:lnTo>
                                          <a:lnTo>
                                            <a:pt x="16367" y="50686"/>
                                          </a:lnTo>
                                          <a:lnTo>
                                            <a:pt x="18049" y="46670"/>
                                          </a:lnTo>
                                          <a:lnTo>
                                            <a:pt x="23093" y="54363"/>
                                          </a:lnTo>
                                          <a:lnTo>
                                            <a:pt x="26528" y="56105"/>
                                          </a:lnTo>
                                          <a:lnTo>
                                            <a:pt x="26734" y="52210"/>
                                          </a:lnTo>
                                          <a:lnTo>
                                            <a:pt x="33835" y="47069"/>
                                          </a:lnTo>
                                          <a:lnTo>
                                            <a:pt x="38069" y="49488"/>
                                          </a:lnTo>
                                          <a:lnTo>
                                            <a:pt x="36278" y="53045"/>
                                          </a:lnTo>
                                          <a:lnTo>
                                            <a:pt x="28343" y="55392"/>
                                          </a:lnTo>
                                          <a:cubicBezTo>
                                            <a:pt x="28343" y="55392"/>
                                            <a:pt x="31041" y="58888"/>
                                            <a:pt x="31319" y="58984"/>
                                          </a:cubicBezTo>
                                          <a:cubicBezTo>
                                            <a:pt x="31597" y="59069"/>
                                            <a:pt x="36278" y="58150"/>
                                            <a:pt x="36278" y="58150"/>
                                          </a:cubicBezTo>
                                          <a:lnTo>
                                            <a:pt x="35456" y="61948"/>
                                          </a:lnTo>
                                          <a:lnTo>
                                            <a:pt x="30920" y="63255"/>
                                          </a:lnTo>
                                          <a:lnTo>
                                            <a:pt x="24823" y="6214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5" name="Google Shape;3325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06356" y="3466721"/>
                                      <a:ext cx="194289" cy="358880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24703" h="45630" fill="none" extrusionOk="0">
                                          <a:moveTo>
                                            <a:pt x="8396" y="39968"/>
                                          </a:moveTo>
                                          <a:lnTo>
                                            <a:pt x="9835" y="45629"/>
                                          </a:lnTo>
                                          <a:lnTo>
                                            <a:pt x="11626" y="36786"/>
                                          </a:lnTo>
                                          <a:lnTo>
                                            <a:pt x="5492" y="30218"/>
                                          </a:lnTo>
                                          <a:lnTo>
                                            <a:pt x="1" y="25016"/>
                                          </a:lnTo>
                                          <a:lnTo>
                                            <a:pt x="1392" y="16040"/>
                                          </a:lnTo>
                                          <a:lnTo>
                                            <a:pt x="24702" y="15206"/>
                                          </a:lnTo>
                                          <a:lnTo>
                                            <a:pt x="6472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6" name="Google Shape;3326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72383" y="3756043"/>
                                      <a:ext cx="25412" cy="25026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3231" h="3182" fill="none" extrusionOk="0">
                                          <a:moveTo>
                                            <a:pt x="1" y="3182"/>
                                          </a:moveTo>
                                          <a:lnTo>
                                            <a:pt x="3231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  <p:sp>
                          <p:nvSpPr>
                            <p:cNvPr id="3327" name="Google Shape;3327;p64"/>
                            <p:cNvSpPr/>
                            <p:nvPr/>
                          </p:nvSpPr>
                          <p:spPr>
                            <a:xfrm>
                              <a:off x="4890375" y="3688019"/>
                              <a:ext cx="5144" cy="4376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54" h="5565" fill="none" extrusionOk="0">
                                  <a:moveTo>
                                    <a:pt x="653" y="0"/>
                                  </a:moveTo>
                                  <a:lnTo>
                                    <a:pt x="0" y="5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328" name="Google Shape;3328;p64"/>
                            <p:cNvSpPr/>
                            <p:nvPr/>
                          </p:nvSpPr>
                          <p:spPr>
                            <a:xfrm>
                              <a:off x="4899317" y="3688019"/>
                              <a:ext cx="54048" cy="2017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872" h="2565" fill="none" extrusionOk="0">
                                  <a:moveTo>
                                    <a:pt x="0" y="0"/>
                                  </a:moveTo>
                                  <a:lnTo>
                                    <a:pt x="6871" y="2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329" name="Google Shape;3329;p64"/>
                            <p:cNvSpPr/>
                            <p:nvPr/>
                          </p:nvSpPr>
                          <p:spPr>
                            <a:xfrm>
                              <a:off x="4862690" y="3700571"/>
                              <a:ext cx="27693" cy="3121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3521" h="3969" fill="none" extrusionOk="0">
                                  <a:moveTo>
                                    <a:pt x="0" y="1"/>
                                  </a:moveTo>
                                  <a:lnTo>
                                    <a:pt x="3520" y="3969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</p:grpSp>
                    </p:grpSp>
                    <p:sp>
                      <p:nvSpPr>
                        <p:cNvPr id="3330" name="Google Shape;3330;p64"/>
                        <p:cNvSpPr/>
                        <p:nvPr/>
                      </p:nvSpPr>
                      <p:spPr>
                        <a:xfrm>
                          <a:off x="4953924" y="3297081"/>
                          <a:ext cx="146053" cy="1681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8570" h="21376" fill="none" extrusionOk="0">
                              <a:moveTo>
                                <a:pt x="1" y="21376"/>
                              </a:moveTo>
                              <a:lnTo>
                                <a:pt x="1856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331" name="Google Shape;3331;p64"/>
              <p:cNvGrpSpPr/>
              <p:nvPr/>
            </p:nvGrpSpPr>
            <p:grpSpPr>
              <a:xfrm>
                <a:off x="4595437" y="3598775"/>
                <a:ext cx="37776" cy="32451"/>
                <a:chOff x="4595437" y="3598775"/>
                <a:chExt cx="37776" cy="32451"/>
              </a:xfrm>
            </p:grpSpPr>
            <p:sp>
              <p:nvSpPr>
                <p:cNvPr id="3332" name="Google Shape;3332;p64"/>
                <p:cNvSpPr/>
                <p:nvPr/>
              </p:nvSpPr>
              <p:spPr>
                <a:xfrm>
                  <a:off x="4595437" y="3598775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00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3" name="Google Shape;3333;p64"/>
                <p:cNvSpPr/>
                <p:nvPr/>
              </p:nvSpPr>
              <p:spPr>
                <a:xfrm>
                  <a:off x="4610561" y="360848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35"/>
                      </a:cubicBezTo>
                      <a:cubicBezTo>
                        <a:pt x="1658" y="375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4" name="Google Shape;3334;p64"/>
              <p:cNvGrpSpPr/>
              <p:nvPr/>
            </p:nvGrpSpPr>
            <p:grpSpPr>
              <a:xfrm>
                <a:off x="4641864" y="3524443"/>
                <a:ext cx="37776" cy="32380"/>
                <a:chOff x="4641864" y="3524443"/>
                <a:chExt cx="37776" cy="32380"/>
              </a:xfrm>
            </p:grpSpPr>
            <p:sp>
              <p:nvSpPr>
                <p:cNvPr id="3335" name="Google Shape;3335;p64"/>
                <p:cNvSpPr/>
                <p:nvPr/>
              </p:nvSpPr>
              <p:spPr>
                <a:xfrm>
                  <a:off x="4641864" y="3524443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0" y="1903"/>
                        <a:pt x="908" y="4117"/>
                        <a:pt x="2746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6" name="Google Shape;3336;p64"/>
                <p:cNvSpPr/>
                <p:nvPr/>
              </p:nvSpPr>
              <p:spPr>
                <a:xfrm>
                  <a:off x="4656988" y="3534077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7" name="Google Shape;3337;p64"/>
              <p:cNvGrpSpPr/>
              <p:nvPr/>
            </p:nvGrpSpPr>
            <p:grpSpPr>
              <a:xfrm>
                <a:off x="4648431" y="3893901"/>
                <a:ext cx="37776" cy="32357"/>
                <a:chOff x="4648431" y="3893901"/>
                <a:chExt cx="37776" cy="32357"/>
              </a:xfrm>
            </p:grpSpPr>
            <p:sp>
              <p:nvSpPr>
                <p:cNvPr id="3338" name="Google Shape;3338;p64"/>
                <p:cNvSpPr/>
                <p:nvPr/>
              </p:nvSpPr>
              <p:spPr>
                <a:xfrm>
                  <a:off x="4648431" y="389390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3"/>
                        <a:pt x="2746" y="4113"/>
                      </a:cubicBezTo>
                      <a:cubicBezTo>
                        <a:pt x="3883" y="4113"/>
                        <a:pt x="4803" y="3194"/>
                        <a:pt x="4803" y="2057"/>
                      </a:cubicBezTo>
                      <a:cubicBezTo>
                        <a:pt x="4803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9" name="Google Shape;3339;p64"/>
                <p:cNvSpPr/>
                <p:nvPr/>
              </p:nvSpPr>
              <p:spPr>
                <a:xfrm>
                  <a:off x="4663556" y="390360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0" name="Google Shape;3340;p64"/>
              <p:cNvGrpSpPr/>
              <p:nvPr/>
            </p:nvGrpSpPr>
            <p:grpSpPr>
              <a:xfrm>
                <a:off x="4567752" y="3722908"/>
                <a:ext cx="37870" cy="32380"/>
                <a:chOff x="4567752" y="3722908"/>
                <a:chExt cx="37870" cy="32380"/>
              </a:xfrm>
            </p:grpSpPr>
            <p:sp>
              <p:nvSpPr>
                <p:cNvPr id="3341" name="Google Shape;3341;p64"/>
                <p:cNvSpPr/>
                <p:nvPr/>
              </p:nvSpPr>
              <p:spPr>
                <a:xfrm>
                  <a:off x="4567752" y="3722908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1"/>
                      </a:moveTo>
                      <a:cubicBezTo>
                        <a:pt x="2243" y="1"/>
                        <a:pt x="1726" y="189"/>
                        <a:pt x="1307" y="609"/>
                      </a:cubicBezTo>
                      <a:cubicBezTo>
                        <a:pt x="0" y="1903"/>
                        <a:pt x="919" y="4117"/>
                        <a:pt x="2758" y="4117"/>
                      </a:cubicBezTo>
                      <a:cubicBezTo>
                        <a:pt x="3895" y="4117"/>
                        <a:pt x="4815" y="3197"/>
                        <a:pt x="4815" y="2060"/>
                      </a:cubicBezTo>
                      <a:cubicBezTo>
                        <a:pt x="4815" y="818"/>
                        <a:pt x="3804" y="1"/>
                        <a:pt x="274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2" name="Google Shape;3342;p64"/>
                <p:cNvSpPr/>
                <p:nvPr/>
              </p:nvSpPr>
              <p:spPr>
                <a:xfrm>
                  <a:off x="4580690" y="373254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3" name="Google Shape;3343;p64"/>
              <p:cNvGrpSpPr/>
              <p:nvPr/>
            </p:nvGrpSpPr>
            <p:grpSpPr>
              <a:xfrm>
                <a:off x="4617506" y="3652052"/>
                <a:ext cx="37783" cy="32357"/>
                <a:chOff x="4617506" y="3652052"/>
                <a:chExt cx="37783" cy="32357"/>
              </a:xfrm>
            </p:grpSpPr>
            <p:sp>
              <p:nvSpPr>
                <p:cNvPr id="3344" name="Google Shape;3344;p64"/>
                <p:cNvSpPr/>
                <p:nvPr/>
              </p:nvSpPr>
              <p:spPr>
                <a:xfrm>
                  <a:off x="4617506" y="3652052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5" name="Google Shape;3345;p64"/>
                <p:cNvSpPr/>
                <p:nvPr/>
              </p:nvSpPr>
              <p:spPr>
                <a:xfrm>
                  <a:off x="4632638" y="366175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3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3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6" name="Google Shape;3346;p64"/>
              <p:cNvGrpSpPr/>
              <p:nvPr/>
            </p:nvGrpSpPr>
            <p:grpSpPr>
              <a:xfrm>
                <a:off x="4739005" y="3554149"/>
                <a:ext cx="37870" cy="32357"/>
                <a:chOff x="4739005" y="3554149"/>
                <a:chExt cx="37870" cy="32357"/>
              </a:xfrm>
            </p:grpSpPr>
            <p:sp>
              <p:nvSpPr>
                <p:cNvPr id="3347" name="Google Shape;3347;p64"/>
                <p:cNvSpPr/>
                <p:nvPr/>
              </p:nvSpPr>
              <p:spPr>
                <a:xfrm>
                  <a:off x="4739005" y="3554149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4" y="1"/>
                      </a:moveTo>
                      <a:cubicBezTo>
                        <a:pt x="2239" y="1"/>
                        <a:pt x="1725" y="188"/>
                        <a:pt x="1307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15" y="3195"/>
                        <a:pt x="4815" y="2058"/>
                      </a:cubicBezTo>
                      <a:cubicBezTo>
                        <a:pt x="4815" y="821"/>
                        <a:pt x="3801" y="1"/>
                        <a:pt x="274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8" name="Google Shape;3348;p64"/>
                <p:cNvSpPr/>
                <p:nvPr/>
              </p:nvSpPr>
              <p:spPr>
                <a:xfrm>
                  <a:off x="4751943" y="3563854"/>
                  <a:ext cx="15227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9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1" y="1416"/>
                      </a:cubicBezTo>
                      <a:cubicBezTo>
                        <a:pt x="692" y="1583"/>
                        <a:pt x="899" y="1658"/>
                        <a:pt x="1101" y="1658"/>
                      </a:cubicBezTo>
                      <a:cubicBezTo>
                        <a:pt x="1529" y="1658"/>
                        <a:pt x="1936" y="1324"/>
                        <a:pt x="1936" y="824"/>
                      </a:cubicBezTo>
                      <a:cubicBezTo>
                        <a:pt x="1936" y="364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9" name="Google Shape;3349;p64"/>
              <p:cNvGrpSpPr/>
              <p:nvPr/>
            </p:nvGrpSpPr>
            <p:grpSpPr>
              <a:xfrm>
                <a:off x="4806557" y="3630258"/>
                <a:ext cx="37776" cy="32364"/>
                <a:chOff x="4806557" y="3630258"/>
                <a:chExt cx="37776" cy="32364"/>
              </a:xfrm>
            </p:grpSpPr>
            <p:sp>
              <p:nvSpPr>
                <p:cNvPr id="3350" name="Google Shape;3350;p64"/>
                <p:cNvSpPr/>
                <p:nvPr/>
              </p:nvSpPr>
              <p:spPr>
                <a:xfrm>
                  <a:off x="4806557" y="3630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4" y="606"/>
                      </a:cubicBezTo>
                      <a:cubicBezTo>
                        <a:pt x="0" y="1901"/>
                        <a:pt x="907" y="4114"/>
                        <a:pt x="2746" y="4114"/>
                      </a:cubicBezTo>
                      <a:cubicBezTo>
                        <a:pt x="3883" y="4114"/>
                        <a:pt x="4802" y="3195"/>
                        <a:pt x="4802" y="2058"/>
                      </a:cubicBezTo>
                      <a:cubicBezTo>
                        <a:pt x="4802" y="822"/>
                        <a:pt x="3788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64"/>
                <p:cNvSpPr/>
                <p:nvPr/>
              </p:nvSpPr>
              <p:spPr>
                <a:xfrm>
                  <a:off x="4819495" y="3639972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13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7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2" name="Google Shape;3352;p64"/>
              <p:cNvGrpSpPr/>
              <p:nvPr/>
            </p:nvGrpSpPr>
            <p:grpSpPr>
              <a:xfrm>
                <a:off x="4737007" y="4004357"/>
                <a:ext cx="37870" cy="32357"/>
                <a:chOff x="4737007" y="4004357"/>
                <a:chExt cx="37870" cy="32357"/>
              </a:xfrm>
            </p:grpSpPr>
            <p:sp>
              <p:nvSpPr>
                <p:cNvPr id="3353" name="Google Shape;3353;p64"/>
                <p:cNvSpPr/>
                <p:nvPr/>
              </p:nvSpPr>
              <p:spPr>
                <a:xfrm>
                  <a:off x="4737007" y="4004357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0" y="0"/>
                      </a:moveTo>
                      <a:cubicBezTo>
                        <a:pt x="2234" y="0"/>
                        <a:pt x="1717" y="187"/>
                        <a:pt x="1295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03" y="3194"/>
                        <a:pt x="4815" y="2057"/>
                      </a:cubicBezTo>
                      <a:cubicBezTo>
                        <a:pt x="4815" y="821"/>
                        <a:pt x="3801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64"/>
                <p:cNvSpPr/>
                <p:nvPr/>
              </p:nvSpPr>
              <p:spPr>
                <a:xfrm>
                  <a:off x="4752131" y="4014062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4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5" name="Google Shape;3355;p64"/>
              <p:cNvGrpSpPr/>
              <p:nvPr/>
            </p:nvGrpSpPr>
            <p:grpSpPr>
              <a:xfrm>
                <a:off x="4773634" y="4208627"/>
                <a:ext cx="37776" cy="32357"/>
                <a:chOff x="4773634" y="4208627"/>
                <a:chExt cx="37776" cy="32357"/>
              </a:xfrm>
            </p:grpSpPr>
            <p:sp>
              <p:nvSpPr>
                <p:cNvPr id="3356" name="Google Shape;3356;p64"/>
                <p:cNvSpPr/>
                <p:nvPr/>
              </p:nvSpPr>
              <p:spPr>
                <a:xfrm>
                  <a:off x="4773634" y="420862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7" name="Google Shape;3357;p64"/>
                <p:cNvSpPr/>
                <p:nvPr/>
              </p:nvSpPr>
              <p:spPr>
                <a:xfrm>
                  <a:off x="4788664" y="421833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8" name="Google Shape;3358;p64"/>
              <p:cNvGrpSpPr/>
              <p:nvPr/>
            </p:nvGrpSpPr>
            <p:grpSpPr>
              <a:xfrm>
                <a:off x="4888282" y="4074764"/>
                <a:ext cx="37776" cy="32451"/>
                <a:chOff x="4888282" y="4074764"/>
                <a:chExt cx="37776" cy="32451"/>
              </a:xfrm>
            </p:grpSpPr>
            <p:sp>
              <p:nvSpPr>
                <p:cNvPr id="3359" name="Google Shape;3359;p64"/>
                <p:cNvSpPr/>
                <p:nvPr/>
              </p:nvSpPr>
              <p:spPr>
                <a:xfrm>
                  <a:off x="4888282" y="4074764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912"/>
                        <a:pt x="919" y="4125"/>
                        <a:pt x="2746" y="4125"/>
                      </a:cubicBezTo>
                      <a:cubicBezTo>
                        <a:pt x="3883" y="4125"/>
                        <a:pt x="4803" y="3206"/>
                        <a:pt x="4803" y="2069"/>
                      </a:cubicBezTo>
                      <a:cubicBezTo>
                        <a:pt x="4803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64"/>
                <p:cNvSpPr/>
                <p:nvPr/>
              </p:nvSpPr>
              <p:spPr>
                <a:xfrm>
                  <a:off x="4901220" y="4084470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1" name="Google Shape;3361;p64"/>
              <p:cNvGrpSpPr/>
              <p:nvPr/>
            </p:nvGrpSpPr>
            <p:grpSpPr>
              <a:xfrm>
                <a:off x="4901315" y="3804271"/>
                <a:ext cx="37776" cy="32364"/>
                <a:chOff x="4901315" y="3804271"/>
                <a:chExt cx="37776" cy="32364"/>
              </a:xfrm>
            </p:grpSpPr>
            <p:sp>
              <p:nvSpPr>
                <p:cNvPr id="3362" name="Google Shape;3362;p64"/>
                <p:cNvSpPr/>
                <p:nvPr/>
              </p:nvSpPr>
              <p:spPr>
                <a:xfrm>
                  <a:off x="4901315" y="3804271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64"/>
                <p:cNvSpPr/>
                <p:nvPr/>
              </p:nvSpPr>
              <p:spPr>
                <a:xfrm>
                  <a:off x="4914253" y="3813985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4" name="Google Shape;3364;p64"/>
              <p:cNvGrpSpPr/>
              <p:nvPr/>
            </p:nvGrpSpPr>
            <p:grpSpPr>
              <a:xfrm>
                <a:off x="4866394" y="3715035"/>
                <a:ext cx="37846" cy="32357"/>
                <a:chOff x="4866394" y="3715035"/>
                <a:chExt cx="37846" cy="32357"/>
              </a:xfrm>
            </p:grpSpPr>
            <p:sp>
              <p:nvSpPr>
                <p:cNvPr id="3365" name="Google Shape;3365;p64"/>
                <p:cNvSpPr/>
                <p:nvPr/>
              </p:nvSpPr>
              <p:spPr>
                <a:xfrm>
                  <a:off x="4866394" y="3715035"/>
                  <a:ext cx="3784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4114" extrusionOk="0">
                      <a:moveTo>
                        <a:pt x="2735" y="0"/>
                      </a:moveTo>
                      <a:cubicBezTo>
                        <a:pt x="2229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11" y="821"/>
                        <a:pt x="3794" y="0"/>
                        <a:pt x="273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64"/>
                <p:cNvSpPr/>
                <p:nvPr/>
              </p:nvSpPr>
              <p:spPr>
                <a:xfrm>
                  <a:off x="4879340" y="3724646"/>
                  <a:ext cx="15227" cy="1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6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9"/>
                        <a:pt x="898" y="1666"/>
                        <a:pt x="1103" y="1666"/>
                      </a:cubicBezTo>
                      <a:cubicBezTo>
                        <a:pt x="1528" y="1666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64"/>
              <p:cNvGrpSpPr/>
              <p:nvPr/>
            </p:nvGrpSpPr>
            <p:grpSpPr>
              <a:xfrm>
                <a:off x="4979233" y="3839798"/>
                <a:ext cx="37878" cy="32420"/>
                <a:chOff x="4979233" y="3839798"/>
                <a:chExt cx="37878" cy="32420"/>
              </a:xfrm>
            </p:grpSpPr>
            <p:sp>
              <p:nvSpPr>
                <p:cNvPr id="3368" name="Google Shape;3368;p64"/>
                <p:cNvSpPr/>
                <p:nvPr/>
              </p:nvSpPr>
              <p:spPr>
                <a:xfrm>
                  <a:off x="4979233" y="3839798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84" y="4122"/>
                        <a:pt x="4803" y="3202"/>
                        <a:pt x="4815" y="2065"/>
                      </a:cubicBezTo>
                      <a:cubicBezTo>
                        <a:pt x="4807" y="823"/>
                        <a:pt x="3794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64"/>
                <p:cNvSpPr/>
                <p:nvPr/>
              </p:nvSpPr>
              <p:spPr>
                <a:xfrm>
                  <a:off x="4994366" y="38494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0" name="Google Shape;3370;p64"/>
              <p:cNvGrpSpPr/>
              <p:nvPr/>
            </p:nvGrpSpPr>
            <p:grpSpPr>
              <a:xfrm>
                <a:off x="4790662" y="3679147"/>
                <a:ext cx="37783" cy="32380"/>
                <a:chOff x="4790662" y="3679147"/>
                <a:chExt cx="37783" cy="32380"/>
              </a:xfrm>
            </p:grpSpPr>
            <p:sp>
              <p:nvSpPr>
                <p:cNvPr id="3371" name="Google Shape;3371;p64"/>
                <p:cNvSpPr/>
                <p:nvPr/>
              </p:nvSpPr>
              <p:spPr>
                <a:xfrm>
                  <a:off x="4790662" y="3679147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2"/>
                        <a:pt x="908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2" name="Google Shape;3372;p64"/>
                <p:cNvSpPr/>
                <p:nvPr/>
              </p:nvSpPr>
              <p:spPr>
                <a:xfrm>
                  <a:off x="4803506" y="3688774"/>
                  <a:ext cx="15235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2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4" y="1585"/>
                        <a:pt x="904" y="1661"/>
                        <a:pt x="1109" y="1661"/>
                      </a:cubicBezTo>
                      <a:cubicBezTo>
                        <a:pt x="1534" y="1661"/>
                        <a:pt x="1936" y="1334"/>
                        <a:pt x="1936" y="836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3" name="Google Shape;3373;p64"/>
              <p:cNvGrpSpPr/>
              <p:nvPr/>
            </p:nvGrpSpPr>
            <p:grpSpPr>
              <a:xfrm>
                <a:off x="4857263" y="3557861"/>
                <a:ext cx="37776" cy="32357"/>
                <a:chOff x="4857263" y="3557861"/>
                <a:chExt cx="37776" cy="32357"/>
              </a:xfrm>
            </p:grpSpPr>
            <p:sp>
              <p:nvSpPr>
                <p:cNvPr id="3374" name="Google Shape;3374;p64"/>
                <p:cNvSpPr/>
                <p:nvPr/>
              </p:nvSpPr>
              <p:spPr>
                <a:xfrm>
                  <a:off x="4857263" y="355786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5" name="Google Shape;3375;p64"/>
                <p:cNvSpPr/>
                <p:nvPr/>
              </p:nvSpPr>
              <p:spPr>
                <a:xfrm>
                  <a:off x="4870106" y="3567566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33" y="1416"/>
                      </a:cubicBezTo>
                      <a:cubicBezTo>
                        <a:pt x="700" y="1583"/>
                        <a:pt x="905" y="1658"/>
                        <a:pt x="1105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48" y="364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6" name="Google Shape;3376;p64"/>
              <p:cNvGrpSpPr/>
              <p:nvPr/>
            </p:nvGrpSpPr>
            <p:grpSpPr>
              <a:xfrm>
                <a:off x="4883902" y="3648033"/>
                <a:ext cx="37783" cy="32380"/>
                <a:chOff x="4883902" y="3648033"/>
                <a:chExt cx="37783" cy="32380"/>
              </a:xfrm>
            </p:grpSpPr>
            <p:sp>
              <p:nvSpPr>
                <p:cNvPr id="3377" name="Google Shape;3377;p64"/>
                <p:cNvSpPr/>
                <p:nvPr/>
              </p:nvSpPr>
              <p:spPr>
                <a:xfrm>
                  <a:off x="4883902" y="3648033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1" y="0"/>
                      </a:moveTo>
                      <a:cubicBezTo>
                        <a:pt x="2226" y="0"/>
                        <a:pt x="1711" y="188"/>
                        <a:pt x="1295" y="608"/>
                      </a:cubicBezTo>
                      <a:cubicBezTo>
                        <a:pt x="1" y="1903"/>
                        <a:pt x="920" y="4104"/>
                        <a:pt x="2747" y="4116"/>
                      </a:cubicBezTo>
                      <a:cubicBezTo>
                        <a:pt x="3884" y="4104"/>
                        <a:pt x="4803" y="3185"/>
                        <a:pt x="4803" y="2048"/>
                      </a:cubicBezTo>
                      <a:cubicBezTo>
                        <a:pt x="4795" y="814"/>
                        <a:pt x="3783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8" name="Google Shape;3378;p64"/>
                <p:cNvSpPr/>
                <p:nvPr/>
              </p:nvSpPr>
              <p:spPr>
                <a:xfrm>
                  <a:off x="4896745" y="3657668"/>
                  <a:ext cx="15329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4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04"/>
                      </a:cubicBezTo>
                      <a:cubicBezTo>
                        <a:pt x="702" y="1577"/>
                        <a:pt x="911" y="1654"/>
                        <a:pt x="1115" y="1654"/>
                      </a:cubicBezTo>
                      <a:cubicBezTo>
                        <a:pt x="1541" y="1654"/>
                        <a:pt x="1948" y="1321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9" name="Google Shape;3379;p64"/>
              <p:cNvGrpSpPr/>
              <p:nvPr/>
            </p:nvGrpSpPr>
            <p:grpSpPr>
              <a:xfrm>
                <a:off x="4907780" y="3347220"/>
                <a:ext cx="37878" cy="32357"/>
                <a:chOff x="4907780" y="3347220"/>
                <a:chExt cx="37878" cy="32357"/>
              </a:xfrm>
            </p:grpSpPr>
            <p:sp>
              <p:nvSpPr>
                <p:cNvPr id="3380" name="Google Shape;3380;p64"/>
                <p:cNvSpPr/>
                <p:nvPr/>
              </p:nvSpPr>
              <p:spPr>
                <a:xfrm>
                  <a:off x="4907780" y="3347220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33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4"/>
                        <a:pt x="4815" y="2057"/>
                      </a:cubicBezTo>
                      <a:cubicBezTo>
                        <a:pt x="4807" y="821"/>
                        <a:pt x="3791" y="0"/>
                        <a:pt x="27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1" name="Google Shape;3381;p64"/>
                <p:cNvSpPr/>
                <p:nvPr/>
              </p:nvSpPr>
              <p:spPr>
                <a:xfrm>
                  <a:off x="4922912" y="335692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2" name="Google Shape;3382;p64"/>
              <p:cNvGrpSpPr/>
              <p:nvPr/>
            </p:nvGrpSpPr>
            <p:grpSpPr>
              <a:xfrm>
                <a:off x="5065048" y="3738150"/>
                <a:ext cx="37783" cy="32364"/>
                <a:chOff x="5065048" y="3738150"/>
                <a:chExt cx="37783" cy="32364"/>
              </a:xfrm>
            </p:grpSpPr>
            <p:sp>
              <p:nvSpPr>
                <p:cNvPr id="3383" name="Google Shape;3383;p64"/>
                <p:cNvSpPr/>
                <p:nvPr/>
              </p:nvSpPr>
              <p:spPr>
                <a:xfrm>
                  <a:off x="5065048" y="3738150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4" name="Google Shape;3384;p64"/>
                <p:cNvSpPr/>
                <p:nvPr/>
              </p:nvSpPr>
              <p:spPr>
                <a:xfrm>
                  <a:off x="5077994" y="3747761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01" y="1"/>
                      </a:moveTo>
                      <a:cubicBezTo>
                        <a:pt x="363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2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5" name="Google Shape;3385;p64"/>
              <p:cNvGrpSpPr/>
              <p:nvPr/>
            </p:nvGrpSpPr>
            <p:grpSpPr>
              <a:xfrm>
                <a:off x="5071616" y="3284615"/>
                <a:ext cx="37783" cy="32357"/>
                <a:chOff x="5071616" y="3284615"/>
                <a:chExt cx="37783" cy="32357"/>
              </a:xfrm>
            </p:grpSpPr>
            <p:sp>
              <p:nvSpPr>
                <p:cNvPr id="3386" name="Google Shape;3386;p64"/>
                <p:cNvSpPr/>
                <p:nvPr/>
              </p:nvSpPr>
              <p:spPr>
                <a:xfrm>
                  <a:off x="507161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7" name="Google Shape;3387;p64"/>
                <p:cNvSpPr/>
                <p:nvPr/>
              </p:nvSpPr>
              <p:spPr>
                <a:xfrm>
                  <a:off x="5086646" y="3294320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36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6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8" name="Google Shape;3388;p64"/>
              <p:cNvGrpSpPr/>
              <p:nvPr/>
            </p:nvGrpSpPr>
            <p:grpSpPr>
              <a:xfrm>
                <a:off x="5389291" y="3759921"/>
                <a:ext cx="37783" cy="32380"/>
                <a:chOff x="5389291" y="3759921"/>
                <a:chExt cx="37783" cy="32380"/>
              </a:xfrm>
            </p:grpSpPr>
            <p:sp>
              <p:nvSpPr>
                <p:cNvPr id="3389" name="Google Shape;3389;p64"/>
                <p:cNvSpPr/>
                <p:nvPr/>
              </p:nvSpPr>
              <p:spPr>
                <a:xfrm>
                  <a:off x="5389291" y="3759921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3"/>
                        <a:pt x="920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0" name="Google Shape;3390;p64"/>
                <p:cNvSpPr/>
                <p:nvPr/>
              </p:nvSpPr>
              <p:spPr>
                <a:xfrm>
                  <a:off x="5402229" y="3769555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64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1" name="Google Shape;3391;p64"/>
              <p:cNvGrpSpPr/>
              <p:nvPr/>
            </p:nvGrpSpPr>
            <p:grpSpPr>
              <a:xfrm>
                <a:off x="5431534" y="3632932"/>
                <a:ext cx="37878" cy="32451"/>
                <a:chOff x="5431534" y="3632932"/>
                <a:chExt cx="37878" cy="32451"/>
              </a:xfrm>
            </p:grpSpPr>
            <p:sp>
              <p:nvSpPr>
                <p:cNvPr id="3392" name="Google Shape;3392;p64"/>
                <p:cNvSpPr/>
                <p:nvPr/>
              </p:nvSpPr>
              <p:spPr>
                <a:xfrm>
                  <a:off x="5431534" y="3632932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4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59" y="4125"/>
                      </a:cubicBezTo>
                      <a:cubicBezTo>
                        <a:pt x="3896" y="4113"/>
                        <a:pt x="4815" y="3194"/>
                        <a:pt x="4815" y="2069"/>
                      </a:cubicBezTo>
                      <a:cubicBezTo>
                        <a:pt x="4815" y="824"/>
                        <a:pt x="3795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3" name="Google Shape;3393;p64"/>
                <p:cNvSpPr/>
                <p:nvPr/>
              </p:nvSpPr>
              <p:spPr>
                <a:xfrm>
                  <a:off x="5444472" y="3642638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76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4" name="Google Shape;3394;p64"/>
              <p:cNvGrpSpPr/>
              <p:nvPr/>
            </p:nvGrpSpPr>
            <p:grpSpPr>
              <a:xfrm>
                <a:off x="5540755" y="3544829"/>
                <a:ext cx="37783" cy="32357"/>
                <a:chOff x="5540755" y="3544829"/>
                <a:chExt cx="37783" cy="32357"/>
              </a:xfrm>
            </p:grpSpPr>
            <p:sp>
              <p:nvSpPr>
                <p:cNvPr id="3395" name="Google Shape;3395;p64"/>
                <p:cNvSpPr/>
                <p:nvPr/>
              </p:nvSpPr>
              <p:spPr>
                <a:xfrm>
                  <a:off x="5540755" y="354482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6" name="Google Shape;3396;p64"/>
                <p:cNvSpPr/>
                <p:nvPr/>
              </p:nvSpPr>
              <p:spPr>
                <a:xfrm>
                  <a:off x="5553693" y="3554534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96"/>
                        <a:pt x="521" y="1416"/>
                      </a:cubicBezTo>
                      <a:cubicBezTo>
                        <a:pt x="688" y="1583"/>
                        <a:pt x="894" y="1658"/>
                        <a:pt x="1096" y="1658"/>
                      </a:cubicBezTo>
                      <a:cubicBezTo>
                        <a:pt x="1524" y="1658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7" name="Google Shape;3397;p64"/>
              <p:cNvGrpSpPr/>
              <p:nvPr/>
            </p:nvGrpSpPr>
            <p:grpSpPr>
              <a:xfrm>
                <a:off x="5579293" y="3412107"/>
                <a:ext cx="37776" cy="32357"/>
                <a:chOff x="5579293" y="3412107"/>
                <a:chExt cx="37776" cy="32357"/>
              </a:xfrm>
            </p:grpSpPr>
            <p:sp>
              <p:nvSpPr>
                <p:cNvPr id="3398" name="Google Shape;3398;p64"/>
                <p:cNvSpPr/>
                <p:nvPr/>
              </p:nvSpPr>
              <p:spPr>
                <a:xfrm>
                  <a:off x="5579293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4" y="605"/>
                      </a:cubicBezTo>
                      <a:cubicBezTo>
                        <a:pt x="0" y="1900"/>
                        <a:pt x="919" y="4114"/>
                        <a:pt x="2746" y="4114"/>
                      </a:cubicBezTo>
                      <a:cubicBezTo>
                        <a:pt x="3883" y="4114"/>
                        <a:pt x="4802" y="3194"/>
                        <a:pt x="4802" y="2057"/>
                      </a:cubicBezTo>
                      <a:cubicBezTo>
                        <a:pt x="4802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9" name="Google Shape;3399;p64"/>
                <p:cNvSpPr/>
                <p:nvPr/>
              </p:nvSpPr>
              <p:spPr>
                <a:xfrm>
                  <a:off x="5594418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0" name="Google Shape;3400;p64"/>
              <p:cNvGrpSpPr/>
              <p:nvPr/>
            </p:nvGrpSpPr>
            <p:grpSpPr>
              <a:xfrm>
                <a:off x="5801346" y="3284615"/>
                <a:ext cx="37783" cy="32357"/>
                <a:chOff x="5801346" y="3284615"/>
                <a:chExt cx="37783" cy="32357"/>
              </a:xfrm>
            </p:grpSpPr>
            <p:sp>
              <p:nvSpPr>
                <p:cNvPr id="3401" name="Google Shape;3401;p64"/>
                <p:cNvSpPr/>
                <p:nvPr/>
              </p:nvSpPr>
              <p:spPr>
                <a:xfrm>
                  <a:off x="580134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2" name="Google Shape;3402;p64"/>
                <p:cNvSpPr/>
                <p:nvPr/>
              </p:nvSpPr>
              <p:spPr>
                <a:xfrm>
                  <a:off x="5816478" y="3294320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3" name="Google Shape;3403;p64"/>
              <p:cNvGrpSpPr/>
              <p:nvPr/>
            </p:nvGrpSpPr>
            <p:grpSpPr>
              <a:xfrm>
                <a:off x="5763578" y="3399067"/>
                <a:ext cx="37776" cy="32364"/>
                <a:chOff x="5763578" y="3399067"/>
                <a:chExt cx="37776" cy="32364"/>
              </a:xfrm>
            </p:grpSpPr>
            <p:sp>
              <p:nvSpPr>
                <p:cNvPr id="3404" name="Google Shape;3404;p64"/>
                <p:cNvSpPr/>
                <p:nvPr/>
              </p:nvSpPr>
              <p:spPr>
                <a:xfrm>
                  <a:off x="5763578" y="3399067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5" name="Google Shape;3405;p64"/>
                <p:cNvSpPr/>
                <p:nvPr/>
              </p:nvSpPr>
              <p:spPr>
                <a:xfrm>
                  <a:off x="5776516" y="3408780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4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6" name="Google Shape;3406;p64"/>
              <p:cNvGrpSpPr/>
              <p:nvPr/>
            </p:nvGrpSpPr>
            <p:grpSpPr>
              <a:xfrm>
                <a:off x="5395858" y="3230952"/>
                <a:ext cx="37776" cy="32364"/>
                <a:chOff x="5395858" y="3230952"/>
                <a:chExt cx="37776" cy="32364"/>
              </a:xfrm>
            </p:grpSpPr>
            <p:sp>
              <p:nvSpPr>
                <p:cNvPr id="3407" name="Google Shape;3407;p64"/>
                <p:cNvSpPr/>
                <p:nvPr/>
              </p:nvSpPr>
              <p:spPr>
                <a:xfrm>
                  <a:off x="5395858" y="3230952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8" name="Google Shape;3408;p64"/>
                <p:cNvSpPr/>
                <p:nvPr/>
              </p:nvSpPr>
              <p:spPr>
                <a:xfrm>
                  <a:off x="5408702" y="3240571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1" y="1416"/>
                      </a:cubicBezTo>
                      <a:cubicBezTo>
                        <a:pt x="690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9" name="Google Shape;3409;p64"/>
              <p:cNvGrpSpPr/>
              <p:nvPr/>
            </p:nvGrpSpPr>
            <p:grpSpPr>
              <a:xfrm>
                <a:off x="5264088" y="3188237"/>
                <a:ext cx="37776" cy="32357"/>
                <a:chOff x="5264088" y="3188237"/>
                <a:chExt cx="37776" cy="32357"/>
              </a:xfrm>
            </p:grpSpPr>
            <p:sp>
              <p:nvSpPr>
                <p:cNvPr id="3410" name="Google Shape;3410;p64"/>
                <p:cNvSpPr/>
                <p:nvPr/>
              </p:nvSpPr>
              <p:spPr>
                <a:xfrm>
                  <a:off x="5264088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1" name="Google Shape;3411;p64"/>
                <p:cNvSpPr/>
                <p:nvPr/>
              </p:nvSpPr>
              <p:spPr>
                <a:xfrm>
                  <a:off x="5279212" y="319794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76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2" name="Google Shape;3412;p64"/>
              <p:cNvGrpSpPr/>
              <p:nvPr/>
            </p:nvGrpSpPr>
            <p:grpSpPr>
              <a:xfrm>
                <a:off x="5585758" y="3237425"/>
                <a:ext cx="37878" cy="32357"/>
                <a:chOff x="5585758" y="3237425"/>
                <a:chExt cx="37878" cy="32357"/>
              </a:xfrm>
            </p:grpSpPr>
            <p:sp>
              <p:nvSpPr>
                <p:cNvPr id="3413" name="Google Shape;3413;p64"/>
                <p:cNvSpPr/>
                <p:nvPr/>
              </p:nvSpPr>
              <p:spPr>
                <a:xfrm>
                  <a:off x="5585758" y="3237425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44" y="0"/>
                      </a:moveTo>
                      <a:cubicBezTo>
                        <a:pt x="2240" y="0"/>
                        <a:pt x="1725" y="188"/>
                        <a:pt x="1307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96" y="4114"/>
                        <a:pt x="4815" y="3195"/>
                        <a:pt x="4815" y="2057"/>
                      </a:cubicBezTo>
                      <a:cubicBezTo>
                        <a:pt x="4815" y="821"/>
                        <a:pt x="3801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4" name="Google Shape;3414;p64"/>
                <p:cNvSpPr/>
                <p:nvPr/>
              </p:nvSpPr>
              <p:spPr>
                <a:xfrm>
                  <a:off x="5598696" y="3247130"/>
                  <a:ext cx="15235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9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2" y="1583"/>
                        <a:pt x="899" y="1658"/>
                        <a:pt x="1102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5" name="Google Shape;3415;p64"/>
              <p:cNvGrpSpPr/>
              <p:nvPr/>
            </p:nvGrpSpPr>
            <p:grpSpPr>
              <a:xfrm>
                <a:off x="4874196" y="3291088"/>
                <a:ext cx="37878" cy="32451"/>
                <a:chOff x="4874196" y="3291088"/>
                <a:chExt cx="37878" cy="32451"/>
              </a:xfrm>
            </p:grpSpPr>
            <p:sp>
              <p:nvSpPr>
                <p:cNvPr id="3416" name="Google Shape;3416;p64"/>
                <p:cNvSpPr/>
                <p:nvPr/>
              </p:nvSpPr>
              <p:spPr>
                <a:xfrm>
                  <a:off x="4874196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7" name="Google Shape;3417;p64"/>
                <p:cNvSpPr/>
                <p:nvPr/>
              </p:nvSpPr>
              <p:spPr>
                <a:xfrm>
                  <a:off x="4889328" y="330079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8" name="Google Shape;3418;p64"/>
              <p:cNvGrpSpPr/>
              <p:nvPr/>
            </p:nvGrpSpPr>
            <p:grpSpPr>
              <a:xfrm>
                <a:off x="5197770" y="3785466"/>
                <a:ext cx="37783" cy="32427"/>
                <a:chOff x="5197770" y="3785466"/>
                <a:chExt cx="37783" cy="32427"/>
              </a:xfrm>
            </p:grpSpPr>
            <p:sp>
              <p:nvSpPr>
                <p:cNvPr id="3419" name="Google Shape;3419;p64"/>
                <p:cNvSpPr/>
                <p:nvPr/>
              </p:nvSpPr>
              <p:spPr>
                <a:xfrm>
                  <a:off x="5197770" y="3785466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2" y="1"/>
                        <a:pt x="1715" y="190"/>
                        <a:pt x="1295" y="614"/>
                      </a:cubicBezTo>
                      <a:cubicBezTo>
                        <a:pt x="1" y="1909"/>
                        <a:pt x="908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0" name="Google Shape;3420;p64"/>
                <p:cNvSpPr/>
                <p:nvPr/>
              </p:nvSpPr>
              <p:spPr>
                <a:xfrm>
                  <a:off x="5212808" y="37951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4"/>
                        <a:pt x="375" y="1657"/>
                        <a:pt x="835" y="1657"/>
                      </a:cubicBezTo>
                      <a:cubicBezTo>
                        <a:pt x="1295" y="1657"/>
                        <a:pt x="1657" y="1294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1" name="Google Shape;3421;p64"/>
              <p:cNvGrpSpPr/>
              <p:nvPr/>
            </p:nvGrpSpPr>
            <p:grpSpPr>
              <a:xfrm>
                <a:off x="5177699" y="3492117"/>
                <a:ext cx="37776" cy="32357"/>
                <a:chOff x="5177699" y="3492117"/>
                <a:chExt cx="37776" cy="32357"/>
              </a:xfrm>
            </p:grpSpPr>
            <p:sp>
              <p:nvSpPr>
                <p:cNvPr id="3422" name="Google Shape;3422;p64"/>
                <p:cNvSpPr/>
                <p:nvPr/>
              </p:nvSpPr>
              <p:spPr>
                <a:xfrm>
                  <a:off x="5177699" y="349211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6" y="1"/>
                      </a:moveTo>
                      <a:cubicBezTo>
                        <a:pt x="2232" y="1"/>
                        <a:pt x="1717" y="188"/>
                        <a:pt x="1295" y="606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93" y="1"/>
                        <a:pt x="273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3" name="Google Shape;3423;p64"/>
                <p:cNvSpPr/>
                <p:nvPr/>
              </p:nvSpPr>
              <p:spPr>
                <a:xfrm>
                  <a:off x="5192823" y="350182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4" name="Google Shape;3424;p64"/>
              <p:cNvGrpSpPr/>
              <p:nvPr/>
            </p:nvGrpSpPr>
            <p:grpSpPr>
              <a:xfrm>
                <a:off x="5349431" y="3622346"/>
                <a:ext cx="37870" cy="32380"/>
                <a:chOff x="5349431" y="3622346"/>
                <a:chExt cx="37870" cy="32380"/>
              </a:xfrm>
            </p:grpSpPr>
            <p:sp>
              <p:nvSpPr>
                <p:cNvPr id="3425" name="Google Shape;3425;p64"/>
                <p:cNvSpPr/>
                <p:nvPr/>
              </p:nvSpPr>
              <p:spPr>
                <a:xfrm>
                  <a:off x="5349431" y="3622346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0" y="0"/>
                      </a:moveTo>
                      <a:cubicBezTo>
                        <a:pt x="2232" y="0"/>
                        <a:pt x="1714" y="189"/>
                        <a:pt x="1295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83" y="4116"/>
                        <a:pt x="4815" y="3197"/>
                        <a:pt x="4815" y="2060"/>
                      </a:cubicBezTo>
                      <a:cubicBezTo>
                        <a:pt x="4815" y="817"/>
                        <a:pt x="3798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6" name="Google Shape;3426;p64"/>
                <p:cNvSpPr/>
                <p:nvPr/>
              </p:nvSpPr>
              <p:spPr>
                <a:xfrm>
                  <a:off x="5362369" y="3632075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34" y="0"/>
                      </a:moveTo>
                      <a:cubicBezTo>
                        <a:pt x="1127" y="0"/>
                        <a:pt x="1120" y="0"/>
                        <a:pt x="1113" y="0"/>
                      </a:cubicBezTo>
                      <a:cubicBezTo>
                        <a:pt x="363" y="0"/>
                        <a:pt x="0" y="883"/>
                        <a:pt x="521" y="1416"/>
                      </a:cubicBezTo>
                      <a:cubicBezTo>
                        <a:pt x="691" y="1583"/>
                        <a:pt x="899" y="1657"/>
                        <a:pt x="1101" y="1657"/>
                      </a:cubicBezTo>
                      <a:cubicBezTo>
                        <a:pt x="1529" y="1657"/>
                        <a:pt x="1936" y="1324"/>
                        <a:pt x="1936" y="823"/>
                      </a:cubicBezTo>
                      <a:cubicBezTo>
                        <a:pt x="1936" y="370"/>
                        <a:pt x="1573" y="0"/>
                        <a:pt x="113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7" name="Google Shape;3427;p64"/>
              <p:cNvGrpSpPr/>
              <p:nvPr/>
            </p:nvGrpSpPr>
            <p:grpSpPr>
              <a:xfrm>
                <a:off x="5068855" y="3563980"/>
                <a:ext cx="53954" cy="46223"/>
                <a:chOff x="5068855" y="3563980"/>
                <a:chExt cx="53954" cy="46223"/>
              </a:xfrm>
            </p:grpSpPr>
            <p:sp>
              <p:nvSpPr>
                <p:cNvPr id="3428" name="Google Shape;3428;p64"/>
                <p:cNvSpPr/>
                <p:nvPr/>
              </p:nvSpPr>
              <p:spPr>
                <a:xfrm>
                  <a:off x="5068855" y="3563980"/>
                  <a:ext cx="53954" cy="4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" h="5877" extrusionOk="0">
                      <a:moveTo>
                        <a:pt x="3909" y="0"/>
                      </a:moveTo>
                      <a:cubicBezTo>
                        <a:pt x="3187" y="0"/>
                        <a:pt x="2451" y="269"/>
                        <a:pt x="1852" y="868"/>
                      </a:cubicBezTo>
                      <a:cubicBezTo>
                        <a:pt x="1" y="2719"/>
                        <a:pt x="1307" y="5876"/>
                        <a:pt x="3920" y="5876"/>
                      </a:cubicBezTo>
                      <a:cubicBezTo>
                        <a:pt x="5541" y="5876"/>
                        <a:pt x="6848" y="4558"/>
                        <a:pt x="6860" y="2937"/>
                      </a:cubicBezTo>
                      <a:cubicBezTo>
                        <a:pt x="6860" y="1170"/>
                        <a:pt x="5416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9" name="Google Shape;3429;p64"/>
                <p:cNvSpPr/>
                <p:nvPr/>
              </p:nvSpPr>
              <p:spPr>
                <a:xfrm>
                  <a:off x="5086268" y="3573654"/>
                  <a:ext cx="26835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13" extrusionOk="0">
                      <a:moveTo>
                        <a:pt x="1706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12"/>
                        <a:pt x="1706" y="3412"/>
                      </a:cubicBezTo>
                      <a:cubicBezTo>
                        <a:pt x="2650" y="3412"/>
                        <a:pt x="3412" y="2650"/>
                        <a:pt x="3412" y="1707"/>
                      </a:cubicBezTo>
                      <a:cubicBezTo>
                        <a:pt x="3412" y="763"/>
                        <a:pt x="2650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0" name="Google Shape;3430;p64"/>
              <p:cNvGrpSpPr/>
              <p:nvPr/>
            </p:nvGrpSpPr>
            <p:grpSpPr>
              <a:xfrm>
                <a:off x="5037654" y="3392507"/>
                <a:ext cx="37870" cy="32451"/>
                <a:chOff x="5037654" y="3392507"/>
                <a:chExt cx="37870" cy="32451"/>
              </a:xfrm>
            </p:grpSpPr>
            <p:sp>
              <p:nvSpPr>
                <p:cNvPr id="3431" name="Google Shape;3431;p64"/>
                <p:cNvSpPr/>
                <p:nvPr/>
              </p:nvSpPr>
              <p:spPr>
                <a:xfrm>
                  <a:off x="5037654" y="3392507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1"/>
                      </a:moveTo>
                      <a:cubicBezTo>
                        <a:pt x="2238" y="1"/>
                        <a:pt x="1724" y="188"/>
                        <a:pt x="1307" y="606"/>
                      </a:cubicBezTo>
                      <a:cubicBezTo>
                        <a:pt x="0" y="1912"/>
                        <a:pt x="919" y="4126"/>
                        <a:pt x="2758" y="4126"/>
                      </a:cubicBezTo>
                      <a:cubicBezTo>
                        <a:pt x="3895" y="4114"/>
                        <a:pt x="4815" y="3194"/>
                        <a:pt x="4815" y="2069"/>
                      </a:cubicBezTo>
                      <a:cubicBezTo>
                        <a:pt x="4815" y="824"/>
                        <a:pt x="3799" y="1"/>
                        <a:pt x="274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2" name="Google Shape;3432;p64"/>
                <p:cNvSpPr/>
                <p:nvPr/>
              </p:nvSpPr>
              <p:spPr>
                <a:xfrm>
                  <a:off x="5050592" y="340221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3" name="Google Shape;3433;p64"/>
              <p:cNvGrpSpPr/>
              <p:nvPr/>
            </p:nvGrpSpPr>
            <p:grpSpPr>
              <a:xfrm>
                <a:off x="5456560" y="3368629"/>
                <a:ext cx="37870" cy="32451"/>
                <a:chOff x="5456560" y="3368629"/>
                <a:chExt cx="37870" cy="32451"/>
              </a:xfrm>
            </p:grpSpPr>
            <p:sp>
              <p:nvSpPr>
                <p:cNvPr id="3434" name="Google Shape;3434;p64"/>
                <p:cNvSpPr/>
                <p:nvPr/>
              </p:nvSpPr>
              <p:spPr>
                <a:xfrm>
                  <a:off x="5456560" y="3368629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0"/>
                      </a:moveTo>
                      <a:cubicBezTo>
                        <a:pt x="2238" y="0"/>
                        <a:pt x="1724" y="187"/>
                        <a:pt x="1307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95" y="4113"/>
                        <a:pt x="4815" y="3194"/>
                        <a:pt x="4815" y="2069"/>
                      </a:cubicBezTo>
                      <a:cubicBezTo>
                        <a:pt x="4815" y="824"/>
                        <a:pt x="3800" y="0"/>
                        <a:pt x="27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5" name="Google Shape;3435;p64"/>
                <p:cNvSpPr/>
                <p:nvPr/>
              </p:nvSpPr>
              <p:spPr>
                <a:xfrm>
                  <a:off x="5469498" y="3378334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0" y="1416"/>
                      </a:cubicBezTo>
                      <a:cubicBezTo>
                        <a:pt x="693" y="1585"/>
                        <a:pt x="903" y="1660"/>
                        <a:pt x="1108" y="1660"/>
                      </a:cubicBezTo>
                      <a:cubicBezTo>
                        <a:pt x="1533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6" name="Google Shape;3436;p64"/>
              <p:cNvGrpSpPr/>
              <p:nvPr/>
            </p:nvGrpSpPr>
            <p:grpSpPr>
              <a:xfrm>
                <a:off x="4755749" y="3501516"/>
                <a:ext cx="46246" cy="39608"/>
                <a:chOff x="4755749" y="3501516"/>
                <a:chExt cx="46246" cy="39608"/>
              </a:xfrm>
            </p:grpSpPr>
            <p:sp>
              <p:nvSpPr>
                <p:cNvPr id="3437" name="Google Shape;3437;p64"/>
                <p:cNvSpPr/>
                <p:nvPr/>
              </p:nvSpPr>
              <p:spPr>
                <a:xfrm>
                  <a:off x="4755749" y="3501516"/>
                  <a:ext cx="46246" cy="3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036" extrusionOk="0">
                      <a:moveTo>
                        <a:pt x="3345" y="0"/>
                      </a:moveTo>
                      <a:cubicBezTo>
                        <a:pt x="2727" y="0"/>
                        <a:pt x="2097" y="229"/>
                        <a:pt x="1585" y="741"/>
                      </a:cubicBezTo>
                      <a:cubicBezTo>
                        <a:pt x="0" y="2326"/>
                        <a:pt x="1125" y="5036"/>
                        <a:pt x="3363" y="5036"/>
                      </a:cubicBezTo>
                      <a:cubicBezTo>
                        <a:pt x="4754" y="5036"/>
                        <a:pt x="5879" y="3911"/>
                        <a:pt x="5879" y="2520"/>
                      </a:cubicBezTo>
                      <a:cubicBezTo>
                        <a:pt x="5879" y="1005"/>
                        <a:pt x="4638" y="0"/>
                        <a:pt x="334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8" name="Google Shape;3438;p64"/>
                <p:cNvSpPr/>
                <p:nvPr/>
              </p:nvSpPr>
              <p:spPr>
                <a:xfrm>
                  <a:off x="4768687" y="3511245"/>
                  <a:ext cx="23697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2571" extrusionOk="0">
                      <a:moveTo>
                        <a:pt x="1718" y="0"/>
                      </a:moveTo>
                      <a:cubicBezTo>
                        <a:pt x="569" y="0"/>
                        <a:pt x="0" y="1379"/>
                        <a:pt x="811" y="2190"/>
                      </a:cubicBezTo>
                      <a:cubicBezTo>
                        <a:pt x="1074" y="2453"/>
                        <a:pt x="1398" y="2571"/>
                        <a:pt x="1715" y="2571"/>
                      </a:cubicBezTo>
                      <a:cubicBezTo>
                        <a:pt x="2377" y="2571"/>
                        <a:pt x="3013" y="2059"/>
                        <a:pt x="3013" y="1283"/>
                      </a:cubicBezTo>
                      <a:cubicBezTo>
                        <a:pt x="3013" y="581"/>
                        <a:pt x="2432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9" name="Google Shape;3439;p64"/>
              <p:cNvGrpSpPr/>
              <p:nvPr/>
            </p:nvGrpSpPr>
            <p:grpSpPr>
              <a:xfrm>
                <a:off x="4681346" y="3485582"/>
                <a:ext cx="37783" cy="32427"/>
                <a:chOff x="4681346" y="3485582"/>
                <a:chExt cx="37783" cy="32427"/>
              </a:xfrm>
            </p:grpSpPr>
            <p:sp>
              <p:nvSpPr>
                <p:cNvPr id="3440" name="Google Shape;3440;p64"/>
                <p:cNvSpPr/>
                <p:nvPr/>
              </p:nvSpPr>
              <p:spPr>
                <a:xfrm>
                  <a:off x="4681346" y="3485582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1" y="1"/>
                        <a:pt x="1715" y="191"/>
                        <a:pt x="1295" y="614"/>
                      </a:cubicBezTo>
                      <a:cubicBezTo>
                        <a:pt x="1" y="1909"/>
                        <a:pt x="920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1" name="Google Shape;3441;p64"/>
                <p:cNvSpPr/>
                <p:nvPr/>
              </p:nvSpPr>
              <p:spPr>
                <a:xfrm>
                  <a:off x="4696479" y="34952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7"/>
                        <a:pt x="823" y="1657"/>
                      </a:cubicBezTo>
                      <a:cubicBezTo>
                        <a:pt x="1282" y="1657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2" name="Google Shape;3442;p64"/>
              <p:cNvGrpSpPr/>
              <p:nvPr/>
            </p:nvGrpSpPr>
            <p:grpSpPr>
              <a:xfrm>
                <a:off x="4767067" y="3291088"/>
                <a:ext cx="37878" cy="32451"/>
                <a:chOff x="4767067" y="3291088"/>
                <a:chExt cx="37878" cy="32451"/>
              </a:xfrm>
            </p:grpSpPr>
            <p:sp>
              <p:nvSpPr>
                <p:cNvPr id="3443" name="Google Shape;3443;p64"/>
                <p:cNvSpPr/>
                <p:nvPr/>
              </p:nvSpPr>
              <p:spPr>
                <a:xfrm>
                  <a:off x="4767067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4" name="Google Shape;3444;p64"/>
                <p:cNvSpPr/>
                <p:nvPr/>
              </p:nvSpPr>
              <p:spPr>
                <a:xfrm>
                  <a:off x="4780036" y="3300888"/>
                  <a:ext cx="15203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654" extrusionOk="0">
                      <a:moveTo>
                        <a:pt x="1131" y="0"/>
                      </a:moveTo>
                      <a:cubicBezTo>
                        <a:pt x="1124" y="0"/>
                        <a:pt x="1117" y="0"/>
                        <a:pt x="1110" y="1"/>
                      </a:cubicBezTo>
                      <a:cubicBezTo>
                        <a:pt x="1105" y="0"/>
                        <a:pt x="1100" y="0"/>
                        <a:pt x="1095" y="0"/>
                      </a:cubicBezTo>
                      <a:cubicBezTo>
                        <a:pt x="367" y="0"/>
                        <a:pt x="0" y="887"/>
                        <a:pt x="517" y="1404"/>
                      </a:cubicBezTo>
                      <a:cubicBezTo>
                        <a:pt x="686" y="1577"/>
                        <a:pt x="895" y="1654"/>
                        <a:pt x="1100" y="1654"/>
                      </a:cubicBezTo>
                      <a:cubicBezTo>
                        <a:pt x="1525" y="1654"/>
                        <a:pt x="1932" y="1321"/>
                        <a:pt x="1932" y="823"/>
                      </a:cubicBezTo>
                      <a:cubicBezTo>
                        <a:pt x="1932" y="371"/>
                        <a:pt x="1569" y="0"/>
                        <a:pt x="113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5" name="Google Shape;3445;p64"/>
              <p:cNvGrpSpPr/>
              <p:nvPr/>
            </p:nvGrpSpPr>
            <p:grpSpPr>
              <a:xfrm>
                <a:off x="4687819" y="3405539"/>
                <a:ext cx="37776" cy="32451"/>
                <a:chOff x="4687819" y="3405539"/>
                <a:chExt cx="37776" cy="32451"/>
              </a:xfrm>
            </p:grpSpPr>
            <p:sp>
              <p:nvSpPr>
                <p:cNvPr id="3446" name="Google Shape;3446;p64"/>
                <p:cNvSpPr/>
                <p:nvPr/>
              </p:nvSpPr>
              <p:spPr>
                <a:xfrm>
                  <a:off x="4687819" y="3405539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12"/>
                        <a:pt x="920" y="4126"/>
                        <a:pt x="2758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7" name="Google Shape;3447;p64"/>
                <p:cNvSpPr/>
                <p:nvPr/>
              </p:nvSpPr>
              <p:spPr>
                <a:xfrm>
                  <a:off x="4702944" y="341524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6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6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8" name="Google Shape;3448;p64"/>
              <p:cNvGrpSpPr/>
              <p:nvPr/>
            </p:nvGrpSpPr>
            <p:grpSpPr>
              <a:xfrm>
                <a:off x="4923101" y="3444809"/>
                <a:ext cx="52813" cy="45318"/>
                <a:chOff x="4923101" y="3444809"/>
                <a:chExt cx="52813" cy="45318"/>
              </a:xfrm>
            </p:grpSpPr>
            <p:sp>
              <p:nvSpPr>
                <p:cNvPr id="3449" name="Google Shape;3449;p64"/>
                <p:cNvSpPr/>
                <p:nvPr/>
              </p:nvSpPr>
              <p:spPr>
                <a:xfrm>
                  <a:off x="4923101" y="3444809"/>
                  <a:ext cx="52813" cy="45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5" h="5762" extrusionOk="0">
                      <a:moveTo>
                        <a:pt x="3823" y="1"/>
                      </a:moveTo>
                      <a:cubicBezTo>
                        <a:pt x="3117" y="1"/>
                        <a:pt x="2398" y="263"/>
                        <a:pt x="1815" y="851"/>
                      </a:cubicBezTo>
                      <a:cubicBezTo>
                        <a:pt x="1" y="2665"/>
                        <a:pt x="1283" y="5762"/>
                        <a:pt x="3847" y="5762"/>
                      </a:cubicBezTo>
                      <a:cubicBezTo>
                        <a:pt x="5432" y="5762"/>
                        <a:pt x="6714" y="4468"/>
                        <a:pt x="6714" y="2883"/>
                      </a:cubicBezTo>
                      <a:cubicBezTo>
                        <a:pt x="6714" y="1148"/>
                        <a:pt x="5298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0" name="Google Shape;3450;p64"/>
                <p:cNvSpPr/>
                <p:nvPr/>
              </p:nvSpPr>
              <p:spPr>
                <a:xfrm>
                  <a:off x="4936039" y="3454538"/>
                  <a:ext cx="30265" cy="2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" h="3295" extrusionOk="0">
                      <a:moveTo>
                        <a:pt x="2202" y="1"/>
                      </a:moveTo>
                      <a:cubicBezTo>
                        <a:pt x="727" y="1"/>
                        <a:pt x="1" y="1779"/>
                        <a:pt x="1029" y="2807"/>
                      </a:cubicBezTo>
                      <a:cubicBezTo>
                        <a:pt x="1365" y="3144"/>
                        <a:pt x="1779" y="3294"/>
                        <a:pt x="2185" y="3294"/>
                      </a:cubicBezTo>
                      <a:cubicBezTo>
                        <a:pt x="3034" y="3294"/>
                        <a:pt x="3847" y="2636"/>
                        <a:pt x="3847" y="1646"/>
                      </a:cubicBezTo>
                      <a:cubicBezTo>
                        <a:pt x="3847" y="739"/>
                        <a:pt x="3110" y="1"/>
                        <a:pt x="22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1" name="Google Shape;3451;p64"/>
              <p:cNvGrpSpPr/>
              <p:nvPr/>
            </p:nvGrpSpPr>
            <p:grpSpPr>
              <a:xfrm>
                <a:off x="4846040" y="3654750"/>
                <a:ext cx="31405" cy="26993"/>
                <a:chOff x="4846040" y="3654750"/>
                <a:chExt cx="31405" cy="26993"/>
              </a:xfrm>
            </p:grpSpPr>
            <p:sp>
              <p:nvSpPr>
                <p:cNvPr id="3452" name="Google Shape;3452;p64"/>
                <p:cNvSpPr/>
                <p:nvPr/>
              </p:nvSpPr>
              <p:spPr>
                <a:xfrm>
                  <a:off x="4846040" y="3654750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32"/>
                        <a:pt x="2274" y="3432"/>
                      </a:cubicBezTo>
                      <a:cubicBezTo>
                        <a:pt x="3218" y="3432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3" name="Google Shape;3453;p64"/>
                <p:cNvSpPr/>
                <p:nvPr/>
              </p:nvSpPr>
              <p:spPr>
                <a:xfrm>
                  <a:off x="4858883" y="3664424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35"/>
                      </a:cubicBezTo>
                      <a:cubicBezTo>
                        <a:pt x="400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4" name="Google Shape;3454;p64"/>
              <p:cNvGrpSpPr/>
              <p:nvPr/>
            </p:nvGrpSpPr>
            <p:grpSpPr>
              <a:xfrm>
                <a:off x="4925673" y="3691700"/>
                <a:ext cx="40253" cy="34472"/>
                <a:chOff x="4925673" y="3691700"/>
                <a:chExt cx="40253" cy="34472"/>
              </a:xfrm>
            </p:grpSpPr>
            <p:sp>
              <p:nvSpPr>
                <p:cNvPr id="3455" name="Google Shape;3455;p64"/>
                <p:cNvSpPr/>
                <p:nvPr/>
              </p:nvSpPr>
              <p:spPr>
                <a:xfrm>
                  <a:off x="4925673" y="3691700"/>
                  <a:ext cx="40253" cy="3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83" extrusionOk="0">
                      <a:moveTo>
                        <a:pt x="2908" y="0"/>
                      </a:moveTo>
                      <a:cubicBezTo>
                        <a:pt x="2371" y="0"/>
                        <a:pt x="1825" y="200"/>
                        <a:pt x="1379" y="645"/>
                      </a:cubicBezTo>
                      <a:cubicBezTo>
                        <a:pt x="0" y="2024"/>
                        <a:pt x="968" y="4383"/>
                        <a:pt x="2915" y="4383"/>
                      </a:cubicBezTo>
                      <a:cubicBezTo>
                        <a:pt x="4125" y="4383"/>
                        <a:pt x="5105" y="3403"/>
                        <a:pt x="5117" y="2193"/>
                      </a:cubicBezTo>
                      <a:cubicBezTo>
                        <a:pt x="5109" y="875"/>
                        <a:pt x="4031" y="0"/>
                        <a:pt x="29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6" name="Google Shape;3456;p64"/>
                <p:cNvSpPr/>
                <p:nvPr/>
              </p:nvSpPr>
              <p:spPr>
                <a:xfrm>
                  <a:off x="4938516" y="3701334"/>
                  <a:ext cx="17704" cy="1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1931" extrusionOk="0">
                      <a:moveTo>
                        <a:pt x="1295" y="1"/>
                      </a:moveTo>
                      <a:cubicBezTo>
                        <a:pt x="436" y="1"/>
                        <a:pt x="0" y="1041"/>
                        <a:pt x="605" y="1646"/>
                      </a:cubicBezTo>
                      <a:cubicBezTo>
                        <a:pt x="801" y="1842"/>
                        <a:pt x="1043" y="1930"/>
                        <a:pt x="1281" y="1930"/>
                      </a:cubicBezTo>
                      <a:cubicBezTo>
                        <a:pt x="1775" y="1930"/>
                        <a:pt x="2250" y="1549"/>
                        <a:pt x="2250" y="968"/>
                      </a:cubicBezTo>
                      <a:cubicBezTo>
                        <a:pt x="2250" y="436"/>
                        <a:pt x="1827" y="1"/>
                        <a:pt x="129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7" name="Google Shape;3457;p64"/>
              <p:cNvGrpSpPr/>
              <p:nvPr/>
            </p:nvGrpSpPr>
            <p:grpSpPr>
              <a:xfrm>
                <a:off x="4894653" y="3740848"/>
                <a:ext cx="31405" cy="26906"/>
                <a:chOff x="4894653" y="3740848"/>
                <a:chExt cx="31405" cy="26906"/>
              </a:xfrm>
            </p:grpSpPr>
            <p:sp>
              <p:nvSpPr>
                <p:cNvPr id="3458" name="Google Shape;3458;p64"/>
                <p:cNvSpPr/>
                <p:nvPr/>
              </p:nvSpPr>
              <p:spPr>
                <a:xfrm>
                  <a:off x="4894653" y="3740848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9" name="Google Shape;3459;p64"/>
                <p:cNvSpPr/>
                <p:nvPr/>
              </p:nvSpPr>
              <p:spPr>
                <a:xfrm>
                  <a:off x="4907497" y="375052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6" y="922"/>
                        <a:pt x="531" y="967"/>
                        <a:pt x="652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0" name="Google Shape;3460;p64"/>
              <p:cNvGrpSpPr/>
              <p:nvPr/>
            </p:nvGrpSpPr>
            <p:grpSpPr>
              <a:xfrm>
                <a:off x="4962300" y="3696348"/>
                <a:ext cx="38255" cy="32773"/>
                <a:chOff x="4962300" y="3696348"/>
                <a:chExt cx="38255" cy="32773"/>
              </a:xfrm>
            </p:grpSpPr>
            <p:sp>
              <p:nvSpPr>
                <p:cNvPr id="3461" name="Google Shape;3461;p64"/>
                <p:cNvSpPr/>
                <p:nvPr/>
              </p:nvSpPr>
              <p:spPr>
                <a:xfrm>
                  <a:off x="4962300" y="3696348"/>
                  <a:ext cx="38255" cy="3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4" h="4167" extrusionOk="0">
                      <a:moveTo>
                        <a:pt x="2767" y="1"/>
                      </a:moveTo>
                      <a:cubicBezTo>
                        <a:pt x="2259" y="1"/>
                        <a:pt x="1740" y="189"/>
                        <a:pt x="1319" y="611"/>
                      </a:cubicBezTo>
                      <a:cubicBezTo>
                        <a:pt x="0" y="1929"/>
                        <a:pt x="932" y="4167"/>
                        <a:pt x="2783" y="4167"/>
                      </a:cubicBezTo>
                      <a:cubicBezTo>
                        <a:pt x="3932" y="4167"/>
                        <a:pt x="4863" y="3236"/>
                        <a:pt x="4863" y="2086"/>
                      </a:cubicBezTo>
                      <a:cubicBezTo>
                        <a:pt x="4863" y="833"/>
                        <a:pt x="3836" y="1"/>
                        <a:pt x="276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2" name="Google Shape;3462;p64"/>
                <p:cNvSpPr/>
                <p:nvPr/>
              </p:nvSpPr>
              <p:spPr>
                <a:xfrm>
                  <a:off x="4975238" y="3706093"/>
                  <a:ext cx="15612" cy="13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1702" extrusionOk="0">
                      <a:moveTo>
                        <a:pt x="1138" y="1"/>
                      </a:moveTo>
                      <a:cubicBezTo>
                        <a:pt x="388" y="1"/>
                        <a:pt x="1" y="908"/>
                        <a:pt x="533" y="1452"/>
                      </a:cubicBezTo>
                      <a:cubicBezTo>
                        <a:pt x="709" y="1624"/>
                        <a:pt x="923" y="1702"/>
                        <a:pt x="1132" y="1702"/>
                      </a:cubicBezTo>
                      <a:cubicBezTo>
                        <a:pt x="1569" y="1702"/>
                        <a:pt x="1984" y="1363"/>
                        <a:pt x="1984" y="847"/>
                      </a:cubicBezTo>
                      <a:cubicBezTo>
                        <a:pt x="1984" y="376"/>
                        <a:pt x="1609" y="1"/>
                        <a:pt x="113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3" name="Google Shape;3463;p64"/>
              <p:cNvGrpSpPr/>
              <p:nvPr/>
            </p:nvGrpSpPr>
            <p:grpSpPr>
              <a:xfrm>
                <a:off x="4980185" y="3743349"/>
                <a:ext cx="31499" cy="26969"/>
                <a:chOff x="4980185" y="3743349"/>
                <a:chExt cx="31499" cy="26969"/>
              </a:xfrm>
            </p:grpSpPr>
            <p:sp>
              <p:nvSpPr>
                <p:cNvPr id="3464" name="Google Shape;3464;p64"/>
                <p:cNvSpPr/>
                <p:nvPr/>
              </p:nvSpPr>
              <p:spPr>
                <a:xfrm>
                  <a:off x="4980185" y="3743349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74" y="0"/>
                      </a:moveTo>
                      <a:cubicBezTo>
                        <a:pt x="1855" y="0"/>
                        <a:pt x="1427" y="155"/>
                        <a:pt x="1077" y="501"/>
                      </a:cubicBezTo>
                      <a:cubicBezTo>
                        <a:pt x="1" y="1578"/>
                        <a:pt x="763" y="3429"/>
                        <a:pt x="2287" y="3429"/>
                      </a:cubicBezTo>
                      <a:cubicBezTo>
                        <a:pt x="3230" y="3429"/>
                        <a:pt x="3993" y="2667"/>
                        <a:pt x="4005" y="1723"/>
                      </a:cubicBezTo>
                      <a:cubicBezTo>
                        <a:pt x="4005" y="689"/>
                        <a:pt x="3158" y="0"/>
                        <a:pt x="227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64"/>
                <p:cNvSpPr/>
                <p:nvPr/>
              </p:nvSpPr>
              <p:spPr>
                <a:xfrm>
                  <a:off x="4993123" y="3753094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6" name="Google Shape;3466;p64"/>
              <p:cNvGrpSpPr/>
              <p:nvPr/>
            </p:nvGrpSpPr>
            <p:grpSpPr>
              <a:xfrm>
                <a:off x="5013768" y="3734312"/>
                <a:ext cx="31499" cy="26969"/>
                <a:chOff x="5013768" y="3734312"/>
                <a:chExt cx="31499" cy="26969"/>
              </a:xfrm>
            </p:grpSpPr>
            <p:sp>
              <p:nvSpPr>
                <p:cNvPr id="3467" name="Google Shape;3467;p64"/>
                <p:cNvSpPr/>
                <p:nvPr/>
              </p:nvSpPr>
              <p:spPr>
                <a:xfrm>
                  <a:off x="5013768" y="3734312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81" y="1"/>
                      </a:moveTo>
                      <a:cubicBezTo>
                        <a:pt x="1858" y="1"/>
                        <a:pt x="1428" y="159"/>
                        <a:pt x="1077" y="513"/>
                      </a:cubicBezTo>
                      <a:cubicBezTo>
                        <a:pt x="1" y="1590"/>
                        <a:pt x="775" y="3429"/>
                        <a:pt x="2299" y="3429"/>
                      </a:cubicBezTo>
                      <a:cubicBezTo>
                        <a:pt x="3231" y="3417"/>
                        <a:pt x="3993" y="2655"/>
                        <a:pt x="4005" y="1711"/>
                      </a:cubicBezTo>
                      <a:cubicBezTo>
                        <a:pt x="3997" y="682"/>
                        <a:pt x="3157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64"/>
                <p:cNvSpPr/>
                <p:nvPr/>
              </p:nvSpPr>
              <p:spPr>
                <a:xfrm>
                  <a:off x="5028043" y="3743963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9" name="Google Shape;3469;p64"/>
              <p:cNvGrpSpPr/>
              <p:nvPr/>
            </p:nvGrpSpPr>
            <p:grpSpPr>
              <a:xfrm>
                <a:off x="5036703" y="3764545"/>
                <a:ext cx="31499" cy="26898"/>
                <a:chOff x="5036703" y="3764545"/>
                <a:chExt cx="31499" cy="26898"/>
              </a:xfrm>
            </p:grpSpPr>
            <p:sp>
              <p:nvSpPr>
                <p:cNvPr id="3470" name="Google Shape;3470;p64"/>
                <p:cNvSpPr/>
                <p:nvPr/>
              </p:nvSpPr>
              <p:spPr>
                <a:xfrm>
                  <a:off x="503670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19"/>
                        <a:pt x="2298" y="3419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64"/>
                <p:cNvSpPr/>
                <p:nvPr/>
              </p:nvSpPr>
              <p:spPr>
                <a:xfrm>
                  <a:off x="5049641" y="377421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2" name="Google Shape;3472;p64"/>
              <p:cNvGrpSpPr/>
              <p:nvPr/>
            </p:nvGrpSpPr>
            <p:grpSpPr>
              <a:xfrm>
                <a:off x="4953546" y="3768352"/>
                <a:ext cx="31405" cy="26898"/>
                <a:chOff x="4953546" y="3768352"/>
                <a:chExt cx="31405" cy="26898"/>
              </a:xfrm>
            </p:grpSpPr>
            <p:sp>
              <p:nvSpPr>
                <p:cNvPr id="3473" name="Google Shape;3473;p64"/>
                <p:cNvSpPr/>
                <p:nvPr/>
              </p:nvSpPr>
              <p:spPr>
                <a:xfrm>
                  <a:off x="4953546" y="376835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1" y="0"/>
                      </a:moveTo>
                      <a:cubicBezTo>
                        <a:pt x="1852" y="0"/>
                        <a:pt x="1425" y="156"/>
                        <a:pt x="1077" y="504"/>
                      </a:cubicBezTo>
                      <a:cubicBezTo>
                        <a:pt x="1" y="1581"/>
                        <a:pt x="751" y="3419"/>
                        <a:pt x="2287" y="3419"/>
                      </a:cubicBezTo>
                      <a:cubicBezTo>
                        <a:pt x="3218" y="3419"/>
                        <a:pt x="3992" y="2657"/>
                        <a:pt x="3992" y="1726"/>
                      </a:cubicBezTo>
                      <a:cubicBezTo>
                        <a:pt x="3992" y="686"/>
                        <a:pt x="3150" y="0"/>
                        <a:pt x="227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64"/>
                <p:cNvSpPr/>
                <p:nvPr/>
              </p:nvSpPr>
              <p:spPr>
                <a:xfrm>
                  <a:off x="4966390" y="3778018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33"/>
                        <a:pt x="303" y="835"/>
                      </a:cubicBezTo>
                      <a:cubicBezTo>
                        <a:pt x="404" y="933"/>
                        <a:pt x="527" y="976"/>
                        <a:pt x="647" y="976"/>
                      </a:cubicBezTo>
                      <a:cubicBezTo>
                        <a:pt x="899" y="976"/>
                        <a:pt x="1138" y="784"/>
                        <a:pt x="1138" y="497"/>
                      </a:cubicBezTo>
                      <a:cubicBezTo>
                        <a:pt x="1138" y="218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5" name="Google Shape;3475;p64"/>
              <p:cNvGrpSpPr/>
              <p:nvPr/>
            </p:nvGrpSpPr>
            <p:grpSpPr>
              <a:xfrm>
                <a:off x="4964770" y="3814016"/>
                <a:ext cx="31499" cy="26993"/>
                <a:chOff x="4964770" y="3814016"/>
                <a:chExt cx="31499" cy="26993"/>
              </a:xfrm>
            </p:grpSpPr>
            <p:sp>
              <p:nvSpPr>
                <p:cNvPr id="3476" name="Google Shape;3476;p64"/>
                <p:cNvSpPr/>
                <p:nvPr/>
              </p:nvSpPr>
              <p:spPr>
                <a:xfrm>
                  <a:off x="4964770" y="3814016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64"/>
                <p:cNvSpPr/>
                <p:nvPr/>
              </p:nvSpPr>
              <p:spPr>
                <a:xfrm>
                  <a:off x="4977715" y="3823690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35"/>
                      </a:cubicBezTo>
                      <a:cubicBezTo>
                        <a:pt x="399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8" name="Google Shape;3478;p64"/>
              <p:cNvGrpSpPr/>
              <p:nvPr/>
            </p:nvGrpSpPr>
            <p:grpSpPr>
              <a:xfrm>
                <a:off x="4923290" y="3800504"/>
                <a:ext cx="31468" cy="26898"/>
                <a:chOff x="4923290" y="3800504"/>
                <a:chExt cx="31468" cy="26898"/>
              </a:xfrm>
            </p:grpSpPr>
            <p:sp>
              <p:nvSpPr>
                <p:cNvPr id="3479" name="Google Shape;3479;p64"/>
                <p:cNvSpPr/>
                <p:nvPr/>
              </p:nvSpPr>
              <p:spPr>
                <a:xfrm>
                  <a:off x="4923290" y="3800504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6" y="1"/>
                      </a:moveTo>
                      <a:cubicBezTo>
                        <a:pt x="1855" y="1"/>
                        <a:pt x="1426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4001" y="683"/>
                        <a:pt x="3156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64"/>
                <p:cNvSpPr/>
                <p:nvPr/>
              </p:nvSpPr>
              <p:spPr>
                <a:xfrm>
                  <a:off x="4937470" y="381017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1" name="Google Shape;3481;p64"/>
              <p:cNvGrpSpPr/>
              <p:nvPr/>
            </p:nvGrpSpPr>
            <p:grpSpPr>
              <a:xfrm>
                <a:off x="5108534" y="3650943"/>
                <a:ext cx="31405" cy="26993"/>
                <a:chOff x="5108534" y="3650943"/>
                <a:chExt cx="31405" cy="26993"/>
              </a:xfrm>
            </p:grpSpPr>
            <p:sp>
              <p:nvSpPr>
                <p:cNvPr id="3482" name="Google Shape;3482;p64"/>
                <p:cNvSpPr/>
                <p:nvPr/>
              </p:nvSpPr>
              <p:spPr>
                <a:xfrm>
                  <a:off x="5108534" y="365094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64"/>
                <p:cNvSpPr/>
                <p:nvPr/>
              </p:nvSpPr>
              <p:spPr>
                <a:xfrm>
                  <a:off x="5122707" y="366061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4" name="Google Shape;3484;p64"/>
              <p:cNvGrpSpPr/>
              <p:nvPr/>
            </p:nvGrpSpPr>
            <p:grpSpPr>
              <a:xfrm>
                <a:off x="5119380" y="3760739"/>
                <a:ext cx="31499" cy="26993"/>
                <a:chOff x="5119380" y="3760739"/>
                <a:chExt cx="31499" cy="26993"/>
              </a:xfrm>
            </p:grpSpPr>
            <p:sp>
              <p:nvSpPr>
                <p:cNvPr id="3485" name="Google Shape;3485;p64"/>
                <p:cNvSpPr/>
                <p:nvPr/>
              </p:nvSpPr>
              <p:spPr>
                <a:xfrm>
                  <a:off x="5119380" y="3760739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64"/>
                <p:cNvSpPr/>
                <p:nvPr/>
              </p:nvSpPr>
              <p:spPr>
                <a:xfrm>
                  <a:off x="5132318" y="3770405"/>
                  <a:ext cx="8856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3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0" y="972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7" name="Google Shape;3487;p64"/>
              <p:cNvGrpSpPr/>
              <p:nvPr/>
            </p:nvGrpSpPr>
            <p:grpSpPr>
              <a:xfrm>
                <a:off x="5119380" y="3788235"/>
                <a:ext cx="31499" cy="26993"/>
                <a:chOff x="5119380" y="3788235"/>
                <a:chExt cx="31499" cy="26993"/>
              </a:xfrm>
            </p:grpSpPr>
            <p:sp>
              <p:nvSpPr>
                <p:cNvPr id="3488" name="Google Shape;3488;p64"/>
                <p:cNvSpPr/>
                <p:nvPr/>
              </p:nvSpPr>
              <p:spPr>
                <a:xfrm>
                  <a:off x="5119380" y="378823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19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9" name="Google Shape;3489;p64"/>
                <p:cNvSpPr/>
                <p:nvPr/>
              </p:nvSpPr>
              <p:spPr>
                <a:xfrm>
                  <a:off x="5132318" y="379790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0" name="Google Shape;3490;p64"/>
              <p:cNvGrpSpPr/>
              <p:nvPr/>
            </p:nvGrpSpPr>
            <p:grpSpPr>
              <a:xfrm>
                <a:off x="5158005" y="3875284"/>
                <a:ext cx="31405" cy="27001"/>
                <a:chOff x="5158005" y="3875284"/>
                <a:chExt cx="31405" cy="27001"/>
              </a:xfrm>
            </p:grpSpPr>
            <p:sp>
              <p:nvSpPr>
                <p:cNvPr id="3491" name="Google Shape;3491;p64"/>
                <p:cNvSpPr/>
                <p:nvPr/>
              </p:nvSpPr>
              <p:spPr>
                <a:xfrm>
                  <a:off x="5158005" y="3875284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64"/>
                <p:cNvSpPr/>
                <p:nvPr/>
              </p:nvSpPr>
              <p:spPr>
                <a:xfrm>
                  <a:off x="5170848" y="3884958"/>
                  <a:ext cx="8950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2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6" y="926"/>
                        <a:pt x="531" y="972"/>
                        <a:pt x="652" y="972"/>
                      </a:cubicBezTo>
                      <a:cubicBezTo>
                        <a:pt x="902" y="972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3" name="Google Shape;3493;p64"/>
              <p:cNvGrpSpPr/>
              <p:nvPr/>
            </p:nvGrpSpPr>
            <p:grpSpPr>
              <a:xfrm>
                <a:off x="5233163" y="3764545"/>
                <a:ext cx="31499" cy="26898"/>
                <a:chOff x="5233163" y="3764545"/>
                <a:chExt cx="31499" cy="26898"/>
              </a:xfrm>
            </p:grpSpPr>
            <p:sp>
              <p:nvSpPr>
                <p:cNvPr id="3494" name="Google Shape;3494;p64"/>
                <p:cNvSpPr/>
                <p:nvPr/>
              </p:nvSpPr>
              <p:spPr>
                <a:xfrm>
                  <a:off x="523316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2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64"/>
                <p:cNvSpPr/>
                <p:nvPr/>
              </p:nvSpPr>
              <p:spPr>
                <a:xfrm>
                  <a:off x="5246108" y="3774211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6" name="Google Shape;3496;p64"/>
              <p:cNvGrpSpPr/>
              <p:nvPr/>
            </p:nvGrpSpPr>
            <p:grpSpPr>
              <a:xfrm>
                <a:off x="5276168" y="3805545"/>
                <a:ext cx="31499" cy="26906"/>
                <a:chOff x="5276168" y="3805545"/>
                <a:chExt cx="31499" cy="26906"/>
              </a:xfrm>
            </p:grpSpPr>
            <p:sp>
              <p:nvSpPr>
                <p:cNvPr id="3497" name="Google Shape;3497;p64"/>
                <p:cNvSpPr/>
                <p:nvPr/>
              </p:nvSpPr>
              <p:spPr>
                <a:xfrm>
                  <a:off x="5276168" y="380554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1" y="1"/>
                      </a:moveTo>
                      <a:cubicBezTo>
                        <a:pt x="1860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64"/>
                <p:cNvSpPr/>
                <p:nvPr/>
              </p:nvSpPr>
              <p:spPr>
                <a:xfrm>
                  <a:off x="5289106" y="3815219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9" y="1"/>
                        <a:pt x="1" y="521"/>
                        <a:pt x="303" y="823"/>
                      </a:cubicBezTo>
                      <a:cubicBezTo>
                        <a:pt x="402" y="922"/>
                        <a:pt x="524" y="967"/>
                        <a:pt x="644" y="967"/>
                      </a:cubicBezTo>
                      <a:cubicBezTo>
                        <a:pt x="890" y="967"/>
                        <a:pt x="1126" y="778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9" name="Google Shape;3499;p64"/>
              <p:cNvGrpSpPr/>
              <p:nvPr/>
            </p:nvGrpSpPr>
            <p:grpSpPr>
              <a:xfrm>
                <a:off x="5294053" y="3851933"/>
                <a:ext cx="31405" cy="26945"/>
                <a:chOff x="5294053" y="3851933"/>
                <a:chExt cx="31405" cy="26945"/>
              </a:xfrm>
            </p:grpSpPr>
            <p:sp>
              <p:nvSpPr>
                <p:cNvPr id="3500" name="Google Shape;3500;p64"/>
                <p:cNvSpPr/>
                <p:nvPr/>
              </p:nvSpPr>
              <p:spPr>
                <a:xfrm>
                  <a:off x="5294053" y="3851933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4" y="1"/>
                        <a:pt x="1426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1" name="Google Shape;3501;p64"/>
                <p:cNvSpPr/>
                <p:nvPr/>
              </p:nvSpPr>
              <p:spPr>
                <a:xfrm>
                  <a:off x="5308234" y="386155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63"/>
                        <a:pt x="218" y="968"/>
                        <a:pt x="484" y="968"/>
                      </a:cubicBezTo>
                      <a:cubicBezTo>
                        <a:pt x="750" y="968"/>
                        <a:pt x="968" y="763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2" name="Google Shape;3502;p64"/>
              <p:cNvGrpSpPr/>
              <p:nvPr/>
            </p:nvGrpSpPr>
            <p:grpSpPr>
              <a:xfrm>
                <a:off x="5341723" y="3851902"/>
                <a:ext cx="31405" cy="26977"/>
                <a:chOff x="5341723" y="3851902"/>
                <a:chExt cx="31405" cy="26977"/>
              </a:xfrm>
            </p:grpSpPr>
            <p:sp>
              <p:nvSpPr>
                <p:cNvPr id="3503" name="Google Shape;3503;p64"/>
                <p:cNvSpPr/>
                <p:nvPr/>
              </p:nvSpPr>
              <p:spPr>
                <a:xfrm>
                  <a:off x="5341723" y="3851902"/>
                  <a:ext cx="31405" cy="2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0" extrusionOk="0">
                      <a:moveTo>
                        <a:pt x="2266" y="1"/>
                      </a:moveTo>
                      <a:cubicBezTo>
                        <a:pt x="1848" y="1"/>
                        <a:pt x="1423" y="156"/>
                        <a:pt x="1077" y="502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4"/>
                      </a:cubicBezTo>
                      <a:cubicBezTo>
                        <a:pt x="3992" y="690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4" name="Google Shape;3504;p64"/>
                <p:cNvSpPr/>
                <p:nvPr/>
              </p:nvSpPr>
              <p:spPr>
                <a:xfrm>
                  <a:off x="5354567" y="3861647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7" y="964"/>
                        <a:pt x="646" y="964"/>
                      </a:cubicBezTo>
                      <a:cubicBezTo>
                        <a:pt x="898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5" name="Google Shape;3505;p64"/>
              <p:cNvGrpSpPr/>
              <p:nvPr/>
            </p:nvGrpSpPr>
            <p:grpSpPr>
              <a:xfrm>
                <a:off x="5054871" y="3507855"/>
                <a:ext cx="31405" cy="26993"/>
                <a:chOff x="5054871" y="3507855"/>
                <a:chExt cx="31405" cy="26993"/>
              </a:xfrm>
            </p:grpSpPr>
            <p:sp>
              <p:nvSpPr>
                <p:cNvPr id="3506" name="Google Shape;3506;p64"/>
                <p:cNvSpPr/>
                <p:nvPr/>
              </p:nvSpPr>
              <p:spPr>
                <a:xfrm>
                  <a:off x="5054871" y="3507855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31"/>
                        <a:pt x="2287" y="3431"/>
                      </a:cubicBezTo>
                      <a:cubicBezTo>
                        <a:pt x="3230" y="3431"/>
                        <a:pt x="3993" y="2657"/>
                        <a:pt x="3993" y="1714"/>
                      </a:cubicBezTo>
                      <a:cubicBezTo>
                        <a:pt x="3993" y="682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7" name="Google Shape;3507;p64"/>
                <p:cNvSpPr/>
                <p:nvPr/>
              </p:nvSpPr>
              <p:spPr>
                <a:xfrm>
                  <a:off x="5067715" y="351752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15" y="823"/>
                      </a:cubicBezTo>
                      <a:cubicBezTo>
                        <a:pt x="414" y="922"/>
                        <a:pt x="536" y="967"/>
                        <a:pt x="656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8" name="Google Shape;3508;p64"/>
              <p:cNvGrpSpPr/>
              <p:nvPr/>
            </p:nvGrpSpPr>
            <p:grpSpPr>
              <a:xfrm>
                <a:off x="4876579" y="3675325"/>
                <a:ext cx="31405" cy="26969"/>
                <a:chOff x="4876579" y="3675325"/>
                <a:chExt cx="31405" cy="26969"/>
              </a:xfrm>
            </p:grpSpPr>
            <p:sp>
              <p:nvSpPr>
                <p:cNvPr id="3509" name="Google Shape;3509;p64"/>
                <p:cNvSpPr/>
                <p:nvPr/>
              </p:nvSpPr>
              <p:spPr>
                <a:xfrm>
                  <a:off x="4876579" y="3675325"/>
                  <a:ext cx="31405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9" extrusionOk="0">
                      <a:moveTo>
                        <a:pt x="2266" y="0"/>
                      </a:moveTo>
                      <a:cubicBezTo>
                        <a:pt x="1848" y="0"/>
                        <a:pt x="1423" y="155"/>
                        <a:pt x="1077" y="501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3"/>
                      </a:cubicBezTo>
                      <a:cubicBezTo>
                        <a:pt x="3992" y="689"/>
                        <a:pt x="3146" y="0"/>
                        <a:pt x="226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0" name="Google Shape;3510;p64"/>
                <p:cNvSpPr/>
                <p:nvPr/>
              </p:nvSpPr>
              <p:spPr>
                <a:xfrm>
                  <a:off x="4889517" y="3684975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2" y="0"/>
                      </a:moveTo>
                      <a:cubicBezTo>
                        <a:pt x="218" y="12"/>
                        <a:pt x="0" y="520"/>
                        <a:pt x="303" y="835"/>
                      </a:cubicBezTo>
                      <a:cubicBezTo>
                        <a:pt x="400" y="932"/>
                        <a:pt x="520" y="976"/>
                        <a:pt x="638" y="976"/>
                      </a:cubicBezTo>
                      <a:cubicBezTo>
                        <a:pt x="886" y="976"/>
                        <a:pt x="1125" y="783"/>
                        <a:pt x="1125" y="496"/>
                      </a:cubicBezTo>
                      <a:cubicBezTo>
                        <a:pt x="1125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1" name="Google Shape;3511;p64"/>
              <p:cNvGrpSpPr/>
              <p:nvPr/>
            </p:nvGrpSpPr>
            <p:grpSpPr>
              <a:xfrm>
                <a:off x="4842233" y="3688333"/>
                <a:ext cx="31405" cy="26993"/>
                <a:chOff x="4842233" y="3688333"/>
                <a:chExt cx="31405" cy="26993"/>
              </a:xfrm>
            </p:grpSpPr>
            <p:sp>
              <p:nvSpPr>
                <p:cNvPr id="3512" name="Google Shape;3512;p64"/>
                <p:cNvSpPr/>
                <p:nvPr/>
              </p:nvSpPr>
              <p:spPr>
                <a:xfrm>
                  <a:off x="4842233" y="368833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20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3" name="Google Shape;3513;p64"/>
                <p:cNvSpPr/>
                <p:nvPr/>
              </p:nvSpPr>
              <p:spPr>
                <a:xfrm>
                  <a:off x="4855076" y="369809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64" y="1"/>
                      </a:moveTo>
                      <a:cubicBezTo>
                        <a:pt x="656" y="1"/>
                        <a:pt x="649" y="1"/>
                        <a:pt x="641" y="1"/>
                      </a:cubicBezTo>
                      <a:cubicBezTo>
                        <a:pt x="218" y="1"/>
                        <a:pt x="0" y="522"/>
                        <a:pt x="303" y="824"/>
                      </a:cubicBezTo>
                      <a:cubicBezTo>
                        <a:pt x="400" y="921"/>
                        <a:pt x="520" y="965"/>
                        <a:pt x="638" y="965"/>
                      </a:cubicBezTo>
                      <a:cubicBezTo>
                        <a:pt x="886" y="965"/>
                        <a:pt x="1125" y="772"/>
                        <a:pt x="1125" y="485"/>
                      </a:cubicBezTo>
                      <a:cubicBezTo>
                        <a:pt x="1125" y="215"/>
                        <a:pt x="93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4" name="Google Shape;3514;p64"/>
              <p:cNvGrpSpPr/>
              <p:nvPr/>
            </p:nvGrpSpPr>
            <p:grpSpPr>
              <a:xfrm>
                <a:off x="5187876" y="3608032"/>
                <a:ext cx="31405" cy="27001"/>
                <a:chOff x="5187876" y="3608032"/>
                <a:chExt cx="31405" cy="27001"/>
              </a:xfrm>
            </p:grpSpPr>
            <p:sp>
              <p:nvSpPr>
                <p:cNvPr id="3515" name="Google Shape;3515;p64"/>
                <p:cNvSpPr/>
                <p:nvPr/>
              </p:nvSpPr>
              <p:spPr>
                <a:xfrm>
                  <a:off x="5187876" y="36080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6" name="Google Shape;3516;p64"/>
                <p:cNvSpPr/>
                <p:nvPr/>
              </p:nvSpPr>
              <p:spPr>
                <a:xfrm>
                  <a:off x="5202057" y="361770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17" name="Google Shape;3517;p64"/>
              <p:cNvSpPr/>
              <p:nvPr/>
            </p:nvSpPr>
            <p:spPr>
              <a:xfrm>
                <a:off x="5142589" y="3410030"/>
                <a:ext cx="42542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4644" extrusionOk="0">
                    <a:moveTo>
                      <a:pt x="3085" y="1"/>
                    </a:moveTo>
                    <a:cubicBezTo>
                      <a:pt x="2516" y="1"/>
                      <a:pt x="1935" y="213"/>
                      <a:pt x="1465" y="688"/>
                    </a:cubicBezTo>
                    <a:cubicBezTo>
                      <a:pt x="1" y="2140"/>
                      <a:pt x="1029" y="4632"/>
                      <a:pt x="3098" y="4644"/>
                    </a:cubicBezTo>
                    <a:cubicBezTo>
                      <a:pt x="4380" y="4632"/>
                      <a:pt x="5408" y="3603"/>
                      <a:pt x="5408" y="2321"/>
                    </a:cubicBezTo>
                    <a:cubicBezTo>
                      <a:pt x="5408" y="923"/>
                      <a:pt x="4270" y="1"/>
                      <a:pt x="308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64"/>
              <p:cNvSpPr/>
              <p:nvPr/>
            </p:nvSpPr>
            <p:spPr>
              <a:xfrm>
                <a:off x="5158382" y="3419720"/>
                <a:ext cx="17138" cy="1713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178" extrusionOk="0">
                    <a:moveTo>
                      <a:pt x="1090" y="0"/>
                    </a:moveTo>
                    <a:cubicBezTo>
                      <a:pt x="485" y="0"/>
                      <a:pt x="1" y="484"/>
                      <a:pt x="1" y="1089"/>
                    </a:cubicBezTo>
                    <a:cubicBezTo>
                      <a:pt x="1" y="1694"/>
                      <a:pt x="485" y="2178"/>
                      <a:pt x="1090" y="2178"/>
                    </a:cubicBezTo>
                    <a:cubicBezTo>
                      <a:pt x="1694" y="2178"/>
                      <a:pt x="2178" y="1694"/>
                      <a:pt x="2178" y="1089"/>
                    </a:cubicBezTo>
                    <a:cubicBezTo>
                      <a:pt x="2178" y="484"/>
                      <a:pt x="1694" y="0"/>
                      <a:pt x="109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19" name="Google Shape;3519;p64"/>
              <p:cNvGrpSpPr/>
              <p:nvPr/>
            </p:nvGrpSpPr>
            <p:grpSpPr>
              <a:xfrm>
                <a:off x="5269224" y="3304167"/>
                <a:ext cx="40253" cy="34402"/>
                <a:chOff x="5269224" y="3304167"/>
                <a:chExt cx="40253" cy="34402"/>
              </a:xfrm>
            </p:grpSpPr>
            <p:sp>
              <p:nvSpPr>
                <p:cNvPr id="3520" name="Google Shape;3520;p64"/>
                <p:cNvSpPr/>
                <p:nvPr/>
              </p:nvSpPr>
              <p:spPr>
                <a:xfrm>
                  <a:off x="5269224" y="3304167"/>
                  <a:ext cx="40253" cy="3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74" extrusionOk="0">
                      <a:moveTo>
                        <a:pt x="2915" y="0"/>
                      </a:moveTo>
                      <a:cubicBezTo>
                        <a:pt x="2376" y="0"/>
                        <a:pt x="1827" y="201"/>
                        <a:pt x="1380" y="648"/>
                      </a:cubicBezTo>
                      <a:cubicBezTo>
                        <a:pt x="1" y="2015"/>
                        <a:pt x="980" y="4374"/>
                        <a:pt x="2928" y="4374"/>
                      </a:cubicBezTo>
                      <a:cubicBezTo>
                        <a:pt x="4126" y="4374"/>
                        <a:pt x="5105" y="3394"/>
                        <a:pt x="5118" y="2184"/>
                      </a:cubicBezTo>
                      <a:cubicBezTo>
                        <a:pt x="5109" y="869"/>
                        <a:pt x="4036" y="0"/>
                        <a:pt x="291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1" name="Google Shape;3521;p64"/>
                <p:cNvSpPr/>
                <p:nvPr/>
              </p:nvSpPr>
              <p:spPr>
                <a:xfrm>
                  <a:off x="5284639" y="3313826"/>
                  <a:ext cx="15132" cy="1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1925" extrusionOk="0">
                      <a:moveTo>
                        <a:pt x="968" y="1"/>
                      </a:moveTo>
                      <a:cubicBezTo>
                        <a:pt x="436" y="1"/>
                        <a:pt x="0" y="436"/>
                        <a:pt x="0" y="956"/>
                      </a:cubicBezTo>
                      <a:cubicBezTo>
                        <a:pt x="0" y="1489"/>
                        <a:pt x="436" y="1924"/>
                        <a:pt x="968" y="1924"/>
                      </a:cubicBezTo>
                      <a:cubicBezTo>
                        <a:pt x="1500" y="1924"/>
                        <a:pt x="1924" y="1489"/>
                        <a:pt x="1924" y="956"/>
                      </a:cubicBezTo>
                      <a:cubicBezTo>
                        <a:pt x="1924" y="436"/>
                        <a:pt x="1500" y="1"/>
                        <a:pt x="96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22" name="Google Shape;3522;p64"/>
              <p:cNvGrpSpPr/>
              <p:nvPr/>
            </p:nvGrpSpPr>
            <p:grpSpPr>
              <a:xfrm>
                <a:off x="5327354" y="3476615"/>
                <a:ext cx="49864" cy="42723"/>
                <a:chOff x="5327354" y="3476615"/>
                <a:chExt cx="49864" cy="42723"/>
              </a:xfrm>
            </p:grpSpPr>
            <p:sp>
              <p:nvSpPr>
                <p:cNvPr id="3523" name="Google Shape;3523;p64"/>
                <p:cNvSpPr/>
                <p:nvPr/>
              </p:nvSpPr>
              <p:spPr>
                <a:xfrm>
                  <a:off x="5327354" y="3476615"/>
                  <a:ext cx="49864" cy="4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5432" extrusionOk="0">
                      <a:moveTo>
                        <a:pt x="3602" y="1"/>
                      </a:moveTo>
                      <a:cubicBezTo>
                        <a:pt x="2936" y="1"/>
                        <a:pt x="2257" y="248"/>
                        <a:pt x="1706" y="799"/>
                      </a:cubicBezTo>
                      <a:cubicBezTo>
                        <a:pt x="1" y="2504"/>
                        <a:pt x="1210" y="5432"/>
                        <a:pt x="3630" y="5432"/>
                      </a:cubicBezTo>
                      <a:cubicBezTo>
                        <a:pt x="5118" y="5432"/>
                        <a:pt x="6339" y="4222"/>
                        <a:pt x="6339" y="2722"/>
                      </a:cubicBezTo>
                      <a:cubicBezTo>
                        <a:pt x="6339" y="1084"/>
                        <a:pt x="4998" y="1"/>
                        <a:pt x="360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4" name="Google Shape;3524;p64"/>
                <p:cNvSpPr/>
                <p:nvPr/>
              </p:nvSpPr>
              <p:spPr>
                <a:xfrm>
                  <a:off x="5340197" y="3486321"/>
                  <a:ext cx="27315" cy="2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3" h="2976" extrusionOk="0">
                      <a:moveTo>
                        <a:pt x="1985" y="0"/>
                      </a:moveTo>
                      <a:cubicBezTo>
                        <a:pt x="666" y="0"/>
                        <a:pt x="1" y="1597"/>
                        <a:pt x="944" y="2540"/>
                      </a:cubicBezTo>
                      <a:cubicBezTo>
                        <a:pt x="1245" y="2841"/>
                        <a:pt x="1614" y="2975"/>
                        <a:pt x="1977" y="2975"/>
                      </a:cubicBezTo>
                      <a:cubicBezTo>
                        <a:pt x="2739" y="2975"/>
                        <a:pt x="3473" y="2381"/>
                        <a:pt x="3473" y="1488"/>
                      </a:cubicBezTo>
                      <a:cubicBezTo>
                        <a:pt x="3473" y="665"/>
                        <a:pt x="2807" y="0"/>
                        <a:pt x="19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25" name="Google Shape;3525;p64"/>
              <p:cNvSpPr/>
              <p:nvPr/>
            </p:nvSpPr>
            <p:spPr>
              <a:xfrm>
                <a:off x="5290255" y="3703080"/>
                <a:ext cx="3139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3420" extrusionOk="0">
                    <a:moveTo>
                      <a:pt x="2272" y="1"/>
                    </a:moveTo>
                    <a:cubicBezTo>
                      <a:pt x="1853" y="1"/>
                      <a:pt x="1425" y="156"/>
                      <a:pt x="1077" y="505"/>
                    </a:cubicBezTo>
                    <a:cubicBezTo>
                      <a:pt x="0" y="1581"/>
                      <a:pt x="762" y="3420"/>
                      <a:pt x="2286" y="3420"/>
                    </a:cubicBezTo>
                    <a:cubicBezTo>
                      <a:pt x="3230" y="3420"/>
                      <a:pt x="3992" y="2658"/>
                      <a:pt x="3992" y="1714"/>
                    </a:cubicBezTo>
                    <a:cubicBezTo>
                      <a:pt x="3992" y="683"/>
                      <a:pt x="3150" y="1"/>
                      <a:pt x="227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64"/>
              <p:cNvSpPr/>
              <p:nvPr/>
            </p:nvSpPr>
            <p:spPr>
              <a:xfrm>
                <a:off x="5304427" y="3712754"/>
                <a:ext cx="7621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9" extrusionOk="0">
                    <a:moveTo>
                      <a:pt x="484" y="0"/>
                    </a:moveTo>
                    <a:cubicBezTo>
                      <a:pt x="218" y="0"/>
                      <a:pt x="0" y="218"/>
                      <a:pt x="0" y="484"/>
                    </a:cubicBezTo>
                    <a:cubicBezTo>
                      <a:pt x="0" y="750"/>
                      <a:pt x="218" y="968"/>
                      <a:pt x="484" y="968"/>
                    </a:cubicBezTo>
                    <a:cubicBezTo>
                      <a:pt x="750" y="968"/>
                      <a:pt x="968" y="750"/>
                      <a:pt x="968" y="484"/>
                    </a:cubicBezTo>
                    <a:cubicBezTo>
                      <a:pt x="968" y="218"/>
                      <a:pt x="750" y="0"/>
                      <a:pt x="48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27" name="Google Shape;3527;p64"/>
              <p:cNvGrpSpPr/>
              <p:nvPr/>
            </p:nvGrpSpPr>
            <p:grpSpPr>
              <a:xfrm>
                <a:off x="5341723" y="3775957"/>
                <a:ext cx="31405" cy="26898"/>
                <a:chOff x="5341723" y="3775957"/>
                <a:chExt cx="31405" cy="26898"/>
              </a:xfrm>
            </p:grpSpPr>
            <p:sp>
              <p:nvSpPr>
                <p:cNvPr id="3528" name="Google Shape;3528;p64"/>
                <p:cNvSpPr/>
                <p:nvPr/>
              </p:nvSpPr>
              <p:spPr>
                <a:xfrm>
                  <a:off x="5341723" y="377595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9" name="Google Shape;3529;p64"/>
                <p:cNvSpPr/>
                <p:nvPr/>
              </p:nvSpPr>
              <p:spPr>
                <a:xfrm>
                  <a:off x="5354567" y="378563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2" y="922"/>
                        <a:pt x="525" y="966"/>
                        <a:pt x="646" y="966"/>
                      </a:cubicBezTo>
                      <a:cubicBezTo>
                        <a:pt x="896" y="966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0" name="Google Shape;3530;p64"/>
              <p:cNvGrpSpPr/>
              <p:nvPr/>
            </p:nvGrpSpPr>
            <p:grpSpPr>
              <a:xfrm>
                <a:off x="5439053" y="3699274"/>
                <a:ext cx="31405" cy="26898"/>
                <a:chOff x="5439053" y="3699274"/>
                <a:chExt cx="31405" cy="26898"/>
              </a:xfrm>
            </p:grpSpPr>
            <p:sp>
              <p:nvSpPr>
                <p:cNvPr id="3531" name="Google Shape;3531;p64"/>
                <p:cNvSpPr/>
                <p:nvPr/>
              </p:nvSpPr>
              <p:spPr>
                <a:xfrm>
                  <a:off x="5439053" y="36992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2" name="Google Shape;3532;p64"/>
                <p:cNvSpPr/>
                <p:nvPr/>
              </p:nvSpPr>
              <p:spPr>
                <a:xfrm>
                  <a:off x="5453225" y="3708948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3" name="Google Shape;3533;p64"/>
              <p:cNvGrpSpPr/>
              <p:nvPr/>
            </p:nvGrpSpPr>
            <p:grpSpPr>
              <a:xfrm>
                <a:off x="5412414" y="3622307"/>
                <a:ext cx="31499" cy="26993"/>
                <a:chOff x="5412414" y="3622307"/>
                <a:chExt cx="31499" cy="26993"/>
              </a:xfrm>
            </p:grpSpPr>
            <p:sp>
              <p:nvSpPr>
                <p:cNvPr id="3534" name="Google Shape;3534;p64"/>
                <p:cNvSpPr/>
                <p:nvPr/>
              </p:nvSpPr>
              <p:spPr>
                <a:xfrm>
                  <a:off x="5412414" y="3622307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5" name="Google Shape;3535;p64"/>
                <p:cNvSpPr/>
                <p:nvPr/>
              </p:nvSpPr>
              <p:spPr>
                <a:xfrm>
                  <a:off x="5426681" y="3632075"/>
                  <a:ext cx="7527" cy="7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6" extrusionOk="0">
                      <a:moveTo>
                        <a:pt x="485" y="0"/>
                      </a:moveTo>
                      <a:cubicBezTo>
                        <a:pt x="206" y="0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85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6" name="Google Shape;3536;p64"/>
              <p:cNvGrpSpPr/>
              <p:nvPr/>
            </p:nvGrpSpPr>
            <p:grpSpPr>
              <a:xfrm>
                <a:off x="5476254" y="3473949"/>
                <a:ext cx="26835" cy="26930"/>
                <a:chOff x="5476254" y="3473949"/>
                <a:chExt cx="26835" cy="26930"/>
              </a:xfrm>
            </p:grpSpPr>
            <p:sp>
              <p:nvSpPr>
                <p:cNvPr id="3537" name="Google Shape;3537;p64"/>
                <p:cNvSpPr/>
                <p:nvPr/>
              </p:nvSpPr>
              <p:spPr>
                <a:xfrm>
                  <a:off x="5476254" y="3473949"/>
                  <a:ext cx="2683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24" extrusionOk="0">
                      <a:moveTo>
                        <a:pt x="1706" y="1"/>
                      </a:moveTo>
                      <a:cubicBezTo>
                        <a:pt x="762" y="1"/>
                        <a:pt x="0" y="775"/>
                        <a:pt x="0" y="1718"/>
                      </a:cubicBezTo>
                      <a:cubicBezTo>
                        <a:pt x="0" y="2662"/>
                        <a:pt x="762" y="3424"/>
                        <a:pt x="1706" y="3424"/>
                      </a:cubicBezTo>
                      <a:cubicBezTo>
                        <a:pt x="2649" y="3424"/>
                        <a:pt x="3411" y="2662"/>
                        <a:pt x="3411" y="1718"/>
                      </a:cubicBezTo>
                      <a:cubicBezTo>
                        <a:pt x="3411" y="775"/>
                        <a:pt x="2649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8" name="Google Shape;3538;p64"/>
                <p:cNvSpPr/>
                <p:nvPr/>
              </p:nvSpPr>
              <p:spPr>
                <a:xfrm>
                  <a:off x="5485857" y="3483655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9" name="Google Shape;3539;p64"/>
              <p:cNvGrpSpPr/>
              <p:nvPr/>
            </p:nvGrpSpPr>
            <p:grpSpPr>
              <a:xfrm>
                <a:off x="5564547" y="3481594"/>
                <a:ext cx="31397" cy="26898"/>
                <a:chOff x="5564547" y="3481594"/>
                <a:chExt cx="31397" cy="26898"/>
              </a:xfrm>
            </p:grpSpPr>
            <p:sp>
              <p:nvSpPr>
                <p:cNvPr id="3540" name="Google Shape;3540;p64"/>
                <p:cNvSpPr/>
                <p:nvPr/>
              </p:nvSpPr>
              <p:spPr>
                <a:xfrm>
                  <a:off x="5564547" y="3481594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1" name="Google Shape;3541;p64"/>
                <p:cNvSpPr/>
                <p:nvPr/>
              </p:nvSpPr>
              <p:spPr>
                <a:xfrm>
                  <a:off x="5578719" y="349126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2" name="Google Shape;3542;p64"/>
              <p:cNvGrpSpPr/>
              <p:nvPr/>
            </p:nvGrpSpPr>
            <p:grpSpPr>
              <a:xfrm>
                <a:off x="5534101" y="3470174"/>
                <a:ext cx="31397" cy="26906"/>
                <a:chOff x="5534101" y="3470174"/>
                <a:chExt cx="31397" cy="26906"/>
              </a:xfrm>
            </p:grpSpPr>
            <p:sp>
              <p:nvSpPr>
                <p:cNvPr id="3543" name="Google Shape;3543;p64"/>
                <p:cNvSpPr/>
                <p:nvPr/>
              </p:nvSpPr>
              <p:spPr>
                <a:xfrm>
                  <a:off x="5534101" y="3470174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4" name="Google Shape;3544;p64"/>
                <p:cNvSpPr/>
                <p:nvPr/>
              </p:nvSpPr>
              <p:spPr>
                <a:xfrm>
                  <a:off x="5546945" y="3479848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6" y="964"/>
                        <a:pt x="646" y="964"/>
                      </a:cubicBezTo>
                      <a:cubicBezTo>
                        <a:pt x="898" y="964"/>
                        <a:pt x="1137" y="771"/>
                        <a:pt x="1137" y="484"/>
                      </a:cubicBezTo>
                      <a:cubicBezTo>
                        <a:pt x="1137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5" name="Google Shape;3545;p64"/>
              <p:cNvGrpSpPr/>
              <p:nvPr/>
            </p:nvGrpSpPr>
            <p:grpSpPr>
              <a:xfrm>
                <a:off x="5610879" y="3314486"/>
                <a:ext cx="31499" cy="26938"/>
                <a:chOff x="5610879" y="3314486"/>
                <a:chExt cx="31499" cy="26938"/>
              </a:xfrm>
            </p:grpSpPr>
            <p:sp>
              <p:nvSpPr>
                <p:cNvPr id="3546" name="Google Shape;3546;p64"/>
                <p:cNvSpPr/>
                <p:nvPr/>
              </p:nvSpPr>
              <p:spPr>
                <a:xfrm>
                  <a:off x="5610879" y="3314486"/>
                  <a:ext cx="31499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5" extrusionOk="0">
                      <a:moveTo>
                        <a:pt x="2285" y="0"/>
                      </a:moveTo>
                      <a:cubicBezTo>
                        <a:pt x="1865" y="0"/>
                        <a:pt x="1437" y="157"/>
                        <a:pt x="1089" y="509"/>
                      </a:cubicBezTo>
                      <a:cubicBezTo>
                        <a:pt x="0" y="1586"/>
                        <a:pt x="774" y="3425"/>
                        <a:pt x="2299" y="3425"/>
                      </a:cubicBezTo>
                      <a:cubicBezTo>
                        <a:pt x="3242" y="3425"/>
                        <a:pt x="4004" y="2663"/>
                        <a:pt x="4004" y="1719"/>
                      </a:cubicBezTo>
                      <a:cubicBezTo>
                        <a:pt x="4004" y="688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7" name="Google Shape;3547;p64"/>
                <p:cNvSpPr/>
                <p:nvPr/>
              </p:nvSpPr>
              <p:spPr>
                <a:xfrm>
                  <a:off x="5623817" y="3324192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75" y="1"/>
                      </a:moveTo>
                      <a:cubicBezTo>
                        <a:pt x="668" y="1"/>
                        <a:pt x="661" y="1"/>
                        <a:pt x="654" y="1"/>
                      </a:cubicBezTo>
                      <a:cubicBezTo>
                        <a:pt x="218" y="1"/>
                        <a:pt x="0" y="509"/>
                        <a:pt x="303" y="824"/>
                      </a:cubicBezTo>
                      <a:cubicBezTo>
                        <a:pt x="404" y="921"/>
                        <a:pt x="525" y="965"/>
                        <a:pt x="644" y="965"/>
                      </a:cubicBezTo>
                      <a:cubicBezTo>
                        <a:pt x="893" y="965"/>
                        <a:pt x="1129" y="772"/>
                        <a:pt x="1137" y="485"/>
                      </a:cubicBezTo>
                      <a:cubicBezTo>
                        <a:pt x="1137" y="214"/>
                        <a:pt x="931" y="1"/>
                        <a:pt x="67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8" name="Google Shape;3548;p64"/>
              <p:cNvGrpSpPr/>
              <p:nvPr/>
            </p:nvGrpSpPr>
            <p:grpSpPr>
              <a:xfrm>
                <a:off x="4834525" y="3501382"/>
                <a:ext cx="31499" cy="26898"/>
                <a:chOff x="4834525" y="3501382"/>
                <a:chExt cx="31499" cy="26898"/>
              </a:xfrm>
            </p:grpSpPr>
            <p:sp>
              <p:nvSpPr>
                <p:cNvPr id="3549" name="Google Shape;3549;p64"/>
                <p:cNvSpPr/>
                <p:nvPr/>
              </p:nvSpPr>
              <p:spPr>
                <a:xfrm>
                  <a:off x="4834525" y="350138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64"/>
                <p:cNvSpPr/>
                <p:nvPr/>
              </p:nvSpPr>
              <p:spPr>
                <a:xfrm>
                  <a:off x="4847463" y="3511056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1" name="Google Shape;3551;p64"/>
              <p:cNvGrpSpPr/>
              <p:nvPr/>
            </p:nvGrpSpPr>
            <p:grpSpPr>
              <a:xfrm>
                <a:off x="4898460" y="3580158"/>
                <a:ext cx="31405" cy="26898"/>
                <a:chOff x="4898460" y="3580158"/>
                <a:chExt cx="31405" cy="26898"/>
              </a:xfrm>
            </p:grpSpPr>
            <p:sp>
              <p:nvSpPr>
                <p:cNvPr id="3552" name="Google Shape;3552;p64"/>
                <p:cNvSpPr/>
                <p:nvPr/>
              </p:nvSpPr>
              <p:spPr>
                <a:xfrm>
                  <a:off x="4898460" y="3580158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64"/>
                <p:cNvSpPr/>
                <p:nvPr/>
              </p:nvSpPr>
              <p:spPr>
                <a:xfrm>
                  <a:off x="4911303" y="358983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4" name="Google Shape;3554;p64"/>
              <p:cNvGrpSpPr/>
              <p:nvPr/>
            </p:nvGrpSpPr>
            <p:grpSpPr>
              <a:xfrm>
                <a:off x="4882667" y="3608032"/>
                <a:ext cx="31499" cy="27001"/>
                <a:chOff x="4882667" y="3608032"/>
                <a:chExt cx="31499" cy="27001"/>
              </a:xfrm>
            </p:grpSpPr>
            <p:sp>
              <p:nvSpPr>
                <p:cNvPr id="3555" name="Google Shape;3555;p64"/>
                <p:cNvSpPr/>
                <p:nvPr/>
              </p:nvSpPr>
              <p:spPr>
                <a:xfrm>
                  <a:off x="4882667" y="3608032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6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20"/>
                        <a:pt x="4004" y="2658"/>
                        <a:pt x="4004" y="1715"/>
                      </a:cubicBezTo>
                      <a:cubicBezTo>
                        <a:pt x="4004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64"/>
                <p:cNvSpPr/>
                <p:nvPr/>
              </p:nvSpPr>
              <p:spPr>
                <a:xfrm>
                  <a:off x="4895605" y="3617706"/>
                  <a:ext cx="8950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3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1" y="972"/>
                        <a:pt x="1130" y="778"/>
                        <a:pt x="1138" y="485"/>
                      </a:cubicBezTo>
                      <a:cubicBezTo>
                        <a:pt x="1138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7" name="Google Shape;3557;p64"/>
              <p:cNvGrpSpPr/>
              <p:nvPr/>
            </p:nvGrpSpPr>
            <p:grpSpPr>
              <a:xfrm>
                <a:off x="4843373" y="3631407"/>
                <a:ext cx="16273" cy="16186"/>
                <a:chOff x="4843373" y="3631407"/>
                <a:chExt cx="16273" cy="16186"/>
              </a:xfrm>
            </p:grpSpPr>
            <p:sp>
              <p:nvSpPr>
                <p:cNvPr id="3558" name="Google Shape;3558;p64"/>
                <p:cNvSpPr/>
                <p:nvPr/>
              </p:nvSpPr>
              <p:spPr>
                <a:xfrm>
                  <a:off x="4843373" y="3631407"/>
                  <a:ext cx="16273" cy="1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058" extrusionOk="0">
                      <a:moveTo>
                        <a:pt x="1029" y="1"/>
                      </a:moveTo>
                      <a:cubicBezTo>
                        <a:pt x="460" y="1"/>
                        <a:pt x="0" y="460"/>
                        <a:pt x="0" y="1029"/>
                      </a:cubicBezTo>
                      <a:cubicBezTo>
                        <a:pt x="0" y="1597"/>
                        <a:pt x="460" y="2057"/>
                        <a:pt x="1029" y="2057"/>
                      </a:cubicBezTo>
                      <a:cubicBezTo>
                        <a:pt x="1609" y="2057"/>
                        <a:pt x="2069" y="1597"/>
                        <a:pt x="2069" y="1029"/>
                      </a:cubicBezTo>
                      <a:cubicBezTo>
                        <a:pt x="2069" y="460"/>
                        <a:pt x="1609" y="1"/>
                        <a:pt x="10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64"/>
                <p:cNvSpPr/>
                <p:nvPr/>
              </p:nvSpPr>
              <p:spPr>
                <a:xfrm>
                  <a:off x="4849178" y="3637211"/>
                  <a:ext cx="4672" cy="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582" extrusionOk="0">
                      <a:moveTo>
                        <a:pt x="291" y="1"/>
                      </a:moveTo>
                      <a:cubicBezTo>
                        <a:pt x="133" y="1"/>
                        <a:pt x="0" y="134"/>
                        <a:pt x="0" y="291"/>
                      </a:cubicBezTo>
                      <a:cubicBezTo>
                        <a:pt x="0" y="460"/>
                        <a:pt x="133" y="581"/>
                        <a:pt x="291" y="581"/>
                      </a:cubicBezTo>
                      <a:cubicBezTo>
                        <a:pt x="460" y="581"/>
                        <a:pt x="593" y="460"/>
                        <a:pt x="593" y="291"/>
                      </a:cubicBezTo>
                      <a:cubicBezTo>
                        <a:pt x="593" y="134"/>
                        <a:pt x="460" y="1"/>
                        <a:pt x="29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0" name="Google Shape;3560;p64"/>
              <p:cNvGrpSpPr/>
              <p:nvPr/>
            </p:nvGrpSpPr>
            <p:grpSpPr>
              <a:xfrm>
                <a:off x="4727773" y="3591578"/>
                <a:ext cx="31499" cy="26898"/>
                <a:chOff x="4727773" y="3591578"/>
                <a:chExt cx="31499" cy="26898"/>
              </a:xfrm>
            </p:grpSpPr>
            <p:sp>
              <p:nvSpPr>
                <p:cNvPr id="3561" name="Google Shape;3561;p64"/>
                <p:cNvSpPr/>
                <p:nvPr/>
              </p:nvSpPr>
              <p:spPr>
                <a:xfrm>
                  <a:off x="4727773" y="3591578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2" name="Google Shape;3562;p64"/>
                <p:cNvSpPr/>
                <p:nvPr/>
              </p:nvSpPr>
              <p:spPr>
                <a:xfrm>
                  <a:off x="4740719" y="360124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2" y="824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63" name="Google Shape;3563;p64"/>
              <p:cNvSpPr/>
              <p:nvPr/>
            </p:nvSpPr>
            <p:spPr>
              <a:xfrm>
                <a:off x="4652041" y="3622590"/>
                <a:ext cx="31405" cy="26906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3421" extrusionOk="0">
                    <a:moveTo>
                      <a:pt x="2273" y="1"/>
                    </a:moveTo>
                    <a:cubicBezTo>
                      <a:pt x="1853" y="1"/>
                      <a:pt x="1426" y="157"/>
                      <a:pt x="1077" y="505"/>
                    </a:cubicBezTo>
                    <a:cubicBezTo>
                      <a:pt x="1" y="1581"/>
                      <a:pt x="763" y="3420"/>
                      <a:pt x="2287" y="3420"/>
                    </a:cubicBezTo>
                    <a:cubicBezTo>
                      <a:pt x="3231" y="3420"/>
                      <a:pt x="3993" y="2658"/>
                      <a:pt x="3993" y="1714"/>
                    </a:cubicBezTo>
                    <a:cubicBezTo>
                      <a:pt x="3993" y="683"/>
                      <a:pt x="3151" y="1"/>
                      <a:pt x="227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64"/>
              <p:cNvSpPr/>
              <p:nvPr/>
            </p:nvSpPr>
            <p:spPr>
              <a:xfrm>
                <a:off x="4666222" y="3632264"/>
                <a:ext cx="7613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9" extrusionOk="0">
                    <a:moveTo>
                      <a:pt x="484" y="1"/>
                    </a:moveTo>
                    <a:cubicBezTo>
                      <a:pt x="218" y="1"/>
                      <a:pt x="0" y="218"/>
                      <a:pt x="0" y="484"/>
                    </a:cubicBezTo>
                    <a:cubicBezTo>
                      <a:pt x="0" y="751"/>
                      <a:pt x="218" y="968"/>
                      <a:pt x="484" y="968"/>
                    </a:cubicBezTo>
                    <a:cubicBezTo>
                      <a:pt x="750" y="968"/>
                      <a:pt x="968" y="751"/>
                      <a:pt x="968" y="484"/>
                    </a:cubicBezTo>
                    <a:cubicBezTo>
                      <a:pt x="968" y="218"/>
                      <a:pt x="750" y="1"/>
                      <a:pt x="48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65" name="Google Shape;3565;p64"/>
              <p:cNvGrpSpPr/>
              <p:nvPr/>
            </p:nvGrpSpPr>
            <p:grpSpPr>
              <a:xfrm>
                <a:off x="4609421" y="3577398"/>
                <a:ext cx="31499" cy="27001"/>
                <a:chOff x="4609421" y="3577398"/>
                <a:chExt cx="31499" cy="27001"/>
              </a:xfrm>
            </p:grpSpPr>
            <p:sp>
              <p:nvSpPr>
                <p:cNvPr id="3566" name="Google Shape;3566;p64"/>
                <p:cNvSpPr/>
                <p:nvPr/>
              </p:nvSpPr>
              <p:spPr>
                <a:xfrm>
                  <a:off x="4609421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4005" y="1714"/>
                      </a:cubicBezTo>
                      <a:cubicBezTo>
                        <a:pt x="3996" y="683"/>
                        <a:pt x="3152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7" name="Google Shape;3567;p64"/>
                <p:cNvSpPr/>
                <p:nvPr/>
              </p:nvSpPr>
              <p:spPr>
                <a:xfrm>
                  <a:off x="4623594" y="358707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8" name="Google Shape;3568;p64"/>
              <p:cNvGrpSpPr/>
              <p:nvPr/>
            </p:nvGrpSpPr>
            <p:grpSpPr>
              <a:xfrm>
                <a:off x="4649289" y="3577398"/>
                <a:ext cx="31499" cy="27001"/>
                <a:chOff x="4649289" y="3577398"/>
                <a:chExt cx="31499" cy="27001"/>
              </a:xfrm>
            </p:grpSpPr>
            <p:sp>
              <p:nvSpPr>
                <p:cNvPr id="3569" name="Google Shape;3569;p64"/>
                <p:cNvSpPr/>
                <p:nvPr/>
              </p:nvSpPr>
              <p:spPr>
                <a:xfrm>
                  <a:off x="4649289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0" name="Google Shape;3570;p64"/>
                <p:cNvSpPr/>
                <p:nvPr/>
              </p:nvSpPr>
              <p:spPr>
                <a:xfrm>
                  <a:off x="4662227" y="3587072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35"/>
                      </a:cubicBezTo>
                      <a:cubicBezTo>
                        <a:pt x="400" y="932"/>
                        <a:pt x="519" y="976"/>
                        <a:pt x="636" y="976"/>
                      </a:cubicBezTo>
                      <a:cubicBezTo>
                        <a:pt x="885" y="976"/>
                        <a:pt x="1125" y="780"/>
                        <a:pt x="1125" y="484"/>
                      </a:cubicBezTo>
                      <a:cubicBezTo>
                        <a:pt x="1125" y="218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1" name="Google Shape;3571;p64"/>
              <p:cNvGrpSpPr/>
              <p:nvPr/>
            </p:nvGrpSpPr>
            <p:grpSpPr>
              <a:xfrm>
                <a:off x="4605614" y="3639523"/>
                <a:ext cx="31499" cy="26906"/>
                <a:chOff x="4605614" y="3639523"/>
                <a:chExt cx="31499" cy="26906"/>
              </a:xfrm>
            </p:grpSpPr>
            <p:sp>
              <p:nvSpPr>
                <p:cNvPr id="3572" name="Google Shape;3572;p64"/>
                <p:cNvSpPr/>
                <p:nvPr/>
              </p:nvSpPr>
              <p:spPr>
                <a:xfrm>
                  <a:off x="4605614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6" y="1"/>
                      </a:moveTo>
                      <a:cubicBezTo>
                        <a:pt x="1855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4005" y="1715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3" name="Google Shape;3573;p64"/>
                <p:cNvSpPr/>
                <p:nvPr/>
              </p:nvSpPr>
              <p:spPr>
                <a:xfrm>
                  <a:off x="4619795" y="3649197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4" name="Google Shape;3574;p64"/>
              <p:cNvGrpSpPr/>
              <p:nvPr/>
            </p:nvGrpSpPr>
            <p:grpSpPr>
              <a:xfrm>
                <a:off x="4785149" y="3618846"/>
                <a:ext cx="26930" cy="26843"/>
                <a:chOff x="4785149" y="3618846"/>
                <a:chExt cx="26930" cy="26843"/>
              </a:xfrm>
            </p:grpSpPr>
            <p:sp>
              <p:nvSpPr>
                <p:cNvPr id="3575" name="Google Shape;3575;p64"/>
                <p:cNvSpPr/>
                <p:nvPr/>
              </p:nvSpPr>
              <p:spPr>
                <a:xfrm>
                  <a:off x="4785149" y="3618846"/>
                  <a:ext cx="26930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13" extrusionOk="0">
                      <a:moveTo>
                        <a:pt x="1718" y="1"/>
                      </a:moveTo>
                      <a:cubicBezTo>
                        <a:pt x="774" y="1"/>
                        <a:pt x="0" y="763"/>
                        <a:pt x="0" y="1707"/>
                      </a:cubicBezTo>
                      <a:cubicBezTo>
                        <a:pt x="0" y="2650"/>
                        <a:pt x="774" y="3412"/>
                        <a:pt x="1718" y="3412"/>
                      </a:cubicBezTo>
                      <a:cubicBezTo>
                        <a:pt x="2662" y="3412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6" name="Google Shape;3576;p64"/>
                <p:cNvSpPr/>
                <p:nvPr/>
              </p:nvSpPr>
              <p:spPr>
                <a:xfrm>
                  <a:off x="4793611" y="3628457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2" y="1"/>
                      </a:moveTo>
                      <a:cubicBezTo>
                        <a:pt x="206" y="1"/>
                        <a:pt x="1" y="521"/>
                        <a:pt x="303" y="823"/>
                      </a:cubicBezTo>
                      <a:cubicBezTo>
                        <a:pt x="401" y="921"/>
                        <a:pt x="521" y="964"/>
                        <a:pt x="639" y="964"/>
                      </a:cubicBezTo>
                      <a:cubicBezTo>
                        <a:pt x="887" y="964"/>
                        <a:pt x="1126" y="772"/>
                        <a:pt x="1126" y="485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7" name="Google Shape;3577;p64"/>
              <p:cNvGrpSpPr/>
              <p:nvPr/>
            </p:nvGrpSpPr>
            <p:grpSpPr>
              <a:xfrm>
                <a:off x="4810167" y="3601567"/>
                <a:ext cx="31405" cy="26898"/>
                <a:chOff x="4810167" y="3601567"/>
                <a:chExt cx="31405" cy="26898"/>
              </a:xfrm>
            </p:grpSpPr>
            <p:sp>
              <p:nvSpPr>
                <p:cNvPr id="3578" name="Google Shape;3578;p64"/>
                <p:cNvSpPr/>
                <p:nvPr/>
              </p:nvSpPr>
              <p:spPr>
                <a:xfrm>
                  <a:off x="4810167" y="360156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9" name="Google Shape;3579;p64"/>
                <p:cNvSpPr/>
                <p:nvPr/>
              </p:nvSpPr>
              <p:spPr>
                <a:xfrm>
                  <a:off x="4824348" y="3611241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0" name="Google Shape;3580;p64"/>
              <p:cNvGrpSpPr/>
              <p:nvPr/>
            </p:nvGrpSpPr>
            <p:grpSpPr>
              <a:xfrm>
                <a:off x="4831002" y="3373230"/>
                <a:ext cx="31405" cy="26898"/>
                <a:chOff x="4831002" y="3373230"/>
                <a:chExt cx="31405" cy="26898"/>
              </a:xfrm>
            </p:grpSpPr>
            <p:sp>
              <p:nvSpPr>
                <p:cNvPr id="3581" name="Google Shape;3581;p64"/>
                <p:cNvSpPr/>
                <p:nvPr/>
              </p:nvSpPr>
              <p:spPr>
                <a:xfrm>
                  <a:off x="4831002" y="3373230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2" name="Google Shape;3582;p64"/>
                <p:cNvSpPr/>
                <p:nvPr/>
              </p:nvSpPr>
              <p:spPr>
                <a:xfrm>
                  <a:off x="4845182" y="3382896"/>
                  <a:ext cx="7519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969" extrusionOk="0">
                      <a:moveTo>
                        <a:pt x="472" y="1"/>
                      </a:moveTo>
                      <a:cubicBezTo>
                        <a:pt x="206" y="1"/>
                        <a:pt x="0" y="219"/>
                        <a:pt x="0" y="485"/>
                      </a:cubicBezTo>
                      <a:cubicBezTo>
                        <a:pt x="0" y="751"/>
                        <a:pt x="206" y="969"/>
                        <a:pt x="472" y="969"/>
                      </a:cubicBezTo>
                      <a:cubicBezTo>
                        <a:pt x="750" y="969"/>
                        <a:pt x="956" y="751"/>
                        <a:pt x="956" y="485"/>
                      </a:cubicBezTo>
                      <a:cubicBezTo>
                        <a:pt x="956" y="219"/>
                        <a:pt x="750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3" name="Google Shape;3583;p64"/>
              <p:cNvGrpSpPr/>
              <p:nvPr/>
            </p:nvGrpSpPr>
            <p:grpSpPr>
              <a:xfrm>
                <a:off x="4719311" y="3355054"/>
                <a:ext cx="31499" cy="27001"/>
                <a:chOff x="4719311" y="3355054"/>
                <a:chExt cx="31499" cy="27001"/>
              </a:xfrm>
            </p:grpSpPr>
            <p:sp>
              <p:nvSpPr>
                <p:cNvPr id="3584" name="Google Shape;3584;p64"/>
                <p:cNvSpPr/>
                <p:nvPr/>
              </p:nvSpPr>
              <p:spPr>
                <a:xfrm>
                  <a:off x="4719311" y="335505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7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5" name="Google Shape;3585;p64"/>
                <p:cNvSpPr/>
                <p:nvPr/>
              </p:nvSpPr>
              <p:spPr>
                <a:xfrm>
                  <a:off x="4733578" y="3364822"/>
                  <a:ext cx="7527" cy="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7" extrusionOk="0">
                      <a:moveTo>
                        <a:pt x="473" y="1"/>
                      </a:moveTo>
                      <a:cubicBezTo>
                        <a:pt x="206" y="1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73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1"/>
                        <a:pt x="47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6" name="Google Shape;3586;p64"/>
              <p:cNvGrpSpPr/>
              <p:nvPr/>
            </p:nvGrpSpPr>
            <p:grpSpPr>
              <a:xfrm>
                <a:off x="4798755" y="3450260"/>
                <a:ext cx="26930" cy="26930"/>
                <a:chOff x="4798755" y="3450260"/>
                <a:chExt cx="26930" cy="26930"/>
              </a:xfrm>
            </p:grpSpPr>
            <p:sp>
              <p:nvSpPr>
                <p:cNvPr id="3587" name="Google Shape;3587;p64"/>
                <p:cNvSpPr/>
                <p:nvPr/>
              </p:nvSpPr>
              <p:spPr>
                <a:xfrm>
                  <a:off x="4798755" y="3450260"/>
                  <a:ext cx="26930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24" extrusionOk="0">
                      <a:moveTo>
                        <a:pt x="1718" y="0"/>
                      </a:moveTo>
                      <a:cubicBezTo>
                        <a:pt x="774" y="0"/>
                        <a:pt x="0" y="763"/>
                        <a:pt x="0" y="1706"/>
                      </a:cubicBezTo>
                      <a:cubicBezTo>
                        <a:pt x="0" y="2650"/>
                        <a:pt x="774" y="3424"/>
                        <a:pt x="1718" y="3424"/>
                      </a:cubicBezTo>
                      <a:cubicBezTo>
                        <a:pt x="2661" y="3424"/>
                        <a:pt x="3423" y="2650"/>
                        <a:pt x="3423" y="1706"/>
                      </a:cubicBezTo>
                      <a:cubicBezTo>
                        <a:pt x="3423" y="763"/>
                        <a:pt x="2661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8" name="Google Shape;3588;p64"/>
                <p:cNvSpPr/>
                <p:nvPr/>
              </p:nvSpPr>
              <p:spPr>
                <a:xfrm>
                  <a:off x="4807218" y="345987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9" name="Google Shape;3589;p64"/>
              <p:cNvGrpSpPr/>
              <p:nvPr/>
            </p:nvGrpSpPr>
            <p:grpSpPr>
              <a:xfrm>
                <a:off x="4645576" y="3467555"/>
                <a:ext cx="31405" cy="26953"/>
                <a:chOff x="4645576" y="3467555"/>
                <a:chExt cx="31405" cy="26953"/>
              </a:xfrm>
            </p:grpSpPr>
            <p:sp>
              <p:nvSpPr>
                <p:cNvPr id="3590" name="Google Shape;3590;p64"/>
                <p:cNvSpPr/>
                <p:nvPr/>
              </p:nvSpPr>
              <p:spPr>
                <a:xfrm>
                  <a:off x="4645576" y="3467555"/>
                  <a:ext cx="31405" cy="26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7" extrusionOk="0">
                      <a:moveTo>
                        <a:pt x="2272" y="0"/>
                      </a:moveTo>
                      <a:cubicBezTo>
                        <a:pt x="1853" y="0"/>
                        <a:pt x="1425" y="155"/>
                        <a:pt x="1077" y="499"/>
                      </a:cubicBezTo>
                      <a:cubicBezTo>
                        <a:pt x="0" y="1576"/>
                        <a:pt x="750" y="3414"/>
                        <a:pt x="2274" y="3426"/>
                      </a:cubicBezTo>
                      <a:cubicBezTo>
                        <a:pt x="3218" y="3426"/>
                        <a:pt x="3992" y="2652"/>
                        <a:pt x="3992" y="1709"/>
                      </a:cubicBezTo>
                      <a:cubicBezTo>
                        <a:pt x="3992" y="677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1" name="Google Shape;3591;p64"/>
                <p:cNvSpPr/>
                <p:nvPr/>
              </p:nvSpPr>
              <p:spPr>
                <a:xfrm>
                  <a:off x="4659749" y="3477182"/>
                  <a:ext cx="7527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69" extrusionOk="0">
                      <a:moveTo>
                        <a:pt x="472" y="1"/>
                      </a:moveTo>
                      <a:cubicBezTo>
                        <a:pt x="206" y="1"/>
                        <a:pt x="1" y="219"/>
                        <a:pt x="1" y="485"/>
                      </a:cubicBezTo>
                      <a:cubicBezTo>
                        <a:pt x="1" y="751"/>
                        <a:pt x="206" y="969"/>
                        <a:pt x="472" y="969"/>
                      </a:cubicBezTo>
                      <a:cubicBezTo>
                        <a:pt x="751" y="969"/>
                        <a:pt x="956" y="751"/>
                        <a:pt x="956" y="485"/>
                      </a:cubicBezTo>
                      <a:cubicBezTo>
                        <a:pt x="956" y="219"/>
                        <a:pt x="751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2" name="Google Shape;3592;p64"/>
              <p:cNvGrpSpPr/>
              <p:nvPr/>
            </p:nvGrpSpPr>
            <p:grpSpPr>
              <a:xfrm>
                <a:off x="4687631" y="3583965"/>
                <a:ext cx="31499" cy="26898"/>
                <a:chOff x="4687631" y="3583965"/>
                <a:chExt cx="31499" cy="26898"/>
              </a:xfrm>
            </p:grpSpPr>
            <p:sp>
              <p:nvSpPr>
                <p:cNvPr id="3593" name="Google Shape;3593;p64"/>
                <p:cNvSpPr/>
                <p:nvPr/>
              </p:nvSpPr>
              <p:spPr>
                <a:xfrm>
                  <a:off x="4687631" y="358396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4" name="Google Shape;3594;p64"/>
                <p:cNvSpPr/>
                <p:nvPr/>
              </p:nvSpPr>
              <p:spPr>
                <a:xfrm>
                  <a:off x="4700568" y="3593639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4" y="920"/>
                        <a:pt x="525" y="964"/>
                        <a:pt x="644" y="964"/>
                      </a:cubicBezTo>
                      <a:cubicBezTo>
                        <a:pt x="893" y="964"/>
                        <a:pt x="1129" y="771"/>
                        <a:pt x="1137" y="484"/>
                      </a:cubicBezTo>
                      <a:cubicBezTo>
                        <a:pt x="1137" y="218"/>
                        <a:pt x="920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5" name="Google Shape;3595;p64"/>
              <p:cNvGrpSpPr/>
              <p:nvPr/>
            </p:nvGrpSpPr>
            <p:grpSpPr>
              <a:xfrm>
                <a:off x="4719311" y="3471314"/>
                <a:ext cx="31499" cy="27001"/>
                <a:chOff x="4719311" y="3471314"/>
                <a:chExt cx="31499" cy="27001"/>
              </a:xfrm>
            </p:grpSpPr>
            <p:sp>
              <p:nvSpPr>
                <p:cNvPr id="3596" name="Google Shape;3596;p64"/>
                <p:cNvSpPr/>
                <p:nvPr/>
              </p:nvSpPr>
              <p:spPr>
                <a:xfrm>
                  <a:off x="4719311" y="347131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5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7" name="Google Shape;3597;p64"/>
                <p:cNvSpPr/>
                <p:nvPr/>
              </p:nvSpPr>
              <p:spPr>
                <a:xfrm>
                  <a:off x="4732249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8" name="Google Shape;3598;p64"/>
              <p:cNvGrpSpPr/>
              <p:nvPr/>
            </p:nvGrpSpPr>
            <p:grpSpPr>
              <a:xfrm>
                <a:off x="4719311" y="3434404"/>
                <a:ext cx="31499" cy="26898"/>
                <a:chOff x="4719311" y="3434404"/>
                <a:chExt cx="31499" cy="26898"/>
              </a:xfrm>
            </p:grpSpPr>
            <p:sp>
              <p:nvSpPr>
                <p:cNvPr id="3599" name="Google Shape;3599;p64"/>
                <p:cNvSpPr/>
                <p:nvPr/>
              </p:nvSpPr>
              <p:spPr>
                <a:xfrm>
                  <a:off x="4719311" y="343440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0" name="Google Shape;3600;p64"/>
                <p:cNvSpPr/>
                <p:nvPr/>
              </p:nvSpPr>
              <p:spPr>
                <a:xfrm>
                  <a:off x="4732249" y="3444078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6" y="964"/>
                        <a:pt x="1125" y="771"/>
                        <a:pt x="1125" y="484"/>
                      </a:cubicBezTo>
                      <a:cubicBezTo>
                        <a:pt x="1125" y="218"/>
                        <a:pt x="920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1" name="Google Shape;3601;p64"/>
              <p:cNvGrpSpPr/>
              <p:nvPr/>
            </p:nvGrpSpPr>
            <p:grpSpPr>
              <a:xfrm>
                <a:off x="4768876" y="3401772"/>
                <a:ext cx="31499" cy="26898"/>
                <a:chOff x="4768876" y="3401772"/>
                <a:chExt cx="31499" cy="26898"/>
              </a:xfrm>
            </p:grpSpPr>
            <p:sp>
              <p:nvSpPr>
                <p:cNvPr id="3602" name="Google Shape;3602;p64"/>
                <p:cNvSpPr/>
                <p:nvPr/>
              </p:nvSpPr>
              <p:spPr>
                <a:xfrm>
                  <a:off x="4768876" y="340177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5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3"/>
                        <a:pt x="3157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3" name="Google Shape;3603;p64"/>
                <p:cNvSpPr/>
                <p:nvPr/>
              </p:nvSpPr>
              <p:spPr>
                <a:xfrm>
                  <a:off x="4783057" y="341143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4" name="Google Shape;3604;p64"/>
              <p:cNvGrpSpPr/>
              <p:nvPr/>
            </p:nvGrpSpPr>
            <p:grpSpPr>
              <a:xfrm>
                <a:off x="4762214" y="3471377"/>
                <a:ext cx="26938" cy="26938"/>
                <a:chOff x="4762214" y="3471377"/>
                <a:chExt cx="26938" cy="26938"/>
              </a:xfrm>
            </p:grpSpPr>
            <p:sp>
              <p:nvSpPr>
                <p:cNvPr id="3605" name="Google Shape;3605;p64"/>
                <p:cNvSpPr/>
                <p:nvPr/>
              </p:nvSpPr>
              <p:spPr>
                <a:xfrm>
                  <a:off x="4762214" y="3471377"/>
                  <a:ext cx="26938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425" extrusionOk="0">
                      <a:moveTo>
                        <a:pt x="1707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24"/>
                        <a:pt x="1707" y="3424"/>
                      </a:cubicBezTo>
                      <a:cubicBezTo>
                        <a:pt x="2662" y="3424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6" name="Google Shape;3606;p64"/>
                <p:cNvSpPr/>
                <p:nvPr/>
              </p:nvSpPr>
              <p:spPr>
                <a:xfrm>
                  <a:off x="4770591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7" name="Google Shape;3607;p64"/>
              <p:cNvGrpSpPr/>
              <p:nvPr/>
            </p:nvGrpSpPr>
            <p:grpSpPr>
              <a:xfrm>
                <a:off x="4790473" y="3344782"/>
                <a:ext cx="31405" cy="26898"/>
                <a:chOff x="4790473" y="3344782"/>
                <a:chExt cx="31405" cy="26898"/>
              </a:xfrm>
            </p:grpSpPr>
            <p:sp>
              <p:nvSpPr>
                <p:cNvPr id="3608" name="Google Shape;3608;p64"/>
                <p:cNvSpPr/>
                <p:nvPr/>
              </p:nvSpPr>
              <p:spPr>
                <a:xfrm>
                  <a:off x="4790473" y="334478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9" name="Google Shape;3609;p64"/>
                <p:cNvSpPr/>
                <p:nvPr/>
              </p:nvSpPr>
              <p:spPr>
                <a:xfrm>
                  <a:off x="4804654" y="3354456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0" name="Google Shape;3610;p64"/>
              <p:cNvGrpSpPr/>
              <p:nvPr/>
            </p:nvGrpSpPr>
            <p:grpSpPr>
              <a:xfrm>
                <a:off x="4823774" y="3950733"/>
                <a:ext cx="37398" cy="32034"/>
                <a:chOff x="4823774" y="3950733"/>
                <a:chExt cx="37398" cy="32034"/>
              </a:xfrm>
            </p:grpSpPr>
            <p:sp>
              <p:nvSpPr>
                <p:cNvPr id="3611" name="Google Shape;3611;p64"/>
                <p:cNvSpPr/>
                <p:nvPr/>
              </p:nvSpPr>
              <p:spPr>
                <a:xfrm>
                  <a:off x="4823774" y="3950733"/>
                  <a:ext cx="37398" cy="32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" h="4073" extrusionOk="0">
                      <a:moveTo>
                        <a:pt x="2707" y="1"/>
                      </a:moveTo>
                      <a:cubicBezTo>
                        <a:pt x="2207" y="1"/>
                        <a:pt x="1698" y="186"/>
                        <a:pt x="1283" y="601"/>
                      </a:cubicBezTo>
                      <a:cubicBezTo>
                        <a:pt x="1" y="1883"/>
                        <a:pt x="908" y="4073"/>
                        <a:pt x="2722" y="4073"/>
                      </a:cubicBezTo>
                      <a:cubicBezTo>
                        <a:pt x="3835" y="4073"/>
                        <a:pt x="4755" y="3166"/>
                        <a:pt x="4755" y="2041"/>
                      </a:cubicBezTo>
                      <a:cubicBezTo>
                        <a:pt x="4755" y="813"/>
                        <a:pt x="3752" y="1"/>
                        <a:pt x="2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2" name="Google Shape;3612;p64"/>
                <p:cNvSpPr/>
                <p:nvPr/>
              </p:nvSpPr>
              <p:spPr>
                <a:xfrm>
                  <a:off x="4836617" y="3960407"/>
                  <a:ext cx="14849" cy="12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617" extrusionOk="0">
                      <a:moveTo>
                        <a:pt x="1089" y="0"/>
                      </a:moveTo>
                      <a:cubicBezTo>
                        <a:pt x="363" y="0"/>
                        <a:pt x="1" y="871"/>
                        <a:pt x="509" y="1379"/>
                      </a:cubicBezTo>
                      <a:cubicBezTo>
                        <a:pt x="673" y="1543"/>
                        <a:pt x="874" y="1616"/>
                        <a:pt x="1073" y="1616"/>
                      </a:cubicBezTo>
                      <a:cubicBezTo>
                        <a:pt x="1488" y="1616"/>
                        <a:pt x="1888" y="1294"/>
                        <a:pt x="1888" y="811"/>
                      </a:cubicBezTo>
                      <a:cubicBezTo>
                        <a:pt x="1888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3" name="Google Shape;3613;p64"/>
              <p:cNvGrpSpPr/>
              <p:nvPr/>
            </p:nvGrpSpPr>
            <p:grpSpPr>
              <a:xfrm>
                <a:off x="4823396" y="4110566"/>
                <a:ext cx="31405" cy="26906"/>
                <a:chOff x="4823396" y="4110566"/>
                <a:chExt cx="31405" cy="26906"/>
              </a:xfrm>
            </p:grpSpPr>
            <p:sp>
              <p:nvSpPr>
                <p:cNvPr id="3614" name="Google Shape;3614;p64"/>
                <p:cNvSpPr/>
                <p:nvPr/>
              </p:nvSpPr>
              <p:spPr>
                <a:xfrm>
                  <a:off x="4823396" y="4110566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5" name="Google Shape;3615;p64"/>
                <p:cNvSpPr/>
                <p:nvPr/>
              </p:nvSpPr>
              <p:spPr>
                <a:xfrm>
                  <a:off x="4836240" y="412014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3" y="1"/>
                      </a:moveTo>
                      <a:cubicBezTo>
                        <a:pt x="218" y="1"/>
                        <a:pt x="0" y="533"/>
                        <a:pt x="303" y="835"/>
                      </a:cubicBezTo>
                      <a:cubicBezTo>
                        <a:pt x="404" y="933"/>
                        <a:pt x="527" y="976"/>
                        <a:pt x="646" y="976"/>
                      </a:cubicBezTo>
                      <a:cubicBezTo>
                        <a:pt x="898" y="976"/>
                        <a:pt x="1137" y="784"/>
                        <a:pt x="1137" y="497"/>
                      </a:cubicBezTo>
                      <a:cubicBezTo>
                        <a:pt x="1137" y="218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6" name="Google Shape;3616;p64"/>
              <p:cNvGrpSpPr/>
              <p:nvPr/>
            </p:nvGrpSpPr>
            <p:grpSpPr>
              <a:xfrm>
                <a:off x="4838332" y="3821150"/>
                <a:ext cx="31499" cy="26898"/>
                <a:chOff x="4838332" y="3821150"/>
                <a:chExt cx="31499" cy="26898"/>
              </a:xfrm>
            </p:grpSpPr>
            <p:sp>
              <p:nvSpPr>
                <p:cNvPr id="3617" name="Google Shape;3617;p64"/>
                <p:cNvSpPr/>
                <p:nvPr/>
              </p:nvSpPr>
              <p:spPr>
                <a:xfrm>
                  <a:off x="4838332" y="3821150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1"/>
                      </a:moveTo>
                      <a:cubicBezTo>
                        <a:pt x="1865" y="1"/>
                        <a:pt x="1437" y="156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8" name="Google Shape;3618;p64"/>
                <p:cNvSpPr/>
                <p:nvPr/>
              </p:nvSpPr>
              <p:spPr>
                <a:xfrm>
                  <a:off x="4851270" y="3830824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4" y="920"/>
                        <a:pt x="526" y="964"/>
                        <a:pt x="644" y="964"/>
                      </a:cubicBezTo>
                      <a:cubicBezTo>
                        <a:pt x="893" y="964"/>
                        <a:pt x="1129" y="771"/>
                        <a:pt x="1138" y="484"/>
                      </a:cubicBezTo>
                      <a:cubicBezTo>
                        <a:pt x="1125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9" name="Google Shape;3619;p64"/>
              <p:cNvGrpSpPr/>
              <p:nvPr/>
            </p:nvGrpSpPr>
            <p:grpSpPr>
              <a:xfrm>
                <a:off x="4661275" y="3815007"/>
                <a:ext cx="36824" cy="31523"/>
                <a:chOff x="4661275" y="3815007"/>
                <a:chExt cx="36824" cy="31523"/>
              </a:xfrm>
            </p:grpSpPr>
            <p:sp>
              <p:nvSpPr>
                <p:cNvPr id="3620" name="Google Shape;3620;p64"/>
                <p:cNvSpPr/>
                <p:nvPr/>
              </p:nvSpPr>
              <p:spPr>
                <a:xfrm>
                  <a:off x="4661275" y="3815007"/>
                  <a:ext cx="36824" cy="3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2" h="4008" extrusionOk="0">
                      <a:moveTo>
                        <a:pt x="2663" y="0"/>
                      </a:moveTo>
                      <a:cubicBezTo>
                        <a:pt x="2169" y="0"/>
                        <a:pt x="1666" y="184"/>
                        <a:pt x="1258" y="596"/>
                      </a:cubicBezTo>
                      <a:cubicBezTo>
                        <a:pt x="0" y="1854"/>
                        <a:pt x="895" y="4007"/>
                        <a:pt x="2674" y="4007"/>
                      </a:cubicBezTo>
                      <a:cubicBezTo>
                        <a:pt x="3774" y="4007"/>
                        <a:pt x="4682" y="3112"/>
                        <a:pt x="4682" y="2011"/>
                      </a:cubicBezTo>
                      <a:cubicBezTo>
                        <a:pt x="4682" y="801"/>
                        <a:pt x="3692" y="0"/>
                        <a:pt x="266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1" name="Google Shape;3621;p64"/>
                <p:cNvSpPr/>
                <p:nvPr/>
              </p:nvSpPr>
              <p:spPr>
                <a:xfrm>
                  <a:off x="4676211" y="3824736"/>
                  <a:ext cx="12183" cy="12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1549" extrusionOk="0">
                      <a:moveTo>
                        <a:pt x="775" y="0"/>
                      </a:moveTo>
                      <a:cubicBezTo>
                        <a:pt x="351" y="0"/>
                        <a:pt x="0" y="339"/>
                        <a:pt x="0" y="774"/>
                      </a:cubicBezTo>
                      <a:cubicBezTo>
                        <a:pt x="0" y="1198"/>
                        <a:pt x="351" y="1549"/>
                        <a:pt x="775" y="1549"/>
                      </a:cubicBezTo>
                      <a:cubicBezTo>
                        <a:pt x="1210" y="1549"/>
                        <a:pt x="1549" y="1198"/>
                        <a:pt x="1549" y="774"/>
                      </a:cubicBezTo>
                      <a:cubicBezTo>
                        <a:pt x="1549" y="339"/>
                        <a:pt x="1210" y="0"/>
                        <a:pt x="77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2" name="Google Shape;3622;p64"/>
              <p:cNvGrpSpPr/>
              <p:nvPr/>
            </p:nvGrpSpPr>
            <p:grpSpPr>
              <a:xfrm>
                <a:off x="4558998" y="3851037"/>
                <a:ext cx="33591" cy="28699"/>
                <a:chOff x="4558998" y="3851037"/>
                <a:chExt cx="33591" cy="28699"/>
              </a:xfrm>
            </p:grpSpPr>
            <p:sp>
              <p:nvSpPr>
                <p:cNvPr id="3623" name="Google Shape;3623;p64"/>
                <p:cNvSpPr/>
                <p:nvPr/>
              </p:nvSpPr>
              <p:spPr>
                <a:xfrm>
                  <a:off x="4558998" y="3851037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30" y="0"/>
                      </a:moveTo>
                      <a:cubicBezTo>
                        <a:pt x="1980" y="0"/>
                        <a:pt x="1522" y="167"/>
                        <a:pt x="1149" y="539"/>
                      </a:cubicBezTo>
                      <a:cubicBezTo>
                        <a:pt x="0" y="1688"/>
                        <a:pt x="823" y="3648"/>
                        <a:pt x="2444" y="3648"/>
                      </a:cubicBezTo>
                      <a:cubicBezTo>
                        <a:pt x="3448" y="3648"/>
                        <a:pt x="4270" y="2838"/>
                        <a:pt x="4270" y="1822"/>
                      </a:cubicBezTo>
                      <a:cubicBezTo>
                        <a:pt x="4270" y="726"/>
                        <a:pt x="3369" y="0"/>
                        <a:pt x="24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4" name="Google Shape;3624;p64"/>
                <p:cNvSpPr/>
                <p:nvPr/>
              </p:nvSpPr>
              <p:spPr>
                <a:xfrm>
                  <a:off x="4573557" y="386069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5" y="932"/>
                        <a:pt x="1185" y="594"/>
                      </a:cubicBezTo>
                      <a:cubicBezTo>
                        <a:pt x="1185" y="267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5" name="Google Shape;3625;p64"/>
              <p:cNvGrpSpPr/>
              <p:nvPr/>
            </p:nvGrpSpPr>
            <p:grpSpPr>
              <a:xfrm>
                <a:off x="4696762" y="3638587"/>
                <a:ext cx="33591" cy="28794"/>
                <a:chOff x="4696762" y="3638587"/>
                <a:chExt cx="33591" cy="28794"/>
              </a:xfrm>
            </p:grpSpPr>
            <p:sp>
              <p:nvSpPr>
                <p:cNvPr id="3626" name="Google Shape;3626;p64"/>
                <p:cNvSpPr/>
                <p:nvPr/>
              </p:nvSpPr>
              <p:spPr>
                <a:xfrm>
                  <a:off x="4696762" y="3638587"/>
                  <a:ext cx="33591" cy="28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61" extrusionOk="0">
                      <a:moveTo>
                        <a:pt x="2426" y="1"/>
                      </a:moveTo>
                      <a:cubicBezTo>
                        <a:pt x="1978" y="1"/>
                        <a:pt x="1521" y="167"/>
                        <a:pt x="1150" y="539"/>
                      </a:cubicBezTo>
                      <a:cubicBezTo>
                        <a:pt x="0" y="1688"/>
                        <a:pt x="823" y="3660"/>
                        <a:pt x="2444" y="3660"/>
                      </a:cubicBezTo>
                      <a:cubicBezTo>
                        <a:pt x="3448" y="3648"/>
                        <a:pt x="4258" y="2838"/>
                        <a:pt x="4270" y="1834"/>
                      </a:cubicBezTo>
                      <a:cubicBezTo>
                        <a:pt x="4262" y="729"/>
                        <a:pt x="3363" y="1"/>
                        <a:pt x="24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7" name="Google Shape;3627;p64"/>
                <p:cNvSpPr/>
                <p:nvPr/>
              </p:nvSpPr>
              <p:spPr>
                <a:xfrm>
                  <a:off x="4711320" y="364824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79"/>
                        <a:pt x="0" y="606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6" y="932"/>
                        <a:pt x="1186" y="606"/>
                      </a:cubicBezTo>
                      <a:cubicBezTo>
                        <a:pt x="1186" y="279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8" name="Google Shape;3628;p64"/>
              <p:cNvGrpSpPr/>
              <p:nvPr/>
            </p:nvGrpSpPr>
            <p:grpSpPr>
              <a:xfrm>
                <a:off x="4929479" y="3939140"/>
                <a:ext cx="33497" cy="28692"/>
                <a:chOff x="4929479" y="3939140"/>
                <a:chExt cx="33497" cy="28692"/>
              </a:xfrm>
            </p:grpSpPr>
            <p:sp>
              <p:nvSpPr>
                <p:cNvPr id="3629" name="Google Shape;3629;p64"/>
                <p:cNvSpPr/>
                <p:nvPr/>
              </p:nvSpPr>
              <p:spPr>
                <a:xfrm>
                  <a:off x="4929479" y="3939140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8" y="0"/>
                        <a:pt x="1521" y="167"/>
                        <a:pt x="1149" y="539"/>
                      </a:cubicBezTo>
                      <a:cubicBezTo>
                        <a:pt x="0" y="1688"/>
                        <a:pt x="811" y="3648"/>
                        <a:pt x="2431" y="3648"/>
                      </a:cubicBezTo>
                      <a:cubicBezTo>
                        <a:pt x="3448" y="3648"/>
                        <a:pt x="4258" y="2837"/>
                        <a:pt x="4258" y="1833"/>
                      </a:cubicBezTo>
                      <a:cubicBezTo>
                        <a:pt x="4258" y="729"/>
                        <a:pt x="3361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0" name="Google Shape;3630;p64"/>
                <p:cNvSpPr/>
                <p:nvPr/>
              </p:nvSpPr>
              <p:spPr>
                <a:xfrm>
                  <a:off x="4943935" y="3948893"/>
                  <a:ext cx="9430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1186" extrusionOk="0">
                      <a:moveTo>
                        <a:pt x="593" y="0"/>
                      </a:moveTo>
                      <a:cubicBezTo>
                        <a:pt x="267" y="0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0"/>
                        <a:pt x="59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1" name="Google Shape;3631;p64"/>
              <p:cNvGrpSpPr/>
              <p:nvPr/>
            </p:nvGrpSpPr>
            <p:grpSpPr>
              <a:xfrm>
                <a:off x="4907119" y="3986039"/>
                <a:ext cx="33497" cy="28699"/>
                <a:chOff x="4907119" y="3986039"/>
                <a:chExt cx="33497" cy="28699"/>
              </a:xfrm>
            </p:grpSpPr>
            <p:sp>
              <p:nvSpPr>
                <p:cNvPr id="3632" name="Google Shape;3632;p64"/>
                <p:cNvSpPr/>
                <p:nvPr/>
              </p:nvSpPr>
              <p:spPr>
                <a:xfrm>
                  <a:off x="4907119" y="3986039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7"/>
                        <a:pt x="1149" y="540"/>
                      </a:cubicBezTo>
                      <a:cubicBezTo>
                        <a:pt x="0" y="1689"/>
                        <a:pt x="811" y="3648"/>
                        <a:pt x="2444" y="3648"/>
                      </a:cubicBezTo>
                      <a:cubicBezTo>
                        <a:pt x="3448" y="3648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3" name="Google Shape;3633;p64"/>
                <p:cNvSpPr/>
                <p:nvPr/>
              </p:nvSpPr>
              <p:spPr>
                <a:xfrm>
                  <a:off x="4921583" y="3995705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605" y="0"/>
                      </a:moveTo>
                      <a:cubicBezTo>
                        <a:pt x="266" y="0"/>
                        <a:pt x="0" y="266"/>
                        <a:pt x="0" y="593"/>
                      </a:cubicBezTo>
                      <a:cubicBezTo>
                        <a:pt x="0" y="919"/>
                        <a:pt x="266" y="1186"/>
                        <a:pt x="605" y="1186"/>
                      </a:cubicBezTo>
                      <a:cubicBezTo>
                        <a:pt x="931" y="1186"/>
                        <a:pt x="1198" y="919"/>
                        <a:pt x="1198" y="593"/>
                      </a:cubicBezTo>
                      <a:cubicBezTo>
                        <a:pt x="1198" y="266"/>
                        <a:pt x="931" y="0"/>
                        <a:pt x="60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4" name="Google Shape;3634;p64"/>
              <p:cNvGrpSpPr/>
              <p:nvPr/>
            </p:nvGrpSpPr>
            <p:grpSpPr>
              <a:xfrm>
                <a:off x="4911783" y="4048102"/>
                <a:ext cx="33591" cy="28762"/>
                <a:chOff x="4911783" y="4048102"/>
                <a:chExt cx="33591" cy="28762"/>
              </a:xfrm>
            </p:grpSpPr>
            <p:sp>
              <p:nvSpPr>
                <p:cNvPr id="3635" name="Google Shape;3635;p64"/>
                <p:cNvSpPr/>
                <p:nvPr/>
              </p:nvSpPr>
              <p:spPr>
                <a:xfrm>
                  <a:off x="4911783" y="4048102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2" y="0"/>
                      </a:moveTo>
                      <a:cubicBezTo>
                        <a:pt x="1974" y="0"/>
                        <a:pt x="1519" y="166"/>
                        <a:pt x="1149" y="536"/>
                      </a:cubicBezTo>
                      <a:cubicBezTo>
                        <a:pt x="0" y="1685"/>
                        <a:pt x="823" y="3657"/>
                        <a:pt x="2456" y="3657"/>
                      </a:cubicBezTo>
                      <a:cubicBezTo>
                        <a:pt x="3448" y="3645"/>
                        <a:pt x="4258" y="2834"/>
                        <a:pt x="4270" y="1842"/>
                      </a:cubicBezTo>
                      <a:cubicBezTo>
                        <a:pt x="4270" y="735"/>
                        <a:pt x="3364" y="0"/>
                        <a:pt x="242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6" name="Google Shape;3636;p64"/>
                <p:cNvSpPr/>
                <p:nvPr/>
              </p:nvSpPr>
              <p:spPr>
                <a:xfrm>
                  <a:off x="4926333" y="4057831"/>
                  <a:ext cx="9336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6" extrusionOk="0">
                      <a:moveTo>
                        <a:pt x="594" y="0"/>
                      </a:moveTo>
                      <a:cubicBezTo>
                        <a:pt x="267" y="0"/>
                        <a:pt x="1" y="266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6"/>
                        <a:pt x="920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37" name="Google Shape;3637;p64"/>
              <p:cNvSpPr/>
              <p:nvPr/>
            </p:nvSpPr>
            <p:spPr>
              <a:xfrm>
                <a:off x="4713506" y="3934476"/>
                <a:ext cx="33497" cy="2869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648" extrusionOk="0">
                    <a:moveTo>
                      <a:pt x="2422" y="0"/>
                    </a:moveTo>
                    <a:cubicBezTo>
                      <a:pt x="1974" y="0"/>
                      <a:pt x="1518" y="167"/>
                      <a:pt x="1150" y="539"/>
                    </a:cubicBezTo>
                    <a:cubicBezTo>
                      <a:pt x="0" y="1688"/>
                      <a:pt x="811" y="3648"/>
                      <a:pt x="2432" y="3648"/>
                    </a:cubicBezTo>
                    <a:cubicBezTo>
                      <a:pt x="3436" y="3648"/>
                      <a:pt x="4258" y="2838"/>
                      <a:pt x="4258" y="1821"/>
                    </a:cubicBezTo>
                    <a:cubicBezTo>
                      <a:pt x="4258" y="726"/>
                      <a:pt x="3357" y="0"/>
                      <a:pt x="242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64"/>
              <p:cNvSpPr/>
              <p:nvPr/>
            </p:nvSpPr>
            <p:spPr>
              <a:xfrm>
                <a:off x="4727970" y="3944135"/>
                <a:ext cx="9328" cy="943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99" extrusionOk="0">
                    <a:moveTo>
                      <a:pt x="593" y="1"/>
                    </a:moveTo>
                    <a:cubicBezTo>
                      <a:pt x="266" y="1"/>
                      <a:pt x="0" y="267"/>
                      <a:pt x="0" y="593"/>
                    </a:cubicBezTo>
                    <a:cubicBezTo>
                      <a:pt x="0" y="932"/>
                      <a:pt x="266" y="1198"/>
                      <a:pt x="593" y="1198"/>
                    </a:cubicBezTo>
                    <a:cubicBezTo>
                      <a:pt x="919" y="1198"/>
                      <a:pt x="1186" y="932"/>
                      <a:pt x="1186" y="593"/>
                    </a:cubicBezTo>
                    <a:cubicBezTo>
                      <a:pt x="1186" y="267"/>
                      <a:pt x="919" y="1"/>
                      <a:pt x="59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39" name="Google Shape;3639;p64"/>
              <p:cNvGrpSpPr/>
              <p:nvPr/>
            </p:nvGrpSpPr>
            <p:grpSpPr>
              <a:xfrm>
                <a:off x="4762623" y="3837847"/>
                <a:ext cx="42416" cy="36273"/>
                <a:chOff x="4762623" y="3837847"/>
                <a:chExt cx="42416" cy="36273"/>
              </a:xfrm>
            </p:grpSpPr>
            <p:sp>
              <p:nvSpPr>
                <p:cNvPr id="3640" name="Google Shape;3640;p64"/>
                <p:cNvSpPr/>
                <p:nvPr/>
              </p:nvSpPr>
              <p:spPr>
                <a:xfrm>
                  <a:off x="4762623" y="3837847"/>
                  <a:ext cx="42416" cy="36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3" h="4612" extrusionOk="0">
                      <a:moveTo>
                        <a:pt x="3064" y="1"/>
                      </a:moveTo>
                      <a:cubicBezTo>
                        <a:pt x="2496" y="1"/>
                        <a:pt x="1918" y="211"/>
                        <a:pt x="1449" y="680"/>
                      </a:cubicBezTo>
                      <a:cubicBezTo>
                        <a:pt x="1" y="2128"/>
                        <a:pt x="1033" y="4611"/>
                        <a:pt x="3067" y="4611"/>
                      </a:cubicBezTo>
                      <a:cubicBezTo>
                        <a:pt x="3072" y="4611"/>
                        <a:pt x="3077" y="4611"/>
                        <a:pt x="3082" y="4611"/>
                      </a:cubicBezTo>
                      <a:cubicBezTo>
                        <a:pt x="4352" y="4611"/>
                        <a:pt x="5380" y="3583"/>
                        <a:pt x="5392" y="2313"/>
                      </a:cubicBezTo>
                      <a:cubicBezTo>
                        <a:pt x="5392" y="921"/>
                        <a:pt x="4251" y="1"/>
                        <a:pt x="306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64"/>
                <p:cNvSpPr/>
                <p:nvPr/>
              </p:nvSpPr>
              <p:spPr>
                <a:xfrm>
                  <a:off x="4775538" y="3847568"/>
                  <a:ext cx="19796" cy="16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156" extrusionOk="0">
                      <a:moveTo>
                        <a:pt x="1440" y="0"/>
                      </a:moveTo>
                      <a:cubicBezTo>
                        <a:pt x="484" y="0"/>
                        <a:pt x="0" y="1162"/>
                        <a:pt x="678" y="1839"/>
                      </a:cubicBezTo>
                      <a:cubicBezTo>
                        <a:pt x="896" y="2058"/>
                        <a:pt x="1165" y="2155"/>
                        <a:pt x="1429" y="2155"/>
                      </a:cubicBezTo>
                      <a:cubicBezTo>
                        <a:pt x="1984" y="2155"/>
                        <a:pt x="2517" y="1724"/>
                        <a:pt x="2517" y="1077"/>
                      </a:cubicBezTo>
                      <a:cubicBezTo>
                        <a:pt x="2517" y="484"/>
                        <a:pt x="2045" y="0"/>
                        <a:pt x="144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2" name="Google Shape;3642;p64"/>
              <p:cNvGrpSpPr/>
              <p:nvPr/>
            </p:nvGrpSpPr>
            <p:grpSpPr>
              <a:xfrm>
                <a:off x="4746044" y="4104966"/>
                <a:ext cx="33497" cy="28699"/>
                <a:chOff x="4746044" y="4104966"/>
                <a:chExt cx="33497" cy="28699"/>
              </a:xfrm>
            </p:grpSpPr>
            <p:sp>
              <p:nvSpPr>
                <p:cNvPr id="3643" name="Google Shape;3643;p64"/>
                <p:cNvSpPr/>
                <p:nvPr/>
              </p:nvSpPr>
              <p:spPr>
                <a:xfrm>
                  <a:off x="4746044" y="4104966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8" y="1"/>
                      </a:moveTo>
                      <a:cubicBezTo>
                        <a:pt x="1979" y="1"/>
                        <a:pt x="1522" y="167"/>
                        <a:pt x="1150" y="540"/>
                      </a:cubicBezTo>
                      <a:cubicBezTo>
                        <a:pt x="0" y="1677"/>
                        <a:pt x="811" y="3648"/>
                        <a:pt x="2432" y="3648"/>
                      </a:cubicBezTo>
                      <a:cubicBezTo>
                        <a:pt x="3436" y="3648"/>
                        <a:pt x="4259" y="2826"/>
                        <a:pt x="4259" y="1822"/>
                      </a:cubicBezTo>
                      <a:cubicBezTo>
                        <a:pt x="4259" y="726"/>
                        <a:pt x="3363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4" name="Google Shape;3644;p64"/>
                <p:cNvSpPr/>
                <p:nvPr/>
              </p:nvSpPr>
              <p:spPr>
                <a:xfrm>
                  <a:off x="4758887" y="4114632"/>
                  <a:ext cx="11042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2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5" y="1191"/>
                        <a:pt x="792" y="1191"/>
                      </a:cubicBezTo>
                      <a:cubicBezTo>
                        <a:pt x="1099" y="1191"/>
                        <a:pt x="1396" y="953"/>
                        <a:pt x="1404" y="593"/>
                      </a:cubicBezTo>
                      <a:cubicBezTo>
                        <a:pt x="1404" y="266"/>
                        <a:pt x="1126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5" name="Google Shape;3645;p64"/>
              <p:cNvGrpSpPr/>
              <p:nvPr/>
            </p:nvGrpSpPr>
            <p:grpSpPr>
              <a:xfrm>
                <a:off x="4859646" y="4162554"/>
                <a:ext cx="33591" cy="28762"/>
                <a:chOff x="4859646" y="4162554"/>
                <a:chExt cx="33591" cy="28762"/>
              </a:xfrm>
            </p:grpSpPr>
            <p:sp>
              <p:nvSpPr>
                <p:cNvPr id="3646" name="Google Shape;3646;p64"/>
                <p:cNvSpPr/>
                <p:nvPr/>
              </p:nvSpPr>
              <p:spPr>
                <a:xfrm>
                  <a:off x="4859646" y="4162554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3" y="0"/>
                      </a:moveTo>
                      <a:cubicBezTo>
                        <a:pt x="1975" y="0"/>
                        <a:pt x="1520" y="166"/>
                        <a:pt x="1149" y="536"/>
                      </a:cubicBezTo>
                      <a:cubicBezTo>
                        <a:pt x="0" y="1685"/>
                        <a:pt x="823" y="3657"/>
                        <a:pt x="2444" y="3657"/>
                      </a:cubicBezTo>
                      <a:cubicBezTo>
                        <a:pt x="3448" y="3657"/>
                        <a:pt x="4258" y="2834"/>
                        <a:pt x="4270" y="1830"/>
                      </a:cubicBezTo>
                      <a:cubicBezTo>
                        <a:pt x="4270" y="732"/>
                        <a:pt x="3365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7" name="Google Shape;3647;p64"/>
                <p:cNvSpPr/>
                <p:nvPr/>
              </p:nvSpPr>
              <p:spPr>
                <a:xfrm>
                  <a:off x="4874196" y="4172283"/>
                  <a:ext cx="9336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7" extrusionOk="0">
                      <a:moveTo>
                        <a:pt x="594" y="1"/>
                      </a:moveTo>
                      <a:cubicBezTo>
                        <a:pt x="267" y="1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7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48" name="Google Shape;3648;p64"/>
            <p:cNvGrpSpPr/>
            <p:nvPr/>
          </p:nvGrpSpPr>
          <p:grpSpPr>
            <a:xfrm>
              <a:off x="3597785" y="3274438"/>
              <a:ext cx="855610" cy="1122100"/>
              <a:chOff x="3597785" y="3274438"/>
              <a:chExt cx="855610" cy="1122100"/>
            </a:xfrm>
          </p:grpSpPr>
          <p:grpSp>
            <p:nvGrpSpPr>
              <p:cNvPr id="3649" name="Google Shape;3649;p64"/>
              <p:cNvGrpSpPr/>
              <p:nvPr/>
            </p:nvGrpSpPr>
            <p:grpSpPr>
              <a:xfrm>
                <a:off x="3617857" y="3284717"/>
                <a:ext cx="826785" cy="1099165"/>
                <a:chOff x="3617857" y="3284717"/>
                <a:chExt cx="826785" cy="1099165"/>
              </a:xfrm>
            </p:grpSpPr>
            <p:sp>
              <p:nvSpPr>
                <p:cNvPr id="3650" name="Google Shape;3650;p64"/>
                <p:cNvSpPr/>
                <p:nvPr/>
              </p:nvSpPr>
              <p:spPr>
                <a:xfrm>
                  <a:off x="4155028" y="3869354"/>
                  <a:ext cx="289613" cy="51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3" h="65420" fill="none" extrusionOk="0">
                      <a:moveTo>
                        <a:pt x="5928" y="64827"/>
                      </a:moveTo>
                      <a:lnTo>
                        <a:pt x="6158" y="49755"/>
                      </a:lnTo>
                      <a:lnTo>
                        <a:pt x="8202" y="42327"/>
                      </a:lnTo>
                      <a:lnTo>
                        <a:pt x="8795" y="36351"/>
                      </a:lnTo>
                      <a:lnTo>
                        <a:pt x="8795" y="28912"/>
                      </a:lnTo>
                      <a:lnTo>
                        <a:pt x="3049" y="23347"/>
                      </a:lnTo>
                      <a:lnTo>
                        <a:pt x="0" y="12291"/>
                      </a:lnTo>
                      <a:lnTo>
                        <a:pt x="11601" y="1"/>
                      </a:lnTo>
                      <a:lnTo>
                        <a:pt x="19319" y="4259"/>
                      </a:lnTo>
                      <a:lnTo>
                        <a:pt x="27266" y="11747"/>
                      </a:lnTo>
                      <a:lnTo>
                        <a:pt x="36823" y="15472"/>
                      </a:lnTo>
                      <a:lnTo>
                        <a:pt x="34827" y="25803"/>
                      </a:lnTo>
                      <a:lnTo>
                        <a:pt x="26722" y="36944"/>
                      </a:lnTo>
                      <a:lnTo>
                        <a:pt x="19924" y="49198"/>
                      </a:lnTo>
                      <a:lnTo>
                        <a:pt x="11008" y="60690"/>
                      </a:lnTo>
                      <a:lnTo>
                        <a:pt x="5335" y="6542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1" name="Google Shape;3651;p64"/>
                <p:cNvSpPr/>
                <p:nvPr/>
              </p:nvSpPr>
              <p:spPr>
                <a:xfrm>
                  <a:off x="3617857" y="3284717"/>
                  <a:ext cx="662957" cy="68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2" h="87218" fill="none" extrusionOk="0">
                      <a:moveTo>
                        <a:pt x="79900" y="75157"/>
                      </a:moveTo>
                      <a:lnTo>
                        <a:pt x="77916" y="83262"/>
                      </a:lnTo>
                      <a:lnTo>
                        <a:pt x="68299" y="87218"/>
                      </a:lnTo>
                      <a:lnTo>
                        <a:pt x="61610" y="72314"/>
                      </a:lnTo>
                      <a:lnTo>
                        <a:pt x="48376" y="64524"/>
                      </a:lnTo>
                      <a:lnTo>
                        <a:pt x="37489" y="50685"/>
                      </a:lnTo>
                      <a:lnTo>
                        <a:pt x="32771" y="39181"/>
                      </a:lnTo>
                      <a:lnTo>
                        <a:pt x="28525" y="27000"/>
                      </a:lnTo>
                      <a:lnTo>
                        <a:pt x="19779" y="19379"/>
                      </a:lnTo>
                      <a:lnTo>
                        <a:pt x="1" y="14057"/>
                      </a:lnTo>
                      <a:lnTo>
                        <a:pt x="5227" y="0"/>
                      </a:lnTo>
                      <a:lnTo>
                        <a:pt x="40380" y="3605"/>
                      </a:lnTo>
                      <a:lnTo>
                        <a:pt x="53662" y="9254"/>
                      </a:lnTo>
                      <a:lnTo>
                        <a:pt x="56711" y="17734"/>
                      </a:lnTo>
                      <a:lnTo>
                        <a:pt x="69727" y="26177"/>
                      </a:lnTo>
                      <a:lnTo>
                        <a:pt x="84291" y="20649"/>
                      </a:lnTo>
                      <a:lnTo>
                        <a:pt x="79465" y="38165"/>
                      </a:lnTo>
                      <a:lnTo>
                        <a:pt x="72207" y="46960"/>
                      </a:lnTo>
                      <a:lnTo>
                        <a:pt x="64791" y="54677"/>
                      </a:lnTo>
                      <a:lnTo>
                        <a:pt x="54497" y="63206"/>
                      </a:lnTo>
                      <a:lnTo>
                        <a:pt x="62094" y="63556"/>
                      </a:lnTo>
                      <a:lnTo>
                        <a:pt x="66098" y="74335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64"/>
                <p:cNvSpPr/>
                <p:nvPr/>
              </p:nvSpPr>
              <p:spPr>
                <a:xfrm>
                  <a:off x="4230666" y="3943372"/>
                  <a:ext cx="15612" cy="77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9909" fill="none" extrusionOk="0">
                      <a:moveTo>
                        <a:pt x="1984" y="990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3" name="Google Shape;3653;p64"/>
                <p:cNvSpPr/>
                <p:nvPr/>
              </p:nvSpPr>
              <p:spPr>
                <a:xfrm>
                  <a:off x="4230666" y="3902843"/>
                  <a:ext cx="138817" cy="11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0" h="14868" fill="none" extrusionOk="0">
                      <a:moveTo>
                        <a:pt x="11952" y="14868"/>
                      </a:moveTo>
                      <a:lnTo>
                        <a:pt x="0" y="4670"/>
                      </a:lnTo>
                      <a:lnTo>
                        <a:pt x="9702" y="1"/>
                      </a:lnTo>
                      <a:lnTo>
                        <a:pt x="17649" y="7489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4" name="Google Shape;3654;p64"/>
                <p:cNvSpPr/>
                <p:nvPr/>
              </p:nvSpPr>
              <p:spPr>
                <a:xfrm>
                  <a:off x="4234473" y="3939573"/>
                  <a:ext cx="143953" cy="2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03" h="2819" fill="none" extrusionOk="0">
                      <a:moveTo>
                        <a:pt x="0" y="0"/>
                      </a:moveTo>
                      <a:lnTo>
                        <a:pt x="18303" y="2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64"/>
                <p:cNvSpPr/>
                <p:nvPr/>
              </p:nvSpPr>
              <p:spPr>
                <a:xfrm>
                  <a:off x="4300405" y="4023579"/>
                  <a:ext cx="24264" cy="1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14323" fill="none" extrusionOk="0">
                      <a:moveTo>
                        <a:pt x="0" y="14323"/>
                      </a:moveTo>
                      <a:lnTo>
                        <a:pt x="308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6" name="Google Shape;3656;p64"/>
                <p:cNvSpPr/>
                <p:nvPr/>
              </p:nvSpPr>
              <p:spPr>
                <a:xfrm>
                  <a:off x="4324661" y="4019772"/>
                  <a:ext cx="40544" cy="14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5" h="17820" fill="none" extrusionOk="0">
                      <a:moveTo>
                        <a:pt x="1" y="1"/>
                      </a:moveTo>
                      <a:lnTo>
                        <a:pt x="5154" y="17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7" name="Google Shape;3657;p64"/>
                <p:cNvSpPr/>
                <p:nvPr/>
              </p:nvSpPr>
              <p:spPr>
                <a:xfrm>
                  <a:off x="4324661" y="4019772"/>
                  <a:ext cx="10428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" h="6678" fill="none" extrusionOk="0">
                      <a:moveTo>
                        <a:pt x="1" y="1"/>
                      </a:moveTo>
                      <a:lnTo>
                        <a:pt x="13259" y="667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64"/>
                <p:cNvSpPr/>
                <p:nvPr/>
              </p:nvSpPr>
              <p:spPr>
                <a:xfrm>
                  <a:off x="4328467" y="3989901"/>
                  <a:ext cx="113421" cy="29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1" h="3799" fill="none" extrusionOk="0">
                      <a:moveTo>
                        <a:pt x="14420" y="0"/>
                      </a:moveTo>
                      <a:lnTo>
                        <a:pt x="1" y="379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9" name="Google Shape;3659;p64"/>
                <p:cNvSpPr/>
                <p:nvPr/>
              </p:nvSpPr>
              <p:spPr>
                <a:xfrm>
                  <a:off x="4224193" y="4019772"/>
                  <a:ext cx="23886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9787" fill="none" extrusionOk="0">
                      <a:moveTo>
                        <a:pt x="1" y="9787"/>
                      </a:moveTo>
                      <a:lnTo>
                        <a:pt x="303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0" name="Google Shape;3660;p64"/>
                <p:cNvSpPr/>
                <p:nvPr/>
              </p:nvSpPr>
              <p:spPr>
                <a:xfrm>
                  <a:off x="4248071" y="4019772"/>
                  <a:ext cx="52342" cy="11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4807" fill="none" extrusionOk="0">
                      <a:moveTo>
                        <a:pt x="1" y="1"/>
                      </a:moveTo>
                      <a:lnTo>
                        <a:pt x="6654" y="1480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64"/>
                <p:cNvSpPr/>
                <p:nvPr/>
              </p:nvSpPr>
              <p:spPr>
                <a:xfrm>
                  <a:off x="4300405" y="4138982"/>
                  <a:ext cx="6567" cy="11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15134" fill="none" extrusionOk="0">
                      <a:moveTo>
                        <a:pt x="0" y="1"/>
                      </a:moveTo>
                      <a:lnTo>
                        <a:pt x="835" y="151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2" name="Google Shape;3662;p64"/>
                <p:cNvSpPr/>
                <p:nvPr/>
              </p:nvSpPr>
              <p:spPr>
                <a:xfrm>
                  <a:off x="4219726" y="4200164"/>
                  <a:ext cx="85343" cy="60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1" h="7694" fill="none" extrusionOk="0">
                      <a:moveTo>
                        <a:pt x="0" y="0"/>
                      </a:moveTo>
                      <a:lnTo>
                        <a:pt x="10851" y="76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3" name="Google Shape;3663;p64"/>
                <p:cNvSpPr/>
                <p:nvPr/>
              </p:nvSpPr>
              <p:spPr>
                <a:xfrm>
                  <a:off x="4223430" y="4137275"/>
                  <a:ext cx="81930" cy="1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7" h="1924" fill="none" extrusionOk="0">
                      <a:moveTo>
                        <a:pt x="1" y="1923"/>
                      </a:moveTo>
                      <a:lnTo>
                        <a:pt x="10416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64"/>
                <p:cNvSpPr/>
                <p:nvPr/>
              </p:nvSpPr>
              <p:spPr>
                <a:xfrm>
                  <a:off x="4303638" y="4138982"/>
                  <a:ext cx="59947" cy="2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3038" fill="none" extrusionOk="0">
                      <a:moveTo>
                        <a:pt x="7621" y="303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5" name="Google Shape;3665;p64"/>
                <p:cNvSpPr/>
                <p:nvPr/>
              </p:nvSpPr>
              <p:spPr>
                <a:xfrm>
                  <a:off x="4201644" y="4267237"/>
                  <a:ext cx="39970" cy="7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9811" fill="none" extrusionOk="0">
                      <a:moveTo>
                        <a:pt x="1" y="0"/>
                      </a:moveTo>
                      <a:lnTo>
                        <a:pt x="5081" y="981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6" name="Google Shape;3666;p64"/>
                <p:cNvSpPr/>
                <p:nvPr/>
              </p:nvSpPr>
              <p:spPr>
                <a:xfrm>
                  <a:off x="4203831" y="4258003"/>
                  <a:ext cx="103142" cy="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4" h="1175" fill="none" extrusionOk="0">
                      <a:moveTo>
                        <a:pt x="1" y="1174"/>
                      </a:moveTo>
                      <a:lnTo>
                        <a:pt x="1311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7" name="Google Shape;3667;p64"/>
                <p:cNvSpPr/>
                <p:nvPr/>
              </p:nvSpPr>
              <p:spPr>
                <a:xfrm>
                  <a:off x="4179001" y="3943372"/>
                  <a:ext cx="51673" cy="10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13344" fill="none" extrusionOk="0">
                      <a:moveTo>
                        <a:pt x="1" y="13344"/>
                      </a:moveTo>
                      <a:lnTo>
                        <a:pt x="656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8" name="Google Shape;3668;p64"/>
                <p:cNvSpPr/>
                <p:nvPr/>
              </p:nvSpPr>
              <p:spPr>
                <a:xfrm>
                  <a:off x="4248071" y="4019772"/>
                  <a:ext cx="76597" cy="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" fill="none" extrusionOk="0">
                      <a:moveTo>
                        <a:pt x="1" y="1"/>
                      </a:moveTo>
                      <a:lnTo>
                        <a:pt x="973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9" name="Google Shape;3669;p64"/>
                <p:cNvSpPr/>
                <p:nvPr/>
              </p:nvSpPr>
              <p:spPr>
                <a:xfrm>
                  <a:off x="4219529" y="4138982"/>
                  <a:ext cx="84116" cy="6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8046" fill="none" extrusionOk="0">
                      <a:moveTo>
                        <a:pt x="1" y="8045"/>
                      </a:moveTo>
                      <a:lnTo>
                        <a:pt x="1069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0" name="Google Shape;3670;p64"/>
                <p:cNvSpPr/>
                <p:nvPr/>
              </p:nvSpPr>
              <p:spPr>
                <a:xfrm>
                  <a:off x="3654964" y="3289853"/>
                  <a:ext cx="46820" cy="63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3" h="8118" fill="none" extrusionOk="0">
                      <a:moveTo>
                        <a:pt x="1" y="0"/>
                      </a:moveTo>
                      <a:lnTo>
                        <a:pt x="5952" y="811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1" name="Google Shape;3671;p64"/>
                <p:cNvSpPr/>
                <p:nvPr/>
              </p:nvSpPr>
              <p:spPr>
                <a:xfrm>
                  <a:off x="3619760" y="3353693"/>
                  <a:ext cx="85736" cy="36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1" h="4670" fill="none" extrusionOk="0">
                      <a:moveTo>
                        <a:pt x="1" y="4670"/>
                      </a:moveTo>
                      <a:lnTo>
                        <a:pt x="1090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2" name="Google Shape;3672;p64"/>
                <p:cNvSpPr/>
                <p:nvPr/>
              </p:nvSpPr>
              <p:spPr>
                <a:xfrm>
                  <a:off x="3703011" y="3354739"/>
                  <a:ext cx="70415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10089" fill="none" extrusionOk="0">
                      <a:moveTo>
                        <a:pt x="1" y="0"/>
                      </a:moveTo>
                      <a:lnTo>
                        <a:pt x="8952" y="1008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3" name="Google Shape;3673;p64"/>
                <p:cNvSpPr/>
                <p:nvPr/>
              </p:nvSpPr>
              <p:spPr>
                <a:xfrm>
                  <a:off x="3779884" y="3366443"/>
                  <a:ext cx="34449" cy="67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8601" fill="none" extrusionOk="0">
                      <a:moveTo>
                        <a:pt x="1" y="8601"/>
                      </a:moveTo>
                      <a:lnTo>
                        <a:pt x="438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4" name="Google Shape;3674;p64"/>
                <p:cNvSpPr/>
                <p:nvPr/>
              </p:nvSpPr>
              <p:spPr>
                <a:xfrm>
                  <a:off x="3701776" y="3353693"/>
                  <a:ext cx="116363" cy="12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5" h="1622" fill="none" extrusionOk="0">
                      <a:moveTo>
                        <a:pt x="14795" y="162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5" name="Google Shape;3675;p64"/>
                <p:cNvSpPr/>
                <p:nvPr/>
              </p:nvSpPr>
              <p:spPr>
                <a:xfrm>
                  <a:off x="3701776" y="3313063"/>
                  <a:ext cx="227204" cy="4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8" h="5167" fill="none" extrusionOk="0">
                      <a:moveTo>
                        <a:pt x="28887" y="1"/>
                      </a:moveTo>
                      <a:lnTo>
                        <a:pt x="0" y="51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6" name="Google Shape;3676;p64"/>
                <p:cNvSpPr/>
                <p:nvPr/>
              </p:nvSpPr>
              <p:spPr>
                <a:xfrm>
                  <a:off x="3888633" y="3313063"/>
                  <a:ext cx="40347" cy="1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0" h="14554" fill="none" extrusionOk="0">
                      <a:moveTo>
                        <a:pt x="5129" y="1"/>
                      </a:moveTo>
                      <a:lnTo>
                        <a:pt x="0" y="14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7" name="Google Shape;3677;p64"/>
                <p:cNvSpPr/>
                <p:nvPr/>
              </p:nvSpPr>
              <p:spPr>
                <a:xfrm>
                  <a:off x="3814325" y="3366443"/>
                  <a:ext cx="74316" cy="6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9" h="7767" fill="none" extrusionOk="0">
                      <a:moveTo>
                        <a:pt x="1" y="0"/>
                      </a:moveTo>
                      <a:lnTo>
                        <a:pt x="9448" y="77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8" name="Google Shape;3678;p64"/>
                <p:cNvSpPr/>
                <p:nvPr/>
              </p:nvSpPr>
              <p:spPr>
                <a:xfrm>
                  <a:off x="3838399" y="3427522"/>
                  <a:ext cx="50242" cy="6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8" h="8614" fill="none" extrusionOk="0">
                      <a:moveTo>
                        <a:pt x="0" y="8613"/>
                      </a:moveTo>
                      <a:lnTo>
                        <a:pt x="638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9" name="Google Shape;3679;p64"/>
                <p:cNvSpPr/>
                <p:nvPr/>
              </p:nvSpPr>
              <p:spPr>
                <a:xfrm>
                  <a:off x="3814325" y="3313063"/>
                  <a:ext cx="114656" cy="5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8" h="6788" fill="none" extrusionOk="0">
                      <a:moveTo>
                        <a:pt x="1" y="6787"/>
                      </a:moveTo>
                      <a:lnTo>
                        <a:pt x="1457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0" name="Google Shape;3680;p64"/>
                <p:cNvSpPr/>
                <p:nvPr/>
              </p:nvSpPr>
              <p:spPr>
                <a:xfrm>
                  <a:off x="3888633" y="3427522"/>
                  <a:ext cx="55377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9690" fill="none" extrusionOk="0">
                      <a:moveTo>
                        <a:pt x="0" y="0"/>
                      </a:moveTo>
                      <a:lnTo>
                        <a:pt x="7041" y="9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1" name="Google Shape;3681;p64"/>
                <p:cNvSpPr/>
                <p:nvPr/>
              </p:nvSpPr>
              <p:spPr>
                <a:xfrm>
                  <a:off x="3944003" y="3406208"/>
                  <a:ext cx="40631" cy="97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" h="12400" fill="none" extrusionOk="0">
                      <a:moveTo>
                        <a:pt x="1" y="12400"/>
                      </a:moveTo>
                      <a:lnTo>
                        <a:pt x="516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2" name="Google Shape;3682;p64"/>
                <p:cNvSpPr/>
                <p:nvPr/>
              </p:nvSpPr>
              <p:spPr>
                <a:xfrm>
                  <a:off x="3984625" y="3357500"/>
                  <a:ext cx="55291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0" h="6194" fill="none" extrusionOk="0">
                      <a:moveTo>
                        <a:pt x="1" y="6194"/>
                      </a:moveTo>
                      <a:lnTo>
                        <a:pt x="7029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3" name="Google Shape;3683;p64"/>
                <p:cNvSpPr/>
                <p:nvPr/>
              </p:nvSpPr>
              <p:spPr>
                <a:xfrm>
                  <a:off x="3888633" y="3406208"/>
                  <a:ext cx="96000" cy="21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6" h="2711" fill="none" extrusionOk="0">
                      <a:moveTo>
                        <a:pt x="0" y="2710"/>
                      </a:moveTo>
                      <a:lnTo>
                        <a:pt x="1220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4" name="Google Shape;3684;p64"/>
                <p:cNvSpPr/>
                <p:nvPr/>
              </p:nvSpPr>
              <p:spPr>
                <a:xfrm>
                  <a:off x="3984625" y="3406208"/>
                  <a:ext cx="42251" cy="13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17336" fill="none" extrusionOk="0">
                      <a:moveTo>
                        <a:pt x="1" y="1"/>
                      </a:moveTo>
                      <a:lnTo>
                        <a:pt x="5372" y="17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5" name="Google Shape;3685;p64"/>
                <p:cNvSpPr/>
                <p:nvPr/>
              </p:nvSpPr>
              <p:spPr>
                <a:xfrm>
                  <a:off x="4026868" y="3427522"/>
                  <a:ext cx="35597" cy="11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14626" fill="none" extrusionOk="0">
                      <a:moveTo>
                        <a:pt x="1" y="14625"/>
                      </a:moveTo>
                      <a:lnTo>
                        <a:pt x="452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6" name="Google Shape;3686;p64"/>
                <p:cNvSpPr/>
                <p:nvPr/>
              </p:nvSpPr>
              <p:spPr>
                <a:xfrm>
                  <a:off x="3876261" y="3542548"/>
                  <a:ext cx="150615" cy="5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0" h="6618" fill="none" extrusionOk="0">
                      <a:moveTo>
                        <a:pt x="1" y="6617"/>
                      </a:moveTo>
                      <a:lnTo>
                        <a:pt x="1915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64"/>
                <p:cNvSpPr/>
                <p:nvPr/>
              </p:nvSpPr>
              <p:spPr>
                <a:xfrm>
                  <a:off x="4006702" y="3542548"/>
                  <a:ext cx="20174" cy="99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" h="12593" fill="none" extrusionOk="0">
                      <a:moveTo>
                        <a:pt x="2565" y="0"/>
                      </a:moveTo>
                      <a:lnTo>
                        <a:pt x="0" y="1259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64"/>
                <p:cNvSpPr/>
                <p:nvPr/>
              </p:nvSpPr>
              <p:spPr>
                <a:xfrm>
                  <a:off x="3912700" y="3641584"/>
                  <a:ext cx="97817" cy="4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7" h="5312" fill="none" extrusionOk="0">
                      <a:moveTo>
                        <a:pt x="1" y="5311"/>
                      </a:moveTo>
                      <a:lnTo>
                        <a:pt x="1243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64"/>
                <p:cNvSpPr/>
                <p:nvPr/>
              </p:nvSpPr>
              <p:spPr>
                <a:xfrm>
                  <a:off x="3875601" y="3503726"/>
                  <a:ext cx="68410" cy="8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8" h="11336" fill="none" extrusionOk="0">
                      <a:moveTo>
                        <a:pt x="8698" y="1"/>
                      </a:moveTo>
                      <a:lnTo>
                        <a:pt x="0" y="11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64"/>
                <p:cNvSpPr/>
                <p:nvPr/>
              </p:nvSpPr>
              <p:spPr>
                <a:xfrm>
                  <a:off x="3944003" y="3503726"/>
                  <a:ext cx="89441" cy="3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2" h="4598" fill="none" extrusionOk="0">
                      <a:moveTo>
                        <a:pt x="1" y="1"/>
                      </a:moveTo>
                      <a:lnTo>
                        <a:pt x="11372" y="459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64"/>
                <p:cNvSpPr/>
                <p:nvPr/>
              </p:nvSpPr>
              <p:spPr>
                <a:xfrm>
                  <a:off x="4033436" y="3490599"/>
                  <a:ext cx="132824" cy="4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8" h="6267" fill="none" extrusionOk="0">
                      <a:moveTo>
                        <a:pt x="1" y="6267"/>
                      </a:moveTo>
                      <a:lnTo>
                        <a:pt x="16888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2" name="Google Shape;3692;p64"/>
                <p:cNvSpPr/>
                <p:nvPr/>
              </p:nvSpPr>
              <p:spPr>
                <a:xfrm>
                  <a:off x="4166252" y="3490599"/>
                  <a:ext cx="73459" cy="9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12146" fill="none" extrusionOk="0">
                      <a:moveTo>
                        <a:pt x="1" y="0"/>
                      </a:moveTo>
                      <a:lnTo>
                        <a:pt x="9339" y="1214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3" name="Google Shape;3693;p64"/>
                <p:cNvSpPr/>
                <p:nvPr/>
              </p:nvSpPr>
              <p:spPr>
                <a:xfrm>
                  <a:off x="4027726" y="3539882"/>
                  <a:ext cx="211985" cy="39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53" h="5082" fill="none" extrusionOk="0">
                      <a:moveTo>
                        <a:pt x="26952" y="508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64"/>
                <p:cNvSpPr/>
                <p:nvPr/>
              </p:nvSpPr>
              <p:spPr>
                <a:xfrm>
                  <a:off x="4027726" y="3539882"/>
                  <a:ext cx="99720" cy="17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9" h="22235" fill="none" extrusionOk="0">
                      <a:moveTo>
                        <a:pt x="1" y="1"/>
                      </a:moveTo>
                      <a:lnTo>
                        <a:pt x="12678" y="222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64"/>
                <p:cNvSpPr/>
                <p:nvPr/>
              </p:nvSpPr>
              <p:spPr>
                <a:xfrm>
                  <a:off x="4027726" y="3539882"/>
                  <a:ext cx="159754" cy="111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2" h="14203" fill="none" extrusionOk="0">
                      <a:moveTo>
                        <a:pt x="1" y="1"/>
                      </a:moveTo>
                      <a:lnTo>
                        <a:pt x="20311" y="142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64"/>
                <p:cNvSpPr/>
                <p:nvPr/>
              </p:nvSpPr>
              <p:spPr>
                <a:xfrm>
                  <a:off x="4006702" y="3641584"/>
                  <a:ext cx="120743" cy="73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2" h="9304" fill="none" extrusionOk="0">
                      <a:moveTo>
                        <a:pt x="0" y="1"/>
                      </a:moveTo>
                      <a:lnTo>
                        <a:pt x="15351" y="930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7" name="Google Shape;3697;p64"/>
                <p:cNvSpPr/>
                <p:nvPr/>
              </p:nvSpPr>
              <p:spPr>
                <a:xfrm>
                  <a:off x="4006702" y="3641584"/>
                  <a:ext cx="39773" cy="14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7" h="17832" fill="none" extrusionOk="0">
                      <a:moveTo>
                        <a:pt x="5057" y="1783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64"/>
                <p:cNvSpPr/>
                <p:nvPr/>
              </p:nvSpPr>
              <p:spPr>
                <a:xfrm>
                  <a:off x="3996423" y="3784585"/>
                  <a:ext cx="51862" cy="1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4" h="1307" fill="none" extrusionOk="0">
                      <a:moveTo>
                        <a:pt x="1" y="1307"/>
                      </a:moveTo>
                      <a:lnTo>
                        <a:pt x="659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64"/>
                <p:cNvSpPr/>
                <p:nvPr/>
              </p:nvSpPr>
              <p:spPr>
                <a:xfrm>
                  <a:off x="4048277" y="3784585"/>
                  <a:ext cx="47583" cy="6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8759" fill="none" extrusionOk="0">
                      <a:moveTo>
                        <a:pt x="1" y="0"/>
                      </a:moveTo>
                      <a:lnTo>
                        <a:pt x="6049" y="875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64"/>
                <p:cNvSpPr/>
                <p:nvPr/>
              </p:nvSpPr>
              <p:spPr>
                <a:xfrm>
                  <a:off x="4095947" y="3788392"/>
                  <a:ext cx="10280" cy="6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8251" fill="none" extrusionOk="0">
                      <a:moveTo>
                        <a:pt x="0" y="8250"/>
                      </a:moveTo>
                      <a:lnTo>
                        <a:pt x="130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64"/>
                <p:cNvSpPr/>
                <p:nvPr/>
              </p:nvSpPr>
              <p:spPr>
                <a:xfrm>
                  <a:off x="4095852" y="3853467"/>
                  <a:ext cx="45672" cy="1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2021" fill="none" extrusionOk="0">
                      <a:moveTo>
                        <a:pt x="0" y="0"/>
                      </a:moveTo>
                      <a:lnTo>
                        <a:pt x="5807" y="2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64"/>
                <p:cNvSpPr/>
                <p:nvPr/>
              </p:nvSpPr>
              <p:spPr>
                <a:xfrm>
                  <a:off x="4138567" y="3868308"/>
                  <a:ext cx="16469" cy="10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2932" fill="none" extrusionOk="0">
                      <a:moveTo>
                        <a:pt x="1" y="1"/>
                      </a:moveTo>
                      <a:lnTo>
                        <a:pt x="2093" y="129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3" name="Google Shape;3703;p64"/>
                <p:cNvSpPr/>
                <p:nvPr/>
              </p:nvSpPr>
              <p:spPr>
                <a:xfrm>
                  <a:off x="3875601" y="3592876"/>
                  <a:ext cx="131110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0" h="6194" fill="none" extrusionOk="0">
                      <a:moveTo>
                        <a:pt x="0" y="0"/>
                      </a:moveTo>
                      <a:lnTo>
                        <a:pt x="16669" y="61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64"/>
                <p:cNvSpPr/>
                <p:nvPr/>
              </p:nvSpPr>
              <p:spPr>
                <a:xfrm>
                  <a:off x="4164828" y="3394410"/>
                  <a:ext cx="26458" cy="9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" h="11844" fill="none" extrusionOk="0">
                      <a:moveTo>
                        <a:pt x="0" y="11843"/>
                      </a:moveTo>
                      <a:lnTo>
                        <a:pt x="336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64"/>
                <p:cNvSpPr/>
                <p:nvPr/>
              </p:nvSpPr>
              <p:spPr>
                <a:xfrm>
                  <a:off x="4191278" y="3394410"/>
                  <a:ext cx="86586" cy="52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6703" fill="none" extrusionOk="0">
                      <a:moveTo>
                        <a:pt x="0" y="1"/>
                      </a:moveTo>
                      <a:lnTo>
                        <a:pt x="11008" y="67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6" name="Google Shape;3706;p64"/>
              <p:cNvGrpSpPr/>
              <p:nvPr/>
            </p:nvGrpSpPr>
            <p:grpSpPr>
              <a:xfrm>
                <a:off x="4180904" y="4251758"/>
                <a:ext cx="37783" cy="32420"/>
                <a:chOff x="4180904" y="4251758"/>
                <a:chExt cx="37783" cy="32420"/>
              </a:xfrm>
            </p:grpSpPr>
            <p:sp>
              <p:nvSpPr>
                <p:cNvPr id="3707" name="Google Shape;3707;p64"/>
                <p:cNvSpPr/>
                <p:nvPr/>
              </p:nvSpPr>
              <p:spPr>
                <a:xfrm>
                  <a:off x="4180904" y="4251758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1"/>
                        <a:pt x="2759" y="4121"/>
                      </a:cubicBezTo>
                      <a:cubicBezTo>
                        <a:pt x="3884" y="4109"/>
                        <a:pt x="4803" y="3190"/>
                        <a:pt x="4803" y="2065"/>
                      </a:cubicBezTo>
                      <a:cubicBezTo>
                        <a:pt x="4803" y="823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64"/>
                <p:cNvSpPr/>
                <p:nvPr/>
              </p:nvSpPr>
              <p:spPr>
                <a:xfrm>
                  <a:off x="4196037" y="426143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9" name="Google Shape;3709;p64"/>
              <p:cNvGrpSpPr/>
              <p:nvPr/>
            </p:nvGrpSpPr>
            <p:grpSpPr>
              <a:xfrm>
                <a:off x="4201644" y="4081324"/>
                <a:ext cx="37783" cy="32364"/>
                <a:chOff x="4201644" y="4081324"/>
                <a:chExt cx="37783" cy="32364"/>
              </a:xfrm>
            </p:grpSpPr>
            <p:sp>
              <p:nvSpPr>
                <p:cNvPr id="3710" name="Google Shape;3710;p64"/>
                <p:cNvSpPr/>
                <p:nvPr/>
              </p:nvSpPr>
              <p:spPr>
                <a:xfrm>
                  <a:off x="4201644" y="4081324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4"/>
                <p:cNvSpPr/>
                <p:nvPr/>
              </p:nvSpPr>
              <p:spPr>
                <a:xfrm>
                  <a:off x="4214582" y="4091037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83"/>
                        <a:pt x="521" y="1415"/>
                      </a:cubicBezTo>
                      <a:cubicBezTo>
                        <a:pt x="688" y="1582"/>
                        <a:pt x="894" y="1657"/>
                        <a:pt x="1096" y="1657"/>
                      </a:cubicBezTo>
                      <a:cubicBezTo>
                        <a:pt x="1524" y="1657"/>
                        <a:pt x="1936" y="1323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2" name="Google Shape;3712;p64"/>
              <p:cNvGrpSpPr/>
              <p:nvPr/>
            </p:nvGrpSpPr>
            <p:grpSpPr>
              <a:xfrm>
                <a:off x="4284416" y="3887428"/>
                <a:ext cx="37783" cy="32451"/>
                <a:chOff x="4284416" y="3887428"/>
                <a:chExt cx="37783" cy="32451"/>
              </a:xfrm>
            </p:grpSpPr>
            <p:sp>
              <p:nvSpPr>
                <p:cNvPr id="3713" name="Google Shape;3713;p64"/>
                <p:cNvSpPr/>
                <p:nvPr/>
              </p:nvSpPr>
              <p:spPr>
                <a:xfrm>
                  <a:off x="4284416" y="3887428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20" y="4126"/>
                        <a:pt x="2747" y="4126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64"/>
                <p:cNvSpPr/>
                <p:nvPr/>
              </p:nvSpPr>
              <p:spPr>
                <a:xfrm>
                  <a:off x="4299548" y="3897039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5" name="Google Shape;3715;p64"/>
              <p:cNvGrpSpPr/>
              <p:nvPr/>
            </p:nvGrpSpPr>
            <p:grpSpPr>
              <a:xfrm>
                <a:off x="4223721" y="3860404"/>
                <a:ext cx="37870" cy="32364"/>
                <a:chOff x="4223721" y="3860404"/>
                <a:chExt cx="37870" cy="32364"/>
              </a:xfrm>
            </p:grpSpPr>
            <p:sp>
              <p:nvSpPr>
                <p:cNvPr id="3716" name="Google Shape;3716;p64"/>
                <p:cNvSpPr/>
                <p:nvPr/>
              </p:nvSpPr>
              <p:spPr>
                <a:xfrm>
                  <a:off x="4223721" y="3860404"/>
                  <a:ext cx="37870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5" extrusionOk="0">
                      <a:moveTo>
                        <a:pt x="2735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58" y="4114"/>
                      </a:cubicBezTo>
                      <a:cubicBezTo>
                        <a:pt x="3883" y="4114"/>
                        <a:pt x="4803" y="3195"/>
                        <a:pt x="4815" y="2058"/>
                      </a:cubicBezTo>
                      <a:cubicBezTo>
                        <a:pt x="4815" y="822"/>
                        <a:pt x="3795" y="1"/>
                        <a:pt x="27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64"/>
                <p:cNvSpPr/>
                <p:nvPr/>
              </p:nvSpPr>
              <p:spPr>
                <a:xfrm>
                  <a:off x="4238846" y="38701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8" name="Google Shape;3718;p64"/>
              <p:cNvGrpSpPr/>
              <p:nvPr/>
            </p:nvGrpSpPr>
            <p:grpSpPr>
              <a:xfrm>
                <a:off x="4104889" y="3699242"/>
                <a:ext cx="37776" cy="32357"/>
                <a:chOff x="4104889" y="3699242"/>
                <a:chExt cx="37776" cy="32357"/>
              </a:xfrm>
            </p:grpSpPr>
            <p:sp>
              <p:nvSpPr>
                <p:cNvPr id="3719" name="Google Shape;3719;p64"/>
                <p:cNvSpPr/>
                <p:nvPr/>
              </p:nvSpPr>
              <p:spPr>
                <a:xfrm>
                  <a:off x="4104889" y="3699242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8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64"/>
                <p:cNvSpPr/>
                <p:nvPr/>
              </p:nvSpPr>
              <p:spPr>
                <a:xfrm>
                  <a:off x="4120013" y="37089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76" y="0"/>
                        <a:pt x="1" y="375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1" name="Google Shape;3721;p64"/>
              <p:cNvGrpSpPr/>
              <p:nvPr/>
            </p:nvGrpSpPr>
            <p:grpSpPr>
              <a:xfrm>
                <a:off x="4143608" y="3475121"/>
                <a:ext cx="37878" cy="32420"/>
                <a:chOff x="4143608" y="3475121"/>
                <a:chExt cx="37878" cy="32420"/>
              </a:xfrm>
            </p:grpSpPr>
            <p:sp>
              <p:nvSpPr>
                <p:cNvPr id="3722" name="Google Shape;3722;p64"/>
                <p:cNvSpPr/>
                <p:nvPr/>
              </p:nvSpPr>
              <p:spPr>
                <a:xfrm>
                  <a:off x="4143608" y="3475121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50" y="0"/>
                      </a:moveTo>
                      <a:cubicBezTo>
                        <a:pt x="2244" y="0"/>
                        <a:pt x="1727" y="190"/>
                        <a:pt x="1307" y="614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96" y="4122"/>
                        <a:pt x="4815" y="3202"/>
                        <a:pt x="4815" y="2065"/>
                      </a:cubicBezTo>
                      <a:cubicBezTo>
                        <a:pt x="4815" y="823"/>
                        <a:pt x="3805" y="0"/>
                        <a:pt x="275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64"/>
                <p:cNvSpPr/>
                <p:nvPr/>
              </p:nvSpPr>
              <p:spPr>
                <a:xfrm>
                  <a:off x="4158741" y="348479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94" y="1658"/>
                        <a:pt x="1657" y="1295"/>
                        <a:pt x="1657" y="835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4" name="Google Shape;3724;p64"/>
              <p:cNvGrpSpPr/>
              <p:nvPr/>
            </p:nvGrpSpPr>
            <p:grpSpPr>
              <a:xfrm>
                <a:off x="4217248" y="3570893"/>
                <a:ext cx="37776" cy="32364"/>
                <a:chOff x="4217248" y="3570893"/>
                <a:chExt cx="37776" cy="32364"/>
              </a:xfrm>
            </p:grpSpPr>
            <p:sp>
              <p:nvSpPr>
                <p:cNvPr id="3725" name="Google Shape;3725;p64"/>
                <p:cNvSpPr/>
                <p:nvPr/>
              </p:nvSpPr>
              <p:spPr>
                <a:xfrm>
                  <a:off x="4217248" y="3570893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6" name="Google Shape;3726;p64"/>
                <p:cNvSpPr/>
                <p:nvPr/>
              </p:nvSpPr>
              <p:spPr>
                <a:xfrm>
                  <a:off x="4232373" y="3580599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4" y="1"/>
                      </a:moveTo>
                      <a:cubicBezTo>
                        <a:pt x="364" y="1"/>
                        <a:pt x="1" y="376"/>
                        <a:pt x="1" y="824"/>
                      </a:cubicBezTo>
                      <a:cubicBezTo>
                        <a:pt x="1" y="1283"/>
                        <a:pt x="364" y="1658"/>
                        <a:pt x="824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76"/>
                        <a:pt x="1283" y="1"/>
                        <a:pt x="82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7" name="Google Shape;3727;p64"/>
              <p:cNvGrpSpPr/>
              <p:nvPr/>
            </p:nvGrpSpPr>
            <p:grpSpPr>
              <a:xfrm>
                <a:off x="4255307" y="3431612"/>
                <a:ext cx="37776" cy="32451"/>
                <a:chOff x="4255307" y="3431612"/>
                <a:chExt cx="37776" cy="32451"/>
              </a:xfrm>
            </p:grpSpPr>
            <p:sp>
              <p:nvSpPr>
                <p:cNvPr id="3728" name="Google Shape;3728;p64"/>
                <p:cNvSpPr/>
                <p:nvPr/>
              </p:nvSpPr>
              <p:spPr>
                <a:xfrm>
                  <a:off x="4255307" y="3431612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64"/>
                <p:cNvSpPr/>
                <p:nvPr/>
              </p:nvSpPr>
              <p:spPr>
                <a:xfrm>
                  <a:off x="4270432" y="34413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8"/>
                        <a:pt x="835" y="1658"/>
                      </a:cubicBezTo>
                      <a:cubicBezTo>
                        <a:pt x="1295" y="1658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0" name="Google Shape;3730;p64"/>
              <p:cNvGrpSpPr/>
              <p:nvPr/>
            </p:nvGrpSpPr>
            <p:grpSpPr>
              <a:xfrm>
                <a:off x="3853052" y="3577398"/>
                <a:ext cx="37776" cy="32420"/>
                <a:chOff x="3853052" y="3577398"/>
                <a:chExt cx="37776" cy="32420"/>
              </a:xfrm>
            </p:grpSpPr>
            <p:sp>
              <p:nvSpPr>
                <p:cNvPr id="3731" name="Google Shape;3731;p64"/>
                <p:cNvSpPr/>
                <p:nvPr/>
              </p:nvSpPr>
              <p:spPr>
                <a:xfrm>
                  <a:off x="3853052" y="3577398"/>
                  <a:ext cx="37776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2" extrusionOk="0">
                      <a:moveTo>
                        <a:pt x="2737" y="0"/>
                      </a:moveTo>
                      <a:cubicBezTo>
                        <a:pt x="2231" y="0"/>
                        <a:pt x="1714" y="190"/>
                        <a:pt x="1294" y="614"/>
                      </a:cubicBezTo>
                      <a:cubicBezTo>
                        <a:pt x="0" y="1908"/>
                        <a:pt x="919" y="4122"/>
                        <a:pt x="2746" y="4122"/>
                      </a:cubicBezTo>
                      <a:cubicBezTo>
                        <a:pt x="3883" y="4122"/>
                        <a:pt x="4803" y="3202"/>
                        <a:pt x="4803" y="2065"/>
                      </a:cubicBezTo>
                      <a:cubicBezTo>
                        <a:pt x="4803" y="823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64"/>
                <p:cNvSpPr/>
                <p:nvPr/>
              </p:nvSpPr>
              <p:spPr>
                <a:xfrm>
                  <a:off x="3868176" y="35870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35"/>
                      </a:cubicBezTo>
                      <a:cubicBezTo>
                        <a:pt x="1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3" name="Google Shape;3733;p64"/>
              <p:cNvGrpSpPr/>
              <p:nvPr/>
            </p:nvGrpSpPr>
            <p:grpSpPr>
              <a:xfrm>
                <a:off x="4039908" y="3412107"/>
                <a:ext cx="37776" cy="32357"/>
                <a:chOff x="4039908" y="3412107"/>
                <a:chExt cx="37776" cy="32357"/>
              </a:xfrm>
            </p:grpSpPr>
            <p:sp>
              <p:nvSpPr>
                <p:cNvPr id="3734" name="Google Shape;3734;p64"/>
                <p:cNvSpPr/>
                <p:nvPr/>
              </p:nvSpPr>
              <p:spPr>
                <a:xfrm>
                  <a:off x="4039908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5" name="Google Shape;3735;p64"/>
                <p:cNvSpPr/>
                <p:nvPr/>
              </p:nvSpPr>
              <p:spPr>
                <a:xfrm>
                  <a:off x="4055033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63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6" name="Google Shape;3736;p64"/>
              <p:cNvGrpSpPr/>
              <p:nvPr/>
            </p:nvGrpSpPr>
            <p:grpSpPr>
              <a:xfrm>
                <a:off x="4017360" y="3342061"/>
                <a:ext cx="37870" cy="32380"/>
                <a:chOff x="4017360" y="3342061"/>
                <a:chExt cx="37870" cy="32380"/>
              </a:xfrm>
            </p:grpSpPr>
            <p:sp>
              <p:nvSpPr>
                <p:cNvPr id="3737" name="Google Shape;3737;p64"/>
                <p:cNvSpPr/>
                <p:nvPr/>
              </p:nvSpPr>
              <p:spPr>
                <a:xfrm>
                  <a:off x="4017360" y="3342061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0"/>
                      </a:moveTo>
                      <a:cubicBezTo>
                        <a:pt x="2243" y="0"/>
                        <a:pt x="1726" y="189"/>
                        <a:pt x="1307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95" y="4116"/>
                        <a:pt x="4815" y="3197"/>
                        <a:pt x="4815" y="2060"/>
                      </a:cubicBezTo>
                      <a:cubicBezTo>
                        <a:pt x="4815" y="817"/>
                        <a:pt x="3804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64"/>
                <p:cNvSpPr/>
                <p:nvPr/>
              </p:nvSpPr>
              <p:spPr>
                <a:xfrm>
                  <a:off x="403248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39" name="Google Shape;3739;p64"/>
              <p:cNvSpPr/>
              <p:nvPr/>
            </p:nvSpPr>
            <p:spPr>
              <a:xfrm>
                <a:off x="3998712" y="3520180"/>
                <a:ext cx="47764" cy="40929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5204" extrusionOk="0">
                    <a:moveTo>
                      <a:pt x="3457" y="0"/>
                    </a:moveTo>
                    <a:cubicBezTo>
                      <a:pt x="2821" y="0"/>
                      <a:pt x="2173" y="236"/>
                      <a:pt x="1645" y="764"/>
                    </a:cubicBezTo>
                    <a:cubicBezTo>
                      <a:pt x="0" y="2397"/>
                      <a:pt x="1162" y="5191"/>
                      <a:pt x="3472" y="5203"/>
                    </a:cubicBezTo>
                    <a:cubicBezTo>
                      <a:pt x="4899" y="5191"/>
                      <a:pt x="6061" y="4030"/>
                      <a:pt x="6073" y="2602"/>
                    </a:cubicBezTo>
                    <a:cubicBezTo>
                      <a:pt x="6073" y="1038"/>
                      <a:pt x="4792" y="0"/>
                      <a:pt x="34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4"/>
              <p:cNvSpPr/>
              <p:nvPr/>
            </p:nvSpPr>
            <p:spPr>
              <a:xfrm>
                <a:off x="4011744" y="3529893"/>
                <a:ext cx="25026" cy="21448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727" extrusionOk="0">
                    <a:moveTo>
                      <a:pt x="1815" y="0"/>
                    </a:moveTo>
                    <a:cubicBezTo>
                      <a:pt x="605" y="0"/>
                      <a:pt x="1" y="1464"/>
                      <a:pt x="847" y="2323"/>
                    </a:cubicBezTo>
                    <a:cubicBezTo>
                      <a:pt x="1126" y="2601"/>
                      <a:pt x="1468" y="2726"/>
                      <a:pt x="1803" y="2726"/>
                    </a:cubicBezTo>
                    <a:cubicBezTo>
                      <a:pt x="2503" y="2726"/>
                      <a:pt x="3174" y="2185"/>
                      <a:pt x="3182" y="1367"/>
                    </a:cubicBezTo>
                    <a:cubicBezTo>
                      <a:pt x="3182" y="605"/>
                      <a:pt x="2565" y="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41" name="Google Shape;3741;p64"/>
              <p:cNvGrpSpPr/>
              <p:nvPr/>
            </p:nvGrpSpPr>
            <p:grpSpPr>
              <a:xfrm>
                <a:off x="3750870" y="3418650"/>
                <a:ext cx="37776" cy="32380"/>
                <a:chOff x="3750870" y="3418650"/>
                <a:chExt cx="37776" cy="32380"/>
              </a:xfrm>
            </p:grpSpPr>
            <p:sp>
              <p:nvSpPr>
                <p:cNvPr id="3742" name="Google Shape;3742;p64"/>
                <p:cNvSpPr/>
                <p:nvPr/>
              </p:nvSpPr>
              <p:spPr>
                <a:xfrm>
                  <a:off x="3750870" y="3418650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8"/>
                        <a:pt x="1295" y="608"/>
                      </a:cubicBezTo>
                      <a:cubicBezTo>
                        <a:pt x="0" y="1903"/>
                        <a:pt x="920" y="4116"/>
                        <a:pt x="2746" y="4116"/>
                      </a:cubicBezTo>
                      <a:cubicBezTo>
                        <a:pt x="3883" y="4104"/>
                        <a:pt x="4803" y="3185"/>
                        <a:pt x="4803" y="2060"/>
                      </a:cubicBezTo>
                      <a:cubicBezTo>
                        <a:pt x="4803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3" name="Google Shape;3743;p64"/>
                <p:cNvSpPr/>
                <p:nvPr/>
              </p:nvSpPr>
              <p:spPr>
                <a:xfrm>
                  <a:off x="3765994" y="342828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35"/>
                      </a:cubicBezTo>
                      <a:cubicBezTo>
                        <a:pt x="1" y="1294"/>
                        <a:pt x="363" y="1657"/>
                        <a:pt x="823" y="1657"/>
                      </a:cubicBezTo>
                      <a:cubicBezTo>
                        <a:pt x="1283" y="1657"/>
                        <a:pt x="1658" y="1294"/>
                        <a:pt x="1658" y="835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4" name="Google Shape;3744;p64"/>
              <p:cNvGrpSpPr/>
              <p:nvPr/>
            </p:nvGrpSpPr>
            <p:grpSpPr>
              <a:xfrm>
                <a:off x="3632509" y="3274438"/>
                <a:ext cx="37783" cy="32357"/>
                <a:chOff x="3632509" y="3274438"/>
                <a:chExt cx="37783" cy="32357"/>
              </a:xfrm>
            </p:grpSpPr>
            <p:sp>
              <p:nvSpPr>
                <p:cNvPr id="3745" name="Google Shape;3745;p64"/>
                <p:cNvSpPr/>
                <p:nvPr/>
              </p:nvSpPr>
              <p:spPr>
                <a:xfrm>
                  <a:off x="3632509" y="327443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6" name="Google Shape;3746;p64"/>
                <p:cNvSpPr/>
                <p:nvPr/>
              </p:nvSpPr>
              <p:spPr>
                <a:xfrm>
                  <a:off x="3647547" y="328404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7" name="Google Shape;3747;p64"/>
              <p:cNvGrpSpPr/>
              <p:nvPr/>
            </p:nvGrpSpPr>
            <p:grpSpPr>
              <a:xfrm>
                <a:off x="3906424" y="3297561"/>
                <a:ext cx="37776" cy="32451"/>
                <a:chOff x="3906424" y="3297561"/>
                <a:chExt cx="37776" cy="32451"/>
              </a:xfrm>
            </p:grpSpPr>
            <p:sp>
              <p:nvSpPr>
                <p:cNvPr id="3748" name="Google Shape;3748;p64"/>
                <p:cNvSpPr/>
                <p:nvPr/>
              </p:nvSpPr>
              <p:spPr>
                <a:xfrm>
                  <a:off x="3906424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0" y="1899"/>
                        <a:pt x="920" y="4125"/>
                        <a:pt x="2746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9" name="Google Shape;3749;p64"/>
                <p:cNvSpPr/>
                <p:nvPr/>
              </p:nvSpPr>
              <p:spPr>
                <a:xfrm>
                  <a:off x="3921548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0"/>
                      </a:moveTo>
                      <a:cubicBezTo>
                        <a:pt x="364" y="0"/>
                        <a:pt x="1" y="363"/>
                        <a:pt x="1" y="823"/>
                      </a:cubicBezTo>
                      <a:cubicBezTo>
                        <a:pt x="1" y="1282"/>
                        <a:pt x="364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63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0" name="Google Shape;3750;p64"/>
              <p:cNvGrpSpPr/>
              <p:nvPr/>
            </p:nvGrpSpPr>
            <p:grpSpPr>
              <a:xfrm>
                <a:off x="3866084" y="3412107"/>
                <a:ext cx="37776" cy="32357"/>
                <a:chOff x="3866084" y="3412107"/>
                <a:chExt cx="37776" cy="32357"/>
              </a:xfrm>
            </p:grpSpPr>
            <p:sp>
              <p:nvSpPr>
                <p:cNvPr id="3751" name="Google Shape;3751;p64"/>
                <p:cNvSpPr/>
                <p:nvPr/>
              </p:nvSpPr>
              <p:spPr>
                <a:xfrm>
                  <a:off x="3866084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2" name="Google Shape;3752;p64"/>
                <p:cNvSpPr/>
                <p:nvPr/>
              </p:nvSpPr>
              <p:spPr>
                <a:xfrm>
                  <a:off x="3881208" y="342181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64" y="1"/>
                        <a:pt x="1" y="363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3" name="Google Shape;3753;p64"/>
              <p:cNvGrpSpPr/>
              <p:nvPr/>
            </p:nvGrpSpPr>
            <p:grpSpPr>
              <a:xfrm>
                <a:off x="4023919" y="3766409"/>
                <a:ext cx="37783" cy="32357"/>
                <a:chOff x="4023919" y="3766409"/>
                <a:chExt cx="37783" cy="32357"/>
              </a:xfrm>
            </p:grpSpPr>
            <p:sp>
              <p:nvSpPr>
                <p:cNvPr id="3754" name="Google Shape;3754;p64"/>
                <p:cNvSpPr/>
                <p:nvPr/>
              </p:nvSpPr>
              <p:spPr>
                <a:xfrm>
                  <a:off x="4023919" y="37664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64"/>
                <p:cNvSpPr/>
                <p:nvPr/>
              </p:nvSpPr>
              <p:spPr>
                <a:xfrm>
                  <a:off x="4039051" y="377611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6" name="Google Shape;3756;p64"/>
              <p:cNvGrpSpPr/>
              <p:nvPr/>
            </p:nvGrpSpPr>
            <p:grpSpPr>
              <a:xfrm>
                <a:off x="3973882" y="3779449"/>
                <a:ext cx="37776" cy="32357"/>
                <a:chOff x="3973882" y="3779449"/>
                <a:chExt cx="37776" cy="32357"/>
              </a:xfrm>
            </p:grpSpPr>
            <p:sp>
              <p:nvSpPr>
                <p:cNvPr id="3757" name="Google Shape;3757;p64"/>
                <p:cNvSpPr/>
                <p:nvPr/>
              </p:nvSpPr>
              <p:spPr>
                <a:xfrm>
                  <a:off x="3973882" y="3779449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899"/>
                        <a:pt x="919" y="4113"/>
                        <a:pt x="2746" y="4113"/>
                      </a:cubicBezTo>
                      <a:cubicBezTo>
                        <a:pt x="3883" y="4113"/>
                        <a:pt x="4802" y="3194"/>
                        <a:pt x="4802" y="2069"/>
                      </a:cubicBezTo>
                      <a:cubicBezTo>
                        <a:pt x="4802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64"/>
                <p:cNvSpPr/>
                <p:nvPr/>
              </p:nvSpPr>
              <p:spPr>
                <a:xfrm>
                  <a:off x="3989006" y="37891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23"/>
                      </a:cubicBezTo>
                      <a:cubicBezTo>
                        <a:pt x="0" y="1282"/>
                        <a:pt x="363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9" name="Google Shape;3759;p64"/>
              <p:cNvGrpSpPr/>
              <p:nvPr/>
            </p:nvGrpSpPr>
            <p:grpSpPr>
              <a:xfrm>
                <a:off x="4073398" y="3838028"/>
                <a:ext cx="37776" cy="32380"/>
                <a:chOff x="4073398" y="3838028"/>
                <a:chExt cx="37776" cy="32380"/>
              </a:xfrm>
            </p:grpSpPr>
            <p:sp>
              <p:nvSpPr>
                <p:cNvPr id="3760" name="Google Shape;3760;p64"/>
                <p:cNvSpPr/>
                <p:nvPr/>
              </p:nvSpPr>
              <p:spPr>
                <a:xfrm>
                  <a:off x="4073398" y="3838028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5" y="609"/>
                      </a:cubicBezTo>
                      <a:cubicBezTo>
                        <a:pt x="0" y="1891"/>
                        <a:pt x="920" y="4105"/>
                        <a:pt x="2746" y="4117"/>
                      </a:cubicBezTo>
                      <a:cubicBezTo>
                        <a:pt x="3883" y="4105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64"/>
                <p:cNvSpPr/>
                <p:nvPr/>
              </p:nvSpPr>
              <p:spPr>
                <a:xfrm>
                  <a:off x="4088428" y="38476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2" name="Google Shape;3762;p64"/>
              <p:cNvGrpSpPr/>
              <p:nvPr/>
            </p:nvGrpSpPr>
            <p:grpSpPr>
              <a:xfrm>
                <a:off x="4342672" y="4144496"/>
                <a:ext cx="37752" cy="32364"/>
                <a:chOff x="4342672" y="4144496"/>
                <a:chExt cx="37752" cy="32364"/>
              </a:xfrm>
            </p:grpSpPr>
            <p:sp>
              <p:nvSpPr>
                <p:cNvPr id="3763" name="Google Shape;3763;p64"/>
                <p:cNvSpPr/>
                <p:nvPr/>
              </p:nvSpPr>
              <p:spPr>
                <a:xfrm>
                  <a:off x="4342672" y="4144496"/>
                  <a:ext cx="37752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4115" extrusionOk="0">
                      <a:moveTo>
                        <a:pt x="2729" y="1"/>
                      </a:moveTo>
                      <a:cubicBezTo>
                        <a:pt x="2224" y="1"/>
                        <a:pt x="1710" y="188"/>
                        <a:pt x="1291" y="606"/>
                      </a:cubicBezTo>
                      <a:cubicBezTo>
                        <a:pt x="1" y="1897"/>
                        <a:pt x="912" y="4114"/>
                        <a:pt x="2740" y="4114"/>
                      </a:cubicBezTo>
                      <a:cubicBezTo>
                        <a:pt x="2745" y="4114"/>
                        <a:pt x="2750" y="4114"/>
                        <a:pt x="2755" y="4114"/>
                      </a:cubicBezTo>
                      <a:cubicBezTo>
                        <a:pt x="3880" y="4114"/>
                        <a:pt x="4800" y="3195"/>
                        <a:pt x="4800" y="2058"/>
                      </a:cubicBezTo>
                      <a:cubicBezTo>
                        <a:pt x="4800" y="822"/>
                        <a:pt x="3785" y="1"/>
                        <a:pt x="27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64"/>
                <p:cNvSpPr/>
                <p:nvPr/>
              </p:nvSpPr>
              <p:spPr>
                <a:xfrm>
                  <a:off x="4355586" y="4154209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01" y="0"/>
                      </a:moveTo>
                      <a:cubicBezTo>
                        <a:pt x="363" y="0"/>
                        <a:pt x="0" y="895"/>
                        <a:pt x="520" y="1416"/>
                      </a:cubicBezTo>
                      <a:cubicBezTo>
                        <a:pt x="688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64"/>
              <p:cNvGrpSpPr/>
              <p:nvPr/>
            </p:nvGrpSpPr>
            <p:grpSpPr>
              <a:xfrm>
                <a:off x="4406386" y="4056872"/>
                <a:ext cx="37783" cy="32364"/>
                <a:chOff x="4406386" y="4056872"/>
                <a:chExt cx="37783" cy="32364"/>
              </a:xfrm>
            </p:grpSpPr>
            <p:sp>
              <p:nvSpPr>
                <p:cNvPr id="3766" name="Google Shape;3766;p64"/>
                <p:cNvSpPr/>
                <p:nvPr/>
              </p:nvSpPr>
              <p:spPr>
                <a:xfrm>
                  <a:off x="4406386" y="4056872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3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64"/>
                <p:cNvSpPr/>
                <p:nvPr/>
              </p:nvSpPr>
              <p:spPr>
                <a:xfrm>
                  <a:off x="4419332" y="4066577"/>
                  <a:ext cx="15227" cy="1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5" extrusionOk="0">
                      <a:moveTo>
                        <a:pt x="1123" y="1"/>
                      </a:moveTo>
                      <a:cubicBezTo>
                        <a:pt x="1115" y="1"/>
                        <a:pt x="1108" y="1"/>
                        <a:pt x="1101" y="1"/>
                      </a:cubicBezTo>
                      <a:cubicBezTo>
                        <a:pt x="363" y="1"/>
                        <a:pt x="0" y="884"/>
                        <a:pt x="520" y="1404"/>
                      </a:cubicBezTo>
                      <a:cubicBezTo>
                        <a:pt x="689" y="1577"/>
                        <a:pt x="898" y="1655"/>
                        <a:pt x="1103" y="1655"/>
                      </a:cubicBezTo>
                      <a:cubicBezTo>
                        <a:pt x="1528" y="1655"/>
                        <a:pt x="1936" y="1322"/>
                        <a:pt x="1936" y="824"/>
                      </a:cubicBezTo>
                      <a:cubicBezTo>
                        <a:pt x="1936" y="371"/>
                        <a:pt x="1572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8" name="Google Shape;3768;p64"/>
              <p:cNvGrpSpPr/>
              <p:nvPr/>
            </p:nvGrpSpPr>
            <p:grpSpPr>
              <a:xfrm>
                <a:off x="4284416" y="4245254"/>
                <a:ext cx="37783" cy="32357"/>
                <a:chOff x="4284416" y="4245254"/>
                <a:chExt cx="37783" cy="32357"/>
              </a:xfrm>
            </p:grpSpPr>
            <p:sp>
              <p:nvSpPr>
                <p:cNvPr id="3769" name="Google Shape;3769;p64"/>
                <p:cNvSpPr/>
                <p:nvPr/>
              </p:nvSpPr>
              <p:spPr>
                <a:xfrm>
                  <a:off x="4284416" y="4245254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64"/>
                <p:cNvSpPr/>
                <p:nvPr/>
              </p:nvSpPr>
              <p:spPr>
                <a:xfrm>
                  <a:off x="4299548" y="425495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1" name="Google Shape;3771;p64"/>
              <p:cNvGrpSpPr/>
              <p:nvPr/>
            </p:nvGrpSpPr>
            <p:grpSpPr>
              <a:xfrm>
                <a:off x="4219057" y="4331258"/>
                <a:ext cx="37776" cy="32364"/>
                <a:chOff x="4219057" y="4331258"/>
                <a:chExt cx="37776" cy="32364"/>
              </a:xfrm>
            </p:grpSpPr>
            <p:sp>
              <p:nvSpPr>
                <p:cNvPr id="3772" name="Google Shape;3772;p64"/>
                <p:cNvSpPr/>
                <p:nvPr/>
              </p:nvSpPr>
              <p:spPr>
                <a:xfrm>
                  <a:off x="4219057" y="4331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3" name="Google Shape;3773;p64"/>
                <p:cNvSpPr/>
                <p:nvPr/>
              </p:nvSpPr>
              <p:spPr>
                <a:xfrm>
                  <a:off x="4231995" y="4340971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13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4" name="Google Shape;3774;p64"/>
              <p:cNvGrpSpPr/>
              <p:nvPr/>
            </p:nvGrpSpPr>
            <p:grpSpPr>
              <a:xfrm>
                <a:off x="4204122" y="4141688"/>
                <a:ext cx="33497" cy="28699"/>
                <a:chOff x="4204122" y="4141688"/>
                <a:chExt cx="33497" cy="28699"/>
              </a:xfrm>
            </p:grpSpPr>
            <p:sp>
              <p:nvSpPr>
                <p:cNvPr id="3775" name="Google Shape;3775;p64"/>
                <p:cNvSpPr/>
                <p:nvPr/>
              </p:nvSpPr>
              <p:spPr>
                <a:xfrm>
                  <a:off x="4204122" y="4141688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8"/>
                        <a:pt x="1149" y="540"/>
                      </a:cubicBezTo>
                      <a:cubicBezTo>
                        <a:pt x="0" y="1677"/>
                        <a:pt x="811" y="3649"/>
                        <a:pt x="2432" y="3649"/>
                      </a:cubicBezTo>
                      <a:cubicBezTo>
                        <a:pt x="3448" y="3649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6" name="Google Shape;3776;p64"/>
                <p:cNvSpPr/>
                <p:nvPr/>
              </p:nvSpPr>
              <p:spPr>
                <a:xfrm>
                  <a:off x="4216965" y="4151259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6" y="0"/>
                        <a:pt x="0" y="641"/>
                        <a:pt x="375" y="1016"/>
                      </a:cubicBezTo>
                      <a:cubicBezTo>
                        <a:pt x="498" y="1139"/>
                        <a:pt x="650" y="1195"/>
                        <a:pt x="799" y="1195"/>
                      </a:cubicBezTo>
                      <a:cubicBezTo>
                        <a:pt x="1103" y="1195"/>
                        <a:pt x="1395" y="963"/>
                        <a:pt x="1404" y="605"/>
                      </a:cubicBezTo>
                      <a:cubicBezTo>
                        <a:pt x="1404" y="278"/>
                        <a:pt x="1137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7" name="Google Shape;3777;p64"/>
              <p:cNvGrpSpPr/>
              <p:nvPr/>
            </p:nvGrpSpPr>
            <p:grpSpPr>
              <a:xfrm>
                <a:off x="4301546" y="4003869"/>
                <a:ext cx="38916" cy="33324"/>
                <a:chOff x="4301546" y="4003869"/>
                <a:chExt cx="38916" cy="33324"/>
              </a:xfrm>
            </p:grpSpPr>
            <p:sp>
              <p:nvSpPr>
                <p:cNvPr id="3778" name="Google Shape;3778;p64"/>
                <p:cNvSpPr/>
                <p:nvPr/>
              </p:nvSpPr>
              <p:spPr>
                <a:xfrm>
                  <a:off x="4301546" y="4003869"/>
                  <a:ext cx="38916" cy="33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8" h="4237" extrusionOk="0">
                      <a:moveTo>
                        <a:pt x="2818" y="1"/>
                      </a:moveTo>
                      <a:cubicBezTo>
                        <a:pt x="2295" y="1"/>
                        <a:pt x="1763" y="196"/>
                        <a:pt x="1331" y="631"/>
                      </a:cubicBezTo>
                      <a:cubicBezTo>
                        <a:pt x="0" y="1962"/>
                        <a:pt x="944" y="4236"/>
                        <a:pt x="2831" y="4236"/>
                      </a:cubicBezTo>
                      <a:cubicBezTo>
                        <a:pt x="3992" y="4236"/>
                        <a:pt x="4948" y="3293"/>
                        <a:pt x="4948" y="2119"/>
                      </a:cubicBezTo>
                      <a:cubicBezTo>
                        <a:pt x="4948" y="845"/>
                        <a:pt x="3905" y="1"/>
                        <a:pt x="28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9" name="Google Shape;3779;p64"/>
                <p:cNvSpPr/>
                <p:nvPr/>
              </p:nvSpPr>
              <p:spPr>
                <a:xfrm>
                  <a:off x="4314389" y="4013590"/>
                  <a:ext cx="16469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780" extrusionOk="0">
                      <a:moveTo>
                        <a:pt x="1220" y="0"/>
                      </a:moveTo>
                      <a:cubicBezTo>
                        <a:pt x="1213" y="0"/>
                        <a:pt x="1205" y="0"/>
                        <a:pt x="1198" y="0"/>
                      </a:cubicBezTo>
                      <a:cubicBezTo>
                        <a:pt x="400" y="0"/>
                        <a:pt x="0" y="956"/>
                        <a:pt x="569" y="1512"/>
                      </a:cubicBezTo>
                      <a:cubicBezTo>
                        <a:pt x="750" y="1697"/>
                        <a:pt x="974" y="1780"/>
                        <a:pt x="1194" y="1780"/>
                      </a:cubicBezTo>
                      <a:cubicBezTo>
                        <a:pt x="1652" y="1780"/>
                        <a:pt x="2093" y="1422"/>
                        <a:pt x="2093" y="883"/>
                      </a:cubicBezTo>
                      <a:cubicBezTo>
                        <a:pt x="2093" y="395"/>
                        <a:pt x="1706" y="0"/>
                        <a:pt x="122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0" name="Google Shape;3780;p64"/>
              <p:cNvGrpSpPr/>
              <p:nvPr/>
            </p:nvGrpSpPr>
            <p:grpSpPr>
              <a:xfrm>
                <a:off x="4210681" y="3924669"/>
                <a:ext cx="36549" cy="31366"/>
                <a:chOff x="4210681" y="3924669"/>
                <a:chExt cx="36549" cy="31366"/>
              </a:xfrm>
            </p:grpSpPr>
            <p:sp>
              <p:nvSpPr>
                <p:cNvPr id="3781" name="Google Shape;3781;p64"/>
                <p:cNvSpPr/>
                <p:nvPr/>
              </p:nvSpPr>
              <p:spPr>
                <a:xfrm>
                  <a:off x="4210681" y="3924669"/>
                  <a:ext cx="3654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3988" extrusionOk="0">
                      <a:moveTo>
                        <a:pt x="2642" y="0"/>
                      </a:moveTo>
                      <a:cubicBezTo>
                        <a:pt x="2152" y="0"/>
                        <a:pt x="1654" y="182"/>
                        <a:pt x="1247" y="589"/>
                      </a:cubicBezTo>
                      <a:cubicBezTo>
                        <a:pt x="1" y="1847"/>
                        <a:pt x="884" y="3988"/>
                        <a:pt x="2662" y="3988"/>
                      </a:cubicBezTo>
                      <a:cubicBezTo>
                        <a:pt x="3751" y="3976"/>
                        <a:pt x="4646" y="3093"/>
                        <a:pt x="4646" y="1992"/>
                      </a:cubicBezTo>
                      <a:cubicBezTo>
                        <a:pt x="4646" y="797"/>
                        <a:pt x="3665" y="0"/>
                        <a:pt x="26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2" name="Google Shape;3782;p64"/>
                <p:cNvSpPr/>
                <p:nvPr/>
              </p:nvSpPr>
              <p:spPr>
                <a:xfrm>
                  <a:off x="4225625" y="3934335"/>
                  <a:ext cx="119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9" y="1"/>
                        <a:pt x="0" y="339"/>
                        <a:pt x="0" y="763"/>
                      </a:cubicBezTo>
                      <a:cubicBezTo>
                        <a:pt x="0" y="1186"/>
                        <a:pt x="339" y="1525"/>
                        <a:pt x="762" y="1525"/>
                      </a:cubicBezTo>
                      <a:cubicBezTo>
                        <a:pt x="1173" y="1525"/>
                        <a:pt x="1524" y="1186"/>
                        <a:pt x="1524" y="763"/>
                      </a:cubicBezTo>
                      <a:cubicBezTo>
                        <a:pt x="1524" y="339"/>
                        <a:pt x="1173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3" name="Google Shape;3783;p64"/>
              <p:cNvGrpSpPr/>
              <p:nvPr/>
            </p:nvGrpSpPr>
            <p:grpSpPr>
              <a:xfrm>
                <a:off x="3987771" y="3628874"/>
                <a:ext cx="31499" cy="26993"/>
                <a:chOff x="3987771" y="3628874"/>
                <a:chExt cx="31499" cy="26993"/>
              </a:xfrm>
            </p:grpSpPr>
            <p:sp>
              <p:nvSpPr>
                <p:cNvPr id="3784" name="Google Shape;3784;p64"/>
                <p:cNvSpPr/>
                <p:nvPr/>
              </p:nvSpPr>
              <p:spPr>
                <a:xfrm>
                  <a:off x="3987771" y="3628874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5" name="Google Shape;3785;p64"/>
                <p:cNvSpPr/>
                <p:nvPr/>
              </p:nvSpPr>
              <p:spPr>
                <a:xfrm>
                  <a:off x="4000709" y="3638540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6" name="Google Shape;3786;p64"/>
              <p:cNvGrpSpPr/>
              <p:nvPr/>
            </p:nvGrpSpPr>
            <p:grpSpPr>
              <a:xfrm>
                <a:off x="4087382" y="3775674"/>
                <a:ext cx="31405" cy="26898"/>
                <a:chOff x="4087382" y="3775674"/>
                <a:chExt cx="31405" cy="26898"/>
              </a:xfrm>
            </p:grpSpPr>
            <p:sp>
              <p:nvSpPr>
                <p:cNvPr id="3787" name="Google Shape;3787;p64"/>
                <p:cNvSpPr/>
                <p:nvPr/>
              </p:nvSpPr>
              <p:spPr>
                <a:xfrm>
                  <a:off x="4087382" y="37756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20"/>
                        <a:pt x="2275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8" name="Google Shape;3788;p64"/>
                <p:cNvSpPr/>
                <p:nvPr/>
              </p:nvSpPr>
              <p:spPr>
                <a:xfrm>
                  <a:off x="4101460" y="378534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9" name="Google Shape;3789;p64"/>
              <p:cNvGrpSpPr/>
              <p:nvPr/>
            </p:nvGrpSpPr>
            <p:grpSpPr>
              <a:xfrm>
                <a:off x="4118873" y="3856637"/>
                <a:ext cx="31405" cy="26906"/>
                <a:chOff x="4118873" y="3856637"/>
                <a:chExt cx="31405" cy="26906"/>
              </a:xfrm>
            </p:grpSpPr>
            <p:sp>
              <p:nvSpPr>
                <p:cNvPr id="3790" name="Google Shape;3790;p64"/>
                <p:cNvSpPr/>
                <p:nvPr/>
              </p:nvSpPr>
              <p:spPr>
                <a:xfrm>
                  <a:off x="4118873" y="3856637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1" name="Google Shape;3791;p64"/>
                <p:cNvSpPr/>
                <p:nvPr/>
              </p:nvSpPr>
              <p:spPr>
                <a:xfrm>
                  <a:off x="4133046" y="3866310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2" name="Google Shape;3792;p64"/>
              <p:cNvGrpSpPr/>
              <p:nvPr/>
            </p:nvGrpSpPr>
            <p:grpSpPr>
              <a:xfrm>
                <a:off x="4168541" y="3639523"/>
                <a:ext cx="31499" cy="26906"/>
                <a:chOff x="4168541" y="3639523"/>
                <a:chExt cx="31499" cy="26906"/>
              </a:xfrm>
            </p:grpSpPr>
            <p:sp>
              <p:nvSpPr>
                <p:cNvPr id="3793" name="Google Shape;3793;p64"/>
                <p:cNvSpPr/>
                <p:nvPr/>
              </p:nvSpPr>
              <p:spPr>
                <a:xfrm>
                  <a:off x="4168541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2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5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4" name="Google Shape;3794;p64"/>
                <p:cNvSpPr/>
                <p:nvPr/>
              </p:nvSpPr>
              <p:spPr>
                <a:xfrm>
                  <a:off x="4182713" y="3649197"/>
                  <a:ext cx="7716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969" extrusionOk="0">
                      <a:moveTo>
                        <a:pt x="496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96" y="968"/>
                      </a:cubicBezTo>
                      <a:cubicBezTo>
                        <a:pt x="763" y="968"/>
                        <a:pt x="980" y="751"/>
                        <a:pt x="980" y="485"/>
                      </a:cubicBezTo>
                      <a:cubicBezTo>
                        <a:pt x="980" y="218"/>
                        <a:pt x="763" y="1"/>
                        <a:pt x="49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5" name="Google Shape;3795;p64"/>
              <p:cNvGrpSpPr/>
              <p:nvPr/>
            </p:nvGrpSpPr>
            <p:grpSpPr>
              <a:xfrm>
                <a:off x="3965789" y="3393545"/>
                <a:ext cx="31405" cy="26945"/>
                <a:chOff x="3965789" y="3393545"/>
                <a:chExt cx="31405" cy="26945"/>
              </a:xfrm>
            </p:grpSpPr>
            <p:sp>
              <p:nvSpPr>
                <p:cNvPr id="3796" name="Google Shape;3796;p64"/>
                <p:cNvSpPr/>
                <p:nvPr/>
              </p:nvSpPr>
              <p:spPr>
                <a:xfrm>
                  <a:off x="3965789" y="3393545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0"/>
                      </a:moveTo>
                      <a:cubicBezTo>
                        <a:pt x="1854" y="0"/>
                        <a:pt x="1426" y="158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7" name="Google Shape;3797;p64"/>
                <p:cNvSpPr/>
                <p:nvPr/>
              </p:nvSpPr>
              <p:spPr>
                <a:xfrm>
                  <a:off x="3978632" y="3403259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9" y="1"/>
                        <a:pt x="1" y="509"/>
                        <a:pt x="315" y="823"/>
                      </a:cubicBezTo>
                      <a:cubicBezTo>
                        <a:pt x="413" y="921"/>
                        <a:pt x="533" y="964"/>
                        <a:pt x="651" y="964"/>
                      </a:cubicBezTo>
                      <a:cubicBezTo>
                        <a:pt x="899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8" name="Google Shape;3798;p64"/>
              <p:cNvGrpSpPr/>
              <p:nvPr/>
            </p:nvGrpSpPr>
            <p:grpSpPr>
              <a:xfrm>
                <a:off x="3925166" y="3491008"/>
                <a:ext cx="31405" cy="27001"/>
                <a:chOff x="3925166" y="3491008"/>
                <a:chExt cx="31405" cy="27001"/>
              </a:xfrm>
            </p:grpSpPr>
            <p:sp>
              <p:nvSpPr>
                <p:cNvPr id="3799" name="Google Shape;3799;p64"/>
                <p:cNvSpPr/>
                <p:nvPr/>
              </p:nvSpPr>
              <p:spPr>
                <a:xfrm>
                  <a:off x="3925166" y="349100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5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0" name="Google Shape;3800;p64"/>
                <p:cNvSpPr/>
                <p:nvPr/>
              </p:nvSpPr>
              <p:spPr>
                <a:xfrm>
                  <a:off x="3939339" y="350068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5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5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1" name="Google Shape;3801;p64"/>
              <p:cNvGrpSpPr/>
              <p:nvPr/>
            </p:nvGrpSpPr>
            <p:grpSpPr>
              <a:xfrm>
                <a:off x="3682845" y="3340976"/>
                <a:ext cx="31397" cy="26898"/>
                <a:chOff x="3682845" y="3340976"/>
                <a:chExt cx="31397" cy="26898"/>
              </a:xfrm>
            </p:grpSpPr>
            <p:sp>
              <p:nvSpPr>
                <p:cNvPr id="3802" name="Google Shape;3802;p64"/>
                <p:cNvSpPr/>
                <p:nvPr/>
              </p:nvSpPr>
              <p:spPr>
                <a:xfrm>
                  <a:off x="3682845" y="3340976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3" name="Google Shape;3803;p64"/>
                <p:cNvSpPr/>
                <p:nvPr/>
              </p:nvSpPr>
              <p:spPr>
                <a:xfrm>
                  <a:off x="3695783" y="3350650"/>
                  <a:ext cx="8856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2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23"/>
                      </a:cubicBezTo>
                      <a:cubicBezTo>
                        <a:pt x="401" y="926"/>
                        <a:pt x="524" y="972"/>
                        <a:pt x="643" y="972"/>
                      </a:cubicBezTo>
                      <a:cubicBezTo>
                        <a:pt x="890" y="972"/>
                        <a:pt x="1125" y="777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4" name="Google Shape;3804;p64"/>
              <p:cNvGrpSpPr/>
              <p:nvPr/>
            </p:nvGrpSpPr>
            <p:grpSpPr>
              <a:xfrm>
                <a:off x="3795393" y="3353725"/>
                <a:ext cx="31499" cy="26993"/>
                <a:chOff x="3795393" y="3353725"/>
                <a:chExt cx="31499" cy="26993"/>
              </a:xfrm>
            </p:grpSpPr>
            <p:sp>
              <p:nvSpPr>
                <p:cNvPr id="3805" name="Google Shape;3805;p64"/>
                <p:cNvSpPr/>
                <p:nvPr/>
              </p:nvSpPr>
              <p:spPr>
                <a:xfrm>
                  <a:off x="3795393" y="335372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32"/>
                        <a:pt x="2299" y="3432"/>
                      </a:cubicBezTo>
                      <a:cubicBezTo>
                        <a:pt x="3242" y="3432"/>
                        <a:pt x="4005" y="2658"/>
                        <a:pt x="4005" y="1714"/>
                      </a:cubicBezTo>
                      <a:cubicBezTo>
                        <a:pt x="4005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6" name="Google Shape;3806;p64"/>
                <p:cNvSpPr/>
                <p:nvPr/>
              </p:nvSpPr>
              <p:spPr>
                <a:xfrm>
                  <a:off x="3809668" y="3363399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06" y="0"/>
                        <a:pt x="0" y="218"/>
                        <a:pt x="0" y="484"/>
                      </a:cubicBezTo>
                      <a:cubicBezTo>
                        <a:pt x="0" y="750"/>
                        <a:pt x="206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7" name="Google Shape;3807;p64"/>
              <p:cNvGrpSpPr/>
              <p:nvPr/>
            </p:nvGrpSpPr>
            <p:grpSpPr>
              <a:xfrm>
                <a:off x="4176909" y="4363221"/>
                <a:ext cx="38924" cy="33316"/>
                <a:chOff x="4176909" y="4363221"/>
                <a:chExt cx="38924" cy="33316"/>
              </a:xfrm>
            </p:grpSpPr>
            <p:sp>
              <p:nvSpPr>
                <p:cNvPr id="3808" name="Google Shape;3808;p64"/>
                <p:cNvSpPr/>
                <p:nvPr/>
              </p:nvSpPr>
              <p:spPr>
                <a:xfrm>
                  <a:off x="4176909" y="4363221"/>
                  <a:ext cx="38924" cy="3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4236" extrusionOk="0">
                      <a:moveTo>
                        <a:pt x="2823" y="0"/>
                      </a:moveTo>
                      <a:cubicBezTo>
                        <a:pt x="2301" y="0"/>
                        <a:pt x="1767" y="195"/>
                        <a:pt x="1331" y="631"/>
                      </a:cubicBezTo>
                      <a:cubicBezTo>
                        <a:pt x="1" y="1961"/>
                        <a:pt x="944" y="4236"/>
                        <a:pt x="2831" y="4236"/>
                      </a:cubicBezTo>
                      <a:cubicBezTo>
                        <a:pt x="4005" y="4236"/>
                        <a:pt x="4948" y="3292"/>
                        <a:pt x="4948" y="2119"/>
                      </a:cubicBezTo>
                      <a:cubicBezTo>
                        <a:pt x="4948" y="844"/>
                        <a:pt x="3911" y="0"/>
                        <a:pt x="28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9" name="Google Shape;3809;p64"/>
                <p:cNvSpPr/>
                <p:nvPr/>
              </p:nvSpPr>
              <p:spPr>
                <a:xfrm>
                  <a:off x="4192230" y="4372934"/>
                  <a:ext cx="13897" cy="1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" h="1779" extrusionOk="0">
                      <a:moveTo>
                        <a:pt x="883" y="1"/>
                      </a:moveTo>
                      <a:cubicBezTo>
                        <a:pt x="399" y="1"/>
                        <a:pt x="0" y="400"/>
                        <a:pt x="0" y="896"/>
                      </a:cubicBezTo>
                      <a:cubicBezTo>
                        <a:pt x="0" y="1380"/>
                        <a:pt x="399" y="1779"/>
                        <a:pt x="883" y="1779"/>
                      </a:cubicBezTo>
                      <a:cubicBezTo>
                        <a:pt x="1379" y="1779"/>
                        <a:pt x="1766" y="1380"/>
                        <a:pt x="1766" y="896"/>
                      </a:cubicBezTo>
                      <a:cubicBezTo>
                        <a:pt x="1766" y="400"/>
                        <a:pt x="137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0" name="Google Shape;3810;p64"/>
              <p:cNvGrpSpPr/>
              <p:nvPr/>
            </p:nvGrpSpPr>
            <p:grpSpPr>
              <a:xfrm>
                <a:off x="4226191" y="4007660"/>
                <a:ext cx="33560" cy="28770"/>
                <a:chOff x="4226191" y="4007660"/>
                <a:chExt cx="33560" cy="28770"/>
              </a:xfrm>
            </p:grpSpPr>
            <p:sp>
              <p:nvSpPr>
                <p:cNvPr id="3811" name="Google Shape;3811;p64"/>
                <p:cNvSpPr/>
                <p:nvPr/>
              </p:nvSpPr>
              <p:spPr>
                <a:xfrm>
                  <a:off x="4226191" y="4007660"/>
                  <a:ext cx="33560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" h="3658" extrusionOk="0">
                      <a:moveTo>
                        <a:pt x="2427" y="1"/>
                      </a:moveTo>
                      <a:cubicBezTo>
                        <a:pt x="1980" y="1"/>
                        <a:pt x="1524" y="167"/>
                        <a:pt x="1150" y="537"/>
                      </a:cubicBezTo>
                      <a:cubicBezTo>
                        <a:pt x="1" y="1686"/>
                        <a:pt x="811" y="3645"/>
                        <a:pt x="2444" y="3658"/>
                      </a:cubicBezTo>
                      <a:cubicBezTo>
                        <a:pt x="3436" y="3645"/>
                        <a:pt x="4259" y="2835"/>
                        <a:pt x="4259" y="1843"/>
                      </a:cubicBezTo>
                      <a:cubicBezTo>
                        <a:pt x="4267" y="736"/>
                        <a:pt x="3369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2" name="Google Shape;3812;p64"/>
                <p:cNvSpPr/>
                <p:nvPr/>
              </p:nvSpPr>
              <p:spPr>
                <a:xfrm>
                  <a:off x="4239129" y="4017397"/>
                  <a:ext cx="10948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193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8"/>
                        <a:pt x="647" y="1192"/>
                        <a:pt x="794" y="1192"/>
                      </a:cubicBezTo>
                      <a:cubicBezTo>
                        <a:pt x="1099" y="1192"/>
                        <a:pt x="1392" y="957"/>
                        <a:pt x="1392" y="605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3" name="Google Shape;3813;p64"/>
              <p:cNvGrpSpPr/>
              <p:nvPr/>
            </p:nvGrpSpPr>
            <p:grpSpPr>
              <a:xfrm>
                <a:off x="3597785" y="3377045"/>
                <a:ext cx="33591" cy="28699"/>
                <a:chOff x="3597785" y="3377045"/>
                <a:chExt cx="33591" cy="28699"/>
              </a:xfrm>
            </p:grpSpPr>
            <p:sp>
              <p:nvSpPr>
                <p:cNvPr id="3814" name="Google Shape;3814;p64"/>
                <p:cNvSpPr/>
                <p:nvPr/>
              </p:nvSpPr>
              <p:spPr>
                <a:xfrm>
                  <a:off x="3597785" y="3377045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28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0" y="1676"/>
                        <a:pt x="811" y="3648"/>
                        <a:pt x="2444" y="3648"/>
                      </a:cubicBezTo>
                      <a:cubicBezTo>
                        <a:pt x="3448" y="3648"/>
                        <a:pt x="4259" y="2826"/>
                        <a:pt x="4271" y="1822"/>
                      </a:cubicBezTo>
                      <a:cubicBezTo>
                        <a:pt x="4262" y="726"/>
                        <a:pt x="3364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5" name="Google Shape;3815;p64"/>
                <p:cNvSpPr/>
                <p:nvPr/>
              </p:nvSpPr>
              <p:spPr>
                <a:xfrm>
                  <a:off x="3612343" y="3386703"/>
                  <a:ext cx="9328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87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20" y="1186"/>
                        <a:pt x="1186" y="920"/>
                        <a:pt x="1186" y="594"/>
                      </a:cubicBezTo>
                      <a:cubicBezTo>
                        <a:pt x="1186" y="267"/>
                        <a:pt x="920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6" name="Google Shape;3816;p64"/>
              <p:cNvGrpSpPr/>
              <p:nvPr/>
            </p:nvGrpSpPr>
            <p:grpSpPr>
              <a:xfrm>
                <a:off x="3887870" y="3669796"/>
                <a:ext cx="33591" cy="28692"/>
                <a:chOff x="3887870" y="3669796"/>
                <a:chExt cx="33591" cy="28692"/>
              </a:xfrm>
            </p:grpSpPr>
            <p:sp>
              <p:nvSpPr>
                <p:cNvPr id="3817" name="Google Shape;3817;p64"/>
                <p:cNvSpPr/>
                <p:nvPr/>
              </p:nvSpPr>
              <p:spPr>
                <a:xfrm>
                  <a:off x="3887870" y="3669796"/>
                  <a:ext cx="33591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8" extrusionOk="0">
                      <a:moveTo>
                        <a:pt x="2431" y="0"/>
                      </a:moveTo>
                      <a:cubicBezTo>
                        <a:pt x="1981" y="0"/>
                        <a:pt x="1522" y="167"/>
                        <a:pt x="1150" y="539"/>
                      </a:cubicBezTo>
                      <a:cubicBezTo>
                        <a:pt x="1" y="1676"/>
                        <a:pt x="823" y="3648"/>
                        <a:pt x="2444" y="3648"/>
                      </a:cubicBezTo>
                      <a:cubicBezTo>
                        <a:pt x="3448" y="3648"/>
                        <a:pt x="4271" y="2825"/>
                        <a:pt x="4271" y="1821"/>
                      </a:cubicBezTo>
                      <a:cubicBezTo>
                        <a:pt x="4271" y="725"/>
                        <a:pt x="3370" y="0"/>
                        <a:pt x="24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8" name="Google Shape;3818;p64"/>
                <p:cNvSpPr/>
                <p:nvPr/>
              </p:nvSpPr>
              <p:spPr>
                <a:xfrm>
                  <a:off x="3902428" y="3679454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3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9" name="Google Shape;3819;p64"/>
              <p:cNvGrpSpPr/>
              <p:nvPr/>
            </p:nvGrpSpPr>
            <p:grpSpPr>
              <a:xfrm>
                <a:off x="3818320" y="3481625"/>
                <a:ext cx="33497" cy="28770"/>
                <a:chOff x="3818320" y="3481625"/>
                <a:chExt cx="33497" cy="28770"/>
              </a:xfrm>
            </p:grpSpPr>
            <p:sp>
              <p:nvSpPr>
                <p:cNvPr id="3820" name="Google Shape;3820;p64"/>
                <p:cNvSpPr/>
                <p:nvPr/>
              </p:nvSpPr>
              <p:spPr>
                <a:xfrm>
                  <a:off x="3818320" y="3481625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1"/>
                      </a:moveTo>
                      <a:cubicBezTo>
                        <a:pt x="1975" y="1"/>
                        <a:pt x="1520" y="166"/>
                        <a:pt x="1150" y="537"/>
                      </a:cubicBezTo>
                      <a:cubicBezTo>
                        <a:pt x="1" y="1686"/>
                        <a:pt x="811" y="3658"/>
                        <a:pt x="2432" y="3658"/>
                      </a:cubicBezTo>
                      <a:cubicBezTo>
                        <a:pt x="3448" y="3658"/>
                        <a:pt x="4259" y="2835"/>
                        <a:pt x="4259" y="1831"/>
                      </a:cubicBezTo>
                      <a:cubicBezTo>
                        <a:pt x="4259" y="732"/>
                        <a:pt x="3359" y="1"/>
                        <a:pt x="242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1" name="Google Shape;3821;p64"/>
                <p:cNvSpPr/>
                <p:nvPr/>
              </p:nvSpPr>
              <p:spPr>
                <a:xfrm>
                  <a:off x="3831258" y="3491362"/>
                  <a:ext cx="10956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2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6" y="1192"/>
                        <a:pt x="792" y="1192"/>
                      </a:cubicBezTo>
                      <a:cubicBezTo>
                        <a:pt x="1098" y="1192"/>
                        <a:pt x="1392" y="953"/>
                        <a:pt x="1392" y="593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2" name="Google Shape;3822;p64"/>
              <p:cNvGrpSpPr/>
              <p:nvPr/>
            </p:nvGrpSpPr>
            <p:grpSpPr>
              <a:xfrm>
                <a:off x="4278139" y="4120948"/>
                <a:ext cx="37492" cy="32129"/>
                <a:chOff x="4278139" y="4120948"/>
                <a:chExt cx="37492" cy="32129"/>
              </a:xfrm>
            </p:grpSpPr>
            <p:sp>
              <p:nvSpPr>
                <p:cNvPr id="3823" name="Google Shape;3823;p64"/>
                <p:cNvSpPr/>
                <p:nvPr/>
              </p:nvSpPr>
              <p:spPr>
                <a:xfrm>
                  <a:off x="4278139" y="4120948"/>
                  <a:ext cx="37492" cy="32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" h="4085" extrusionOk="0">
                      <a:moveTo>
                        <a:pt x="2708" y="0"/>
                      </a:moveTo>
                      <a:cubicBezTo>
                        <a:pt x="2207" y="0"/>
                        <a:pt x="1697" y="186"/>
                        <a:pt x="1283" y="600"/>
                      </a:cubicBezTo>
                      <a:cubicBezTo>
                        <a:pt x="1" y="1895"/>
                        <a:pt x="908" y="4084"/>
                        <a:pt x="2722" y="4084"/>
                      </a:cubicBezTo>
                      <a:cubicBezTo>
                        <a:pt x="3847" y="4084"/>
                        <a:pt x="4755" y="3177"/>
                        <a:pt x="4767" y="2052"/>
                      </a:cubicBezTo>
                      <a:cubicBezTo>
                        <a:pt x="4767" y="815"/>
                        <a:pt x="3758" y="0"/>
                        <a:pt x="27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64"/>
                <p:cNvSpPr/>
                <p:nvPr/>
              </p:nvSpPr>
              <p:spPr>
                <a:xfrm>
                  <a:off x="4290983" y="4130614"/>
                  <a:ext cx="14943" cy="1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629" extrusionOk="0">
                      <a:moveTo>
                        <a:pt x="1089" y="0"/>
                      </a:moveTo>
                      <a:cubicBezTo>
                        <a:pt x="363" y="0"/>
                        <a:pt x="1" y="883"/>
                        <a:pt x="509" y="1391"/>
                      </a:cubicBezTo>
                      <a:cubicBezTo>
                        <a:pt x="673" y="1555"/>
                        <a:pt x="876" y="1629"/>
                        <a:pt x="1076" y="1629"/>
                      </a:cubicBezTo>
                      <a:cubicBezTo>
                        <a:pt x="1495" y="1629"/>
                        <a:pt x="1900" y="1306"/>
                        <a:pt x="1900" y="823"/>
                      </a:cubicBezTo>
                      <a:cubicBezTo>
                        <a:pt x="1900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5" name="Google Shape;3825;p64"/>
              <p:cNvGrpSpPr/>
              <p:nvPr/>
            </p:nvGrpSpPr>
            <p:grpSpPr>
              <a:xfrm>
                <a:off x="4419898" y="3977388"/>
                <a:ext cx="33497" cy="28692"/>
                <a:chOff x="4419898" y="3977388"/>
                <a:chExt cx="33497" cy="28692"/>
              </a:xfrm>
            </p:grpSpPr>
            <p:sp>
              <p:nvSpPr>
                <p:cNvPr id="3826" name="Google Shape;3826;p64"/>
                <p:cNvSpPr/>
                <p:nvPr/>
              </p:nvSpPr>
              <p:spPr>
                <a:xfrm>
                  <a:off x="4419898" y="3977388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1" y="1688"/>
                        <a:pt x="811" y="3648"/>
                        <a:pt x="2432" y="3648"/>
                      </a:cubicBezTo>
                      <a:cubicBezTo>
                        <a:pt x="3448" y="3648"/>
                        <a:pt x="4259" y="2837"/>
                        <a:pt x="4259" y="1833"/>
                      </a:cubicBezTo>
                      <a:cubicBezTo>
                        <a:pt x="4259" y="729"/>
                        <a:pt x="3362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64"/>
                <p:cNvSpPr/>
                <p:nvPr/>
              </p:nvSpPr>
              <p:spPr>
                <a:xfrm>
                  <a:off x="4432742" y="3987046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9" y="1139"/>
                        <a:pt x="650" y="1195"/>
                        <a:pt x="799" y="1195"/>
                      </a:cubicBezTo>
                      <a:cubicBezTo>
                        <a:pt x="1104" y="1195"/>
                        <a:pt x="1396" y="963"/>
                        <a:pt x="1404" y="605"/>
                      </a:cubicBezTo>
                      <a:cubicBezTo>
                        <a:pt x="1404" y="266"/>
                        <a:pt x="1138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8" name="Google Shape;3828;p64"/>
              <p:cNvGrpSpPr/>
              <p:nvPr/>
            </p:nvGrpSpPr>
            <p:grpSpPr>
              <a:xfrm>
                <a:off x="4158930" y="4034684"/>
                <a:ext cx="33497" cy="28762"/>
                <a:chOff x="4158930" y="4034684"/>
                <a:chExt cx="33497" cy="28762"/>
              </a:xfrm>
            </p:grpSpPr>
            <p:sp>
              <p:nvSpPr>
                <p:cNvPr id="3829" name="Google Shape;3829;p64"/>
                <p:cNvSpPr/>
                <p:nvPr/>
              </p:nvSpPr>
              <p:spPr>
                <a:xfrm>
                  <a:off x="4158930" y="4034684"/>
                  <a:ext cx="33497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7" extrusionOk="0">
                      <a:moveTo>
                        <a:pt x="2421" y="0"/>
                      </a:moveTo>
                      <a:cubicBezTo>
                        <a:pt x="1974" y="0"/>
                        <a:pt x="1520" y="166"/>
                        <a:pt x="1149" y="536"/>
                      </a:cubicBezTo>
                      <a:cubicBezTo>
                        <a:pt x="0" y="1685"/>
                        <a:pt x="811" y="3645"/>
                        <a:pt x="2432" y="3657"/>
                      </a:cubicBezTo>
                      <a:cubicBezTo>
                        <a:pt x="3436" y="3645"/>
                        <a:pt x="4258" y="2834"/>
                        <a:pt x="4258" y="1830"/>
                      </a:cubicBezTo>
                      <a:cubicBezTo>
                        <a:pt x="4258" y="732"/>
                        <a:pt x="3358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64"/>
                <p:cNvSpPr/>
                <p:nvPr/>
              </p:nvSpPr>
              <p:spPr>
                <a:xfrm>
                  <a:off x="4173385" y="4044319"/>
                  <a:ext cx="9336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99" extrusionOk="0">
                      <a:moveTo>
                        <a:pt x="594" y="1"/>
                      </a:moveTo>
                      <a:cubicBezTo>
                        <a:pt x="267" y="1"/>
                        <a:pt x="1" y="279"/>
                        <a:pt x="1" y="605"/>
                      </a:cubicBezTo>
                      <a:cubicBezTo>
                        <a:pt x="1" y="932"/>
                        <a:pt x="267" y="1198"/>
                        <a:pt x="594" y="1198"/>
                      </a:cubicBezTo>
                      <a:cubicBezTo>
                        <a:pt x="920" y="1198"/>
                        <a:pt x="1186" y="932"/>
                        <a:pt x="1186" y="605"/>
                      </a:cubicBezTo>
                      <a:cubicBezTo>
                        <a:pt x="1186" y="279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1" name="Google Shape;3831;p64"/>
              <p:cNvGrpSpPr/>
              <p:nvPr/>
            </p:nvGrpSpPr>
            <p:grpSpPr>
              <a:xfrm>
                <a:off x="4134949" y="3957049"/>
                <a:ext cx="33497" cy="28770"/>
                <a:chOff x="4134949" y="3957049"/>
                <a:chExt cx="33497" cy="28770"/>
              </a:xfrm>
            </p:grpSpPr>
            <p:sp>
              <p:nvSpPr>
                <p:cNvPr id="3832" name="Google Shape;3832;p64"/>
                <p:cNvSpPr/>
                <p:nvPr/>
              </p:nvSpPr>
              <p:spPr>
                <a:xfrm>
                  <a:off x="4134949" y="3957049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0"/>
                      </a:moveTo>
                      <a:cubicBezTo>
                        <a:pt x="1975" y="0"/>
                        <a:pt x="1520" y="166"/>
                        <a:pt x="1150" y="536"/>
                      </a:cubicBezTo>
                      <a:cubicBezTo>
                        <a:pt x="1" y="1685"/>
                        <a:pt x="811" y="3657"/>
                        <a:pt x="2432" y="3657"/>
                      </a:cubicBezTo>
                      <a:cubicBezTo>
                        <a:pt x="3436" y="3657"/>
                        <a:pt x="4259" y="2834"/>
                        <a:pt x="4259" y="1830"/>
                      </a:cubicBezTo>
                      <a:cubicBezTo>
                        <a:pt x="4259" y="732"/>
                        <a:pt x="3359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64"/>
                <p:cNvSpPr/>
                <p:nvPr/>
              </p:nvSpPr>
              <p:spPr>
                <a:xfrm>
                  <a:off x="4147793" y="3966778"/>
                  <a:ext cx="10956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3" extrusionOk="0">
                      <a:moveTo>
                        <a:pt x="799" y="1"/>
                      </a:moveTo>
                      <a:cubicBezTo>
                        <a:pt x="267" y="1"/>
                        <a:pt x="1" y="642"/>
                        <a:pt x="376" y="1017"/>
                      </a:cubicBezTo>
                      <a:cubicBezTo>
                        <a:pt x="497" y="1138"/>
                        <a:pt x="646" y="1192"/>
                        <a:pt x="792" y="1192"/>
                      </a:cubicBezTo>
                      <a:cubicBezTo>
                        <a:pt x="1098" y="1192"/>
                        <a:pt x="1392" y="954"/>
                        <a:pt x="1392" y="593"/>
                      </a:cubicBezTo>
                      <a:cubicBezTo>
                        <a:pt x="1392" y="267"/>
                        <a:pt x="1126" y="1"/>
                        <a:pt x="799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4" name="Google Shape;3834;p64"/>
              <p:cNvGrpSpPr/>
              <p:nvPr/>
            </p:nvGrpSpPr>
            <p:grpSpPr>
              <a:xfrm>
                <a:off x="4193653" y="4184403"/>
                <a:ext cx="43580" cy="37264"/>
                <a:chOff x="4193653" y="4184403"/>
                <a:chExt cx="43580" cy="37264"/>
              </a:xfrm>
            </p:grpSpPr>
            <p:sp>
              <p:nvSpPr>
                <p:cNvPr id="3835" name="Google Shape;3835;p64"/>
                <p:cNvSpPr/>
                <p:nvPr/>
              </p:nvSpPr>
              <p:spPr>
                <a:xfrm>
                  <a:off x="4193653" y="4184403"/>
                  <a:ext cx="43580" cy="3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38" extrusionOk="0">
                      <a:moveTo>
                        <a:pt x="3156" y="1"/>
                      </a:moveTo>
                      <a:cubicBezTo>
                        <a:pt x="2575" y="1"/>
                        <a:pt x="1982" y="216"/>
                        <a:pt x="1501" y="698"/>
                      </a:cubicBezTo>
                      <a:cubicBezTo>
                        <a:pt x="1" y="2185"/>
                        <a:pt x="1065" y="4738"/>
                        <a:pt x="3170" y="4738"/>
                      </a:cubicBezTo>
                      <a:cubicBezTo>
                        <a:pt x="4476" y="4738"/>
                        <a:pt x="5529" y="3673"/>
                        <a:pt x="5541" y="2367"/>
                      </a:cubicBezTo>
                      <a:cubicBezTo>
                        <a:pt x="5541" y="943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64"/>
                <p:cNvSpPr/>
                <p:nvPr/>
              </p:nvSpPr>
              <p:spPr>
                <a:xfrm>
                  <a:off x="4206591" y="4194069"/>
                  <a:ext cx="20944" cy="1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282" extrusionOk="0">
                      <a:moveTo>
                        <a:pt x="1525" y="1"/>
                      </a:moveTo>
                      <a:cubicBezTo>
                        <a:pt x="509" y="1"/>
                        <a:pt x="1" y="1223"/>
                        <a:pt x="714" y="1948"/>
                      </a:cubicBezTo>
                      <a:cubicBezTo>
                        <a:pt x="948" y="2179"/>
                        <a:pt x="1234" y="2282"/>
                        <a:pt x="1514" y="2282"/>
                      </a:cubicBezTo>
                      <a:cubicBezTo>
                        <a:pt x="2101" y="2282"/>
                        <a:pt x="2662" y="1826"/>
                        <a:pt x="2662" y="1138"/>
                      </a:cubicBezTo>
                      <a:cubicBezTo>
                        <a:pt x="2662" y="509"/>
                        <a:pt x="2154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7" name="Google Shape;3837;p64"/>
              <p:cNvGrpSpPr/>
              <p:nvPr/>
            </p:nvGrpSpPr>
            <p:grpSpPr>
              <a:xfrm>
                <a:off x="4343600" y="3943844"/>
                <a:ext cx="43580" cy="37312"/>
                <a:chOff x="4343600" y="3943844"/>
                <a:chExt cx="43580" cy="37312"/>
              </a:xfrm>
            </p:grpSpPr>
            <p:sp>
              <p:nvSpPr>
                <p:cNvPr id="3838" name="Google Shape;3838;p64"/>
                <p:cNvSpPr/>
                <p:nvPr/>
              </p:nvSpPr>
              <p:spPr>
                <a:xfrm>
                  <a:off x="4343600" y="3943844"/>
                  <a:ext cx="43580" cy="3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44" extrusionOk="0">
                      <a:moveTo>
                        <a:pt x="3156" y="1"/>
                      </a:moveTo>
                      <a:cubicBezTo>
                        <a:pt x="2574" y="1"/>
                        <a:pt x="1982" y="218"/>
                        <a:pt x="1500" y="703"/>
                      </a:cubicBezTo>
                      <a:cubicBezTo>
                        <a:pt x="0" y="2191"/>
                        <a:pt x="1065" y="4743"/>
                        <a:pt x="3169" y="4743"/>
                      </a:cubicBezTo>
                      <a:cubicBezTo>
                        <a:pt x="4476" y="4731"/>
                        <a:pt x="5528" y="3679"/>
                        <a:pt x="5540" y="2372"/>
                      </a:cubicBezTo>
                      <a:cubicBezTo>
                        <a:pt x="5540" y="949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64"/>
                <p:cNvSpPr/>
                <p:nvPr/>
              </p:nvSpPr>
              <p:spPr>
                <a:xfrm>
                  <a:off x="4359581" y="3953557"/>
                  <a:ext cx="17893" cy="1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2275" extrusionOk="0">
                      <a:moveTo>
                        <a:pt x="1137" y="0"/>
                      </a:moveTo>
                      <a:cubicBezTo>
                        <a:pt x="508" y="0"/>
                        <a:pt x="0" y="508"/>
                        <a:pt x="0" y="1137"/>
                      </a:cubicBezTo>
                      <a:cubicBezTo>
                        <a:pt x="0" y="1766"/>
                        <a:pt x="508" y="2274"/>
                        <a:pt x="1137" y="2274"/>
                      </a:cubicBezTo>
                      <a:cubicBezTo>
                        <a:pt x="1766" y="2274"/>
                        <a:pt x="2275" y="1766"/>
                        <a:pt x="2275" y="1137"/>
                      </a:cubicBezTo>
                      <a:cubicBezTo>
                        <a:pt x="2275" y="508"/>
                        <a:pt x="1766" y="0"/>
                        <a:pt x="113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40" name="Google Shape;3840;p64"/>
              <p:cNvGrpSpPr/>
              <p:nvPr/>
            </p:nvGrpSpPr>
            <p:grpSpPr>
              <a:xfrm>
                <a:off x="4172339" y="3381693"/>
                <a:ext cx="31499" cy="27001"/>
                <a:chOff x="4172339" y="3381693"/>
                <a:chExt cx="31499" cy="27001"/>
              </a:xfrm>
            </p:grpSpPr>
            <p:sp>
              <p:nvSpPr>
                <p:cNvPr id="3841" name="Google Shape;3841;p64"/>
                <p:cNvSpPr/>
                <p:nvPr/>
              </p:nvSpPr>
              <p:spPr>
                <a:xfrm>
                  <a:off x="4172339" y="33816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20"/>
                        <a:pt x="2299" y="3432"/>
                      </a:cubicBezTo>
                      <a:cubicBezTo>
                        <a:pt x="3243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64"/>
                <p:cNvSpPr/>
                <p:nvPr/>
              </p:nvSpPr>
              <p:spPr>
                <a:xfrm>
                  <a:off x="4185285" y="3391367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2" y="823"/>
                      </a:cubicBezTo>
                      <a:cubicBezTo>
                        <a:pt x="401" y="922"/>
                        <a:pt x="523" y="967"/>
                        <a:pt x="643" y="967"/>
                      </a:cubicBezTo>
                      <a:cubicBezTo>
                        <a:pt x="889" y="967"/>
                        <a:pt x="1125" y="778"/>
                        <a:pt x="1125" y="484"/>
                      </a:cubicBezTo>
                      <a:cubicBezTo>
                        <a:pt x="1125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7" name="Google Shape;3847;p65"/>
          <p:cNvGrpSpPr/>
          <p:nvPr/>
        </p:nvGrpSpPr>
        <p:grpSpPr>
          <a:xfrm>
            <a:off x="729274" y="1175734"/>
            <a:ext cx="2507799" cy="206239"/>
            <a:chOff x="106648" y="895722"/>
            <a:chExt cx="4481413" cy="374300"/>
          </a:xfrm>
        </p:grpSpPr>
        <p:grpSp>
          <p:nvGrpSpPr>
            <p:cNvPr id="3848" name="Google Shape;3848;p65"/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</p:grpSpPr>
          <p:sp>
            <p:nvSpPr>
              <p:cNvPr id="3849" name="Google Shape;3849;p65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0" name="Google Shape;3850;p65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3851" name="Google Shape;3851;p6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52" name="Google Shape;3852;p6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53" name="Google Shape;3853;p65"/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</p:grpSpPr>
          <p:sp>
            <p:nvSpPr>
              <p:cNvPr id="3854" name="Google Shape;3854;p65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5" name="Google Shape;3855;p6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3856" name="Google Shape;3856;p6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57" name="Google Shape;3857;p6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58" name="Google Shape;3858;p65"/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</p:grpSpPr>
          <p:sp>
            <p:nvSpPr>
              <p:cNvPr id="3859" name="Google Shape;3859;p65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60" name="Google Shape;3860;p65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3861" name="Google Shape;3861;p6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62" name="Google Shape;3862;p6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63" name="Google Shape;3863;p65"/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4" cy="411825"/>
            </a:xfrm>
          </p:grpSpPr>
          <p:sp>
            <p:nvSpPr>
              <p:cNvPr id="3864" name="Google Shape;3864;p65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65" name="Google Shape;3865;p6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3866" name="Google Shape;3866;p6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67" name="Google Shape;3867;p6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868" name="Google Shape;3868;p65"/>
          <p:cNvGrpSpPr/>
          <p:nvPr/>
        </p:nvGrpSpPr>
        <p:grpSpPr>
          <a:xfrm>
            <a:off x="2147036" y="3575105"/>
            <a:ext cx="1086701" cy="799429"/>
            <a:chOff x="2183288" y="3555572"/>
            <a:chExt cx="1136241" cy="835873"/>
          </a:xfrm>
        </p:grpSpPr>
        <p:sp>
          <p:nvSpPr>
            <p:cNvPr id="3869" name="Google Shape;3869;p65"/>
            <p:cNvSpPr/>
            <p:nvPr/>
          </p:nvSpPr>
          <p:spPr>
            <a:xfrm>
              <a:off x="2673740" y="4350566"/>
              <a:ext cx="270028" cy="11697"/>
            </a:xfrm>
            <a:custGeom>
              <a:avLst/>
              <a:gdLst/>
              <a:ahLst/>
              <a:cxnLst/>
              <a:rect l="l" t="t" r="r" b="b"/>
              <a:pathLst>
                <a:path w="106520" h="2706" extrusionOk="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0" name="Google Shape;3870;p65"/>
            <p:cNvGrpSpPr/>
            <p:nvPr/>
          </p:nvGrpSpPr>
          <p:grpSpPr>
            <a:xfrm>
              <a:off x="2205895" y="3637269"/>
              <a:ext cx="1089848" cy="724993"/>
              <a:chOff x="2205895" y="3637269"/>
              <a:chExt cx="1089848" cy="724993"/>
            </a:xfrm>
          </p:grpSpPr>
          <p:sp>
            <p:nvSpPr>
              <p:cNvPr id="3871" name="Google Shape;3871;p65"/>
              <p:cNvSpPr/>
              <p:nvPr/>
            </p:nvSpPr>
            <p:spPr>
              <a:xfrm>
                <a:off x="2205895" y="4204394"/>
                <a:ext cx="555376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65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65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5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5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5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77" name="Google Shape;3877;p65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78" name="Google Shape;3878;p65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879" name="Google Shape;3879;p65"/>
            <p:cNvGrpSpPr/>
            <p:nvPr/>
          </p:nvGrpSpPr>
          <p:grpSpPr>
            <a:xfrm>
              <a:off x="3173850" y="3779426"/>
              <a:ext cx="145679" cy="70048"/>
              <a:chOff x="3173850" y="3779426"/>
              <a:chExt cx="145679" cy="70048"/>
            </a:xfrm>
          </p:grpSpPr>
          <p:cxnSp>
            <p:nvCxnSpPr>
              <p:cNvPr id="3880" name="Google Shape;3880;p65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881" name="Google Shape;3881;p65"/>
              <p:cNvSpPr/>
              <p:nvPr/>
            </p:nvSpPr>
            <p:spPr>
              <a:xfrm rot="5400000">
                <a:off x="3254146" y="378409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2" name="Google Shape;3882;p65"/>
            <p:cNvGrpSpPr/>
            <p:nvPr/>
          </p:nvGrpSpPr>
          <p:grpSpPr>
            <a:xfrm>
              <a:off x="2183288" y="4139483"/>
              <a:ext cx="145133" cy="70048"/>
              <a:chOff x="2183288" y="4139483"/>
              <a:chExt cx="145133" cy="70048"/>
            </a:xfrm>
          </p:grpSpPr>
          <p:cxnSp>
            <p:nvCxnSpPr>
              <p:cNvPr id="3883" name="Google Shape;3883;p65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sp>
            <p:nvSpPr>
              <p:cNvPr id="3884" name="Google Shape;3884;p65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5" name="Google Shape;3885;p65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86" name="Google Shape;3886;p65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887" name="Google Shape;3887;p65"/>
            <p:cNvGrpSpPr/>
            <p:nvPr/>
          </p:nvGrpSpPr>
          <p:grpSpPr>
            <a:xfrm>
              <a:off x="2943836" y="4268886"/>
              <a:ext cx="60717" cy="122559"/>
              <a:chOff x="2943836" y="4268886"/>
              <a:chExt cx="60717" cy="122559"/>
            </a:xfrm>
          </p:grpSpPr>
          <p:sp>
            <p:nvSpPr>
              <p:cNvPr id="3888" name="Google Shape;3888;p65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89" name="Google Shape;3889;p65"/>
              <p:cNvCxnSpPr/>
              <p:nvPr/>
            </p:nvCxnSpPr>
            <p:spPr>
              <a:xfrm>
                <a:off x="2974204" y="4268886"/>
                <a:ext cx="0" cy="5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</p:grpSp>
      <p:grpSp>
        <p:nvGrpSpPr>
          <p:cNvPr id="3890" name="Google Shape;3890;p65"/>
          <p:cNvGrpSpPr/>
          <p:nvPr/>
        </p:nvGrpSpPr>
        <p:grpSpPr>
          <a:xfrm>
            <a:off x="3409981" y="1496104"/>
            <a:ext cx="1675870" cy="758251"/>
            <a:chOff x="3530532" y="1496185"/>
            <a:chExt cx="1562000" cy="706730"/>
          </a:xfrm>
        </p:grpSpPr>
        <p:cxnSp>
          <p:nvCxnSpPr>
            <p:cNvPr id="3891" name="Google Shape;3891;p65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noFill/>
            <a:ln w="28575" cap="flat" cmpd="sng">
              <a:solidFill>
                <a:srgbClr val="A5B7C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892" name="Google Shape;3892;p65"/>
            <p:cNvGrpSpPr/>
            <p:nvPr/>
          </p:nvGrpSpPr>
          <p:grpSpPr>
            <a:xfrm>
              <a:off x="3530532" y="1496185"/>
              <a:ext cx="323430" cy="463587"/>
              <a:chOff x="3530532" y="1496185"/>
              <a:chExt cx="323430" cy="463587"/>
            </a:xfrm>
          </p:grpSpPr>
          <p:grpSp>
            <p:nvGrpSpPr>
              <p:cNvPr id="3893" name="Google Shape;3893;p65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</p:grpSpPr>
            <p:cxnSp>
              <p:nvCxnSpPr>
                <p:cNvPr id="3894" name="Google Shape;3894;p65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895" name="Google Shape;3895;p65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96" name="Google Shape;3896;p65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7" name="Google Shape;3897;p65"/>
            <p:cNvGrpSpPr/>
            <p:nvPr/>
          </p:nvGrpSpPr>
          <p:grpSpPr>
            <a:xfrm>
              <a:off x="3891569" y="1779209"/>
              <a:ext cx="323945" cy="423706"/>
              <a:chOff x="3891569" y="1779209"/>
              <a:chExt cx="323945" cy="423706"/>
            </a:xfrm>
          </p:grpSpPr>
          <p:grpSp>
            <p:nvGrpSpPr>
              <p:cNvPr id="3898" name="Google Shape;3898;p65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</p:grpSpPr>
            <p:cxnSp>
              <p:nvCxnSpPr>
                <p:cNvPr id="3899" name="Google Shape;3899;p65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00" name="Google Shape;3900;p65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1" name="Google Shape;3901;p65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2" name="Google Shape;3902;p65"/>
            <p:cNvGrpSpPr/>
            <p:nvPr/>
          </p:nvGrpSpPr>
          <p:grpSpPr>
            <a:xfrm>
              <a:off x="4252606" y="1496185"/>
              <a:ext cx="324721" cy="463587"/>
              <a:chOff x="4252606" y="1496185"/>
              <a:chExt cx="324721" cy="463587"/>
            </a:xfrm>
          </p:grpSpPr>
          <p:grpSp>
            <p:nvGrpSpPr>
              <p:cNvPr id="3903" name="Google Shape;3903;p65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</p:grpSpPr>
            <p:cxnSp>
              <p:nvCxnSpPr>
                <p:cNvPr id="3904" name="Google Shape;3904;p65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05" name="Google Shape;3905;p65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6" name="Google Shape;3906;p65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7" name="Google Shape;3907;p65"/>
            <p:cNvGrpSpPr/>
            <p:nvPr/>
          </p:nvGrpSpPr>
          <p:grpSpPr>
            <a:xfrm>
              <a:off x="4613643" y="1763716"/>
              <a:ext cx="325308" cy="439200"/>
              <a:chOff x="4613643" y="1763716"/>
              <a:chExt cx="325308" cy="439200"/>
            </a:xfrm>
          </p:grpSpPr>
          <p:grpSp>
            <p:nvGrpSpPr>
              <p:cNvPr id="3908" name="Google Shape;3908;p65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</p:grpSpPr>
            <p:cxnSp>
              <p:nvCxnSpPr>
                <p:cNvPr id="3909" name="Google Shape;3909;p65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10" name="Google Shape;3910;p65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11" name="Google Shape;3911;p65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2" name="Google Shape;3912;p65"/>
          <p:cNvGrpSpPr/>
          <p:nvPr/>
        </p:nvGrpSpPr>
        <p:grpSpPr>
          <a:xfrm>
            <a:off x="3421841" y="2349730"/>
            <a:ext cx="1652173" cy="391517"/>
            <a:chOff x="3512551" y="2358270"/>
            <a:chExt cx="1597383" cy="378533"/>
          </a:xfrm>
        </p:grpSpPr>
        <p:cxnSp>
          <p:nvCxnSpPr>
            <p:cNvPr id="3913" name="Google Shape;3913;p65"/>
            <p:cNvCxnSpPr>
              <a:stCxn id="3914" idx="6"/>
              <a:endCxn id="3915" idx="2"/>
            </p:cNvCxnSpPr>
            <p:nvPr/>
          </p:nvCxnSpPr>
          <p:spPr>
            <a:xfrm>
              <a:off x="3738198" y="2553118"/>
              <a:ext cx="11460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916" name="Google Shape;3916;p65"/>
            <p:cNvGrpSpPr/>
            <p:nvPr/>
          </p:nvGrpSpPr>
          <p:grpSpPr>
            <a:xfrm>
              <a:off x="3512551" y="2358270"/>
              <a:ext cx="225647" cy="307714"/>
              <a:chOff x="2182679" y="2004714"/>
              <a:chExt cx="792300" cy="1080458"/>
            </a:xfrm>
          </p:grpSpPr>
          <p:cxnSp>
            <p:nvCxnSpPr>
              <p:cNvPr id="3917" name="Google Shape;3917;p65"/>
              <p:cNvCxnSpPr>
                <a:stCxn id="3918" idx="0"/>
              </p:cNvCxnSpPr>
              <p:nvPr/>
            </p:nvCxnSpPr>
            <p:spPr>
              <a:xfrm rot="10800000">
                <a:off x="2578961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14" name="Google Shape;3914;p65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65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9" name="Google Shape;3919;p65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</p:grpSpPr>
          <p:cxnSp>
            <p:nvCxnSpPr>
              <p:cNvPr id="3920" name="Google Shape;3920;p65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21" name="Google Shape;3921;p65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65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3" name="Google Shape;3923;p65"/>
            <p:cNvGrpSpPr/>
            <p:nvPr/>
          </p:nvGrpSpPr>
          <p:grpSpPr>
            <a:xfrm>
              <a:off x="4427051" y="2358270"/>
              <a:ext cx="225647" cy="307714"/>
              <a:chOff x="5393704" y="2004714"/>
              <a:chExt cx="792300" cy="1080458"/>
            </a:xfrm>
          </p:grpSpPr>
          <p:cxnSp>
            <p:nvCxnSpPr>
              <p:cNvPr id="3924" name="Google Shape;3924;p65"/>
              <p:cNvCxnSpPr>
                <a:stCxn id="3925" idx="0"/>
              </p:cNvCxnSpPr>
              <p:nvPr/>
            </p:nvCxnSpPr>
            <p:spPr>
              <a:xfrm rot="10800000">
                <a:off x="5789986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26" name="Google Shape;3926;p65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65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7" name="Google Shape;3927;p65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</p:grpSpPr>
          <p:cxnSp>
            <p:nvCxnSpPr>
              <p:cNvPr id="3928" name="Google Shape;3928;p65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15" name="Google Shape;3915;p65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5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0" name="Google Shape;3930;p65"/>
          <p:cNvGrpSpPr/>
          <p:nvPr/>
        </p:nvGrpSpPr>
        <p:grpSpPr>
          <a:xfrm>
            <a:off x="6842649" y="1185930"/>
            <a:ext cx="1581844" cy="732818"/>
            <a:chOff x="634175" y="2986275"/>
            <a:chExt cx="3147949" cy="1458344"/>
          </a:xfrm>
        </p:grpSpPr>
        <p:cxnSp>
          <p:nvCxnSpPr>
            <p:cNvPr id="3931" name="Google Shape;3931;p65"/>
            <p:cNvCxnSpPr>
              <a:stCxn id="3932" idx="4"/>
              <a:endCxn id="3933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4" name="Google Shape;3934;p65"/>
            <p:cNvCxnSpPr>
              <a:stCxn id="3933" idx="0"/>
              <a:endCxn id="3935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6" name="Google Shape;3936;p65"/>
            <p:cNvCxnSpPr>
              <a:stCxn id="3935" idx="4"/>
              <a:endCxn id="3937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8" name="Google Shape;3938;p65"/>
            <p:cNvCxnSpPr>
              <a:stCxn id="3937" idx="0"/>
              <a:endCxn id="3939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39" name="Google Shape;3939;p65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5" name="Google Shape;3935;p65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2" name="Google Shape;3932;p65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7" name="Google Shape;3937;p65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3" name="Google Shape;3933;p65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0" name="Google Shape;3940;p65"/>
          <p:cNvGrpSpPr/>
          <p:nvPr/>
        </p:nvGrpSpPr>
        <p:grpSpPr>
          <a:xfrm>
            <a:off x="3410364" y="2880240"/>
            <a:ext cx="1675128" cy="313674"/>
            <a:chOff x="998425" y="1182125"/>
            <a:chExt cx="1065400" cy="199500"/>
          </a:xfrm>
        </p:grpSpPr>
        <p:sp>
          <p:nvSpPr>
            <p:cNvPr id="3941" name="Google Shape;3941;p65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65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65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65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65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6" name="Google Shape;3946;p65"/>
          <p:cNvGrpSpPr/>
          <p:nvPr/>
        </p:nvGrpSpPr>
        <p:grpSpPr>
          <a:xfrm>
            <a:off x="3410363" y="3836206"/>
            <a:ext cx="1675129" cy="525345"/>
            <a:chOff x="5194708" y="3484366"/>
            <a:chExt cx="3148148" cy="987304"/>
          </a:xfrm>
        </p:grpSpPr>
        <p:grpSp>
          <p:nvGrpSpPr>
            <p:cNvPr id="3947" name="Google Shape;3947;p65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3948" name="Google Shape;3948;p65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65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65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1" name="Google Shape;3951;p65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3952" name="Google Shape;3952;p65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65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65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5" name="Google Shape;3955;p65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3956" name="Google Shape;3956;p65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65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65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9" name="Google Shape;3959;p65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3960" name="Google Shape;3960;p65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65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65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3" name="Google Shape;3963;p65"/>
          <p:cNvGrpSpPr/>
          <p:nvPr/>
        </p:nvGrpSpPr>
        <p:grpSpPr>
          <a:xfrm>
            <a:off x="6844048" y="2482095"/>
            <a:ext cx="1579046" cy="522230"/>
            <a:chOff x="6853641" y="2534077"/>
            <a:chExt cx="1515545" cy="501229"/>
          </a:xfrm>
        </p:grpSpPr>
        <p:grpSp>
          <p:nvGrpSpPr>
            <p:cNvPr id="3964" name="Google Shape;3964;p65"/>
            <p:cNvGrpSpPr/>
            <p:nvPr/>
          </p:nvGrpSpPr>
          <p:grpSpPr>
            <a:xfrm>
              <a:off x="6853641" y="2618923"/>
              <a:ext cx="1515545" cy="324556"/>
              <a:chOff x="6853641" y="2618923"/>
              <a:chExt cx="1515545" cy="324556"/>
            </a:xfrm>
          </p:grpSpPr>
          <p:sp>
            <p:nvSpPr>
              <p:cNvPr id="3965" name="Google Shape;3965;p65"/>
              <p:cNvSpPr/>
              <p:nvPr/>
            </p:nvSpPr>
            <p:spPr>
              <a:xfrm>
                <a:off x="7747010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3" y="1075"/>
                      <a:pt x="327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6132" y="3951"/>
                      <a:pt x="7903" y="2178"/>
                      <a:pt x="7903" y="0"/>
                    </a:cubicBezTo>
                    <a:lnTo>
                      <a:pt x="7248" y="0"/>
                    </a:lnTo>
                    <a:cubicBezTo>
                      <a:pt x="7248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65"/>
              <p:cNvSpPr/>
              <p:nvPr/>
            </p:nvSpPr>
            <p:spPr>
              <a:xfrm>
                <a:off x="7449412" y="2618923"/>
                <a:ext cx="324496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3951" extrusionOk="0">
                    <a:moveTo>
                      <a:pt x="3951" y="0"/>
                    </a:moveTo>
                    <a:cubicBezTo>
                      <a:pt x="2330" y="0"/>
                      <a:pt x="935" y="982"/>
                      <a:pt x="327" y="2380"/>
                    </a:cubicBezTo>
                    <a:cubicBezTo>
                      <a:pt x="111" y="2874"/>
                      <a:pt x="0" y="3409"/>
                      <a:pt x="0" y="3951"/>
                    </a:cubicBezTo>
                    <a:lnTo>
                      <a:pt x="653" y="3951"/>
                    </a:lnTo>
                    <a:cubicBezTo>
                      <a:pt x="653" y="2135"/>
                      <a:pt x="2133" y="657"/>
                      <a:pt x="3951" y="657"/>
                    </a:cubicBezTo>
                    <a:cubicBezTo>
                      <a:pt x="5767" y="657"/>
                      <a:pt x="7246" y="2135"/>
                      <a:pt x="7246" y="3951"/>
                    </a:cubicBezTo>
                    <a:lnTo>
                      <a:pt x="7901" y="3951"/>
                    </a:lnTo>
                    <a:cubicBezTo>
                      <a:pt x="7901" y="3411"/>
                      <a:pt x="7791" y="2876"/>
                      <a:pt x="7574" y="2381"/>
                    </a:cubicBezTo>
                    <a:cubicBezTo>
                      <a:pt x="6966" y="982"/>
                      <a:pt x="5571" y="0"/>
                      <a:pt x="395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65"/>
              <p:cNvSpPr/>
              <p:nvPr/>
            </p:nvSpPr>
            <p:spPr>
              <a:xfrm>
                <a:off x="6853641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8" y="0"/>
                    </a:moveTo>
                    <a:cubicBezTo>
                      <a:pt x="3954" y="0"/>
                      <a:pt x="3950" y="0"/>
                      <a:pt x="3946" y="0"/>
                    </a:cubicBezTo>
                    <a:cubicBezTo>
                      <a:pt x="1768" y="6"/>
                      <a:pt x="0" y="1784"/>
                      <a:pt x="6" y="3963"/>
                    </a:cubicBezTo>
                    <a:lnTo>
                      <a:pt x="661" y="3962"/>
                    </a:lnTo>
                    <a:cubicBezTo>
                      <a:pt x="657" y="2144"/>
                      <a:pt x="2131" y="661"/>
                      <a:pt x="3947" y="655"/>
                    </a:cubicBezTo>
                    <a:cubicBezTo>
                      <a:pt x="3951" y="655"/>
                      <a:pt x="3955" y="655"/>
                      <a:pt x="3959" y="655"/>
                    </a:cubicBezTo>
                    <a:cubicBezTo>
                      <a:pt x="5771" y="655"/>
                      <a:pt x="7248" y="2127"/>
                      <a:pt x="7254" y="3939"/>
                    </a:cubicBezTo>
                    <a:lnTo>
                      <a:pt x="7256" y="3939"/>
                    </a:lnTo>
                    <a:lnTo>
                      <a:pt x="7909" y="3938"/>
                    </a:lnTo>
                    <a:cubicBezTo>
                      <a:pt x="7907" y="3398"/>
                      <a:pt x="7795" y="2863"/>
                      <a:pt x="7578" y="2368"/>
                    </a:cubicBezTo>
                    <a:cubicBezTo>
                      <a:pt x="6966" y="976"/>
                      <a:pt x="5573" y="0"/>
                      <a:pt x="395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65"/>
              <p:cNvSpPr/>
              <p:nvPr/>
            </p:nvSpPr>
            <p:spPr>
              <a:xfrm>
                <a:off x="7151691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1" y="1075"/>
                      <a:pt x="328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5574" y="3951"/>
                      <a:pt x="6967" y="2971"/>
                      <a:pt x="7575" y="1573"/>
                    </a:cubicBezTo>
                    <a:cubicBezTo>
                      <a:pt x="7791" y="1076"/>
                      <a:pt x="7903" y="541"/>
                      <a:pt x="7903" y="0"/>
                    </a:cubicBezTo>
                    <a:lnTo>
                      <a:pt x="7249" y="0"/>
                    </a:lnTo>
                    <a:cubicBezTo>
                      <a:pt x="7249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65"/>
              <p:cNvSpPr/>
              <p:nvPr/>
            </p:nvSpPr>
            <p:spPr>
              <a:xfrm>
                <a:off x="8044362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9" y="0"/>
                    </a:moveTo>
                    <a:cubicBezTo>
                      <a:pt x="3955" y="0"/>
                      <a:pt x="3951" y="0"/>
                      <a:pt x="3947" y="0"/>
                    </a:cubicBezTo>
                    <a:cubicBezTo>
                      <a:pt x="1769" y="8"/>
                      <a:pt x="1" y="1786"/>
                      <a:pt x="7" y="3963"/>
                    </a:cubicBezTo>
                    <a:lnTo>
                      <a:pt x="664" y="3962"/>
                    </a:lnTo>
                    <a:cubicBezTo>
                      <a:pt x="658" y="2144"/>
                      <a:pt x="2132" y="661"/>
                      <a:pt x="3948" y="657"/>
                    </a:cubicBezTo>
                    <a:cubicBezTo>
                      <a:pt x="3952" y="657"/>
                      <a:pt x="3956" y="657"/>
                      <a:pt x="3960" y="657"/>
                    </a:cubicBezTo>
                    <a:cubicBezTo>
                      <a:pt x="5772" y="657"/>
                      <a:pt x="7249" y="2127"/>
                      <a:pt x="7255" y="3941"/>
                    </a:cubicBezTo>
                    <a:lnTo>
                      <a:pt x="7257" y="3941"/>
                    </a:lnTo>
                    <a:lnTo>
                      <a:pt x="7910" y="3939"/>
                    </a:lnTo>
                    <a:cubicBezTo>
                      <a:pt x="7908" y="3398"/>
                      <a:pt x="7796" y="2865"/>
                      <a:pt x="7578" y="2370"/>
                    </a:cubicBezTo>
                    <a:cubicBezTo>
                      <a:pt x="6967" y="976"/>
                      <a:pt x="5574" y="0"/>
                      <a:pt x="3959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70" name="Google Shape;3970;p65"/>
            <p:cNvSpPr/>
            <p:nvPr/>
          </p:nvSpPr>
          <p:spPr>
            <a:xfrm>
              <a:off x="6899264" y="2673830"/>
              <a:ext cx="225242" cy="361476"/>
            </a:xfrm>
            <a:custGeom>
              <a:avLst/>
              <a:gdLst/>
              <a:ahLst/>
              <a:cxnLst/>
              <a:rect l="l" t="t" r="r" b="b"/>
              <a:pathLst>
                <a:path w="5485" h="8802" extrusionOk="0">
                  <a:moveTo>
                    <a:pt x="2798" y="1197"/>
                  </a:moveTo>
                  <a:cubicBezTo>
                    <a:pt x="2989" y="1197"/>
                    <a:pt x="3183" y="1234"/>
                    <a:pt x="3366" y="1310"/>
                  </a:cubicBezTo>
                  <a:cubicBezTo>
                    <a:pt x="3924" y="1542"/>
                    <a:pt x="4287" y="2085"/>
                    <a:pt x="4287" y="2689"/>
                  </a:cubicBezTo>
                  <a:cubicBezTo>
                    <a:pt x="4287" y="3512"/>
                    <a:pt x="3619" y="4178"/>
                    <a:pt x="2796" y="4180"/>
                  </a:cubicBezTo>
                  <a:cubicBezTo>
                    <a:pt x="2194" y="4180"/>
                    <a:pt x="1650" y="3816"/>
                    <a:pt x="1419" y="3259"/>
                  </a:cubicBezTo>
                  <a:cubicBezTo>
                    <a:pt x="1189" y="2702"/>
                    <a:pt x="1317" y="2061"/>
                    <a:pt x="1743" y="1634"/>
                  </a:cubicBezTo>
                  <a:cubicBezTo>
                    <a:pt x="2028" y="1348"/>
                    <a:pt x="2410" y="1197"/>
                    <a:pt x="2798" y="1197"/>
                  </a:cubicBezTo>
                  <a:close/>
                  <a:moveTo>
                    <a:pt x="2796" y="1"/>
                  </a:moveTo>
                  <a:cubicBezTo>
                    <a:pt x="2254" y="1"/>
                    <a:pt x="1714" y="165"/>
                    <a:pt x="1253" y="489"/>
                  </a:cubicBezTo>
                  <a:cubicBezTo>
                    <a:pt x="433" y="1063"/>
                    <a:pt x="0" y="2048"/>
                    <a:pt x="132" y="3043"/>
                  </a:cubicBezTo>
                  <a:cubicBezTo>
                    <a:pt x="263" y="4037"/>
                    <a:pt x="937" y="4875"/>
                    <a:pt x="1880" y="5216"/>
                  </a:cubicBezTo>
                  <a:lnTo>
                    <a:pt x="1880" y="6705"/>
                  </a:lnTo>
                  <a:lnTo>
                    <a:pt x="1067" y="6705"/>
                  </a:lnTo>
                  <a:lnTo>
                    <a:pt x="2723" y="8801"/>
                  </a:lnTo>
                  <a:lnTo>
                    <a:pt x="4377" y="6705"/>
                  </a:lnTo>
                  <a:lnTo>
                    <a:pt x="3563" y="6705"/>
                  </a:lnTo>
                  <a:lnTo>
                    <a:pt x="3563" y="5265"/>
                  </a:lnTo>
                  <a:cubicBezTo>
                    <a:pt x="4703" y="4926"/>
                    <a:pt x="5485" y="3877"/>
                    <a:pt x="5485" y="2689"/>
                  </a:cubicBezTo>
                  <a:cubicBezTo>
                    <a:pt x="5485" y="1685"/>
                    <a:pt x="4926" y="766"/>
                    <a:pt x="4037" y="304"/>
                  </a:cubicBezTo>
                  <a:cubicBezTo>
                    <a:pt x="3647" y="101"/>
                    <a:pt x="3221" y="1"/>
                    <a:pt x="279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65"/>
            <p:cNvSpPr/>
            <p:nvPr/>
          </p:nvSpPr>
          <p:spPr>
            <a:xfrm>
              <a:off x="7198259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58" y="4600"/>
                  </a:moveTo>
                  <a:cubicBezTo>
                    <a:pt x="3050" y="4600"/>
                    <a:pt x="3243" y="4637"/>
                    <a:pt x="3427" y="4713"/>
                  </a:cubicBezTo>
                  <a:cubicBezTo>
                    <a:pt x="3985" y="4945"/>
                    <a:pt x="4347" y="5488"/>
                    <a:pt x="4347" y="6092"/>
                  </a:cubicBezTo>
                  <a:cubicBezTo>
                    <a:pt x="4347" y="6915"/>
                    <a:pt x="3679" y="7581"/>
                    <a:pt x="2856" y="7583"/>
                  </a:cubicBezTo>
                  <a:cubicBezTo>
                    <a:pt x="2254" y="7583"/>
                    <a:pt x="1709" y="7219"/>
                    <a:pt x="1479" y="6662"/>
                  </a:cubicBezTo>
                  <a:cubicBezTo>
                    <a:pt x="1248" y="6105"/>
                    <a:pt x="1376" y="5464"/>
                    <a:pt x="1802" y="5037"/>
                  </a:cubicBezTo>
                  <a:cubicBezTo>
                    <a:pt x="2087" y="4751"/>
                    <a:pt x="2469" y="4600"/>
                    <a:pt x="2858" y="4600"/>
                  </a:cubicBezTo>
                  <a:close/>
                  <a:moveTo>
                    <a:pt x="2883" y="0"/>
                  </a:moveTo>
                  <a:lnTo>
                    <a:pt x="1227" y="2097"/>
                  </a:lnTo>
                  <a:lnTo>
                    <a:pt x="2041" y="2097"/>
                  </a:lnTo>
                  <a:lnTo>
                    <a:pt x="2041" y="3530"/>
                  </a:lnTo>
                  <a:cubicBezTo>
                    <a:pt x="782" y="3930"/>
                    <a:pt x="1" y="5184"/>
                    <a:pt x="196" y="6491"/>
                  </a:cubicBezTo>
                  <a:cubicBezTo>
                    <a:pt x="393" y="7796"/>
                    <a:pt x="1507" y="8766"/>
                    <a:pt x="2827" y="8779"/>
                  </a:cubicBezTo>
                  <a:cubicBezTo>
                    <a:pt x="2837" y="8779"/>
                    <a:pt x="2847" y="8779"/>
                    <a:pt x="2857" y="8779"/>
                  </a:cubicBezTo>
                  <a:cubicBezTo>
                    <a:pt x="4165" y="8779"/>
                    <a:pt x="5285" y="7837"/>
                    <a:pt x="5506" y="6545"/>
                  </a:cubicBezTo>
                  <a:cubicBezTo>
                    <a:pt x="5729" y="5245"/>
                    <a:pt x="4974" y="3973"/>
                    <a:pt x="3724" y="3547"/>
                  </a:cubicBezTo>
                  <a:lnTo>
                    <a:pt x="3724" y="2097"/>
                  </a:lnTo>
                  <a:lnTo>
                    <a:pt x="4539" y="2097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5"/>
            <p:cNvSpPr/>
            <p:nvPr/>
          </p:nvSpPr>
          <p:spPr>
            <a:xfrm>
              <a:off x="7493639" y="2673830"/>
              <a:ext cx="225200" cy="361476"/>
            </a:xfrm>
            <a:custGeom>
              <a:avLst/>
              <a:gdLst/>
              <a:ahLst/>
              <a:cxnLst/>
              <a:rect l="l" t="t" r="r" b="b"/>
              <a:pathLst>
                <a:path w="5484" h="8802" extrusionOk="0">
                  <a:moveTo>
                    <a:pt x="2796" y="1197"/>
                  </a:moveTo>
                  <a:cubicBezTo>
                    <a:pt x="2988" y="1197"/>
                    <a:pt x="3181" y="1234"/>
                    <a:pt x="3365" y="1310"/>
                  </a:cubicBezTo>
                  <a:cubicBezTo>
                    <a:pt x="3922" y="1542"/>
                    <a:pt x="4286" y="2085"/>
                    <a:pt x="4286" y="2689"/>
                  </a:cubicBezTo>
                  <a:cubicBezTo>
                    <a:pt x="4284" y="3512"/>
                    <a:pt x="3618" y="4178"/>
                    <a:pt x="2795" y="4180"/>
                  </a:cubicBezTo>
                  <a:cubicBezTo>
                    <a:pt x="2191" y="4180"/>
                    <a:pt x="1649" y="3816"/>
                    <a:pt x="1418" y="3259"/>
                  </a:cubicBezTo>
                  <a:cubicBezTo>
                    <a:pt x="1187" y="2702"/>
                    <a:pt x="1314" y="2061"/>
                    <a:pt x="1740" y="1634"/>
                  </a:cubicBezTo>
                  <a:cubicBezTo>
                    <a:pt x="2026" y="1348"/>
                    <a:pt x="2408" y="1197"/>
                    <a:pt x="2796" y="1197"/>
                  </a:cubicBezTo>
                  <a:close/>
                  <a:moveTo>
                    <a:pt x="2794" y="1"/>
                  </a:moveTo>
                  <a:cubicBezTo>
                    <a:pt x="2254" y="1"/>
                    <a:pt x="1717" y="163"/>
                    <a:pt x="1258" y="484"/>
                  </a:cubicBezTo>
                  <a:cubicBezTo>
                    <a:pt x="436" y="1055"/>
                    <a:pt x="1" y="2037"/>
                    <a:pt x="127" y="3030"/>
                  </a:cubicBezTo>
                  <a:cubicBezTo>
                    <a:pt x="255" y="4023"/>
                    <a:pt x="923" y="4863"/>
                    <a:pt x="1862" y="5211"/>
                  </a:cubicBezTo>
                  <a:lnTo>
                    <a:pt x="1862" y="6705"/>
                  </a:lnTo>
                  <a:lnTo>
                    <a:pt x="1048" y="6705"/>
                  </a:lnTo>
                  <a:lnTo>
                    <a:pt x="2704" y="8801"/>
                  </a:lnTo>
                  <a:lnTo>
                    <a:pt x="4360" y="6705"/>
                  </a:lnTo>
                  <a:lnTo>
                    <a:pt x="3545" y="6705"/>
                  </a:lnTo>
                  <a:lnTo>
                    <a:pt x="3545" y="5270"/>
                  </a:lnTo>
                  <a:cubicBezTo>
                    <a:pt x="4693" y="4935"/>
                    <a:pt x="5484" y="3883"/>
                    <a:pt x="5484" y="2689"/>
                  </a:cubicBezTo>
                  <a:cubicBezTo>
                    <a:pt x="5482" y="1688"/>
                    <a:pt x="4927" y="769"/>
                    <a:pt x="4039" y="306"/>
                  </a:cubicBezTo>
                  <a:cubicBezTo>
                    <a:pt x="3647" y="102"/>
                    <a:pt x="3220" y="1"/>
                    <a:pt x="279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5"/>
            <p:cNvSpPr/>
            <p:nvPr/>
          </p:nvSpPr>
          <p:spPr>
            <a:xfrm>
              <a:off x="7792387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61" y="4601"/>
                  </a:moveTo>
                  <a:cubicBezTo>
                    <a:pt x="3053" y="4601"/>
                    <a:pt x="3247" y="4638"/>
                    <a:pt x="3431" y="4715"/>
                  </a:cubicBezTo>
                  <a:cubicBezTo>
                    <a:pt x="3988" y="4945"/>
                    <a:pt x="4351" y="5488"/>
                    <a:pt x="4351" y="6092"/>
                  </a:cubicBezTo>
                  <a:cubicBezTo>
                    <a:pt x="4350" y="6915"/>
                    <a:pt x="3684" y="7581"/>
                    <a:pt x="2861" y="7583"/>
                  </a:cubicBezTo>
                  <a:cubicBezTo>
                    <a:pt x="2259" y="7583"/>
                    <a:pt x="1714" y="7219"/>
                    <a:pt x="1483" y="6662"/>
                  </a:cubicBezTo>
                  <a:cubicBezTo>
                    <a:pt x="1253" y="6105"/>
                    <a:pt x="1381" y="5464"/>
                    <a:pt x="1807" y="5038"/>
                  </a:cubicBezTo>
                  <a:cubicBezTo>
                    <a:pt x="2092" y="4752"/>
                    <a:pt x="2473" y="4601"/>
                    <a:pt x="2861" y="4601"/>
                  </a:cubicBezTo>
                  <a:close/>
                  <a:moveTo>
                    <a:pt x="2870" y="0"/>
                  </a:moveTo>
                  <a:lnTo>
                    <a:pt x="1214" y="2097"/>
                  </a:lnTo>
                  <a:lnTo>
                    <a:pt x="2028" y="2097"/>
                  </a:lnTo>
                  <a:lnTo>
                    <a:pt x="2028" y="3536"/>
                  </a:lnTo>
                  <a:cubicBezTo>
                    <a:pt x="773" y="3944"/>
                    <a:pt x="1" y="5205"/>
                    <a:pt x="204" y="6508"/>
                  </a:cubicBezTo>
                  <a:cubicBezTo>
                    <a:pt x="409" y="7813"/>
                    <a:pt x="1532" y="8776"/>
                    <a:pt x="2851" y="8779"/>
                  </a:cubicBezTo>
                  <a:cubicBezTo>
                    <a:pt x="2854" y="8779"/>
                    <a:pt x="2858" y="8779"/>
                    <a:pt x="2861" y="8779"/>
                  </a:cubicBezTo>
                  <a:cubicBezTo>
                    <a:pt x="4178" y="8779"/>
                    <a:pt x="5300" y="7828"/>
                    <a:pt x="5514" y="6527"/>
                  </a:cubicBezTo>
                  <a:cubicBezTo>
                    <a:pt x="5729" y="5225"/>
                    <a:pt x="4965" y="3959"/>
                    <a:pt x="3713" y="3543"/>
                  </a:cubicBezTo>
                  <a:lnTo>
                    <a:pt x="3713" y="2097"/>
                  </a:lnTo>
                  <a:lnTo>
                    <a:pt x="4526" y="2097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65"/>
            <p:cNvSpPr/>
            <p:nvPr/>
          </p:nvSpPr>
          <p:spPr>
            <a:xfrm>
              <a:off x="8090150" y="2673789"/>
              <a:ext cx="225857" cy="361517"/>
            </a:xfrm>
            <a:custGeom>
              <a:avLst/>
              <a:gdLst/>
              <a:ahLst/>
              <a:cxnLst/>
              <a:rect l="l" t="t" r="r" b="b"/>
              <a:pathLst>
                <a:path w="5500" h="8803" extrusionOk="0">
                  <a:moveTo>
                    <a:pt x="2811" y="1198"/>
                  </a:moveTo>
                  <a:cubicBezTo>
                    <a:pt x="3003" y="1198"/>
                    <a:pt x="3197" y="1235"/>
                    <a:pt x="3381" y="1311"/>
                  </a:cubicBezTo>
                  <a:cubicBezTo>
                    <a:pt x="3938" y="1543"/>
                    <a:pt x="4302" y="2086"/>
                    <a:pt x="4302" y="2690"/>
                  </a:cubicBezTo>
                  <a:cubicBezTo>
                    <a:pt x="4300" y="3513"/>
                    <a:pt x="3634" y="4179"/>
                    <a:pt x="2811" y="4181"/>
                  </a:cubicBezTo>
                  <a:cubicBezTo>
                    <a:pt x="2209" y="4181"/>
                    <a:pt x="1664" y="3817"/>
                    <a:pt x="1434" y="3260"/>
                  </a:cubicBezTo>
                  <a:cubicBezTo>
                    <a:pt x="1203" y="2703"/>
                    <a:pt x="1330" y="2062"/>
                    <a:pt x="1757" y="1635"/>
                  </a:cubicBezTo>
                  <a:cubicBezTo>
                    <a:pt x="2042" y="1349"/>
                    <a:pt x="2423" y="1198"/>
                    <a:pt x="2811" y="1198"/>
                  </a:cubicBezTo>
                  <a:close/>
                  <a:moveTo>
                    <a:pt x="2812" y="1"/>
                  </a:moveTo>
                  <a:cubicBezTo>
                    <a:pt x="2257" y="1"/>
                    <a:pt x="1706" y="172"/>
                    <a:pt x="1238" y="509"/>
                  </a:cubicBezTo>
                  <a:cubicBezTo>
                    <a:pt x="420" y="1098"/>
                    <a:pt x="1" y="2097"/>
                    <a:pt x="154" y="3095"/>
                  </a:cubicBezTo>
                  <a:cubicBezTo>
                    <a:pt x="306" y="4093"/>
                    <a:pt x="1005" y="4920"/>
                    <a:pt x="1962" y="5239"/>
                  </a:cubicBezTo>
                  <a:lnTo>
                    <a:pt x="1962" y="6706"/>
                  </a:lnTo>
                  <a:lnTo>
                    <a:pt x="1149" y="6706"/>
                  </a:lnTo>
                  <a:lnTo>
                    <a:pt x="2804" y="8802"/>
                  </a:lnTo>
                  <a:lnTo>
                    <a:pt x="4460" y="6706"/>
                  </a:lnTo>
                  <a:lnTo>
                    <a:pt x="3645" y="6706"/>
                  </a:lnTo>
                  <a:lnTo>
                    <a:pt x="3645" y="5244"/>
                  </a:lnTo>
                  <a:cubicBezTo>
                    <a:pt x="4750" y="4882"/>
                    <a:pt x="5499" y="3852"/>
                    <a:pt x="5499" y="2690"/>
                  </a:cubicBezTo>
                  <a:cubicBezTo>
                    <a:pt x="5499" y="1679"/>
                    <a:pt x="4934" y="755"/>
                    <a:pt x="4036" y="296"/>
                  </a:cubicBezTo>
                  <a:cubicBezTo>
                    <a:pt x="3650" y="98"/>
                    <a:pt x="3230" y="1"/>
                    <a:pt x="28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65"/>
          <p:cNvGrpSpPr/>
          <p:nvPr/>
        </p:nvGrpSpPr>
        <p:grpSpPr>
          <a:xfrm>
            <a:off x="3438940" y="3357136"/>
            <a:ext cx="1617976" cy="346616"/>
            <a:chOff x="1808063" y="4294338"/>
            <a:chExt cx="3370782" cy="721817"/>
          </a:xfrm>
        </p:grpSpPr>
        <p:sp>
          <p:nvSpPr>
            <p:cNvPr id="3976" name="Google Shape;3976;p65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65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65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65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65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65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65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65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5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65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6" name="Google Shape;3986;p65"/>
          <p:cNvGrpSpPr/>
          <p:nvPr/>
        </p:nvGrpSpPr>
        <p:grpSpPr>
          <a:xfrm>
            <a:off x="5264936" y="4023886"/>
            <a:ext cx="1417067" cy="350605"/>
            <a:chOff x="4234950" y="2101012"/>
            <a:chExt cx="4219974" cy="1044090"/>
          </a:xfrm>
        </p:grpSpPr>
        <p:sp>
          <p:nvSpPr>
            <p:cNvPr id="3987" name="Google Shape;3987;p65"/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5"/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5"/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5"/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5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5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5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5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5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5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5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5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5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5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5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5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3" name="Google Shape;4003;p65"/>
          <p:cNvGrpSpPr/>
          <p:nvPr/>
        </p:nvGrpSpPr>
        <p:grpSpPr>
          <a:xfrm>
            <a:off x="6840408" y="2014643"/>
            <a:ext cx="1586327" cy="371557"/>
            <a:chOff x="1247650" y="2075423"/>
            <a:chExt cx="6648477" cy="1557238"/>
          </a:xfrm>
        </p:grpSpPr>
        <p:sp>
          <p:nvSpPr>
            <p:cNvPr id="4004" name="Google Shape;4004;p65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5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5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5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5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65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0" name="Google Shape;4010;p65"/>
          <p:cNvGrpSpPr/>
          <p:nvPr/>
        </p:nvGrpSpPr>
        <p:grpSpPr>
          <a:xfrm>
            <a:off x="5271678" y="1167833"/>
            <a:ext cx="1415601" cy="1648533"/>
            <a:chOff x="1839112" y="2209163"/>
            <a:chExt cx="1918159" cy="2233784"/>
          </a:xfrm>
        </p:grpSpPr>
        <p:sp>
          <p:nvSpPr>
            <p:cNvPr id="4011" name="Google Shape;4011;p65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5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5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14" name="Google Shape;4014;p65"/>
            <p:cNvCxnSpPr>
              <a:stCxn id="4011" idx="6"/>
              <a:endCxn id="4012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5" name="Google Shape;4015;p65"/>
            <p:cNvCxnSpPr>
              <a:stCxn id="4012" idx="4"/>
              <a:endCxn id="4016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7" name="Google Shape;4017;p65"/>
            <p:cNvCxnSpPr>
              <a:stCxn id="4016" idx="6"/>
              <a:endCxn id="4013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8" name="Google Shape;4018;p65"/>
            <p:cNvCxnSpPr>
              <a:stCxn id="4013" idx="4"/>
              <a:endCxn id="4019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6" name="Google Shape;4016;p65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5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5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21" name="Google Shape;4021;p65"/>
            <p:cNvCxnSpPr>
              <a:endCxn id="4020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22" name="Google Shape;4022;p65"/>
          <p:cNvGrpSpPr/>
          <p:nvPr/>
        </p:nvGrpSpPr>
        <p:grpSpPr>
          <a:xfrm>
            <a:off x="3428944" y="1185917"/>
            <a:ext cx="1637968" cy="154942"/>
            <a:chOff x="238125" y="2506075"/>
            <a:chExt cx="7115411" cy="673075"/>
          </a:xfrm>
        </p:grpSpPr>
        <p:sp>
          <p:nvSpPr>
            <p:cNvPr id="4023" name="Google Shape;4023;p65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65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65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65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65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8" name="Google Shape;4028;p65"/>
          <p:cNvGrpSpPr/>
          <p:nvPr/>
        </p:nvGrpSpPr>
        <p:grpSpPr>
          <a:xfrm>
            <a:off x="1969680" y="1500635"/>
            <a:ext cx="1262932" cy="785408"/>
            <a:chOff x="548861" y="389676"/>
            <a:chExt cx="3843371" cy="2390163"/>
          </a:xfrm>
        </p:grpSpPr>
        <p:cxnSp>
          <p:nvCxnSpPr>
            <p:cNvPr id="4029" name="Google Shape;4029;p65"/>
            <p:cNvCxnSpPr/>
            <p:nvPr/>
          </p:nvCxnSpPr>
          <p:spPr>
            <a:xfrm rot="10800000" flipH="1">
              <a:off x="3486925" y="1918250"/>
              <a:ext cx="742200" cy="690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0" name="Google Shape;4030;p65"/>
            <p:cNvCxnSpPr/>
            <p:nvPr/>
          </p:nvCxnSpPr>
          <p:spPr>
            <a:xfrm rot="-5400000" flipH="1">
              <a:off x="3486925" y="577350"/>
              <a:ext cx="650100" cy="65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1" name="Google Shape;4031;p65"/>
            <p:cNvCxnSpPr/>
            <p:nvPr/>
          </p:nvCxnSpPr>
          <p:spPr>
            <a:xfrm>
              <a:off x="2725450" y="576000"/>
              <a:ext cx="14106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2" name="Google Shape;4032;p65"/>
            <p:cNvCxnSpPr/>
            <p:nvPr/>
          </p:nvCxnSpPr>
          <p:spPr>
            <a:xfrm rot="10800000" flipH="1">
              <a:off x="756500" y="577975"/>
              <a:ext cx="1705500" cy="10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3" name="Google Shape;4033;p65"/>
            <p:cNvCxnSpPr/>
            <p:nvPr/>
          </p:nvCxnSpPr>
          <p:spPr>
            <a:xfrm>
              <a:off x="760067" y="1625791"/>
              <a:ext cx="1689000" cy="974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34" name="Google Shape;4034;p65"/>
            <p:cNvSpPr/>
            <p:nvPr/>
          </p:nvSpPr>
          <p:spPr>
            <a:xfrm>
              <a:off x="548861" y="1338125"/>
              <a:ext cx="502050" cy="50287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35" name="Google Shape;4035;p65"/>
            <p:cNvCxnSpPr/>
            <p:nvPr/>
          </p:nvCxnSpPr>
          <p:spPr>
            <a:xfrm>
              <a:off x="2725450" y="2609025"/>
              <a:ext cx="14160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36" name="Google Shape;4036;p65"/>
            <p:cNvSpPr/>
            <p:nvPr/>
          </p:nvSpPr>
          <p:spPr>
            <a:xfrm>
              <a:off x="4095707" y="1083398"/>
              <a:ext cx="289400" cy="268650"/>
            </a:xfrm>
            <a:custGeom>
              <a:avLst/>
              <a:gdLst/>
              <a:ahLst/>
              <a:cxnLst/>
              <a:rect l="l" t="t" r="r" b="b"/>
              <a:pathLst>
                <a:path w="11576" h="10746" extrusionOk="0">
                  <a:moveTo>
                    <a:pt x="5775" y="1"/>
                  </a:moveTo>
                  <a:cubicBezTo>
                    <a:pt x="3179" y="1"/>
                    <a:pt x="889" y="1860"/>
                    <a:pt x="468" y="4506"/>
                  </a:cubicBezTo>
                  <a:cubicBezTo>
                    <a:pt x="1" y="7441"/>
                    <a:pt x="2002" y="10210"/>
                    <a:pt x="4904" y="10677"/>
                  </a:cubicBezTo>
                  <a:cubicBezTo>
                    <a:pt x="5194" y="10723"/>
                    <a:pt x="5483" y="10745"/>
                    <a:pt x="5768" y="10745"/>
                  </a:cubicBezTo>
                  <a:cubicBezTo>
                    <a:pt x="8364" y="10745"/>
                    <a:pt x="10655" y="8886"/>
                    <a:pt x="11075" y="6240"/>
                  </a:cubicBezTo>
                  <a:cubicBezTo>
                    <a:pt x="11576" y="3305"/>
                    <a:pt x="9574" y="536"/>
                    <a:pt x="6639" y="69"/>
                  </a:cubicBezTo>
                  <a:cubicBezTo>
                    <a:pt x="6349" y="23"/>
                    <a:pt x="6060" y="1"/>
                    <a:pt x="5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65"/>
            <p:cNvSpPr/>
            <p:nvPr/>
          </p:nvSpPr>
          <p:spPr>
            <a:xfrm>
              <a:off x="2421967" y="389676"/>
              <a:ext cx="383625" cy="371825"/>
            </a:xfrm>
            <a:custGeom>
              <a:avLst/>
              <a:gdLst/>
              <a:ahLst/>
              <a:cxnLst/>
              <a:rect l="l" t="t" r="r" b="b"/>
              <a:pathLst>
                <a:path w="15345" h="14873" extrusionOk="0">
                  <a:moveTo>
                    <a:pt x="7692" y="1"/>
                  </a:moveTo>
                  <a:cubicBezTo>
                    <a:pt x="7531" y="1"/>
                    <a:pt x="7369" y="6"/>
                    <a:pt x="7206" y="16"/>
                  </a:cubicBezTo>
                  <a:cubicBezTo>
                    <a:pt x="3136" y="283"/>
                    <a:pt x="0" y="3786"/>
                    <a:pt x="267" y="7889"/>
                  </a:cubicBezTo>
                  <a:cubicBezTo>
                    <a:pt x="493" y="11846"/>
                    <a:pt x="3790" y="14873"/>
                    <a:pt x="7706" y="14873"/>
                  </a:cubicBezTo>
                  <a:cubicBezTo>
                    <a:pt x="7850" y="14873"/>
                    <a:pt x="7994" y="14869"/>
                    <a:pt x="8140" y="14860"/>
                  </a:cubicBezTo>
                  <a:cubicBezTo>
                    <a:pt x="12243" y="14594"/>
                    <a:pt x="15345" y="11058"/>
                    <a:pt x="15111" y="6988"/>
                  </a:cubicBezTo>
                  <a:cubicBezTo>
                    <a:pt x="14855" y="3048"/>
                    <a:pt x="11585" y="1"/>
                    <a:pt x="76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65"/>
            <p:cNvSpPr/>
            <p:nvPr/>
          </p:nvSpPr>
          <p:spPr>
            <a:xfrm>
              <a:off x="4095707" y="426309"/>
              <a:ext cx="289400" cy="268850"/>
            </a:xfrm>
            <a:custGeom>
              <a:avLst/>
              <a:gdLst/>
              <a:ahLst/>
              <a:cxnLst/>
              <a:rect l="l" t="t" r="r" b="b"/>
              <a:pathLst>
                <a:path w="11576" h="10754" extrusionOk="0">
                  <a:moveTo>
                    <a:pt x="5736" y="0"/>
                  </a:moveTo>
                  <a:cubicBezTo>
                    <a:pt x="3156" y="0"/>
                    <a:pt x="887" y="1881"/>
                    <a:pt x="468" y="4513"/>
                  </a:cubicBezTo>
                  <a:cubicBezTo>
                    <a:pt x="1" y="7449"/>
                    <a:pt x="2002" y="10218"/>
                    <a:pt x="4904" y="10685"/>
                  </a:cubicBezTo>
                  <a:cubicBezTo>
                    <a:pt x="5194" y="10731"/>
                    <a:pt x="5483" y="10753"/>
                    <a:pt x="5768" y="10753"/>
                  </a:cubicBezTo>
                  <a:cubicBezTo>
                    <a:pt x="8364" y="10753"/>
                    <a:pt x="10655" y="8893"/>
                    <a:pt x="11075" y="6248"/>
                  </a:cubicBezTo>
                  <a:cubicBezTo>
                    <a:pt x="11576" y="3313"/>
                    <a:pt x="9574" y="544"/>
                    <a:pt x="6639" y="77"/>
                  </a:cubicBezTo>
                  <a:cubicBezTo>
                    <a:pt x="6335" y="25"/>
                    <a:pt x="6034" y="0"/>
                    <a:pt x="57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65"/>
            <p:cNvSpPr/>
            <p:nvPr/>
          </p:nvSpPr>
          <p:spPr>
            <a:xfrm>
              <a:off x="4102832" y="2474633"/>
              <a:ext cx="289400" cy="269425"/>
            </a:xfrm>
            <a:custGeom>
              <a:avLst/>
              <a:gdLst/>
              <a:ahLst/>
              <a:cxnLst/>
              <a:rect l="l" t="t" r="r" b="b"/>
              <a:pathLst>
                <a:path w="11576" h="10777" extrusionOk="0">
                  <a:moveTo>
                    <a:pt x="5787" y="0"/>
                  </a:moveTo>
                  <a:cubicBezTo>
                    <a:pt x="3185" y="0"/>
                    <a:pt x="889" y="1889"/>
                    <a:pt x="468" y="4538"/>
                  </a:cubicBezTo>
                  <a:cubicBezTo>
                    <a:pt x="1" y="7473"/>
                    <a:pt x="2002" y="10208"/>
                    <a:pt x="4938" y="10709"/>
                  </a:cubicBezTo>
                  <a:cubicBezTo>
                    <a:pt x="5221" y="10754"/>
                    <a:pt x="5503" y="10776"/>
                    <a:pt x="5781" y="10776"/>
                  </a:cubicBezTo>
                  <a:cubicBezTo>
                    <a:pt x="8358" y="10776"/>
                    <a:pt x="10654" y="8888"/>
                    <a:pt x="11075" y="6239"/>
                  </a:cubicBezTo>
                  <a:cubicBezTo>
                    <a:pt x="11576" y="3303"/>
                    <a:pt x="9574" y="535"/>
                    <a:pt x="6639" y="68"/>
                  </a:cubicBezTo>
                  <a:cubicBezTo>
                    <a:pt x="6352" y="22"/>
                    <a:pt x="6068" y="0"/>
                    <a:pt x="57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65"/>
            <p:cNvSpPr/>
            <p:nvPr/>
          </p:nvSpPr>
          <p:spPr>
            <a:xfrm>
              <a:off x="4095707" y="1772738"/>
              <a:ext cx="289400" cy="268825"/>
            </a:xfrm>
            <a:custGeom>
              <a:avLst/>
              <a:gdLst/>
              <a:ahLst/>
              <a:cxnLst/>
              <a:rect l="l" t="t" r="r" b="b"/>
              <a:pathLst>
                <a:path w="11576" h="10753" extrusionOk="0">
                  <a:moveTo>
                    <a:pt x="5786" y="1"/>
                  </a:moveTo>
                  <a:cubicBezTo>
                    <a:pt x="3185" y="1"/>
                    <a:pt x="889" y="1886"/>
                    <a:pt x="468" y="4505"/>
                  </a:cubicBezTo>
                  <a:cubicBezTo>
                    <a:pt x="1" y="7440"/>
                    <a:pt x="2002" y="10209"/>
                    <a:pt x="4904" y="10676"/>
                  </a:cubicBezTo>
                  <a:cubicBezTo>
                    <a:pt x="5208" y="10728"/>
                    <a:pt x="5509" y="10753"/>
                    <a:pt x="5807" y="10753"/>
                  </a:cubicBezTo>
                  <a:cubicBezTo>
                    <a:pt x="8387" y="10753"/>
                    <a:pt x="10657" y="8872"/>
                    <a:pt x="11075" y="6240"/>
                  </a:cubicBezTo>
                  <a:cubicBezTo>
                    <a:pt x="11576" y="3304"/>
                    <a:pt x="9574" y="535"/>
                    <a:pt x="6639" y="68"/>
                  </a:cubicBezTo>
                  <a:cubicBezTo>
                    <a:pt x="6352" y="23"/>
                    <a:pt x="6067" y="1"/>
                    <a:pt x="57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65"/>
            <p:cNvSpPr/>
            <p:nvPr/>
          </p:nvSpPr>
          <p:spPr>
            <a:xfrm>
              <a:off x="2422792" y="2408015"/>
              <a:ext cx="383650" cy="371825"/>
            </a:xfrm>
            <a:custGeom>
              <a:avLst/>
              <a:gdLst/>
              <a:ahLst/>
              <a:cxnLst/>
              <a:rect l="l" t="t" r="r" b="b"/>
              <a:pathLst>
                <a:path w="15346" h="14873" extrusionOk="0">
                  <a:moveTo>
                    <a:pt x="7697" y="0"/>
                  </a:moveTo>
                  <a:cubicBezTo>
                    <a:pt x="7535" y="0"/>
                    <a:pt x="7371" y="5"/>
                    <a:pt x="7206" y="16"/>
                  </a:cubicBezTo>
                  <a:cubicBezTo>
                    <a:pt x="3103" y="250"/>
                    <a:pt x="1" y="3785"/>
                    <a:pt x="268" y="7888"/>
                  </a:cubicBezTo>
                  <a:cubicBezTo>
                    <a:pt x="493" y="11846"/>
                    <a:pt x="3790" y="14872"/>
                    <a:pt x="7706" y="14872"/>
                  </a:cubicBezTo>
                  <a:cubicBezTo>
                    <a:pt x="7850" y="14872"/>
                    <a:pt x="7994" y="14868"/>
                    <a:pt x="8140" y="14860"/>
                  </a:cubicBezTo>
                  <a:cubicBezTo>
                    <a:pt x="12243" y="14593"/>
                    <a:pt x="15345" y="11057"/>
                    <a:pt x="15112" y="6954"/>
                  </a:cubicBezTo>
                  <a:cubicBezTo>
                    <a:pt x="14855" y="3016"/>
                    <a:pt x="11588" y="0"/>
                    <a:pt x="769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2" name="Google Shape;4042;p65"/>
          <p:cNvGrpSpPr/>
          <p:nvPr/>
        </p:nvGrpSpPr>
        <p:grpSpPr>
          <a:xfrm>
            <a:off x="757812" y="2607512"/>
            <a:ext cx="1412054" cy="633562"/>
            <a:chOff x="1187400" y="2529299"/>
            <a:chExt cx="6769193" cy="2241903"/>
          </a:xfrm>
        </p:grpSpPr>
        <p:sp>
          <p:nvSpPr>
            <p:cNvPr id="4043" name="Google Shape;4043;p65"/>
            <p:cNvSpPr/>
            <p:nvPr/>
          </p:nvSpPr>
          <p:spPr>
            <a:xfrm>
              <a:off x="3802943" y="2529299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4" name="Google Shape;4044;p65"/>
            <p:cNvSpPr/>
            <p:nvPr/>
          </p:nvSpPr>
          <p:spPr>
            <a:xfrm>
              <a:off x="5573240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5" name="Google Shape;4045;p65"/>
            <p:cNvSpPr/>
            <p:nvPr/>
          </p:nvSpPr>
          <p:spPr>
            <a:xfrm>
              <a:off x="2032647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6" name="Google Shape;4046;p65"/>
            <p:cNvSpPr/>
            <p:nvPr/>
          </p:nvSpPr>
          <p:spPr>
            <a:xfrm>
              <a:off x="11874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7" name="Google Shape;4047;p65"/>
            <p:cNvSpPr/>
            <p:nvPr/>
          </p:nvSpPr>
          <p:spPr>
            <a:xfrm>
              <a:off x="28778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8" name="Google Shape;4048;p65"/>
            <p:cNvSpPr/>
            <p:nvPr/>
          </p:nvSpPr>
          <p:spPr>
            <a:xfrm>
              <a:off x="47280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9" name="Google Shape;4049;p65"/>
            <p:cNvSpPr/>
            <p:nvPr/>
          </p:nvSpPr>
          <p:spPr>
            <a:xfrm>
              <a:off x="64184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4050" name="Google Shape;4050;p65"/>
            <p:cNvCxnSpPr>
              <a:stCxn id="4043" idx="2"/>
              <a:endCxn id="4044" idx="0"/>
            </p:cNvCxnSpPr>
            <p:nvPr/>
          </p:nvCxnSpPr>
          <p:spPr>
            <a:xfrm rot="-5400000" flipH="1">
              <a:off x="5228543" y="2315249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1" name="Google Shape;4051;p65"/>
            <p:cNvCxnSpPr>
              <a:stCxn id="4045" idx="0"/>
              <a:endCxn id="4043" idx="2"/>
            </p:cNvCxnSpPr>
            <p:nvPr/>
          </p:nvCxnSpPr>
          <p:spPr>
            <a:xfrm rot="-5400000">
              <a:off x="3458247" y="2315250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2" name="Google Shape;4052;p65"/>
            <p:cNvCxnSpPr>
              <a:stCxn id="4045" idx="2"/>
              <a:endCxn id="4047" idx="0"/>
            </p:cNvCxnSpPr>
            <p:nvPr/>
          </p:nvCxnSpPr>
          <p:spPr>
            <a:xfrm rot="-5400000" flipH="1">
              <a:off x="2995647" y="3677550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3" name="Google Shape;4053;p65"/>
            <p:cNvCxnSpPr>
              <a:stCxn id="4046" idx="0"/>
              <a:endCxn id="4045" idx="2"/>
            </p:cNvCxnSpPr>
            <p:nvPr/>
          </p:nvCxnSpPr>
          <p:spPr>
            <a:xfrm rot="-5400000">
              <a:off x="21504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4" name="Google Shape;4054;p65"/>
            <p:cNvCxnSpPr>
              <a:stCxn id="4044" idx="2"/>
              <a:endCxn id="4049" idx="0"/>
            </p:cNvCxnSpPr>
            <p:nvPr/>
          </p:nvCxnSpPr>
          <p:spPr>
            <a:xfrm rot="-5400000" flipH="1">
              <a:off x="6536390" y="3677400"/>
              <a:ext cx="457200" cy="8454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5" name="Google Shape;4055;p65"/>
            <p:cNvCxnSpPr>
              <a:stCxn id="4048" idx="0"/>
              <a:endCxn id="4044" idx="2"/>
            </p:cNvCxnSpPr>
            <p:nvPr/>
          </p:nvCxnSpPr>
          <p:spPr>
            <a:xfrm rot="-5400000">
              <a:off x="56910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056" name="Google Shape;4056;p65"/>
          <p:cNvGrpSpPr/>
          <p:nvPr/>
        </p:nvGrpSpPr>
        <p:grpSpPr>
          <a:xfrm>
            <a:off x="6844058" y="3100221"/>
            <a:ext cx="1579035" cy="540873"/>
            <a:chOff x="6895650" y="3126697"/>
            <a:chExt cx="1436662" cy="492105"/>
          </a:xfrm>
        </p:grpSpPr>
        <p:sp>
          <p:nvSpPr>
            <p:cNvPr id="4057" name="Google Shape;4057;p65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5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5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5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5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2" name="Google Shape;4062;p65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</p:grpSpPr>
          <p:sp>
            <p:nvSpPr>
              <p:cNvPr id="4063" name="Google Shape;4063;p65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5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5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5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5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8" name="Google Shape;4068;p65"/>
          <p:cNvGrpSpPr/>
          <p:nvPr/>
        </p:nvGrpSpPr>
        <p:grpSpPr>
          <a:xfrm>
            <a:off x="6842640" y="3736984"/>
            <a:ext cx="1581862" cy="650625"/>
            <a:chOff x="6777990" y="3710194"/>
            <a:chExt cx="1646915" cy="677382"/>
          </a:xfrm>
        </p:grpSpPr>
        <p:grpSp>
          <p:nvGrpSpPr>
            <p:cNvPr id="4069" name="Google Shape;4069;p65"/>
            <p:cNvGrpSpPr/>
            <p:nvPr/>
          </p:nvGrpSpPr>
          <p:grpSpPr>
            <a:xfrm>
              <a:off x="6777990" y="3874492"/>
              <a:ext cx="411129" cy="513083"/>
              <a:chOff x="6777990" y="3874492"/>
              <a:chExt cx="411129" cy="513083"/>
            </a:xfrm>
          </p:grpSpPr>
          <p:cxnSp>
            <p:nvCxnSpPr>
              <p:cNvPr id="4070" name="Google Shape;4070;p65"/>
              <p:cNvCxnSpPr/>
              <p:nvPr/>
            </p:nvCxnSpPr>
            <p:spPr>
              <a:xfrm>
                <a:off x="6977019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1" name="Google Shape;4071;p65"/>
              <p:cNvSpPr/>
              <p:nvPr/>
            </p:nvSpPr>
            <p:spPr>
              <a:xfrm>
                <a:off x="6777990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65"/>
            <p:cNvGrpSpPr/>
            <p:nvPr/>
          </p:nvGrpSpPr>
          <p:grpSpPr>
            <a:xfrm>
              <a:off x="7188425" y="3710194"/>
              <a:ext cx="411123" cy="520535"/>
              <a:chOff x="7188425" y="3710194"/>
              <a:chExt cx="411123" cy="520535"/>
            </a:xfrm>
          </p:grpSpPr>
          <p:cxnSp>
            <p:nvCxnSpPr>
              <p:cNvPr id="4073" name="Google Shape;4073;p65"/>
              <p:cNvCxnSpPr/>
              <p:nvPr/>
            </p:nvCxnSpPr>
            <p:spPr>
              <a:xfrm rot="10800000">
                <a:off x="7393988" y="3710194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4" name="Google Shape;4074;p65"/>
              <p:cNvSpPr/>
              <p:nvPr/>
            </p:nvSpPr>
            <p:spPr>
              <a:xfrm>
                <a:off x="7188425" y="3874492"/>
                <a:ext cx="411123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1" h="60023" extrusionOk="0">
                    <a:moveTo>
                      <a:pt x="17274" y="0"/>
                    </a:moveTo>
                    <a:lnTo>
                      <a:pt x="0" y="30011"/>
                    </a:lnTo>
                    <a:lnTo>
                      <a:pt x="17274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5" name="Google Shape;4075;p65"/>
            <p:cNvGrpSpPr/>
            <p:nvPr/>
          </p:nvGrpSpPr>
          <p:grpSpPr>
            <a:xfrm>
              <a:off x="7603341" y="3874492"/>
              <a:ext cx="411474" cy="513083"/>
              <a:chOff x="7603341" y="3874492"/>
              <a:chExt cx="411474" cy="513083"/>
            </a:xfrm>
          </p:grpSpPr>
          <p:cxnSp>
            <p:nvCxnSpPr>
              <p:cNvPr id="4076" name="Google Shape;4076;p65"/>
              <p:cNvCxnSpPr/>
              <p:nvPr/>
            </p:nvCxnSpPr>
            <p:spPr>
              <a:xfrm>
                <a:off x="7809095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7" name="Google Shape;4077;p65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023" extrusionOk="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8" name="Google Shape;4078;p65"/>
            <p:cNvGrpSpPr/>
            <p:nvPr/>
          </p:nvGrpSpPr>
          <p:grpSpPr>
            <a:xfrm>
              <a:off x="8013776" y="3722847"/>
              <a:ext cx="411129" cy="507881"/>
              <a:chOff x="8013776" y="3722847"/>
              <a:chExt cx="411129" cy="507881"/>
            </a:xfrm>
          </p:grpSpPr>
          <p:cxnSp>
            <p:nvCxnSpPr>
              <p:cNvPr id="4079" name="Google Shape;4079;p65"/>
              <p:cNvCxnSpPr/>
              <p:nvPr/>
            </p:nvCxnSpPr>
            <p:spPr>
              <a:xfrm rot="10800000">
                <a:off x="8219339" y="3722847"/>
                <a:ext cx="0" cy="169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80" name="Google Shape;4080;p65"/>
              <p:cNvSpPr/>
              <p:nvPr/>
            </p:nvSpPr>
            <p:spPr>
              <a:xfrm>
                <a:off x="8013776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1" name="Google Shape;4081;p65"/>
          <p:cNvGrpSpPr/>
          <p:nvPr/>
        </p:nvGrpSpPr>
        <p:grpSpPr>
          <a:xfrm>
            <a:off x="5262155" y="2909824"/>
            <a:ext cx="1421889" cy="1020603"/>
            <a:chOff x="5190863" y="2824811"/>
            <a:chExt cx="1544860" cy="1108869"/>
          </a:xfrm>
        </p:grpSpPr>
        <p:grpSp>
          <p:nvGrpSpPr>
            <p:cNvPr id="4082" name="Google Shape;4082;p65"/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</p:grpSpPr>
          <p:grpSp>
            <p:nvGrpSpPr>
              <p:cNvPr id="4083" name="Google Shape;4083;p65"/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</p:grpSpPr>
            <p:sp>
              <p:nvSpPr>
                <p:cNvPr id="4084" name="Google Shape;4084;p65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5" name="Google Shape;4085;p65"/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6" name="Google Shape;4086;p65"/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5"/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</p:grpSpPr>
          <p:grpSp>
            <p:nvGrpSpPr>
              <p:cNvPr id="4088" name="Google Shape;4088;p65"/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</p:grpSpPr>
            <p:sp>
              <p:nvSpPr>
                <p:cNvPr id="4089" name="Google Shape;4089;p65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0" name="Google Shape;4090;p65"/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91" name="Google Shape;4091;p65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2" name="Google Shape;4092;p65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65"/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</p:grpSpPr>
          <p:grpSp>
            <p:nvGrpSpPr>
              <p:cNvPr id="4094" name="Google Shape;4094;p65"/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</p:grpSpPr>
            <p:grpSp>
              <p:nvGrpSpPr>
                <p:cNvPr id="4095" name="Google Shape;4095;p65"/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4096" name="Google Shape;4096;p65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7" name="Google Shape;4097;p65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098" name="Google Shape;4098;p65"/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99" name="Google Shape;4099;p65"/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0" name="Google Shape;4100;p65"/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</p:grpSpPr>
          <p:sp>
            <p:nvSpPr>
              <p:cNvPr id="4101" name="Google Shape;4101;p65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02" name="Google Shape;4102;p65"/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</p:grpSpPr>
            <p:sp>
              <p:nvSpPr>
                <p:cNvPr id="4103" name="Google Shape;4103;p65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4" name="Google Shape;4104;p65"/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105" name="Google Shape;4105;p65"/>
          <p:cNvGrpSpPr/>
          <p:nvPr/>
        </p:nvGrpSpPr>
        <p:grpSpPr>
          <a:xfrm>
            <a:off x="728162" y="1474292"/>
            <a:ext cx="1086719" cy="879487"/>
            <a:chOff x="803162" y="1474292"/>
            <a:chExt cx="1086719" cy="879487"/>
          </a:xfrm>
        </p:grpSpPr>
        <p:grpSp>
          <p:nvGrpSpPr>
            <p:cNvPr id="4106" name="Google Shape;4106;p65"/>
            <p:cNvGrpSpPr/>
            <p:nvPr/>
          </p:nvGrpSpPr>
          <p:grpSpPr>
            <a:xfrm>
              <a:off x="803162" y="1625948"/>
              <a:ext cx="445856" cy="576579"/>
              <a:chOff x="803162" y="1625948"/>
              <a:chExt cx="445856" cy="576579"/>
            </a:xfrm>
          </p:grpSpPr>
          <p:sp>
            <p:nvSpPr>
              <p:cNvPr id="4107" name="Google Shape;4107;p65"/>
              <p:cNvSpPr/>
              <p:nvPr/>
            </p:nvSpPr>
            <p:spPr>
              <a:xfrm>
                <a:off x="803162" y="1847356"/>
                <a:ext cx="133646" cy="13386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08" name="Google Shape;4108;p65"/>
              <p:cNvGrpSpPr/>
              <p:nvPr/>
            </p:nvGrpSpPr>
            <p:grpSpPr>
              <a:xfrm>
                <a:off x="1056023" y="1625948"/>
                <a:ext cx="192995" cy="576579"/>
                <a:chOff x="1056023" y="1625948"/>
                <a:chExt cx="192995" cy="576579"/>
              </a:xfrm>
            </p:grpSpPr>
            <p:sp>
              <p:nvSpPr>
                <p:cNvPr id="4109" name="Google Shape;4109;p65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0" name="Google Shape;4110;p65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1" name="Google Shape;4111;p65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2" name="Google Shape;4112;p65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3" name="Google Shape;4113;p65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114" name="Google Shape;4114;p65"/>
            <p:cNvGrpSpPr/>
            <p:nvPr/>
          </p:nvGrpSpPr>
          <p:grpSpPr>
            <a:xfrm>
              <a:off x="1371406" y="1474292"/>
              <a:ext cx="518475" cy="879487"/>
              <a:chOff x="1398231" y="1474292"/>
              <a:chExt cx="518475" cy="879487"/>
            </a:xfrm>
          </p:grpSpPr>
          <p:grpSp>
            <p:nvGrpSpPr>
              <p:cNvPr id="4115" name="Google Shape;4115;p65"/>
              <p:cNvGrpSpPr/>
              <p:nvPr/>
            </p:nvGrpSpPr>
            <p:grpSpPr>
              <a:xfrm>
                <a:off x="1398231" y="1474292"/>
                <a:ext cx="518475" cy="341643"/>
                <a:chOff x="1398231" y="1474292"/>
                <a:chExt cx="518475" cy="341643"/>
              </a:xfrm>
            </p:grpSpPr>
            <p:sp>
              <p:nvSpPr>
                <p:cNvPr id="4116" name="Google Shape;4116;p65"/>
                <p:cNvSpPr/>
                <p:nvPr/>
              </p:nvSpPr>
              <p:spPr>
                <a:xfrm>
                  <a:off x="1398231" y="1595601"/>
                  <a:ext cx="102159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17" name="Google Shape;4117;p65"/>
                <p:cNvGrpSpPr/>
                <p:nvPr/>
              </p:nvGrpSpPr>
              <p:grpSpPr>
                <a:xfrm>
                  <a:off x="1616453" y="1474292"/>
                  <a:ext cx="300253" cy="341643"/>
                  <a:chOff x="1616453" y="1475379"/>
                  <a:chExt cx="300253" cy="341643"/>
                </a:xfrm>
              </p:grpSpPr>
              <p:sp>
                <p:nvSpPr>
                  <p:cNvPr id="4118" name="Google Shape;4118;p65"/>
                  <p:cNvSpPr/>
                  <p:nvPr/>
                </p:nvSpPr>
                <p:spPr>
                  <a:xfrm>
                    <a:off x="1631387" y="1645136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19" name="Google Shape;4119;p65"/>
                  <p:cNvSpPr/>
                  <p:nvPr/>
                </p:nvSpPr>
                <p:spPr>
                  <a:xfrm>
                    <a:off x="1716447" y="1509882"/>
                    <a:ext cx="82400" cy="61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0" name="Google Shape;4120;p65"/>
                  <p:cNvSpPr/>
                  <p:nvPr/>
                </p:nvSpPr>
                <p:spPr>
                  <a:xfrm>
                    <a:off x="1716447" y="1719091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1" name="Google Shape;4121;p65"/>
                  <p:cNvSpPr/>
                  <p:nvPr/>
                </p:nvSpPr>
                <p:spPr>
                  <a:xfrm>
                    <a:off x="1631387" y="1570955"/>
                    <a:ext cx="85283" cy="7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2" name="Google Shape;4122;p65"/>
                  <p:cNvSpPr/>
                  <p:nvPr/>
                </p:nvSpPr>
                <p:spPr>
                  <a:xfrm>
                    <a:off x="1616453" y="1624776"/>
                    <a:ext cx="42868" cy="40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3" name="Google Shape;4123;p65"/>
                  <p:cNvSpPr/>
                  <p:nvPr/>
                </p:nvSpPr>
                <p:spPr>
                  <a:xfrm>
                    <a:off x="1784849" y="1760975"/>
                    <a:ext cx="28654" cy="38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4" name="Google Shape;4124;p65"/>
                  <p:cNvSpPr/>
                  <p:nvPr/>
                </p:nvSpPr>
                <p:spPr>
                  <a:xfrm>
                    <a:off x="1784849" y="1490834"/>
                    <a:ext cx="28654" cy="383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25" name="Google Shape;4125;p65"/>
                  <p:cNvGrpSpPr/>
                  <p:nvPr/>
                </p:nvGrpSpPr>
                <p:grpSpPr>
                  <a:xfrm>
                    <a:off x="1839639" y="1475379"/>
                    <a:ext cx="77067" cy="341643"/>
                    <a:chOff x="1839639" y="1475379"/>
                    <a:chExt cx="77067" cy="341643"/>
                  </a:xfrm>
                </p:grpSpPr>
                <p:sp>
                  <p:nvSpPr>
                    <p:cNvPr id="4126" name="Google Shape;4126;p65"/>
                    <p:cNvSpPr/>
                    <p:nvPr/>
                  </p:nvSpPr>
                  <p:spPr>
                    <a:xfrm>
                      <a:off x="1839639" y="1745481"/>
                      <a:ext cx="77067" cy="71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46" extrusionOk="0">
                          <a:moveTo>
                            <a:pt x="5775" y="1"/>
                          </a:moveTo>
                          <a:cubicBezTo>
                            <a:pt x="3179" y="1"/>
                            <a:pt x="889" y="1860"/>
                            <a:pt x="468" y="4506"/>
                          </a:cubicBezTo>
                          <a:cubicBezTo>
                            <a:pt x="1" y="7441"/>
                            <a:pt x="2002" y="10210"/>
                            <a:pt x="4904" y="10677"/>
                          </a:cubicBezTo>
                          <a:cubicBezTo>
                            <a:pt x="5194" y="10723"/>
                            <a:pt x="5483" y="10745"/>
                            <a:pt x="5768" y="10745"/>
                          </a:cubicBezTo>
                          <a:cubicBezTo>
                            <a:pt x="8364" y="10745"/>
                            <a:pt x="10655" y="8886"/>
                            <a:pt x="11075" y="6240"/>
                          </a:cubicBezTo>
                          <a:cubicBezTo>
                            <a:pt x="11576" y="3305"/>
                            <a:pt x="9574" y="536"/>
                            <a:pt x="6639" y="69"/>
                          </a:cubicBezTo>
                          <a:cubicBezTo>
                            <a:pt x="6349" y="23"/>
                            <a:pt x="6060" y="1"/>
                            <a:pt x="5775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27" name="Google Shape;4127;p65"/>
                    <p:cNvSpPr/>
                    <p:nvPr/>
                  </p:nvSpPr>
                  <p:spPr>
                    <a:xfrm>
                      <a:off x="1839639" y="1475379"/>
                      <a:ext cx="77067" cy="71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4" extrusionOk="0">
                          <a:moveTo>
                            <a:pt x="5736" y="0"/>
                          </a:moveTo>
                          <a:cubicBezTo>
                            <a:pt x="3156" y="0"/>
                            <a:pt x="887" y="1881"/>
                            <a:pt x="468" y="4513"/>
                          </a:cubicBezTo>
                          <a:cubicBezTo>
                            <a:pt x="1" y="7449"/>
                            <a:pt x="2002" y="10218"/>
                            <a:pt x="4904" y="10685"/>
                          </a:cubicBezTo>
                          <a:cubicBezTo>
                            <a:pt x="5194" y="10731"/>
                            <a:pt x="5483" y="10753"/>
                            <a:pt x="5768" y="10753"/>
                          </a:cubicBezTo>
                          <a:cubicBezTo>
                            <a:pt x="8364" y="10753"/>
                            <a:pt x="10655" y="8893"/>
                            <a:pt x="11075" y="6248"/>
                          </a:cubicBezTo>
                          <a:cubicBezTo>
                            <a:pt x="11576" y="3313"/>
                            <a:pt x="9574" y="544"/>
                            <a:pt x="6639" y="77"/>
                          </a:cubicBezTo>
                          <a:cubicBezTo>
                            <a:pt x="6335" y="25"/>
                            <a:pt x="6034" y="0"/>
                            <a:pt x="5736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128" name="Google Shape;4128;p65"/>
              <p:cNvGrpSpPr/>
              <p:nvPr/>
            </p:nvGrpSpPr>
            <p:grpSpPr>
              <a:xfrm>
                <a:off x="1398451" y="2012951"/>
                <a:ext cx="518255" cy="340828"/>
                <a:chOff x="1398451" y="2012951"/>
                <a:chExt cx="518255" cy="340828"/>
              </a:xfrm>
            </p:grpSpPr>
            <p:sp>
              <p:nvSpPr>
                <p:cNvPr id="4129" name="Google Shape;4129;p65"/>
                <p:cNvSpPr/>
                <p:nvPr/>
              </p:nvSpPr>
              <p:spPr>
                <a:xfrm>
                  <a:off x="1398451" y="2133928"/>
                  <a:ext cx="102166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6" h="14873" extrusionOk="0">
                      <a:moveTo>
                        <a:pt x="7697" y="0"/>
                      </a:moveTo>
                      <a:cubicBezTo>
                        <a:pt x="7535" y="0"/>
                        <a:pt x="7371" y="5"/>
                        <a:pt x="7206" y="16"/>
                      </a:cubicBezTo>
                      <a:cubicBezTo>
                        <a:pt x="3103" y="250"/>
                        <a:pt x="1" y="3785"/>
                        <a:pt x="268" y="7888"/>
                      </a:cubicBezTo>
                      <a:cubicBezTo>
                        <a:pt x="493" y="11846"/>
                        <a:pt x="3790" y="14872"/>
                        <a:pt x="7706" y="14872"/>
                      </a:cubicBezTo>
                      <a:cubicBezTo>
                        <a:pt x="7850" y="14872"/>
                        <a:pt x="7994" y="14868"/>
                        <a:pt x="8140" y="14860"/>
                      </a:cubicBezTo>
                      <a:cubicBezTo>
                        <a:pt x="12243" y="14593"/>
                        <a:pt x="15345" y="11057"/>
                        <a:pt x="15112" y="6954"/>
                      </a:cubicBezTo>
                      <a:cubicBezTo>
                        <a:pt x="14855" y="3016"/>
                        <a:pt x="11588" y="0"/>
                        <a:pt x="769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30" name="Google Shape;4130;p65"/>
                <p:cNvGrpSpPr/>
                <p:nvPr/>
              </p:nvGrpSpPr>
              <p:grpSpPr>
                <a:xfrm>
                  <a:off x="1616453" y="2012951"/>
                  <a:ext cx="300253" cy="340828"/>
                  <a:chOff x="1616453" y="2013538"/>
                  <a:chExt cx="300253" cy="340828"/>
                </a:xfrm>
              </p:grpSpPr>
              <p:sp>
                <p:nvSpPr>
                  <p:cNvPr id="4131" name="Google Shape;4131;p65"/>
                  <p:cNvSpPr/>
                  <p:nvPr/>
                </p:nvSpPr>
                <p:spPr>
                  <a:xfrm>
                    <a:off x="1631387" y="2183474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2" name="Google Shape;4132;p65"/>
                  <p:cNvSpPr/>
                  <p:nvPr/>
                </p:nvSpPr>
                <p:spPr>
                  <a:xfrm>
                    <a:off x="1716447" y="2048220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3" name="Google Shape;4133;p65"/>
                  <p:cNvSpPr/>
                  <p:nvPr/>
                </p:nvSpPr>
                <p:spPr>
                  <a:xfrm>
                    <a:off x="1716447" y="2257422"/>
                    <a:ext cx="82400" cy="61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4" name="Google Shape;4134;p65"/>
                  <p:cNvSpPr/>
                  <p:nvPr/>
                </p:nvSpPr>
                <p:spPr>
                  <a:xfrm>
                    <a:off x="1631387" y="2109073"/>
                    <a:ext cx="85283" cy="74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5" name="Google Shape;4135;p65"/>
                  <p:cNvSpPr/>
                  <p:nvPr/>
                </p:nvSpPr>
                <p:spPr>
                  <a:xfrm>
                    <a:off x="1616453" y="2163114"/>
                    <a:ext cx="42868" cy="40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6" name="Google Shape;4136;p65"/>
                  <p:cNvSpPr/>
                  <p:nvPr/>
                </p:nvSpPr>
                <p:spPr>
                  <a:xfrm>
                    <a:off x="1784849" y="2299227"/>
                    <a:ext cx="28654" cy="38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7" name="Google Shape;4137;p65"/>
                  <p:cNvSpPr/>
                  <p:nvPr/>
                </p:nvSpPr>
                <p:spPr>
                  <a:xfrm>
                    <a:off x="1784849" y="2028946"/>
                    <a:ext cx="28654" cy="38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38" name="Google Shape;4138;p65"/>
                  <p:cNvGrpSpPr/>
                  <p:nvPr/>
                </p:nvGrpSpPr>
                <p:grpSpPr>
                  <a:xfrm>
                    <a:off x="1839639" y="2013538"/>
                    <a:ext cx="77067" cy="340828"/>
                    <a:chOff x="1839639" y="2013538"/>
                    <a:chExt cx="77067" cy="340828"/>
                  </a:xfrm>
                </p:grpSpPr>
                <p:sp>
                  <p:nvSpPr>
                    <p:cNvPr id="4139" name="Google Shape;4139;p65"/>
                    <p:cNvSpPr/>
                    <p:nvPr/>
                  </p:nvSpPr>
                  <p:spPr>
                    <a:xfrm>
                      <a:off x="1839639" y="2282618"/>
                      <a:ext cx="77067" cy="71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77" extrusionOk="0">
                          <a:moveTo>
                            <a:pt x="5787" y="0"/>
                          </a:moveTo>
                          <a:cubicBezTo>
                            <a:pt x="3185" y="0"/>
                            <a:pt x="889" y="1889"/>
                            <a:pt x="468" y="4538"/>
                          </a:cubicBezTo>
                          <a:cubicBezTo>
                            <a:pt x="1" y="7473"/>
                            <a:pt x="2002" y="10208"/>
                            <a:pt x="4938" y="10709"/>
                          </a:cubicBezTo>
                          <a:cubicBezTo>
                            <a:pt x="5221" y="10754"/>
                            <a:pt x="5503" y="10776"/>
                            <a:pt x="5781" y="10776"/>
                          </a:cubicBezTo>
                          <a:cubicBezTo>
                            <a:pt x="8358" y="10776"/>
                            <a:pt x="10654" y="8888"/>
                            <a:pt x="11075" y="6239"/>
                          </a:cubicBezTo>
                          <a:cubicBezTo>
                            <a:pt x="11576" y="3303"/>
                            <a:pt x="9574" y="535"/>
                            <a:pt x="6639" y="68"/>
                          </a:cubicBezTo>
                          <a:cubicBezTo>
                            <a:pt x="6352" y="22"/>
                            <a:pt x="6068" y="0"/>
                            <a:pt x="5787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40" name="Google Shape;4140;p65"/>
                    <p:cNvSpPr/>
                    <p:nvPr/>
                  </p:nvSpPr>
                  <p:spPr>
                    <a:xfrm>
                      <a:off x="1839639" y="2013538"/>
                      <a:ext cx="77067" cy="715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3" extrusionOk="0">
                          <a:moveTo>
                            <a:pt x="5786" y="1"/>
                          </a:moveTo>
                          <a:cubicBezTo>
                            <a:pt x="3185" y="1"/>
                            <a:pt x="889" y="1886"/>
                            <a:pt x="468" y="4505"/>
                          </a:cubicBezTo>
                          <a:cubicBezTo>
                            <a:pt x="1" y="7440"/>
                            <a:pt x="2002" y="10209"/>
                            <a:pt x="4904" y="10676"/>
                          </a:cubicBezTo>
                          <a:cubicBezTo>
                            <a:pt x="5208" y="10728"/>
                            <a:pt x="5509" y="10753"/>
                            <a:pt x="5807" y="10753"/>
                          </a:cubicBezTo>
                          <a:cubicBezTo>
                            <a:pt x="8387" y="10753"/>
                            <a:pt x="10657" y="8872"/>
                            <a:pt x="11075" y="6240"/>
                          </a:cubicBezTo>
                          <a:cubicBezTo>
                            <a:pt x="11576" y="3304"/>
                            <a:pt x="9574" y="535"/>
                            <a:pt x="6639" y="68"/>
                          </a:cubicBezTo>
                          <a:cubicBezTo>
                            <a:pt x="6352" y="23"/>
                            <a:pt x="6067" y="1"/>
                            <a:pt x="5786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</p:grpSp>
      <p:grpSp>
        <p:nvGrpSpPr>
          <p:cNvPr id="4141" name="Google Shape;4141;p65"/>
          <p:cNvGrpSpPr/>
          <p:nvPr/>
        </p:nvGrpSpPr>
        <p:grpSpPr>
          <a:xfrm>
            <a:off x="724986" y="3605478"/>
            <a:ext cx="1368681" cy="682918"/>
            <a:chOff x="724986" y="3605478"/>
            <a:chExt cx="1368681" cy="682918"/>
          </a:xfrm>
        </p:grpSpPr>
        <p:grpSp>
          <p:nvGrpSpPr>
            <p:cNvPr id="4142" name="Google Shape;4142;p65"/>
            <p:cNvGrpSpPr/>
            <p:nvPr/>
          </p:nvGrpSpPr>
          <p:grpSpPr>
            <a:xfrm>
              <a:off x="1289102" y="3823629"/>
              <a:ext cx="240442" cy="250435"/>
              <a:chOff x="-165066" y="3843615"/>
              <a:chExt cx="221259" cy="230455"/>
            </a:xfrm>
          </p:grpSpPr>
          <p:sp>
            <p:nvSpPr>
              <p:cNvPr id="4143" name="Google Shape;4143;p65"/>
              <p:cNvSpPr/>
              <p:nvPr/>
            </p:nvSpPr>
            <p:spPr>
              <a:xfrm>
                <a:off x="-16506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7950" y="0"/>
                    </a:moveTo>
                    <a:cubicBezTo>
                      <a:pt x="7325" y="0"/>
                      <a:pt x="7031" y="353"/>
                      <a:pt x="6905" y="861"/>
                    </a:cubicBezTo>
                    <a:cubicBezTo>
                      <a:pt x="6789" y="843"/>
                      <a:pt x="6673" y="834"/>
                      <a:pt x="6560" y="834"/>
                    </a:cubicBezTo>
                    <a:cubicBezTo>
                      <a:pt x="5374" y="834"/>
                      <a:pt x="4369" y="1804"/>
                      <a:pt x="4378" y="3035"/>
                    </a:cubicBezTo>
                    <a:cubicBezTo>
                      <a:pt x="4378" y="3093"/>
                      <a:pt x="4384" y="3152"/>
                      <a:pt x="4388" y="3210"/>
                    </a:cubicBezTo>
                    <a:cubicBezTo>
                      <a:pt x="4095" y="3091"/>
                      <a:pt x="3789" y="3034"/>
                      <a:pt x="3486" y="3034"/>
                    </a:cubicBezTo>
                    <a:cubicBezTo>
                      <a:pt x="2814" y="3034"/>
                      <a:pt x="2155" y="3317"/>
                      <a:pt x="1689" y="3841"/>
                    </a:cubicBezTo>
                    <a:cubicBezTo>
                      <a:pt x="1013" y="4601"/>
                      <a:pt x="893" y="5704"/>
                      <a:pt x="1385" y="6594"/>
                    </a:cubicBezTo>
                    <a:cubicBezTo>
                      <a:pt x="0" y="7697"/>
                      <a:pt x="117" y="9839"/>
                      <a:pt x="1618" y="10780"/>
                    </a:cubicBezTo>
                    <a:cubicBezTo>
                      <a:pt x="664" y="11961"/>
                      <a:pt x="1036" y="13721"/>
                      <a:pt x="2388" y="14417"/>
                    </a:cubicBezTo>
                    <a:cubicBezTo>
                      <a:pt x="2375" y="14508"/>
                      <a:pt x="2372" y="14595"/>
                      <a:pt x="2372" y="14685"/>
                    </a:cubicBezTo>
                    <a:cubicBezTo>
                      <a:pt x="2372" y="15776"/>
                      <a:pt x="3106" y="16727"/>
                      <a:pt x="4161" y="17002"/>
                    </a:cubicBezTo>
                    <a:cubicBezTo>
                      <a:pt x="4473" y="17901"/>
                      <a:pt x="5317" y="18472"/>
                      <a:pt x="6226" y="18472"/>
                    </a:cubicBezTo>
                    <a:cubicBezTo>
                      <a:pt x="6429" y="18472"/>
                      <a:pt x="6635" y="18443"/>
                      <a:pt x="6840" y="18383"/>
                    </a:cubicBezTo>
                    <a:cubicBezTo>
                      <a:pt x="6888" y="19128"/>
                      <a:pt x="7157" y="19697"/>
                      <a:pt x="7953" y="19697"/>
                    </a:cubicBezTo>
                    <a:cubicBezTo>
                      <a:pt x="9074" y="19697"/>
                      <a:pt x="9059" y="18730"/>
                      <a:pt x="9075" y="18730"/>
                    </a:cubicBezTo>
                    <a:cubicBezTo>
                      <a:pt x="9075" y="18730"/>
                      <a:pt x="9075" y="18730"/>
                      <a:pt x="9075" y="18730"/>
                    </a:cubicBezTo>
                    <a:cubicBezTo>
                      <a:pt x="9072" y="18726"/>
                      <a:pt x="9046" y="1055"/>
                      <a:pt x="9033" y="1055"/>
                    </a:cubicBezTo>
                    <a:cubicBezTo>
                      <a:pt x="9033" y="1055"/>
                      <a:pt x="9033" y="1055"/>
                      <a:pt x="9033" y="1055"/>
                    </a:cubicBezTo>
                    <a:cubicBezTo>
                      <a:pt x="9014" y="919"/>
                      <a:pt x="8982" y="790"/>
                      <a:pt x="8936" y="660"/>
                    </a:cubicBezTo>
                    <a:cubicBezTo>
                      <a:pt x="8784" y="259"/>
                      <a:pt x="8490" y="0"/>
                      <a:pt x="7950" y="0"/>
                    </a:cubicBezTo>
                    <a:close/>
                  </a:path>
                </a:pathLst>
              </a:custGeom>
              <a:solidFill>
                <a:srgbClr val="E4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65"/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65"/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65"/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65"/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65"/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65"/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65"/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65"/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65"/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65"/>
              <p:cNvSpPr/>
              <p:nvPr/>
            </p:nvSpPr>
            <p:spPr>
              <a:xfrm>
                <a:off x="-4999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1127" y="0"/>
                    </a:moveTo>
                    <a:cubicBezTo>
                      <a:pt x="586" y="0"/>
                      <a:pt x="292" y="259"/>
                      <a:pt x="140" y="660"/>
                    </a:cubicBezTo>
                    <a:cubicBezTo>
                      <a:pt x="95" y="790"/>
                      <a:pt x="62" y="919"/>
                      <a:pt x="43" y="1055"/>
                    </a:cubicBezTo>
                    <a:cubicBezTo>
                      <a:pt x="43" y="1055"/>
                      <a:pt x="43" y="1055"/>
                      <a:pt x="43" y="1055"/>
                    </a:cubicBezTo>
                    <a:cubicBezTo>
                      <a:pt x="30" y="1055"/>
                      <a:pt x="4" y="18726"/>
                      <a:pt x="1" y="18730"/>
                    </a:cubicBezTo>
                    <a:cubicBezTo>
                      <a:pt x="1" y="18730"/>
                      <a:pt x="1" y="18730"/>
                      <a:pt x="1" y="18730"/>
                    </a:cubicBezTo>
                    <a:cubicBezTo>
                      <a:pt x="17" y="18730"/>
                      <a:pt x="3" y="19697"/>
                      <a:pt x="1123" y="19697"/>
                    </a:cubicBezTo>
                    <a:cubicBezTo>
                      <a:pt x="1919" y="19697"/>
                      <a:pt x="2188" y="19128"/>
                      <a:pt x="2236" y="18383"/>
                    </a:cubicBezTo>
                    <a:cubicBezTo>
                      <a:pt x="2441" y="18443"/>
                      <a:pt x="2647" y="18472"/>
                      <a:pt x="2850" y="18472"/>
                    </a:cubicBezTo>
                    <a:cubicBezTo>
                      <a:pt x="3758" y="18472"/>
                      <a:pt x="4600" y="17901"/>
                      <a:pt x="4915" y="17002"/>
                    </a:cubicBezTo>
                    <a:cubicBezTo>
                      <a:pt x="5970" y="16727"/>
                      <a:pt x="6704" y="15776"/>
                      <a:pt x="6704" y="14685"/>
                    </a:cubicBezTo>
                    <a:cubicBezTo>
                      <a:pt x="6704" y="14595"/>
                      <a:pt x="6698" y="14508"/>
                      <a:pt x="6688" y="14417"/>
                    </a:cubicBezTo>
                    <a:cubicBezTo>
                      <a:pt x="8040" y="13725"/>
                      <a:pt x="8412" y="11961"/>
                      <a:pt x="7458" y="10780"/>
                    </a:cubicBezTo>
                    <a:cubicBezTo>
                      <a:pt x="8956" y="9839"/>
                      <a:pt x="9076" y="7697"/>
                      <a:pt x="7691" y="6594"/>
                    </a:cubicBezTo>
                    <a:cubicBezTo>
                      <a:pt x="8183" y="5704"/>
                      <a:pt x="8060" y="4601"/>
                      <a:pt x="7387" y="3841"/>
                    </a:cubicBezTo>
                    <a:cubicBezTo>
                      <a:pt x="6921" y="3315"/>
                      <a:pt x="6264" y="3033"/>
                      <a:pt x="5593" y="3033"/>
                    </a:cubicBezTo>
                    <a:cubicBezTo>
                      <a:pt x="5289" y="3033"/>
                      <a:pt x="4982" y="3091"/>
                      <a:pt x="4689" y="3210"/>
                    </a:cubicBezTo>
                    <a:cubicBezTo>
                      <a:pt x="4692" y="3152"/>
                      <a:pt x="4695" y="3093"/>
                      <a:pt x="4695" y="3035"/>
                    </a:cubicBezTo>
                    <a:cubicBezTo>
                      <a:pt x="4704" y="1804"/>
                      <a:pt x="3702" y="834"/>
                      <a:pt x="2514" y="834"/>
                    </a:cubicBezTo>
                    <a:cubicBezTo>
                      <a:pt x="2400" y="834"/>
                      <a:pt x="2285" y="843"/>
                      <a:pt x="2168" y="861"/>
                    </a:cubicBezTo>
                    <a:cubicBezTo>
                      <a:pt x="2045" y="353"/>
                      <a:pt x="1751" y="0"/>
                      <a:pt x="1127" y="0"/>
                    </a:cubicBezTo>
                    <a:close/>
                  </a:path>
                </a:pathLst>
              </a:custGeom>
              <a:solidFill>
                <a:srgbClr val="405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65"/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65"/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65"/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65"/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65"/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65"/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65"/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65"/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65"/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3" name="Google Shape;4163;p65"/>
            <p:cNvGrpSpPr/>
            <p:nvPr/>
          </p:nvGrpSpPr>
          <p:grpSpPr>
            <a:xfrm>
              <a:off x="724986" y="3605478"/>
              <a:ext cx="1368681" cy="682918"/>
              <a:chOff x="724986" y="3605478"/>
              <a:chExt cx="1368681" cy="682918"/>
            </a:xfrm>
          </p:grpSpPr>
          <p:grpSp>
            <p:nvGrpSpPr>
              <p:cNvPr id="4164" name="Google Shape;4164;p65"/>
              <p:cNvGrpSpPr/>
              <p:nvPr/>
            </p:nvGrpSpPr>
            <p:grpSpPr>
              <a:xfrm>
                <a:off x="1498221" y="4047614"/>
                <a:ext cx="529172" cy="240783"/>
                <a:chOff x="1498221" y="4047614"/>
                <a:chExt cx="529172" cy="240783"/>
              </a:xfrm>
            </p:grpSpPr>
            <p:grpSp>
              <p:nvGrpSpPr>
                <p:cNvPr id="4165" name="Google Shape;4165;p65"/>
                <p:cNvGrpSpPr/>
                <p:nvPr/>
              </p:nvGrpSpPr>
              <p:grpSpPr>
                <a:xfrm>
                  <a:off x="1826655" y="4224370"/>
                  <a:ext cx="200738" cy="25631"/>
                  <a:chOff x="1826655" y="4224370"/>
                  <a:chExt cx="200738" cy="25631"/>
                </a:xfrm>
              </p:grpSpPr>
              <p:sp>
                <p:nvSpPr>
                  <p:cNvPr id="4166" name="Google Shape;4166;p65"/>
                  <p:cNvSpPr/>
                  <p:nvPr/>
                </p:nvSpPr>
                <p:spPr>
                  <a:xfrm>
                    <a:off x="1826655" y="4238011"/>
                    <a:ext cx="17509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5" h="1" fill="none" extrusionOk="0">
                        <a:moveTo>
                          <a:pt x="1" y="0"/>
                        </a:moveTo>
                        <a:lnTo>
                          <a:pt x="36535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67" name="Google Shape;4167;p65"/>
                  <p:cNvSpPr/>
                  <p:nvPr/>
                </p:nvSpPr>
                <p:spPr>
                  <a:xfrm>
                    <a:off x="2000728" y="4224370"/>
                    <a:ext cx="26665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51" extrusionOk="0">
                        <a:moveTo>
                          <a:pt x="2887" y="0"/>
                        </a:moveTo>
                        <a:cubicBezTo>
                          <a:pt x="2190" y="0"/>
                          <a:pt x="1506" y="271"/>
                          <a:pt x="996" y="783"/>
                        </a:cubicBezTo>
                        <a:cubicBezTo>
                          <a:pt x="230" y="1550"/>
                          <a:pt x="0" y="2699"/>
                          <a:pt x="416" y="3698"/>
                        </a:cubicBezTo>
                        <a:cubicBezTo>
                          <a:pt x="828" y="4698"/>
                          <a:pt x="1806" y="5351"/>
                          <a:pt x="2886" y="5351"/>
                        </a:cubicBezTo>
                        <a:cubicBezTo>
                          <a:pt x="4363" y="5351"/>
                          <a:pt x="5560" y="4150"/>
                          <a:pt x="5563" y="2677"/>
                        </a:cubicBezTo>
                        <a:cubicBezTo>
                          <a:pt x="5560" y="1593"/>
                          <a:pt x="4911" y="619"/>
                          <a:pt x="3911" y="203"/>
                        </a:cubicBezTo>
                        <a:cubicBezTo>
                          <a:pt x="3580" y="67"/>
                          <a:pt x="3232" y="0"/>
                          <a:pt x="2887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68" name="Google Shape;4168;p65"/>
                <p:cNvGrpSpPr/>
                <p:nvPr/>
              </p:nvGrpSpPr>
              <p:grpSpPr>
                <a:xfrm>
                  <a:off x="1498221" y="4047614"/>
                  <a:ext cx="328444" cy="240783"/>
                  <a:chOff x="1498221" y="4047614"/>
                  <a:chExt cx="328444" cy="240783"/>
                </a:xfrm>
              </p:grpSpPr>
              <p:sp>
                <p:nvSpPr>
                  <p:cNvPr id="4169" name="Google Shape;4169;p65"/>
                  <p:cNvSpPr/>
                  <p:nvPr/>
                </p:nvSpPr>
                <p:spPr>
                  <a:xfrm>
                    <a:off x="1648778" y="4185661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50" y="1"/>
                        </a:moveTo>
                        <a:cubicBezTo>
                          <a:pt x="2218" y="1"/>
                          <a:pt x="0" y="2679"/>
                          <a:pt x="0" y="5984"/>
                        </a:cubicBezTo>
                        <a:lnTo>
                          <a:pt x="0" y="15461"/>
                        </a:lnTo>
                        <a:cubicBezTo>
                          <a:pt x="0" y="18766"/>
                          <a:pt x="2218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4" y="21447"/>
                          <a:pt x="37118" y="18766"/>
                          <a:pt x="37118" y="15461"/>
                        </a:cubicBezTo>
                        <a:lnTo>
                          <a:pt x="37118" y="5984"/>
                        </a:lnTo>
                        <a:cubicBezTo>
                          <a:pt x="37118" y="2679"/>
                          <a:pt x="34904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70" name="Google Shape;4170;p65"/>
                  <p:cNvGrpSpPr/>
                  <p:nvPr/>
                </p:nvGrpSpPr>
                <p:grpSpPr>
                  <a:xfrm>
                    <a:off x="1498221" y="4047614"/>
                    <a:ext cx="150566" cy="190416"/>
                    <a:chOff x="1498221" y="4047614"/>
                    <a:chExt cx="150566" cy="190416"/>
                  </a:xfrm>
                </p:grpSpPr>
                <p:sp>
                  <p:nvSpPr>
                    <p:cNvPr id="4171" name="Google Shape;4171;p65"/>
                    <p:cNvSpPr/>
                    <p:nvPr/>
                  </p:nvSpPr>
                  <p:spPr>
                    <a:xfrm>
                      <a:off x="1510686" y="4060421"/>
                      <a:ext cx="138101" cy="177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16" h="37079" fill="none" extrusionOk="0">
                          <a:moveTo>
                            <a:pt x="28815" y="37078"/>
                          </a:moveTo>
                          <a:lnTo>
                            <a:pt x="17922" y="37078"/>
                          </a:lnTo>
                          <a:cubicBezTo>
                            <a:pt x="14829" y="37078"/>
                            <a:pt x="14212" y="33613"/>
                            <a:pt x="14212" y="33613"/>
                          </a:cubicBezTo>
                          <a:lnTo>
                            <a:pt x="14212" y="10631"/>
                          </a:lnTo>
                          <a:lnTo>
                            <a:pt x="0" y="1063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72" name="Google Shape;4172;p65"/>
                    <p:cNvSpPr/>
                    <p:nvPr/>
                  </p:nvSpPr>
                  <p:spPr>
                    <a:xfrm>
                      <a:off x="1498221" y="4047614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6" y="1"/>
                          </a:moveTo>
                          <a:cubicBezTo>
                            <a:pt x="1806" y="1"/>
                            <a:pt x="828" y="654"/>
                            <a:pt x="416" y="1653"/>
                          </a:cubicBezTo>
                          <a:cubicBezTo>
                            <a:pt x="0" y="2649"/>
                            <a:pt x="230" y="3802"/>
                            <a:pt x="996" y="4564"/>
                          </a:cubicBezTo>
                          <a:cubicBezTo>
                            <a:pt x="1506" y="5077"/>
                            <a:pt x="2190" y="5349"/>
                            <a:pt x="2886" y="5349"/>
                          </a:cubicBezTo>
                          <a:cubicBezTo>
                            <a:pt x="3232" y="5349"/>
                            <a:pt x="3580" y="5282"/>
                            <a:pt x="3911" y="5144"/>
                          </a:cubicBezTo>
                          <a:cubicBezTo>
                            <a:pt x="4910" y="4732"/>
                            <a:pt x="5560" y="3758"/>
                            <a:pt x="5560" y="2675"/>
                          </a:cubicBezTo>
                          <a:cubicBezTo>
                            <a:pt x="5560" y="1197"/>
                            <a:pt x="4363" y="1"/>
                            <a:pt x="2886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173" name="Google Shape;4173;p65"/>
              <p:cNvGrpSpPr/>
              <p:nvPr/>
            </p:nvGrpSpPr>
            <p:grpSpPr>
              <a:xfrm>
                <a:off x="1560718" y="3800594"/>
                <a:ext cx="532948" cy="302090"/>
                <a:chOff x="1560718" y="3800594"/>
                <a:chExt cx="532948" cy="302090"/>
              </a:xfrm>
            </p:grpSpPr>
            <p:grpSp>
              <p:nvGrpSpPr>
                <p:cNvPr id="4174" name="Google Shape;4174;p65"/>
                <p:cNvGrpSpPr/>
                <p:nvPr/>
              </p:nvGrpSpPr>
              <p:grpSpPr>
                <a:xfrm>
                  <a:off x="1912179" y="3827344"/>
                  <a:ext cx="181487" cy="25631"/>
                  <a:chOff x="1912179" y="3827344"/>
                  <a:chExt cx="181487" cy="25631"/>
                </a:xfrm>
              </p:grpSpPr>
              <p:sp>
                <p:nvSpPr>
                  <p:cNvPr id="4175" name="Google Shape;4175;p65"/>
                  <p:cNvSpPr/>
                  <p:nvPr/>
                </p:nvSpPr>
                <p:spPr>
                  <a:xfrm>
                    <a:off x="2067020" y="3827344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3" y="4567"/>
                        </a:cubicBezTo>
                        <a:cubicBezTo>
                          <a:pt x="1505" y="5080"/>
                          <a:pt x="2190" y="5351"/>
                          <a:pt x="2887" y="5351"/>
                        </a:cubicBezTo>
                        <a:cubicBezTo>
                          <a:pt x="3232" y="5351"/>
                          <a:pt x="3580" y="5284"/>
                          <a:pt x="3911" y="5148"/>
                        </a:cubicBezTo>
                        <a:cubicBezTo>
                          <a:pt x="4910" y="4732"/>
                          <a:pt x="5560" y="3758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6" name="Google Shape;4176;p65"/>
                  <p:cNvSpPr/>
                  <p:nvPr/>
                </p:nvSpPr>
                <p:spPr>
                  <a:xfrm>
                    <a:off x="1912179" y="3842838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1" y="1"/>
                        </a:moveTo>
                        <a:lnTo>
                          <a:pt x="3272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77" name="Google Shape;4177;p65"/>
                <p:cNvGrpSpPr/>
                <p:nvPr/>
              </p:nvGrpSpPr>
              <p:grpSpPr>
                <a:xfrm>
                  <a:off x="1912179" y="4044505"/>
                  <a:ext cx="181487" cy="25622"/>
                  <a:chOff x="1912179" y="4044506"/>
                  <a:chExt cx="181487" cy="25622"/>
                </a:xfrm>
              </p:grpSpPr>
              <p:sp>
                <p:nvSpPr>
                  <p:cNvPr id="4178" name="Google Shape;4178;p65"/>
                  <p:cNvSpPr/>
                  <p:nvPr/>
                </p:nvSpPr>
                <p:spPr>
                  <a:xfrm>
                    <a:off x="2067020" y="4044505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3" y="4564"/>
                        </a:cubicBezTo>
                        <a:cubicBezTo>
                          <a:pt x="1505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9" name="Google Shape;4179;p65"/>
                  <p:cNvSpPr/>
                  <p:nvPr/>
                </p:nvSpPr>
                <p:spPr>
                  <a:xfrm>
                    <a:off x="1912179" y="4059966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32723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80" name="Google Shape;4180;p65"/>
                <p:cNvGrpSpPr/>
                <p:nvPr/>
              </p:nvGrpSpPr>
              <p:grpSpPr>
                <a:xfrm>
                  <a:off x="1560718" y="3800594"/>
                  <a:ext cx="351472" cy="302090"/>
                  <a:chOff x="1560718" y="3800594"/>
                  <a:chExt cx="351472" cy="302090"/>
                </a:xfrm>
              </p:grpSpPr>
              <p:grpSp>
                <p:nvGrpSpPr>
                  <p:cNvPr id="4181" name="Google Shape;4181;p65"/>
                  <p:cNvGrpSpPr/>
                  <p:nvPr/>
                </p:nvGrpSpPr>
                <p:grpSpPr>
                  <a:xfrm>
                    <a:off x="1560718" y="3842857"/>
                    <a:ext cx="173586" cy="217131"/>
                    <a:chOff x="1560718" y="3842857"/>
                    <a:chExt cx="173586" cy="217131"/>
                  </a:xfrm>
                </p:grpSpPr>
                <p:sp>
                  <p:nvSpPr>
                    <p:cNvPr id="4182" name="Google Shape;4182;p65"/>
                    <p:cNvSpPr/>
                    <p:nvPr/>
                  </p:nvSpPr>
                  <p:spPr>
                    <a:xfrm>
                      <a:off x="1560718" y="3951414"/>
                      <a:ext cx="84343" cy="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99" h="1" fill="none" extrusionOk="0">
                          <a:moveTo>
                            <a:pt x="1" y="0"/>
                          </a:moveTo>
                          <a:lnTo>
                            <a:pt x="17598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83" name="Google Shape;4183;p65"/>
                    <p:cNvSpPr/>
                    <p:nvPr/>
                  </p:nvSpPr>
                  <p:spPr>
                    <a:xfrm>
                      <a:off x="1631242" y="3936509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2" y="1"/>
                          </a:moveTo>
                          <a:cubicBezTo>
                            <a:pt x="1802" y="1"/>
                            <a:pt x="828" y="650"/>
                            <a:pt x="412" y="1649"/>
                          </a:cubicBezTo>
                          <a:cubicBezTo>
                            <a:pt x="0" y="2649"/>
                            <a:pt x="226" y="3798"/>
                            <a:pt x="993" y="4564"/>
                          </a:cubicBezTo>
                          <a:cubicBezTo>
                            <a:pt x="1502" y="5076"/>
                            <a:pt x="2187" y="5349"/>
                            <a:pt x="2883" y="5349"/>
                          </a:cubicBezTo>
                          <a:cubicBezTo>
                            <a:pt x="3228" y="5349"/>
                            <a:pt x="3576" y="5282"/>
                            <a:pt x="3907" y="5144"/>
                          </a:cubicBezTo>
                          <a:cubicBezTo>
                            <a:pt x="4907" y="4732"/>
                            <a:pt x="5556" y="3758"/>
                            <a:pt x="5560" y="2674"/>
                          </a:cubicBezTo>
                          <a:cubicBezTo>
                            <a:pt x="5560" y="1197"/>
                            <a:pt x="4360" y="1"/>
                            <a:pt x="2882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84" name="Google Shape;4184;p65"/>
                    <p:cNvSpPr/>
                    <p:nvPr/>
                  </p:nvSpPr>
                  <p:spPr>
                    <a:xfrm>
                      <a:off x="1645054" y="3842857"/>
                      <a:ext cx="89251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3" h="45330" fill="none" extrusionOk="0">
                          <a:moveTo>
                            <a:pt x="18623" y="45330"/>
                          </a:moveTo>
                          <a:lnTo>
                            <a:pt x="5625" y="45330"/>
                          </a:lnTo>
                          <a:cubicBezTo>
                            <a:pt x="2889" y="45330"/>
                            <a:pt x="0" y="42619"/>
                            <a:pt x="0" y="35634"/>
                          </a:cubicBezTo>
                          <a:lnTo>
                            <a:pt x="0" y="9697"/>
                          </a:lnTo>
                          <a:cubicBezTo>
                            <a:pt x="0" y="2711"/>
                            <a:pt x="2889" y="1"/>
                            <a:pt x="5625" y="1"/>
                          </a:cubicBezTo>
                          <a:lnTo>
                            <a:pt x="18623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4185" name="Google Shape;4185;p65"/>
                  <p:cNvSpPr/>
                  <p:nvPr/>
                </p:nvSpPr>
                <p:spPr>
                  <a:xfrm>
                    <a:off x="1733808" y="3800594"/>
                    <a:ext cx="177874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5" h="21447" extrusionOk="0">
                        <a:moveTo>
                          <a:pt x="4951" y="0"/>
                        </a:moveTo>
                        <a:cubicBezTo>
                          <a:pt x="2215" y="0"/>
                          <a:pt x="1" y="2678"/>
                          <a:pt x="1" y="5983"/>
                        </a:cubicBezTo>
                        <a:lnTo>
                          <a:pt x="1" y="15460"/>
                        </a:lnTo>
                        <a:cubicBezTo>
                          <a:pt x="1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1" y="21446"/>
                          <a:pt x="37115" y="18765"/>
                          <a:pt x="37115" y="15460"/>
                        </a:cubicBezTo>
                        <a:lnTo>
                          <a:pt x="37115" y="5983"/>
                        </a:lnTo>
                        <a:cubicBezTo>
                          <a:pt x="37115" y="2678"/>
                          <a:pt x="34901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6" name="Google Shape;4186;p65"/>
                  <p:cNvSpPr/>
                  <p:nvPr/>
                </p:nvSpPr>
                <p:spPr>
                  <a:xfrm>
                    <a:off x="1734297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51" y="1"/>
                        </a:moveTo>
                        <a:cubicBezTo>
                          <a:pt x="2219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3"/>
                          <a:pt x="4951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9" y="18766"/>
                          <a:pt x="37119" y="15461"/>
                        </a:cubicBezTo>
                        <a:lnTo>
                          <a:pt x="37119" y="5983"/>
                        </a:lnTo>
                        <a:cubicBezTo>
                          <a:pt x="37119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187" name="Google Shape;4187;p65"/>
              <p:cNvSpPr/>
              <p:nvPr/>
            </p:nvSpPr>
            <p:spPr>
              <a:xfrm>
                <a:off x="1258451" y="3798060"/>
                <a:ext cx="302718" cy="302541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88" name="Google Shape;4188;p65"/>
              <p:cNvGrpSpPr/>
              <p:nvPr/>
            </p:nvGrpSpPr>
            <p:grpSpPr>
              <a:xfrm>
                <a:off x="785350" y="3605478"/>
                <a:ext cx="535311" cy="249245"/>
                <a:chOff x="785350" y="3605478"/>
                <a:chExt cx="535311" cy="249245"/>
              </a:xfrm>
            </p:grpSpPr>
            <p:grpSp>
              <p:nvGrpSpPr>
                <p:cNvPr id="4189" name="Google Shape;4189;p65"/>
                <p:cNvGrpSpPr/>
                <p:nvPr/>
              </p:nvGrpSpPr>
              <p:grpSpPr>
                <a:xfrm>
                  <a:off x="785350" y="3605478"/>
                  <a:ext cx="376191" cy="102736"/>
                  <a:chOff x="785350" y="3605478"/>
                  <a:chExt cx="376191" cy="102736"/>
                </a:xfrm>
              </p:grpSpPr>
              <p:sp>
                <p:nvSpPr>
                  <p:cNvPr id="4190" name="Google Shape;4190;p65"/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1" name="Google Shape;4191;p65"/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2" name="Google Shape;4192;p65"/>
                  <p:cNvSpPr/>
                  <p:nvPr/>
                </p:nvSpPr>
                <p:spPr>
                  <a:xfrm>
                    <a:off x="983648" y="3605478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93" name="Google Shape;4193;p65"/>
                <p:cNvGrpSpPr/>
                <p:nvPr/>
              </p:nvGrpSpPr>
              <p:grpSpPr>
                <a:xfrm>
                  <a:off x="1161530" y="3655851"/>
                  <a:ext cx="159131" cy="198872"/>
                  <a:chOff x="1161530" y="3655851"/>
                  <a:chExt cx="159131" cy="198872"/>
                </a:xfrm>
              </p:grpSpPr>
              <p:sp>
                <p:nvSpPr>
                  <p:cNvPr id="4194" name="Google Shape;4194;p65"/>
                  <p:cNvSpPr/>
                  <p:nvPr/>
                </p:nvSpPr>
                <p:spPr>
                  <a:xfrm>
                    <a:off x="1161530" y="3655851"/>
                    <a:ext cx="146440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5" name="Google Shape;4195;p65"/>
                  <p:cNvSpPr/>
                  <p:nvPr/>
                </p:nvSpPr>
                <p:spPr>
                  <a:xfrm>
                    <a:off x="1293991" y="3829092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196" name="Google Shape;4196;p65"/>
              <p:cNvGrpSpPr/>
              <p:nvPr/>
            </p:nvGrpSpPr>
            <p:grpSpPr>
              <a:xfrm>
                <a:off x="785350" y="4047614"/>
                <a:ext cx="535311" cy="240783"/>
                <a:chOff x="785350" y="4047614"/>
                <a:chExt cx="535311" cy="240783"/>
              </a:xfrm>
            </p:grpSpPr>
            <p:grpSp>
              <p:nvGrpSpPr>
                <p:cNvPr id="4197" name="Google Shape;4197;p65"/>
                <p:cNvGrpSpPr/>
                <p:nvPr/>
              </p:nvGrpSpPr>
              <p:grpSpPr>
                <a:xfrm>
                  <a:off x="1161636" y="4047614"/>
                  <a:ext cx="159025" cy="190415"/>
                  <a:chOff x="1161636" y="4047614"/>
                  <a:chExt cx="159025" cy="190415"/>
                </a:xfrm>
              </p:grpSpPr>
              <p:sp>
                <p:nvSpPr>
                  <p:cNvPr id="4198" name="Google Shape;4198;p65"/>
                  <p:cNvSpPr/>
                  <p:nvPr/>
                </p:nvSpPr>
                <p:spPr>
                  <a:xfrm>
                    <a:off x="1293991" y="4047614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9" name="Google Shape;4199;p65"/>
                  <p:cNvSpPr/>
                  <p:nvPr/>
                </p:nvSpPr>
                <p:spPr>
                  <a:xfrm>
                    <a:off x="1161636" y="4073229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00" name="Google Shape;4200;p65"/>
                <p:cNvGrpSpPr/>
                <p:nvPr/>
              </p:nvGrpSpPr>
              <p:grpSpPr>
                <a:xfrm>
                  <a:off x="785350" y="4185661"/>
                  <a:ext cx="376191" cy="102736"/>
                  <a:chOff x="785350" y="4185661"/>
                  <a:chExt cx="376191" cy="102736"/>
                </a:xfrm>
              </p:grpSpPr>
              <p:sp>
                <p:nvSpPr>
                  <p:cNvPr id="4201" name="Google Shape;4201;p65"/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2" name="Google Shape;4202;p65"/>
                  <p:cNvSpPr/>
                  <p:nvPr/>
                </p:nvSpPr>
                <p:spPr>
                  <a:xfrm>
                    <a:off x="983648" y="4185661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3" name="Google Shape;4203;p65"/>
                  <p:cNvSpPr/>
                  <p:nvPr/>
                </p:nvSpPr>
                <p:spPr>
                  <a:xfrm>
                    <a:off x="785350" y="4224370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674" y="0"/>
                        </a:moveTo>
                        <a:cubicBezTo>
                          <a:pt x="2328" y="0"/>
                          <a:pt x="1980" y="67"/>
                          <a:pt x="1649" y="203"/>
                        </a:cubicBezTo>
                        <a:cubicBezTo>
                          <a:pt x="650" y="619"/>
                          <a:pt x="0" y="1593"/>
                          <a:pt x="0" y="2677"/>
                        </a:cubicBezTo>
                        <a:cubicBezTo>
                          <a:pt x="0" y="4150"/>
                          <a:pt x="1197" y="5351"/>
                          <a:pt x="2674" y="5351"/>
                        </a:cubicBezTo>
                        <a:cubicBezTo>
                          <a:pt x="3754" y="5351"/>
                          <a:pt x="4732" y="4698"/>
                          <a:pt x="5144" y="3698"/>
                        </a:cubicBezTo>
                        <a:cubicBezTo>
                          <a:pt x="5560" y="2699"/>
                          <a:pt x="5330" y="1550"/>
                          <a:pt x="4568" y="783"/>
                        </a:cubicBezTo>
                        <a:cubicBezTo>
                          <a:pt x="4055" y="271"/>
                          <a:pt x="3370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204" name="Google Shape;4204;p65"/>
              <p:cNvGrpSpPr/>
              <p:nvPr/>
            </p:nvGrpSpPr>
            <p:grpSpPr>
              <a:xfrm>
                <a:off x="1501054" y="3605478"/>
                <a:ext cx="526340" cy="249240"/>
                <a:chOff x="1501054" y="3605478"/>
                <a:chExt cx="526340" cy="249240"/>
              </a:xfrm>
            </p:grpSpPr>
            <p:grpSp>
              <p:nvGrpSpPr>
                <p:cNvPr id="4205" name="Google Shape;4205;p65"/>
                <p:cNvGrpSpPr/>
                <p:nvPr/>
              </p:nvGrpSpPr>
              <p:grpSpPr>
                <a:xfrm>
                  <a:off x="1834208" y="3643867"/>
                  <a:ext cx="193185" cy="25622"/>
                  <a:chOff x="1834208" y="3643867"/>
                  <a:chExt cx="193185" cy="25622"/>
                </a:xfrm>
              </p:grpSpPr>
              <p:sp>
                <p:nvSpPr>
                  <p:cNvPr id="4206" name="Google Shape;4206;p65"/>
                  <p:cNvSpPr/>
                  <p:nvPr/>
                </p:nvSpPr>
                <p:spPr>
                  <a:xfrm>
                    <a:off x="1834208" y="3655851"/>
                    <a:ext cx="167541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59" h="1" fill="none" extrusionOk="0">
                        <a:moveTo>
                          <a:pt x="1" y="1"/>
                        </a:moveTo>
                        <a:lnTo>
                          <a:pt x="34959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7" name="Google Shape;4207;p65"/>
                  <p:cNvSpPr/>
                  <p:nvPr/>
                </p:nvSpPr>
                <p:spPr>
                  <a:xfrm>
                    <a:off x="2000728" y="3643867"/>
                    <a:ext cx="2666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1" y="4732"/>
                          <a:pt x="5560" y="3758"/>
                          <a:pt x="5563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08" name="Google Shape;4208;p65"/>
                <p:cNvGrpSpPr/>
                <p:nvPr/>
              </p:nvGrpSpPr>
              <p:grpSpPr>
                <a:xfrm>
                  <a:off x="1501054" y="3605478"/>
                  <a:ext cx="333165" cy="249240"/>
                  <a:chOff x="1501054" y="3605478"/>
                  <a:chExt cx="333165" cy="249240"/>
                </a:xfrm>
              </p:grpSpPr>
              <p:sp>
                <p:nvSpPr>
                  <p:cNvPr id="4209" name="Google Shape;4209;p65"/>
                  <p:cNvSpPr/>
                  <p:nvPr/>
                </p:nvSpPr>
                <p:spPr>
                  <a:xfrm>
                    <a:off x="1656330" y="3605478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47" y="1"/>
                        </a:moveTo>
                        <a:cubicBezTo>
                          <a:pt x="2214" y="1"/>
                          <a:pt x="0" y="2682"/>
                          <a:pt x="0" y="5987"/>
                        </a:cubicBezTo>
                        <a:lnTo>
                          <a:pt x="0" y="15464"/>
                        </a:lnTo>
                        <a:cubicBezTo>
                          <a:pt x="0" y="18769"/>
                          <a:pt x="2214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0" y="21447"/>
                          <a:pt x="37118" y="18769"/>
                          <a:pt x="37118" y="15464"/>
                        </a:cubicBezTo>
                        <a:lnTo>
                          <a:pt x="37118" y="5987"/>
                        </a:lnTo>
                        <a:cubicBezTo>
                          <a:pt x="37118" y="2682"/>
                          <a:pt x="34900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210" name="Google Shape;4210;p65"/>
                  <p:cNvGrpSpPr/>
                  <p:nvPr/>
                </p:nvGrpSpPr>
                <p:grpSpPr>
                  <a:xfrm>
                    <a:off x="1501054" y="3655851"/>
                    <a:ext cx="155286" cy="198867"/>
                    <a:chOff x="1501054" y="3655851"/>
                    <a:chExt cx="155286" cy="198867"/>
                  </a:xfrm>
                </p:grpSpPr>
                <p:sp>
                  <p:nvSpPr>
                    <p:cNvPr id="4211" name="Google Shape;4211;p65"/>
                    <p:cNvSpPr/>
                    <p:nvPr/>
                  </p:nvSpPr>
                  <p:spPr>
                    <a:xfrm>
                      <a:off x="1516351" y="3655851"/>
                      <a:ext cx="139989" cy="1860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10" h="38848" fill="none" extrusionOk="0">
                          <a:moveTo>
                            <a:pt x="29209" y="1"/>
                          </a:moveTo>
                          <a:lnTo>
                            <a:pt x="17922" y="1"/>
                          </a:lnTo>
                          <a:cubicBezTo>
                            <a:pt x="14829" y="1"/>
                            <a:pt x="14209" y="3466"/>
                            <a:pt x="14209" y="3466"/>
                          </a:cubicBezTo>
                          <a:lnTo>
                            <a:pt x="14209" y="26448"/>
                          </a:lnTo>
                          <a:lnTo>
                            <a:pt x="0" y="26448"/>
                          </a:lnTo>
                          <a:lnTo>
                            <a:pt x="0" y="3884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12" name="Google Shape;4212;p65"/>
                    <p:cNvSpPr/>
                    <p:nvPr/>
                  </p:nvSpPr>
                  <p:spPr>
                    <a:xfrm>
                      <a:off x="1501054" y="3829092"/>
                      <a:ext cx="26646" cy="25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50" extrusionOk="0">
                          <a:moveTo>
                            <a:pt x="2886" y="0"/>
                          </a:moveTo>
                          <a:cubicBezTo>
                            <a:pt x="1806" y="0"/>
                            <a:pt x="828" y="653"/>
                            <a:pt x="416" y="1653"/>
                          </a:cubicBezTo>
                          <a:cubicBezTo>
                            <a:pt x="0" y="2652"/>
                            <a:pt x="230" y="3801"/>
                            <a:pt x="996" y="4567"/>
                          </a:cubicBezTo>
                          <a:cubicBezTo>
                            <a:pt x="1507" y="5078"/>
                            <a:pt x="2192" y="5350"/>
                            <a:pt x="2890" y="5350"/>
                          </a:cubicBezTo>
                          <a:cubicBezTo>
                            <a:pt x="3234" y="5350"/>
                            <a:pt x="3581" y="5283"/>
                            <a:pt x="3911" y="5147"/>
                          </a:cubicBezTo>
                          <a:cubicBezTo>
                            <a:pt x="4910" y="4731"/>
                            <a:pt x="5560" y="3757"/>
                            <a:pt x="5560" y="2678"/>
                          </a:cubicBezTo>
                          <a:cubicBezTo>
                            <a:pt x="5560" y="1200"/>
                            <a:pt x="4363" y="0"/>
                            <a:pt x="2886" y="0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213" name="Google Shape;4213;p65"/>
              <p:cNvGrpSpPr/>
              <p:nvPr/>
            </p:nvGrpSpPr>
            <p:grpSpPr>
              <a:xfrm>
                <a:off x="724986" y="3800594"/>
                <a:ext cx="532950" cy="302090"/>
                <a:chOff x="724986" y="3800594"/>
                <a:chExt cx="532950" cy="302090"/>
              </a:xfrm>
            </p:grpSpPr>
            <p:grpSp>
              <p:nvGrpSpPr>
                <p:cNvPr id="4214" name="Google Shape;4214;p65"/>
                <p:cNvGrpSpPr/>
                <p:nvPr/>
              </p:nvGrpSpPr>
              <p:grpSpPr>
                <a:xfrm>
                  <a:off x="724986" y="4044367"/>
                  <a:ext cx="181314" cy="25626"/>
                  <a:chOff x="724986" y="4044367"/>
                  <a:chExt cx="181314" cy="25626"/>
                </a:xfrm>
              </p:grpSpPr>
              <p:sp>
                <p:nvSpPr>
                  <p:cNvPr id="4215" name="Google Shape;4215;p65"/>
                  <p:cNvSpPr/>
                  <p:nvPr/>
                </p:nvSpPr>
                <p:spPr>
                  <a:xfrm>
                    <a:off x="746695" y="4059966"/>
                    <a:ext cx="15960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3" h="1" fill="none" extrusionOk="0">
                        <a:moveTo>
                          <a:pt x="1" y="1"/>
                        </a:moveTo>
                        <a:lnTo>
                          <a:pt x="3330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6" name="Google Shape;4216;p65"/>
                  <p:cNvSpPr/>
                  <p:nvPr/>
                </p:nvSpPr>
                <p:spPr>
                  <a:xfrm>
                    <a:off x="724986" y="4044367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3758"/>
                          <a:pt x="653" y="4732"/>
                          <a:pt x="1653" y="5147"/>
                        </a:cubicBezTo>
                        <a:cubicBezTo>
                          <a:pt x="1983" y="5284"/>
                          <a:pt x="2329" y="5350"/>
                          <a:pt x="2673" y="5350"/>
                        </a:cubicBezTo>
                        <a:cubicBezTo>
                          <a:pt x="3369" y="5350"/>
                          <a:pt x="4054" y="5078"/>
                          <a:pt x="4567" y="4567"/>
                        </a:cubicBezTo>
                        <a:cubicBezTo>
                          <a:pt x="5330" y="3801"/>
                          <a:pt x="5559" y="2649"/>
                          <a:pt x="5147" y="1653"/>
                        </a:cubicBezTo>
                        <a:cubicBezTo>
                          <a:pt x="4731" y="653"/>
                          <a:pt x="3757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17" name="Google Shape;4217;p65"/>
                <p:cNvGrpSpPr/>
                <p:nvPr/>
              </p:nvGrpSpPr>
              <p:grpSpPr>
                <a:xfrm>
                  <a:off x="906290" y="3800594"/>
                  <a:ext cx="351646" cy="302090"/>
                  <a:chOff x="906290" y="3800594"/>
                  <a:chExt cx="351646" cy="302090"/>
                </a:xfrm>
              </p:grpSpPr>
              <p:grpSp>
                <p:nvGrpSpPr>
                  <p:cNvPr id="4218" name="Google Shape;4218;p65"/>
                  <p:cNvGrpSpPr/>
                  <p:nvPr/>
                </p:nvGrpSpPr>
                <p:grpSpPr>
                  <a:xfrm>
                    <a:off x="1084172" y="3842857"/>
                    <a:ext cx="173764" cy="217131"/>
                    <a:chOff x="1084172" y="3842857"/>
                    <a:chExt cx="173764" cy="217131"/>
                  </a:xfrm>
                </p:grpSpPr>
                <p:grpSp>
                  <p:nvGrpSpPr>
                    <p:cNvPr id="4219" name="Google Shape;4219;p65"/>
                    <p:cNvGrpSpPr/>
                    <p:nvPr/>
                  </p:nvGrpSpPr>
                  <p:grpSpPr>
                    <a:xfrm>
                      <a:off x="1156862" y="3936509"/>
                      <a:ext cx="101073" cy="25622"/>
                      <a:chOff x="1156862" y="3936509"/>
                      <a:chExt cx="101073" cy="25622"/>
                    </a:xfrm>
                  </p:grpSpPr>
                  <p:sp>
                    <p:nvSpPr>
                      <p:cNvPr id="4220" name="Google Shape;4220;p65"/>
                      <p:cNvSpPr/>
                      <p:nvPr/>
                    </p:nvSpPr>
                    <p:spPr>
                      <a:xfrm>
                        <a:off x="1156862" y="3936509"/>
                        <a:ext cx="26651" cy="256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61" h="5349" extrusionOk="0">
                            <a:moveTo>
                              <a:pt x="2886" y="1"/>
                            </a:moveTo>
                            <a:cubicBezTo>
                              <a:pt x="1803" y="1"/>
                              <a:pt x="829" y="650"/>
                              <a:pt x="413" y="1649"/>
                            </a:cubicBezTo>
                            <a:cubicBezTo>
                              <a:pt x="1" y="2649"/>
                              <a:pt x="227" y="3798"/>
                              <a:pt x="993" y="4564"/>
                            </a:cubicBezTo>
                            <a:cubicBezTo>
                              <a:pt x="1505" y="5076"/>
                              <a:pt x="2189" y="5349"/>
                              <a:pt x="2884" y="5349"/>
                            </a:cubicBezTo>
                            <a:cubicBezTo>
                              <a:pt x="3229" y="5349"/>
                              <a:pt x="3576" y="5282"/>
                              <a:pt x="3908" y="5144"/>
                            </a:cubicBezTo>
                            <a:cubicBezTo>
                              <a:pt x="4907" y="4732"/>
                              <a:pt x="5560" y="3758"/>
                              <a:pt x="5560" y="2674"/>
                            </a:cubicBezTo>
                            <a:cubicBezTo>
                              <a:pt x="5560" y="1197"/>
                              <a:pt x="4364" y="1"/>
                              <a:pt x="28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CFD9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4221" name="Google Shape;4221;p65"/>
                      <p:cNvSpPr/>
                      <p:nvPr/>
                    </p:nvSpPr>
                    <p:spPr>
                      <a:xfrm>
                        <a:off x="1173592" y="3951414"/>
                        <a:ext cx="84343" cy="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99" h="1" fill="none" extrusionOk="0">
                            <a:moveTo>
                              <a:pt x="17598" y="0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rgbClr val="CFD9E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sp>
                  <p:nvSpPr>
                    <p:cNvPr id="4222" name="Google Shape;4222;p65"/>
                    <p:cNvSpPr/>
                    <p:nvPr/>
                  </p:nvSpPr>
                  <p:spPr>
                    <a:xfrm>
                      <a:off x="1084172" y="3842857"/>
                      <a:ext cx="86476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4" h="45330" fill="none" extrusionOk="0">
                          <a:moveTo>
                            <a:pt x="0" y="45330"/>
                          </a:moveTo>
                          <a:lnTo>
                            <a:pt x="12418" y="45330"/>
                          </a:lnTo>
                          <a:cubicBezTo>
                            <a:pt x="15150" y="45330"/>
                            <a:pt x="18043" y="42619"/>
                            <a:pt x="18043" y="35634"/>
                          </a:cubicBezTo>
                          <a:lnTo>
                            <a:pt x="18043" y="9697"/>
                          </a:lnTo>
                          <a:cubicBezTo>
                            <a:pt x="18043" y="2711"/>
                            <a:pt x="15150" y="1"/>
                            <a:pt x="12418" y="1"/>
                          </a:cubicBezTo>
                          <a:lnTo>
                            <a:pt x="1715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4223" name="Google Shape;4223;p65"/>
                  <p:cNvSpPr/>
                  <p:nvPr/>
                </p:nvSpPr>
                <p:spPr>
                  <a:xfrm>
                    <a:off x="906290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47" y="1"/>
                        </a:moveTo>
                        <a:cubicBezTo>
                          <a:pt x="2215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5" y="21443"/>
                          <a:pt x="4947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8" y="18766"/>
                          <a:pt x="37118" y="15461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4" name="Google Shape;4224;p65"/>
                  <p:cNvSpPr/>
                  <p:nvPr/>
                </p:nvSpPr>
                <p:spPr>
                  <a:xfrm>
                    <a:off x="914509" y="3800594"/>
                    <a:ext cx="177888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25" name="Google Shape;4225;p65"/>
                <p:cNvGrpSpPr/>
                <p:nvPr/>
              </p:nvGrpSpPr>
              <p:grpSpPr>
                <a:xfrm>
                  <a:off x="724986" y="3830189"/>
                  <a:ext cx="189533" cy="25626"/>
                  <a:chOff x="724986" y="3830189"/>
                  <a:chExt cx="189533" cy="25626"/>
                </a:xfrm>
              </p:grpSpPr>
              <p:sp>
                <p:nvSpPr>
                  <p:cNvPr id="4226" name="Google Shape;4226;p65"/>
                  <p:cNvSpPr/>
                  <p:nvPr/>
                </p:nvSpPr>
                <p:spPr>
                  <a:xfrm>
                    <a:off x="724986" y="3830189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1"/>
                        </a:moveTo>
                        <a:cubicBezTo>
                          <a:pt x="1197" y="1"/>
                          <a:pt x="0" y="1197"/>
                          <a:pt x="0" y="2675"/>
                        </a:cubicBezTo>
                        <a:cubicBezTo>
                          <a:pt x="0" y="3758"/>
                          <a:pt x="653" y="4732"/>
                          <a:pt x="1653" y="5144"/>
                        </a:cubicBezTo>
                        <a:cubicBezTo>
                          <a:pt x="1984" y="5282"/>
                          <a:pt x="2331" y="5349"/>
                          <a:pt x="2676" y="5349"/>
                        </a:cubicBezTo>
                        <a:cubicBezTo>
                          <a:pt x="3371" y="5349"/>
                          <a:pt x="4055" y="5077"/>
                          <a:pt x="4567" y="4564"/>
                        </a:cubicBezTo>
                        <a:cubicBezTo>
                          <a:pt x="5330" y="3802"/>
                          <a:pt x="5559" y="2649"/>
                          <a:pt x="5147" y="1650"/>
                        </a:cubicBezTo>
                        <a:cubicBezTo>
                          <a:pt x="4731" y="650"/>
                          <a:pt x="3757" y="1"/>
                          <a:pt x="2674" y="1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7" name="Google Shape;4227;p65"/>
                  <p:cNvSpPr/>
                  <p:nvPr/>
                </p:nvSpPr>
                <p:spPr>
                  <a:xfrm>
                    <a:off x="746695" y="3842838"/>
                    <a:ext cx="16782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8" h="1" fill="none" extrusionOk="0">
                        <a:moveTo>
                          <a:pt x="35017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4228" name="Google Shape;4228;p65"/>
          <p:cNvGrpSpPr/>
          <p:nvPr/>
        </p:nvGrpSpPr>
        <p:grpSpPr>
          <a:xfrm>
            <a:off x="2253298" y="2455640"/>
            <a:ext cx="948701" cy="935378"/>
            <a:chOff x="2253298" y="2428317"/>
            <a:chExt cx="948701" cy="935378"/>
          </a:xfrm>
        </p:grpSpPr>
        <p:sp>
          <p:nvSpPr>
            <p:cNvPr id="4229" name="Google Shape;4229;p65"/>
            <p:cNvSpPr/>
            <p:nvPr/>
          </p:nvSpPr>
          <p:spPr>
            <a:xfrm>
              <a:off x="2418065" y="2799334"/>
              <a:ext cx="619167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785174" y="2667796"/>
              <a:ext cx="287210" cy="99333"/>
            </a:xfrm>
            <a:custGeom>
              <a:avLst/>
              <a:gdLst/>
              <a:ahLst/>
              <a:cxnLst/>
              <a:rect l="l" t="t" r="r" b="b"/>
              <a:pathLst>
                <a:path w="54063" h="18698" extrusionOk="0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382892" y="2667796"/>
              <a:ext cx="287226" cy="99333"/>
            </a:xfrm>
            <a:custGeom>
              <a:avLst/>
              <a:gdLst/>
              <a:ahLst/>
              <a:cxnLst/>
              <a:rect l="l" t="t" r="r" b="b"/>
              <a:pathLst>
                <a:path w="54066" h="18698" extrusionOk="0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96756" y="2428317"/>
              <a:ext cx="261784" cy="212447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940204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253298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718685" y="2660136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3062128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375226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66"/>
          <p:cNvGrpSpPr/>
          <p:nvPr/>
        </p:nvGrpSpPr>
        <p:grpSpPr>
          <a:xfrm>
            <a:off x="3353582" y="1145627"/>
            <a:ext cx="2363393" cy="1017867"/>
            <a:chOff x="3292400" y="1219146"/>
            <a:chExt cx="2615240" cy="1110239"/>
          </a:xfrm>
        </p:grpSpPr>
        <p:sp>
          <p:nvSpPr>
            <p:cNvPr id="4267" name="Google Shape;4267;p66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BBCC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68" name="Google Shape;4268;p66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69" name="Google Shape;4269;p66"/>
            <p:cNvSpPr txBox="1"/>
            <p:nvPr/>
          </p:nvSpPr>
          <p:spPr>
            <a:xfrm flipH="1">
              <a:off x="3678794" y="1219157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JANUARY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0" name="Google Shape;4270;p66"/>
            <p:cNvSpPr txBox="1"/>
            <p:nvPr/>
          </p:nvSpPr>
          <p:spPr>
            <a:xfrm flipH="1">
              <a:off x="4051671" y="1219146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FEBRUARY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1" name="Google Shape;4271;p66"/>
            <p:cNvSpPr txBox="1"/>
            <p:nvPr/>
          </p:nvSpPr>
          <p:spPr>
            <a:xfrm flipH="1">
              <a:off x="4453057" y="1219146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MARCH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2" name="Google Shape;4272;p66"/>
            <p:cNvSpPr txBox="1"/>
            <p:nvPr/>
          </p:nvSpPr>
          <p:spPr>
            <a:xfrm flipH="1">
              <a:off x="4831790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APRIL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3" name="Google Shape;4273;p66"/>
            <p:cNvSpPr txBox="1"/>
            <p:nvPr/>
          </p:nvSpPr>
          <p:spPr>
            <a:xfrm flipH="1">
              <a:off x="5186134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4" name="Google Shape;4274;p66"/>
            <p:cNvSpPr txBox="1"/>
            <p:nvPr/>
          </p:nvSpPr>
          <p:spPr>
            <a:xfrm flipH="1">
              <a:off x="5562148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JUNE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5" name="Google Shape;4275;p66"/>
            <p:cNvSpPr txBox="1"/>
            <p:nvPr/>
          </p:nvSpPr>
          <p:spPr>
            <a:xfrm flipH="1">
              <a:off x="3338153" y="1379250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6" name="Google Shape;4276;p66"/>
            <p:cNvSpPr txBox="1"/>
            <p:nvPr/>
          </p:nvSpPr>
          <p:spPr>
            <a:xfrm flipH="1">
              <a:off x="3338156" y="1902299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7" name="Google Shape;4277;p66"/>
            <p:cNvSpPr txBox="1"/>
            <p:nvPr/>
          </p:nvSpPr>
          <p:spPr>
            <a:xfrm flipH="1">
              <a:off x="3344522" y="1537172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8" name="Google Shape;4278;p66"/>
            <p:cNvSpPr txBox="1"/>
            <p:nvPr/>
          </p:nvSpPr>
          <p:spPr>
            <a:xfrm flipH="1">
              <a:off x="3344522" y="1713877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9" name="Google Shape;4279;p66"/>
            <p:cNvSpPr txBox="1"/>
            <p:nvPr/>
          </p:nvSpPr>
          <p:spPr>
            <a:xfrm flipH="1">
              <a:off x="3344522" y="2079003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80" name="Google Shape;4280;p66"/>
            <p:cNvSpPr txBox="1"/>
            <p:nvPr/>
          </p:nvSpPr>
          <p:spPr>
            <a:xfrm flipH="1">
              <a:off x="3344527" y="2246885"/>
              <a:ext cx="262200" cy="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grpSp>
          <p:nvGrpSpPr>
            <p:cNvPr id="4281" name="Google Shape;4281;p66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4282" name="Google Shape;4282;p66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3" name="Google Shape;4283;p66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4" name="Google Shape;4284;p66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5" name="Google Shape;4285;p66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6" name="Google Shape;4286;p66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7" name="Google Shape;4287;p66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8" name="Google Shape;4288;p66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9" name="Google Shape;4289;p66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0" name="Google Shape;4290;p66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1" name="Google Shape;4291;p66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2" name="Google Shape;4292;p66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3" name="Google Shape;4293;p66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</p:grpSp>
      </p:grpSp>
      <p:graphicFrame>
        <p:nvGraphicFramePr>
          <p:cNvPr id="4294" name="Google Shape;4294;p66"/>
          <p:cNvGraphicFramePr/>
          <p:nvPr/>
        </p:nvGraphicFramePr>
        <p:xfrm>
          <a:off x="594967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95" name="Google Shape;4295;p66"/>
          <p:cNvGrpSpPr/>
          <p:nvPr/>
        </p:nvGrpSpPr>
        <p:grpSpPr>
          <a:xfrm>
            <a:off x="5926924" y="3381697"/>
            <a:ext cx="2519825" cy="1001454"/>
            <a:chOff x="1906114" y="789980"/>
            <a:chExt cx="1487676" cy="606868"/>
          </a:xfrm>
        </p:grpSpPr>
        <p:cxnSp>
          <p:nvCxnSpPr>
            <p:cNvPr id="4296" name="Google Shape;4296;p66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7" name="Google Shape;4297;p66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8" name="Google Shape;4298;p66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99" name="Google Shape;4299;p66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JANUARY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0" name="Google Shape;4300;p66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FEBRUARY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1" name="Google Shape;4301;p66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MARCH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2" name="Google Shape;4302;p66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APRIL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3" name="Google Shape;4303;p66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6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6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6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6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6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6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PHASE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0" name="Google Shape;4310;p66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1" name="Google Shape;4311;p66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2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2" name="Google Shape;4312;p66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3" name="Google Shape;4313;p66"/>
          <p:cNvGrpSpPr/>
          <p:nvPr/>
        </p:nvGrpSpPr>
        <p:grpSpPr>
          <a:xfrm>
            <a:off x="726399" y="1190655"/>
            <a:ext cx="2394370" cy="976502"/>
            <a:chOff x="749309" y="1112739"/>
            <a:chExt cx="2371603" cy="976502"/>
          </a:xfrm>
        </p:grpSpPr>
        <p:sp>
          <p:nvSpPr>
            <p:cNvPr id="4314" name="Google Shape;4314;p66"/>
            <p:cNvSpPr/>
            <p:nvPr/>
          </p:nvSpPr>
          <p:spPr>
            <a:xfrm>
              <a:off x="1092126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6"/>
            <p:cNvSpPr/>
            <p:nvPr/>
          </p:nvSpPr>
          <p:spPr>
            <a:xfrm>
              <a:off x="1434943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6"/>
            <p:cNvSpPr/>
            <p:nvPr/>
          </p:nvSpPr>
          <p:spPr>
            <a:xfrm>
              <a:off x="1777760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6"/>
            <p:cNvSpPr/>
            <p:nvPr/>
          </p:nvSpPr>
          <p:spPr>
            <a:xfrm>
              <a:off x="2120578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6"/>
            <p:cNvSpPr/>
            <p:nvPr/>
          </p:nvSpPr>
          <p:spPr>
            <a:xfrm>
              <a:off x="2463395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6"/>
            <p:cNvSpPr/>
            <p:nvPr/>
          </p:nvSpPr>
          <p:spPr>
            <a:xfrm>
              <a:off x="2806212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6"/>
            <p:cNvSpPr/>
            <p:nvPr/>
          </p:nvSpPr>
          <p:spPr>
            <a:xfrm>
              <a:off x="749309" y="136229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6"/>
            <p:cNvSpPr/>
            <p:nvPr/>
          </p:nvSpPr>
          <p:spPr>
            <a:xfrm>
              <a:off x="1092126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6"/>
            <p:cNvSpPr/>
            <p:nvPr/>
          </p:nvSpPr>
          <p:spPr>
            <a:xfrm>
              <a:off x="1434943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6"/>
            <p:cNvSpPr/>
            <p:nvPr/>
          </p:nvSpPr>
          <p:spPr>
            <a:xfrm>
              <a:off x="1777760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6"/>
            <p:cNvSpPr/>
            <p:nvPr/>
          </p:nvSpPr>
          <p:spPr>
            <a:xfrm>
              <a:off x="2120578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6"/>
            <p:cNvSpPr/>
            <p:nvPr/>
          </p:nvSpPr>
          <p:spPr>
            <a:xfrm>
              <a:off x="2463395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6"/>
            <p:cNvSpPr/>
            <p:nvPr/>
          </p:nvSpPr>
          <p:spPr>
            <a:xfrm>
              <a:off x="2806212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6"/>
            <p:cNvSpPr/>
            <p:nvPr/>
          </p:nvSpPr>
          <p:spPr>
            <a:xfrm>
              <a:off x="749309" y="161184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6"/>
            <p:cNvSpPr/>
            <p:nvPr/>
          </p:nvSpPr>
          <p:spPr>
            <a:xfrm>
              <a:off x="1092126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6"/>
            <p:cNvSpPr/>
            <p:nvPr/>
          </p:nvSpPr>
          <p:spPr>
            <a:xfrm>
              <a:off x="1434943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6"/>
            <p:cNvSpPr/>
            <p:nvPr/>
          </p:nvSpPr>
          <p:spPr>
            <a:xfrm>
              <a:off x="1777760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6"/>
            <p:cNvSpPr/>
            <p:nvPr/>
          </p:nvSpPr>
          <p:spPr>
            <a:xfrm>
              <a:off x="2120578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6"/>
            <p:cNvSpPr/>
            <p:nvPr/>
          </p:nvSpPr>
          <p:spPr>
            <a:xfrm>
              <a:off x="2463395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6"/>
            <p:cNvSpPr/>
            <p:nvPr/>
          </p:nvSpPr>
          <p:spPr>
            <a:xfrm>
              <a:off x="2806212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6"/>
            <p:cNvSpPr/>
            <p:nvPr/>
          </p:nvSpPr>
          <p:spPr>
            <a:xfrm>
              <a:off x="749309" y="186140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6"/>
            <p:cNvSpPr/>
            <p:nvPr/>
          </p:nvSpPr>
          <p:spPr>
            <a:xfrm>
              <a:off x="1092126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6"/>
            <p:cNvSpPr/>
            <p:nvPr/>
          </p:nvSpPr>
          <p:spPr>
            <a:xfrm>
              <a:off x="1434943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6"/>
            <p:cNvSpPr/>
            <p:nvPr/>
          </p:nvSpPr>
          <p:spPr>
            <a:xfrm>
              <a:off x="1777760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6"/>
            <p:cNvSpPr/>
            <p:nvPr/>
          </p:nvSpPr>
          <p:spPr>
            <a:xfrm>
              <a:off x="2120578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6"/>
            <p:cNvSpPr/>
            <p:nvPr/>
          </p:nvSpPr>
          <p:spPr>
            <a:xfrm>
              <a:off x="2463395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6"/>
            <p:cNvSpPr/>
            <p:nvPr/>
          </p:nvSpPr>
          <p:spPr>
            <a:xfrm>
              <a:off x="2806212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6"/>
            <p:cNvSpPr/>
            <p:nvPr/>
          </p:nvSpPr>
          <p:spPr>
            <a:xfrm>
              <a:off x="749309" y="111273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6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6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6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6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346" name="Google Shape;4346;p66"/>
          <p:cNvGraphicFramePr/>
          <p:nvPr/>
        </p:nvGraphicFramePr>
        <p:xfrm>
          <a:off x="5949700" y="118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347" name="Google Shape;4347;p66"/>
          <p:cNvGraphicFramePr/>
          <p:nvPr/>
        </p:nvGraphicFramePr>
        <p:xfrm>
          <a:off x="3356413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348" name="Google Shape;4348;p66"/>
          <p:cNvGrpSpPr/>
          <p:nvPr/>
        </p:nvGrpSpPr>
        <p:grpSpPr>
          <a:xfrm>
            <a:off x="4100342" y="2709743"/>
            <a:ext cx="1517436" cy="74460"/>
            <a:chOff x="3980086" y="2804397"/>
            <a:chExt cx="1227600" cy="66900"/>
          </a:xfrm>
        </p:grpSpPr>
        <p:sp>
          <p:nvSpPr>
            <p:cNvPr id="4349" name="Google Shape;4349;p66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6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1" name="Google Shape;4351;p66"/>
          <p:cNvGrpSpPr/>
          <p:nvPr/>
        </p:nvGrpSpPr>
        <p:grpSpPr>
          <a:xfrm>
            <a:off x="4725406" y="3002330"/>
            <a:ext cx="892956" cy="74460"/>
            <a:chOff x="3980086" y="2804397"/>
            <a:chExt cx="1227600" cy="66900"/>
          </a:xfrm>
        </p:grpSpPr>
        <p:sp>
          <p:nvSpPr>
            <p:cNvPr id="4352" name="Google Shape;4352;p66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6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66"/>
          <p:cNvGrpSpPr/>
          <p:nvPr/>
        </p:nvGrpSpPr>
        <p:grpSpPr>
          <a:xfrm>
            <a:off x="3358498" y="3361213"/>
            <a:ext cx="2363244" cy="1005943"/>
            <a:chOff x="3358415" y="3361302"/>
            <a:chExt cx="2363244" cy="1024695"/>
          </a:xfrm>
        </p:grpSpPr>
        <p:grpSp>
          <p:nvGrpSpPr>
            <p:cNvPr id="4355" name="Google Shape;4355;p66"/>
            <p:cNvGrpSpPr/>
            <p:nvPr/>
          </p:nvGrpSpPr>
          <p:grpSpPr>
            <a:xfrm>
              <a:off x="3358415" y="3361302"/>
              <a:ext cx="441300" cy="1024695"/>
              <a:chOff x="3358415" y="3361302"/>
              <a:chExt cx="441300" cy="1024695"/>
            </a:xfrm>
          </p:grpSpPr>
          <p:sp>
            <p:nvSpPr>
              <p:cNvPr id="4356" name="Google Shape;4356;p66"/>
              <p:cNvSpPr/>
              <p:nvPr/>
            </p:nvSpPr>
            <p:spPr>
              <a:xfrm>
                <a:off x="3358415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66"/>
              <p:cNvSpPr/>
              <p:nvPr/>
            </p:nvSpPr>
            <p:spPr>
              <a:xfrm>
                <a:off x="3358415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66"/>
              <p:cNvSpPr/>
              <p:nvPr/>
            </p:nvSpPr>
            <p:spPr>
              <a:xfrm>
                <a:off x="3358415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66"/>
              <p:cNvSpPr/>
              <p:nvPr/>
            </p:nvSpPr>
            <p:spPr>
              <a:xfrm>
                <a:off x="3358415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66"/>
              <p:cNvSpPr/>
              <p:nvPr/>
            </p:nvSpPr>
            <p:spPr>
              <a:xfrm>
                <a:off x="3358415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66"/>
              <p:cNvSpPr/>
              <p:nvPr/>
            </p:nvSpPr>
            <p:spPr>
              <a:xfrm>
                <a:off x="3358415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2" name="Google Shape;4362;p66"/>
            <p:cNvGrpSpPr/>
            <p:nvPr/>
          </p:nvGrpSpPr>
          <p:grpSpPr>
            <a:xfrm>
              <a:off x="3838901" y="3361302"/>
              <a:ext cx="441300" cy="1024695"/>
              <a:chOff x="3838901" y="3361302"/>
              <a:chExt cx="441300" cy="1024695"/>
            </a:xfrm>
          </p:grpSpPr>
          <p:sp>
            <p:nvSpPr>
              <p:cNvPr id="4363" name="Google Shape;4363;p66"/>
              <p:cNvSpPr/>
              <p:nvPr/>
            </p:nvSpPr>
            <p:spPr>
              <a:xfrm>
                <a:off x="3838901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66"/>
              <p:cNvSpPr/>
              <p:nvPr/>
            </p:nvSpPr>
            <p:spPr>
              <a:xfrm>
                <a:off x="3838901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66"/>
              <p:cNvSpPr/>
              <p:nvPr/>
            </p:nvSpPr>
            <p:spPr>
              <a:xfrm>
                <a:off x="3838901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66"/>
              <p:cNvSpPr/>
              <p:nvPr/>
            </p:nvSpPr>
            <p:spPr>
              <a:xfrm>
                <a:off x="3838901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66"/>
              <p:cNvSpPr/>
              <p:nvPr/>
            </p:nvSpPr>
            <p:spPr>
              <a:xfrm>
                <a:off x="3838901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66"/>
              <p:cNvSpPr/>
              <p:nvPr/>
            </p:nvSpPr>
            <p:spPr>
              <a:xfrm>
                <a:off x="3838901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9" name="Google Shape;4369;p66"/>
            <p:cNvGrpSpPr/>
            <p:nvPr/>
          </p:nvGrpSpPr>
          <p:grpSpPr>
            <a:xfrm>
              <a:off x="4319387" y="3361302"/>
              <a:ext cx="441300" cy="1024695"/>
              <a:chOff x="4319387" y="3361302"/>
              <a:chExt cx="441300" cy="1024695"/>
            </a:xfrm>
          </p:grpSpPr>
          <p:sp>
            <p:nvSpPr>
              <p:cNvPr id="4370" name="Google Shape;4370;p66"/>
              <p:cNvSpPr/>
              <p:nvPr/>
            </p:nvSpPr>
            <p:spPr>
              <a:xfrm>
                <a:off x="4319387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66"/>
              <p:cNvSpPr/>
              <p:nvPr/>
            </p:nvSpPr>
            <p:spPr>
              <a:xfrm>
                <a:off x="4319387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66"/>
              <p:cNvSpPr/>
              <p:nvPr/>
            </p:nvSpPr>
            <p:spPr>
              <a:xfrm>
                <a:off x="4319387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66"/>
              <p:cNvSpPr/>
              <p:nvPr/>
            </p:nvSpPr>
            <p:spPr>
              <a:xfrm>
                <a:off x="4319387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66"/>
              <p:cNvSpPr/>
              <p:nvPr/>
            </p:nvSpPr>
            <p:spPr>
              <a:xfrm>
                <a:off x="4319387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66"/>
              <p:cNvSpPr/>
              <p:nvPr/>
            </p:nvSpPr>
            <p:spPr>
              <a:xfrm>
                <a:off x="4319387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66"/>
            <p:cNvGrpSpPr/>
            <p:nvPr/>
          </p:nvGrpSpPr>
          <p:grpSpPr>
            <a:xfrm>
              <a:off x="4799873" y="3361302"/>
              <a:ext cx="441300" cy="1024695"/>
              <a:chOff x="4799873" y="3361302"/>
              <a:chExt cx="441300" cy="1024695"/>
            </a:xfrm>
          </p:grpSpPr>
          <p:sp>
            <p:nvSpPr>
              <p:cNvPr id="4377" name="Google Shape;4377;p66"/>
              <p:cNvSpPr/>
              <p:nvPr/>
            </p:nvSpPr>
            <p:spPr>
              <a:xfrm>
                <a:off x="4799873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66"/>
              <p:cNvSpPr/>
              <p:nvPr/>
            </p:nvSpPr>
            <p:spPr>
              <a:xfrm>
                <a:off x="4799873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66"/>
              <p:cNvSpPr/>
              <p:nvPr/>
            </p:nvSpPr>
            <p:spPr>
              <a:xfrm>
                <a:off x="4799873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66"/>
              <p:cNvSpPr/>
              <p:nvPr/>
            </p:nvSpPr>
            <p:spPr>
              <a:xfrm>
                <a:off x="4799873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66"/>
              <p:cNvSpPr/>
              <p:nvPr/>
            </p:nvSpPr>
            <p:spPr>
              <a:xfrm>
                <a:off x="4799873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66"/>
              <p:cNvSpPr/>
              <p:nvPr/>
            </p:nvSpPr>
            <p:spPr>
              <a:xfrm>
                <a:off x="4799873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3" name="Google Shape;4383;p66"/>
            <p:cNvGrpSpPr/>
            <p:nvPr/>
          </p:nvGrpSpPr>
          <p:grpSpPr>
            <a:xfrm>
              <a:off x="5280360" y="3361302"/>
              <a:ext cx="441300" cy="1024695"/>
              <a:chOff x="5280360" y="3361302"/>
              <a:chExt cx="441300" cy="1024695"/>
            </a:xfrm>
          </p:grpSpPr>
          <p:sp>
            <p:nvSpPr>
              <p:cNvPr id="4384" name="Google Shape;4384;p66"/>
              <p:cNvSpPr/>
              <p:nvPr/>
            </p:nvSpPr>
            <p:spPr>
              <a:xfrm>
                <a:off x="5280360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6"/>
              <p:cNvSpPr/>
              <p:nvPr/>
            </p:nvSpPr>
            <p:spPr>
              <a:xfrm>
                <a:off x="5280360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6"/>
              <p:cNvSpPr/>
              <p:nvPr/>
            </p:nvSpPr>
            <p:spPr>
              <a:xfrm>
                <a:off x="5280360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6"/>
              <p:cNvSpPr/>
              <p:nvPr/>
            </p:nvSpPr>
            <p:spPr>
              <a:xfrm>
                <a:off x="5280360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66"/>
              <p:cNvSpPr/>
              <p:nvPr/>
            </p:nvSpPr>
            <p:spPr>
              <a:xfrm>
                <a:off x="5280360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66"/>
              <p:cNvSpPr/>
              <p:nvPr/>
            </p:nvSpPr>
            <p:spPr>
              <a:xfrm>
                <a:off x="5280360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390" name="Google Shape;4390;p66"/>
          <p:cNvGraphicFramePr/>
          <p:nvPr/>
        </p:nvGraphicFramePr>
        <p:xfrm>
          <a:off x="72492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0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391" name="Google Shape;4391;p66"/>
          <p:cNvGrpSpPr/>
          <p:nvPr/>
        </p:nvGrpSpPr>
        <p:grpSpPr>
          <a:xfrm>
            <a:off x="726450" y="3372825"/>
            <a:ext cx="2403614" cy="1005900"/>
            <a:chOff x="726450" y="3372825"/>
            <a:chExt cx="2403614" cy="1005900"/>
          </a:xfrm>
        </p:grpSpPr>
        <p:grpSp>
          <p:nvGrpSpPr>
            <p:cNvPr id="4392" name="Google Shape;4392;p66"/>
            <p:cNvGrpSpPr/>
            <p:nvPr/>
          </p:nvGrpSpPr>
          <p:grpSpPr>
            <a:xfrm>
              <a:off x="726450" y="3696000"/>
              <a:ext cx="2403614" cy="500898"/>
              <a:chOff x="726450" y="3696000"/>
              <a:chExt cx="2403614" cy="500898"/>
            </a:xfrm>
          </p:grpSpPr>
          <p:sp>
            <p:nvSpPr>
              <p:cNvPr id="4393" name="Google Shape;4393;p66"/>
              <p:cNvSpPr/>
              <p:nvPr/>
            </p:nvSpPr>
            <p:spPr>
              <a:xfrm>
                <a:off x="726450" y="3696000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4" name="Google Shape;4394;p66"/>
              <p:cNvSpPr/>
              <p:nvPr/>
            </p:nvSpPr>
            <p:spPr>
              <a:xfrm>
                <a:off x="726464" y="4029798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4395" name="Google Shape;4395;p66"/>
            <p:cNvGrpSpPr/>
            <p:nvPr/>
          </p:nvGrpSpPr>
          <p:grpSpPr>
            <a:xfrm>
              <a:off x="1348050" y="3372825"/>
              <a:ext cx="1720425" cy="1005900"/>
              <a:chOff x="1348050" y="3372825"/>
              <a:chExt cx="1720425" cy="1005900"/>
            </a:xfrm>
          </p:grpSpPr>
          <p:sp>
            <p:nvSpPr>
              <p:cNvPr id="4396" name="Google Shape;4396;p66"/>
              <p:cNvSpPr/>
              <p:nvPr/>
            </p:nvSpPr>
            <p:spPr>
              <a:xfrm>
                <a:off x="1348050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7" name="Google Shape;4397;p66"/>
              <p:cNvSpPr/>
              <p:nvPr/>
            </p:nvSpPr>
            <p:spPr>
              <a:xfrm>
                <a:off x="1701356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8" name="Google Shape;4398;p66"/>
              <p:cNvSpPr/>
              <p:nvPr/>
            </p:nvSpPr>
            <p:spPr>
              <a:xfrm>
                <a:off x="2054663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9" name="Google Shape;4399;p66"/>
              <p:cNvSpPr/>
              <p:nvPr/>
            </p:nvSpPr>
            <p:spPr>
              <a:xfrm>
                <a:off x="2407969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400" name="Google Shape;4400;p66"/>
              <p:cNvSpPr/>
              <p:nvPr/>
            </p:nvSpPr>
            <p:spPr>
              <a:xfrm>
                <a:off x="2761275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4401" name="Google Shape;4401;p66"/>
            <p:cNvGrpSpPr/>
            <p:nvPr/>
          </p:nvGrpSpPr>
          <p:grpSpPr>
            <a:xfrm>
              <a:off x="1455707" y="3731058"/>
              <a:ext cx="1491150" cy="417657"/>
              <a:chOff x="1455707" y="3731058"/>
              <a:chExt cx="1491150" cy="417657"/>
            </a:xfrm>
          </p:grpSpPr>
          <p:grpSp>
            <p:nvGrpSpPr>
              <p:cNvPr id="4402" name="Google Shape;4402;p66"/>
              <p:cNvGrpSpPr/>
              <p:nvPr/>
            </p:nvGrpSpPr>
            <p:grpSpPr>
              <a:xfrm>
                <a:off x="1472938" y="3745828"/>
                <a:ext cx="72126" cy="53788"/>
                <a:chOff x="1472938" y="3745828"/>
                <a:chExt cx="72126" cy="53788"/>
              </a:xfrm>
            </p:grpSpPr>
            <p:sp>
              <p:nvSpPr>
                <p:cNvPr id="4403" name="Google Shape;4403;p66"/>
                <p:cNvSpPr/>
                <p:nvPr/>
              </p:nvSpPr>
              <p:spPr>
                <a:xfrm>
                  <a:off x="1472938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4" name="Google Shape;4404;p66"/>
                <p:cNvSpPr/>
                <p:nvPr/>
              </p:nvSpPr>
              <p:spPr>
                <a:xfrm>
                  <a:off x="1490853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05" name="Google Shape;4405;p66"/>
              <p:cNvGrpSpPr/>
              <p:nvPr/>
            </p:nvGrpSpPr>
            <p:grpSpPr>
              <a:xfrm>
                <a:off x="1819181" y="4089633"/>
                <a:ext cx="72126" cy="53788"/>
                <a:chOff x="1819181" y="4089633"/>
                <a:chExt cx="72126" cy="53788"/>
              </a:xfrm>
            </p:grpSpPr>
            <p:sp>
              <p:nvSpPr>
                <p:cNvPr id="4406" name="Google Shape;4406;p66"/>
                <p:cNvSpPr/>
                <p:nvPr/>
              </p:nvSpPr>
              <p:spPr>
                <a:xfrm>
                  <a:off x="181918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7" name="Google Shape;4407;p66"/>
                <p:cNvSpPr/>
                <p:nvPr/>
              </p:nvSpPr>
              <p:spPr>
                <a:xfrm>
                  <a:off x="183709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08" name="Google Shape;4408;p66"/>
              <p:cNvGrpSpPr/>
              <p:nvPr/>
            </p:nvGrpSpPr>
            <p:grpSpPr>
              <a:xfrm>
                <a:off x="1455707" y="4084171"/>
                <a:ext cx="64321" cy="64544"/>
                <a:chOff x="1455707" y="4084171"/>
                <a:chExt cx="64321" cy="64544"/>
              </a:xfrm>
            </p:grpSpPr>
            <p:sp>
              <p:nvSpPr>
                <p:cNvPr id="4409" name="Google Shape;4409;p66"/>
                <p:cNvSpPr/>
                <p:nvPr/>
              </p:nvSpPr>
              <p:spPr>
                <a:xfrm>
                  <a:off x="1478676" y="408440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0" name="Google Shape;4410;p66"/>
                <p:cNvSpPr/>
                <p:nvPr/>
              </p:nvSpPr>
              <p:spPr>
                <a:xfrm>
                  <a:off x="1455707" y="408417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1" name="Google Shape;4411;p66"/>
              <p:cNvGrpSpPr/>
              <p:nvPr/>
            </p:nvGrpSpPr>
            <p:grpSpPr>
              <a:xfrm>
                <a:off x="1818610" y="3731058"/>
                <a:ext cx="64321" cy="64544"/>
                <a:chOff x="1818610" y="3731058"/>
                <a:chExt cx="64321" cy="64544"/>
              </a:xfrm>
            </p:grpSpPr>
            <p:sp>
              <p:nvSpPr>
                <p:cNvPr id="4412" name="Google Shape;4412;p66"/>
                <p:cNvSpPr/>
                <p:nvPr/>
              </p:nvSpPr>
              <p:spPr>
                <a:xfrm>
                  <a:off x="184157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3" name="Google Shape;4413;p66"/>
                <p:cNvSpPr/>
                <p:nvPr/>
              </p:nvSpPr>
              <p:spPr>
                <a:xfrm>
                  <a:off x="181861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4" name="Google Shape;4414;p66"/>
              <p:cNvGrpSpPr/>
              <p:nvPr/>
            </p:nvGrpSpPr>
            <p:grpSpPr>
              <a:xfrm>
                <a:off x="2172491" y="4089633"/>
                <a:ext cx="72126" cy="53788"/>
                <a:chOff x="2172491" y="4089633"/>
                <a:chExt cx="72126" cy="53788"/>
              </a:xfrm>
            </p:grpSpPr>
            <p:sp>
              <p:nvSpPr>
                <p:cNvPr id="4415" name="Google Shape;4415;p66"/>
                <p:cNvSpPr/>
                <p:nvPr/>
              </p:nvSpPr>
              <p:spPr>
                <a:xfrm>
                  <a:off x="217249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6" name="Google Shape;4416;p66"/>
                <p:cNvSpPr/>
                <p:nvPr/>
              </p:nvSpPr>
              <p:spPr>
                <a:xfrm>
                  <a:off x="219040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7" name="Google Shape;4417;p66"/>
              <p:cNvGrpSpPr/>
              <p:nvPr/>
            </p:nvGrpSpPr>
            <p:grpSpPr>
              <a:xfrm>
                <a:off x="2171920" y="3731058"/>
                <a:ext cx="64321" cy="64544"/>
                <a:chOff x="2171920" y="3731058"/>
                <a:chExt cx="64321" cy="64544"/>
              </a:xfrm>
            </p:grpSpPr>
            <p:sp>
              <p:nvSpPr>
                <p:cNvPr id="4418" name="Google Shape;4418;p66"/>
                <p:cNvSpPr/>
                <p:nvPr/>
              </p:nvSpPr>
              <p:spPr>
                <a:xfrm>
                  <a:off x="219488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9" name="Google Shape;4419;p66"/>
                <p:cNvSpPr/>
                <p:nvPr/>
              </p:nvSpPr>
              <p:spPr>
                <a:xfrm>
                  <a:off x="217192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0" name="Google Shape;4420;p66"/>
              <p:cNvGrpSpPr/>
              <p:nvPr/>
            </p:nvGrpSpPr>
            <p:grpSpPr>
              <a:xfrm>
                <a:off x="2874730" y="3745828"/>
                <a:ext cx="72126" cy="53788"/>
                <a:chOff x="2874730" y="3745828"/>
                <a:chExt cx="72126" cy="53788"/>
              </a:xfrm>
            </p:grpSpPr>
            <p:sp>
              <p:nvSpPr>
                <p:cNvPr id="4421" name="Google Shape;4421;p66"/>
                <p:cNvSpPr/>
                <p:nvPr/>
              </p:nvSpPr>
              <p:spPr>
                <a:xfrm>
                  <a:off x="2874730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2" name="Google Shape;4422;p66"/>
                <p:cNvSpPr/>
                <p:nvPr/>
              </p:nvSpPr>
              <p:spPr>
                <a:xfrm>
                  <a:off x="2892645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3" name="Google Shape;4423;p66"/>
              <p:cNvGrpSpPr/>
              <p:nvPr/>
            </p:nvGrpSpPr>
            <p:grpSpPr>
              <a:xfrm>
                <a:off x="2878589" y="4081481"/>
                <a:ext cx="64321" cy="64544"/>
                <a:chOff x="2878589" y="4081481"/>
                <a:chExt cx="64321" cy="64544"/>
              </a:xfrm>
            </p:grpSpPr>
            <p:sp>
              <p:nvSpPr>
                <p:cNvPr id="4424" name="Google Shape;4424;p66"/>
                <p:cNvSpPr/>
                <p:nvPr/>
              </p:nvSpPr>
              <p:spPr>
                <a:xfrm>
                  <a:off x="2901559" y="408171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5" name="Google Shape;4425;p66"/>
                <p:cNvSpPr/>
                <p:nvPr/>
              </p:nvSpPr>
              <p:spPr>
                <a:xfrm>
                  <a:off x="2878589" y="408148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6" name="Google Shape;4426;p66"/>
              <p:cNvGrpSpPr/>
              <p:nvPr/>
            </p:nvGrpSpPr>
            <p:grpSpPr>
              <a:xfrm>
                <a:off x="2525796" y="4089633"/>
                <a:ext cx="72126" cy="53788"/>
                <a:chOff x="2525796" y="4089633"/>
                <a:chExt cx="72126" cy="53788"/>
              </a:xfrm>
            </p:grpSpPr>
            <p:sp>
              <p:nvSpPr>
                <p:cNvPr id="4427" name="Google Shape;4427;p66"/>
                <p:cNvSpPr/>
                <p:nvPr/>
              </p:nvSpPr>
              <p:spPr>
                <a:xfrm>
                  <a:off x="2525796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8" name="Google Shape;4428;p66"/>
                <p:cNvSpPr/>
                <p:nvPr/>
              </p:nvSpPr>
              <p:spPr>
                <a:xfrm>
                  <a:off x="2543711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9" name="Google Shape;4429;p66"/>
              <p:cNvGrpSpPr/>
              <p:nvPr/>
            </p:nvGrpSpPr>
            <p:grpSpPr>
              <a:xfrm>
                <a:off x="2525225" y="3731058"/>
                <a:ext cx="64321" cy="64544"/>
                <a:chOff x="2525225" y="3731058"/>
                <a:chExt cx="64321" cy="64544"/>
              </a:xfrm>
            </p:grpSpPr>
            <p:sp>
              <p:nvSpPr>
                <p:cNvPr id="4430" name="Google Shape;4430;p66"/>
                <p:cNvSpPr/>
                <p:nvPr/>
              </p:nvSpPr>
              <p:spPr>
                <a:xfrm>
                  <a:off x="2548194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1" name="Google Shape;4431;p66"/>
                <p:cNvSpPr/>
                <p:nvPr/>
              </p:nvSpPr>
              <p:spPr>
                <a:xfrm>
                  <a:off x="2525225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6" name="Google Shape;4436;p67"/>
          <p:cNvGrpSpPr/>
          <p:nvPr/>
        </p:nvGrpSpPr>
        <p:grpSpPr>
          <a:xfrm>
            <a:off x="732428" y="1171356"/>
            <a:ext cx="845921" cy="690752"/>
            <a:chOff x="732428" y="1198513"/>
            <a:chExt cx="845921" cy="690752"/>
          </a:xfrm>
        </p:grpSpPr>
        <p:grpSp>
          <p:nvGrpSpPr>
            <p:cNvPr id="4437" name="Google Shape;4437;p67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4438" name="Google Shape;4438;p67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67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0" name="Google Shape;4440;p67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4441" name="Google Shape;4441;p67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67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3" name="Google Shape;4443;p67"/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4444" name="Google Shape;4444;p67"/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67"/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6" name="Google Shape;4446;p67"/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4447" name="Google Shape;4447;p67"/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67"/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9" name="Google Shape;4449;p67"/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0" name="Google Shape;4450;p67"/>
          <p:cNvGrpSpPr/>
          <p:nvPr/>
        </p:nvGrpSpPr>
        <p:grpSpPr>
          <a:xfrm>
            <a:off x="3964037" y="1171363"/>
            <a:ext cx="634656" cy="699982"/>
            <a:chOff x="5985650" y="2860025"/>
            <a:chExt cx="1396075" cy="1539775"/>
          </a:xfrm>
        </p:grpSpPr>
        <p:sp>
          <p:nvSpPr>
            <p:cNvPr id="4451" name="Google Shape;4451;p67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7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7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7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7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7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7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7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7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7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7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7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7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7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7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7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7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7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7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7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7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7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7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7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7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7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7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7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7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7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7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7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3" name="Google Shape;4483;p67"/>
          <p:cNvGrpSpPr/>
          <p:nvPr/>
        </p:nvGrpSpPr>
        <p:grpSpPr>
          <a:xfrm>
            <a:off x="4719687" y="1171356"/>
            <a:ext cx="725845" cy="699975"/>
            <a:chOff x="4249973" y="1201875"/>
            <a:chExt cx="1958568" cy="1888762"/>
          </a:xfrm>
        </p:grpSpPr>
        <p:sp>
          <p:nvSpPr>
            <p:cNvPr id="4484" name="Google Shape;4484;p67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85" name="Google Shape;4485;p67"/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4486" name="Google Shape;4486;p67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87" name="Google Shape;4487;p67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8" name="Google Shape;4488;p67"/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4489" name="Google Shape;4489;p67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0" name="Google Shape;4490;p67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1" name="Google Shape;4491;p67"/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4492" name="Google Shape;4492;p67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3" name="Google Shape;4493;p67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4" name="Google Shape;4494;p67"/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4495" name="Google Shape;4495;p67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6" name="Google Shape;4496;p67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7" name="Google Shape;4497;p67"/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4498" name="Google Shape;4498;p67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9" name="Google Shape;4499;p67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0" name="Google Shape;4500;p67"/>
          <p:cNvGrpSpPr/>
          <p:nvPr/>
        </p:nvGrpSpPr>
        <p:grpSpPr>
          <a:xfrm>
            <a:off x="4072551" y="2058137"/>
            <a:ext cx="750769" cy="683784"/>
            <a:chOff x="4204684" y="2104422"/>
            <a:chExt cx="699822" cy="637382"/>
          </a:xfrm>
        </p:grpSpPr>
        <p:grpSp>
          <p:nvGrpSpPr>
            <p:cNvPr id="4501" name="Google Shape;4501;p67"/>
            <p:cNvGrpSpPr/>
            <p:nvPr/>
          </p:nvGrpSpPr>
          <p:grpSpPr>
            <a:xfrm>
              <a:off x="4204684" y="2430067"/>
              <a:ext cx="342957" cy="311738"/>
              <a:chOff x="4204684" y="2430067"/>
              <a:chExt cx="342957" cy="311738"/>
            </a:xfrm>
          </p:grpSpPr>
          <p:sp>
            <p:nvSpPr>
              <p:cNvPr id="4502" name="Google Shape;4502;p67"/>
              <p:cNvSpPr/>
              <p:nvPr/>
            </p:nvSpPr>
            <p:spPr>
              <a:xfrm>
                <a:off x="4235882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1" y="0"/>
                    </a:moveTo>
                    <a:cubicBezTo>
                      <a:pt x="23" y="1056"/>
                      <a:pt x="239" y="2096"/>
                      <a:pt x="641" y="3073"/>
                    </a:cubicBezTo>
                    <a:cubicBezTo>
                      <a:pt x="676" y="3072"/>
                      <a:pt x="710" y="3070"/>
                      <a:pt x="745" y="3070"/>
                    </a:cubicBezTo>
                    <a:cubicBezTo>
                      <a:pt x="1419" y="3070"/>
                      <a:pt x="2047" y="3416"/>
                      <a:pt x="2406" y="3988"/>
                    </a:cubicBezTo>
                    <a:cubicBezTo>
                      <a:pt x="2766" y="4558"/>
                      <a:pt x="2808" y="5272"/>
                      <a:pt x="2516" y="5880"/>
                    </a:cubicBezTo>
                    <a:cubicBezTo>
                      <a:pt x="4076" y="7440"/>
                      <a:pt x="6179" y="8337"/>
                      <a:pt x="8384" y="8383"/>
                    </a:cubicBezTo>
                    <a:lnTo>
                      <a:pt x="8384" y="3190"/>
                    </a:lnTo>
                    <a:cubicBezTo>
                      <a:pt x="6664" y="3094"/>
                      <a:pt x="5290" y="1720"/>
                      <a:pt x="519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67"/>
              <p:cNvSpPr/>
              <p:nvPr/>
            </p:nvSpPr>
            <p:spPr>
              <a:xfrm>
                <a:off x="4204684" y="2558309"/>
                <a:ext cx="117839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8" extrusionOk="0">
                    <a:moveTo>
                      <a:pt x="1584" y="0"/>
                    </a:moveTo>
                    <a:cubicBezTo>
                      <a:pt x="710" y="0"/>
                      <a:pt x="1" y="710"/>
                      <a:pt x="1" y="1584"/>
                    </a:cubicBezTo>
                    <a:cubicBezTo>
                      <a:pt x="1" y="2459"/>
                      <a:pt x="710" y="3168"/>
                      <a:pt x="1584" y="3168"/>
                    </a:cubicBezTo>
                    <a:cubicBezTo>
                      <a:pt x="2459" y="3168"/>
                      <a:pt x="3168" y="2459"/>
                      <a:pt x="3168" y="1584"/>
                    </a:cubicBezTo>
                    <a:cubicBezTo>
                      <a:pt x="3168" y="710"/>
                      <a:pt x="2459" y="0"/>
                      <a:pt x="158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4" name="Google Shape;4504;p67"/>
            <p:cNvGrpSpPr/>
            <p:nvPr/>
          </p:nvGrpSpPr>
          <p:grpSpPr>
            <a:xfrm>
              <a:off x="4561586" y="2430067"/>
              <a:ext cx="342920" cy="311738"/>
              <a:chOff x="4561586" y="2430067"/>
              <a:chExt cx="342920" cy="311738"/>
            </a:xfrm>
          </p:grpSpPr>
          <p:sp>
            <p:nvSpPr>
              <p:cNvPr id="4505" name="Google Shape;4505;p67"/>
              <p:cNvSpPr/>
              <p:nvPr/>
            </p:nvSpPr>
            <p:spPr>
              <a:xfrm>
                <a:off x="4561586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3189" y="0"/>
                    </a:moveTo>
                    <a:cubicBezTo>
                      <a:pt x="3093" y="1720"/>
                      <a:pt x="1721" y="3092"/>
                      <a:pt x="1" y="3190"/>
                    </a:cubicBezTo>
                    <a:lnTo>
                      <a:pt x="1" y="8383"/>
                    </a:lnTo>
                    <a:cubicBezTo>
                      <a:pt x="2206" y="8337"/>
                      <a:pt x="4309" y="7440"/>
                      <a:pt x="5868" y="5880"/>
                    </a:cubicBezTo>
                    <a:cubicBezTo>
                      <a:pt x="5577" y="5272"/>
                      <a:pt x="5618" y="4558"/>
                      <a:pt x="5979" y="3986"/>
                    </a:cubicBezTo>
                    <a:cubicBezTo>
                      <a:pt x="6337" y="3416"/>
                      <a:pt x="6965" y="3070"/>
                      <a:pt x="7639" y="3070"/>
                    </a:cubicBezTo>
                    <a:cubicBezTo>
                      <a:pt x="7675" y="3070"/>
                      <a:pt x="7710" y="3070"/>
                      <a:pt x="7743" y="3073"/>
                    </a:cubicBezTo>
                    <a:cubicBezTo>
                      <a:pt x="8145" y="2096"/>
                      <a:pt x="8362" y="1056"/>
                      <a:pt x="838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67"/>
              <p:cNvSpPr/>
              <p:nvPr/>
            </p:nvSpPr>
            <p:spPr>
              <a:xfrm>
                <a:off x="4786741" y="2558309"/>
                <a:ext cx="117765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8" extrusionOk="0">
                    <a:moveTo>
                      <a:pt x="1583" y="0"/>
                    </a:moveTo>
                    <a:cubicBezTo>
                      <a:pt x="708" y="0"/>
                      <a:pt x="1" y="710"/>
                      <a:pt x="1" y="1584"/>
                    </a:cubicBezTo>
                    <a:cubicBezTo>
                      <a:pt x="1" y="2459"/>
                      <a:pt x="708" y="3168"/>
                      <a:pt x="1583" y="3168"/>
                    </a:cubicBezTo>
                    <a:cubicBezTo>
                      <a:pt x="2457" y="3168"/>
                      <a:pt x="3166" y="2459"/>
                      <a:pt x="3166" y="1584"/>
                    </a:cubicBezTo>
                    <a:cubicBezTo>
                      <a:pt x="3166" y="710"/>
                      <a:pt x="2457" y="0"/>
                      <a:pt x="158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7" name="Google Shape;4507;p67"/>
            <p:cNvGrpSpPr/>
            <p:nvPr/>
          </p:nvGrpSpPr>
          <p:grpSpPr>
            <a:xfrm>
              <a:off x="4561586" y="2104422"/>
              <a:ext cx="342920" cy="311738"/>
              <a:chOff x="4561586" y="2104422"/>
              <a:chExt cx="342920" cy="311738"/>
            </a:xfrm>
          </p:grpSpPr>
          <p:sp>
            <p:nvSpPr>
              <p:cNvPr id="4508" name="Google Shape;4508;p67"/>
              <p:cNvSpPr/>
              <p:nvPr/>
            </p:nvSpPr>
            <p:spPr>
              <a:xfrm>
                <a:off x="4561586" y="2104422"/>
                <a:ext cx="311722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8384" extrusionOk="0">
                    <a:moveTo>
                      <a:pt x="1" y="1"/>
                    </a:moveTo>
                    <a:lnTo>
                      <a:pt x="1" y="5194"/>
                    </a:lnTo>
                    <a:cubicBezTo>
                      <a:pt x="1721" y="5290"/>
                      <a:pt x="3093" y="6662"/>
                      <a:pt x="3189" y="8384"/>
                    </a:cubicBezTo>
                    <a:lnTo>
                      <a:pt x="8382" y="8384"/>
                    </a:lnTo>
                    <a:cubicBezTo>
                      <a:pt x="8362" y="7328"/>
                      <a:pt x="8144" y="6286"/>
                      <a:pt x="7742" y="5311"/>
                    </a:cubicBezTo>
                    <a:cubicBezTo>
                      <a:pt x="7708" y="5312"/>
                      <a:pt x="7673" y="5314"/>
                      <a:pt x="7638" y="5314"/>
                    </a:cubicBezTo>
                    <a:cubicBezTo>
                      <a:pt x="6964" y="5312"/>
                      <a:pt x="6336" y="4966"/>
                      <a:pt x="5977" y="4396"/>
                    </a:cubicBezTo>
                    <a:cubicBezTo>
                      <a:pt x="5618" y="3825"/>
                      <a:pt x="5577" y="3110"/>
                      <a:pt x="5867" y="2502"/>
                    </a:cubicBezTo>
                    <a:cubicBezTo>
                      <a:pt x="4309" y="942"/>
                      <a:pt x="2206" y="45"/>
                      <a:pt x="1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67"/>
              <p:cNvSpPr/>
              <p:nvPr/>
            </p:nvSpPr>
            <p:spPr>
              <a:xfrm>
                <a:off x="4786741" y="2170087"/>
                <a:ext cx="117765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7" extrusionOk="0">
                    <a:moveTo>
                      <a:pt x="1583" y="1"/>
                    </a:moveTo>
                    <a:cubicBezTo>
                      <a:pt x="708" y="1"/>
                      <a:pt x="1" y="709"/>
                      <a:pt x="1" y="1583"/>
                    </a:cubicBezTo>
                    <a:cubicBezTo>
                      <a:pt x="1" y="2457"/>
                      <a:pt x="708" y="3167"/>
                      <a:pt x="1583" y="3167"/>
                    </a:cubicBezTo>
                    <a:cubicBezTo>
                      <a:pt x="2457" y="3167"/>
                      <a:pt x="3166" y="2457"/>
                      <a:pt x="3166" y="1583"/>
                    </a:cubicBezTo>
                    <a:cubicBezTo>
                      <a:pt x="3166" y="709"/>
                      <a:pt x="2457" y="1"/>
                      <a:pt x="15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0" name="Google Shape;4510;p67"/>
            <p:cNvGrpSpPr/>
            <p:nvPr/>
          </p:nvGrpSpPr>
          <p:grpSpPr>
            <a:xfrm>
              <a:off x="4204684" y="2104422"/>
              <a:ext cx="342957" cy="311664"/>
              <a:chOff x="4204684" y="2104422"/>
              <a:chExt cx="342957" cy="311664"/>
            </a:xfrm>
          </p:grpSpPr>
          <p:sp>
            <p:nvSpPr>
              <p:cNvPr id="4511" name="Google Shape;4511;p67"/>
              <p:cNvSpPr/>
              <p:nvPr/>
            </p:nvSpPr>
            <p:spPr>
              <a:xfrm>
                <a:off x="4235882" y="2104422"/>
                <a:ext cx="311759" cy="311664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8384" y="1"/>
                    </a:moveTo>
                    <a:cubicBezTo>
                      <a:pt x="6179" y="45"/>
                      <a:pt x="4076" y="942"/>
                      <a:pt x="2516" y="2502"/>
                    </a:cubicBezTo>
                    <a:cubicBezTo>
                      <a:pt x="2808" y="3110"/>
                      <a:pt x="2766" y="3825"/>
                      <a:pt x="2406" y="4396"/>
                    </a:cubicBezTo>
                    <a:cubicBezTo>
                      <a:pt x="2047" y="4966"/>
                      <a:pt x="1419" y="5312"/>
                      <a:pt x="745" y="5312"/>
                    </a:cubicBezTo>
                    <a:cubicBezTo>
                      <a:pt x="710" y="5312"/>
                      <a:pt x="675" y="5312"/>
                      <a:pt x="641" y="5311"/>
                    </a:cubicBezTo>
                    <a:cubicBezTo>
                      <a:pt x="239" y="6286"/>
                      <a:pt x="23" y="7327"/>
                      <a:pt x="1" y="8382"/>
                    </a:cubicBezTo>
                    <a:lnTo>
                      <a:pt x="5194" y="8382"/>
                    </a:lnTo>
                    <a:cubicBezTo>
                      <a:pt x="5290" y="6662"/>
                      <a:pt x="6664" y="5290"/>
                      <a:pt x="8384" y="5194"/>
                    </a:cubicBezTo>
                    <a:lnTo>
                      <a:pt x="838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67"/>
              <p:cNvSpPr/>
              <p:nvPr/>
            </p:nvSpPr>
            <p:spPr>
              <a:xfrm>
                <a:off x="4204684" y="2170087"/>
                <a:ext cx="117839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7" extrusionOk="0">
                    <a:moveTo>
                      <a:pt x="1584" y="1"/>
                    </a:moveTo>
                    <a:cubicBezTo>
                      <a:pt x="710" y="1"/>
                      <a:pt x="1" y="709"/>
                      <a:pt x="1" y="1583"/>
                    </a:cubicBezTo>
                    <a:cubicBezTo>
                      <a:pt x="1" y="2457"/>
                      <a:pt x="710" y="3167"/>
                      <a:pt x="1584" y="3167"/>
                    </a:cubicBezTo>
                    <a:cubicBezTo>
                      <a:pt x="2459" y="3167"/>
                      <a:pt x="3168" y="2457"/>
                      <a:pt x="3168" y="1583"/>
                    </a:cubicBezTo>
                    <a:cubicBezTo>
                      <a:pt x="3168" y="709"/>
                      <a:pt x="2459" y="1"/>
                      <a:pt x="158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3" name="Google Shape;4513;p67"/>
          <p:cNvGrpSpPr/>
          <p:nvPr/>
        </p:nvGrpSpPr>
        <p:grpSpPr>
          <a:xfrm>
            <a:off x="5536984" y="1171351"/>
            <a:ext cx="660591" cy="688867"/>
            <a:chOff x="5830645" y="1267368"/>
            <a:chExt cx="530340" cy="553040"/>
          </a:xfrm>
        </p:grpSpPr>
        <p:sp>
          <p:nvSpPr>
            <p:cNvPr id="4514" name="Google Shape;4514;p67"/>
            <p:cNvSpPr/>
            <p:nvPr/>
          </p:nvSpPr>
          <p:spPr>
            <a:xfrm>
              <a:off x="5994669" y="1442730"/>
              <a:ext cx="202317" cy="202342"/>
            </a:xfrm>
            <a:custGeom>
              <a:avLst/>
              <a:gdLst/>
              <a:ahLst/>
              <a:cxnLst/>
              <a:rect l="l" t="t" r="r" b="b"/>
              <a:pathLst>
                <a:path w="7941" h="7942" extrusionOk="0">
                  <a:moveTo>
                    <a:pt x="3971" y="319"/>
                  </a:moveTo>
                  <a:cubicBezTo>
                    <a:pt x="5984" y="319"/>
                    <a:pt x="7623" y="1957"/>
                    <a:pt x="7623" y="3971"/>
                  </a:cubicBezTo>
                  <a:cubicBezTo>
                    <a:pt x="7623" y="5984"/>
                    <a:pt x="5985" y="7624"/>
                    <a:pt x="3971" y="7624"/>
                  </a:cubicBezTo>
                  <a:cubicBezTo>
                    <a:pt x="1956" y="7624"/>
                    <a:pt x="318" y="5984"/>
                    <a:pt x="318" y="3971"/>
                  </a:cubicBezTo>
                  <a:cubicBezTo>
                    <a:pt x="318" y="1957"/>
                    <a:pt x="1956" y="319"/>
                    <a:pt x="3971" y="319"/>
                  </a:cubicBezTo>
                  <a:close/>
                  <a:moveTo>
                    <a:pt x="3971" y="0"/>
                  </a:moveTo>
                  <a:cubicBezTo>
                    <a:pt x="1782" y="0"/>
                    <a:pt x="1" y="1782"/>
                    <a:pt x="1" y="3971"/>
                  </a:cubicBezTo>
                  <a:cubicBezTo>
                    <a:pt x="1" y="6159"/>
                    <a:pt x="1782" y="7941"/>
                    <a:pt x="3971" y="7941"/>
                  </a:cubicBezTo>
                  <a:cubicBezTo>
                    <a:pt x="6160" y="7941"/>
                    <a:pt x="7940" y="6159"/>
                    <a:pt x="7940" y="3971"/>
                  </a:cubicBezTo>
                  <a:cubicBezTo>
                    <a:pt x="7940" y="1782"/>
                    <a:pt x="6160" y="0"/>
                    <a:pt x="397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15" name="Google Shape;4515;p67"/>
            <p:cNvGrpSpPr/>
            <p:nvPr/>
          </p:nvGrpSpPr>
          <p:grpSpPr>
            <a:xfrm>
              <a:off x="5830645" y="1267368"/>
              <a:ext cx="259743" cy="269909"/>
              <a:chOff x="5830645" y="1267368"/>
              <a:chExt cx="259743" cy="269909"/>
            </a:xfrm>
          </p:grpSpPr>
          <p:sp>
            <p:nvSpPr>
              <p:cNvPr id="4516" name="Google Shape;4516;p67"/>
              <p:cNvSpPr/>
              <p:nvPr/>
            </p:nvSpPr>
            <p:spPr>
              <a:xfrm>
                <a:off x="5830645" y="1304897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67"/>
              <p:cNvSpPr/>
              <p:nvPr/>
            </p:nvSpPr>
            <p:spPr>
              <a:xfrm>
                <a:off x="5922950" y="1267368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8" name="Google Shape;4518;p67"/>
            <p:cNvGrpSpPr/>
            <p:nvPr/>
          </p:nvGrpSpPr>
          <p:grpSpPr>
            <a:xfrm>
              <a:off x="6101293" y="1267368"/>
              <a:ext cx="259692" cy="269909"/>
              <a:chOff x="6101293" y="1267368"/>
              <a:chExt cx="259692" cy="269909"/>
            </a:xfrm>
          </p:grpSpPr>
          <p:sp>
            <p:nvSpPr>
              <p:cNvPr id="4519" name="Google Shape;4519;p67"/>
              <p:cNvSpPr/>
              <p:nvPr/>
            </p:nvSpPr>
            <p:spPr>
              <a:xfrm>
                <a:off x="6101293" y="1304897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67"/>
              <p:cNvSpPr/>
              <p:nvPr/>
            </p:nvSpPr>
            <p:spPr>
              <a:xfrm>
                <a:off x="6193623" y="1267368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1" name="Google Shape;4521;p67"/>
            <p:cNvGrpSpPr/>
            <p:nvPr/>
          </p:nvGrpSpPr>
          <p:grpSpPr>
            <a:xfrm>
              <a:off x="5830645" y="1550500"/>
              <a:ext cx="259692" cy="269909"/>
              <a:chOff x="5830645" y="1550500"/>
              <a:chExt cx="259692" cy="269909"/>
            </a:xfrm>
          </p:grpSpPr>
          <p:sp>
            <p:nvSpPr>
              <p:cNvPr id="4522" name="Google Shape;4522;p67"/>
              <p:cNvSpPr/>
              <p:nvPr/>
            </p:nvSpPr>
            <p:spPr>
              <a:xfrm>
                <a:off x="5830645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67"/>
              <p:cNvSpPr/>
              <p:nvPr/>
            </p:nvSpPr>
            <p:spPr>
              <a:xfrm>
                <a:off x="5922950" y="1745352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4" name="Google Shape;4524;p67"/>
            <p:cNvGrpSpPr/>
            <p:nvPr/>
          </p:nvGrpSpPr>
          <p:grpSpPr>
            <a:xfrm>
              <a:off x="6101293" y="1550500"/>
              <a:ext cx="259692" cy="269909"/>
              <a:chOff x="6101293" y="1550500"/>
              <a:chExt cx="259692" cy="269909"/>
            </a:xfrm>
          </p:grpSpPr>
          <p:sp>
            <p:nvSpPr>
              <p:cNvPr id="4525" name="Google Shape;4525;p67"/>
              <p:cNvSpPr/>
              <p:nvPr/>
            </p:nvSpPr>
            <p:spPr>
              <a:xfrm>
                <a:off x="6101293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67"/>
              <p:cNvSpPr/>
              <p:nvPr/>
            </p:nvSpPr>
            <p:spPr>
              <a:xfrm>
                <a:off x="6193623" y="1745352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7" name="Google Shape;4527;p67"/>
          <p:cNvGrpSpPr/>
          <p:nvPr/>
        </p:nvGrpSpPr>
        <p:grpSpPr>
          <a:xfrm>
            <a:off x="739138" y="2061810"/>
            <a:ext cx="697154" cy="679574"/>
            <a:chOff x="2679875" y="2361475"/>
            <a:chExt cx="780425" cy="760575"/>
          </a:xfrm>
        </p:grpSpPr>
        <p:sp>
          <p:nvSpPr>
            <p:cNvPr id="4528" name="Google Shape;4528;p67"/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4" name="Google Shape;4534;p67"/>
          <p:cNvGrpSpPr/>
          <p:nvPr/>
        </p:nvGrpSpPr>
        <p:grpSpPr>
          <a:xfrm>
            <a:off x="3138297" y="1171402"/>
            <a:ext cx="735829" cy="684547"/>
            <a:chOff x="3351965" y="1148808"/>
            <a:chExt cx="750770" cy="698375"/>
          </a:xfrm>
        </p:grpSpPr>
        <p:grpSp>
          <p:nvGrpSpPr>
            <p:cNvPr id="4535" name="Google Shape;4535;p67"/>
            <p:cNvGrpSpPr/>
            <p:nvPr/>
          </p:nvGrpSpPr>
          <p:grpSpPr>
            <a:xfrm>
              <a:off x="3586796" y="1148808"/>
              <a:ext cx="294857" cy="286830"/>
              <a:chOff x="3750225" y="1774000"/>
              <a:chExt cx="149575" cy="145525"/>
            </a:xfrm>
          </p:grpSpPr>
          <p:sp>
            <p:nvSpPr>
              <p:cNvPr id="4536" name="Google Shape;4536;p67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67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38" name="Google Shape;4538;p67"/>
            <p:cNvGrpSpPr/>
            <p:nvPr/>
          </p:nvGrpSpPr>
          <p:grpSpPr>
            <a:xfrm>
              <a:off x="3779245" y="1375768"/>
              <a:ext cx="323490" cy="286978"/>
              <a:chOff x="3847850" y="1889150"/>
              <a:chExt cx="164100" cy="145600"/>
            </a:xfrm>
          </p:grpSpPr>
          <p:sp>
            <p:nvSpPr>
              <p:cNvPr id="4539" name="Google Shape;4539;p67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67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1" name="Google Shape;4541;p67"/>
            <p:cNvGrpSpPr/>
            <p:nvPr/>
          </p:nvGrpSpPr>
          <p:grpSpPr>
            <a:xfrm>
              <a:off x="3351965" y="1330435"/>
              <a:ext cx="295449" cy="285401"/>
              <a:chOff x="3631100" y="1866150"/>
              <a:chExt cx="149875" cy="144800"/>
            </a:xfrm>
          </p:grpSpPr>
          <p:sp>
            <p:nvSpPr>
              <p:cNvPr id="4542" name="Google Shape;4542;p67"/>
              <p:cNvSpPr/>
              <p:nvPr/>
            </p:nvSpPr>
            <p:spPr>
              <a:xfrm>
                <a:off x="3631100" y="1866150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67"/>
              <p:cNvSpPr/>
              <p:nvPr/>
            </p:nvSpPr>
            <p:spPr>
              <a:xfrm>
                <a:off x="3654725" y="1907806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4" name="Google Shape;4544;p67"/>
            <p:cNvGrpSpPr/>
            <p:nvPr/>
          </p:nvGrpSpPr>
          <p:grpSpPr>
            <a:xfrm>
              <a:off x="3548208" y="1560352"/>
              <a:ext cx="294808" cy="286830"/>
              <a:chOff x="3730650" y="1982800"/>
              <a:chExt cx="149550" cy="145525"/>
            </a:xfrm>
          </p:grpSpPr>
          <p:sp>
            <p:nvSpPr>
              <p:cNvPr id="4545" name="Google Shape;4545;p67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67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47" name="Google Shape;4547;p67"/>
          <p:cNvGrpSpPr/>
          <p:nvPr/>
        </p:nvGrpSpPr>
        <p:grpSpPr>
          <a:xfrm>
            <a:off x="7639949" y="1171356"/>
            <a:ext cx="804565" cy="677795"/>
            <a:chOff x="7636443" y="1204988"/>
            <a:chExt cx="804565" cy="677795"/>
          </a:xfrm>
        </p:grpSpPr>
        <p:grpSp>
          <p:nvGrpSpPr>
            <p:cNvPr id="4548" name="Google Shape;4548;p67"/>
            <p:cNvGrpSpPr/>
            <p:nvPr/>
          </p:nvGrpSpPr>
          <p:grpSpPr>
            <a:xfrm>
              <a:off x="7636443" y="1509705"/>
              <a:ext cx="804565" cy="373078"/>
              <a:chOff x="7636443" y="1509705"/>
              <a:chExt cx="804565" cy="373078"/>
            </a:xfrm>
          </p:grpSpPr>
          <p:sp>
            <p:nvSpPr>
              <p:cNvPr id="4549" name="Google Shape;4549;p67"/>
              <p:cNvSpPr/>
              <p:nvPr/>
            </p:nvSpPr>
            <p:spPr>
              <a:xfrm>
                <a:off x="7636443" y="1509705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67"/>
              <p:cNvSpPr/>
              <p:nvPr/>
            </p:nvSpPr>
            <p:spPr>
              <a:xfrm>
                <a:off x="8398251" y="1667375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1" name="Google Shape;4551;p67"/>
            <p:cNvGrpSpPr/>
            <p:nvPr/>
          </p:nvGrpSpPr>
          <p:grpSpPr>
            <a:xfrm>
              <a:off x="7636443" y="1408133"/>
              <a:ext cx="804565" cy="373078"/>
              <a:chOff x="7636443" y="1408133"/>
              <a:chExt cx="804565" cy="373078"/>
            </a:xfrm>
          </p:grpSpPr>
          <p:sp>
            <p:nvSpPr>
              <p:cNvPr id="4552" name="Google Shape;4552;p67"/>
              <p:cNvSpPr/>
              <p:nvPr/>
            </p:nvSpPr>
            <p:spPr>
              <a:xfrm>
                <a:off x="7636443" y="1408133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67"/>
              <p:cNvSpPr/>
              <p:nvPr/>
            </p:nvSpPr>
            <p:spPr>
              <a:xfrm>
                <a:off x="8398251" y="1565802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4" name="Google Shape;4554;p67"/>
            <p:cNvGrpSpPr/>
            <p:nvPr/>
          </p:nvGrpSpPr>
          <p:grpSpPr>
            <a:xfrm>
              <a:off x="7636443" y="1306560"/>
              <a:ext cx="804565" cy="373078"/>
              <a:chOff x="7636443" y="1306560"/>
              <a:chExt cx="804565" cy="373078"/>
            </a:xfrm>
          </p:grpSpPr>
          <p:sp>
            <p:nvSpPr>
              <p:cNvPr id="4555" name="Google Shape;4555;p67"/>
              <p:cNvSpPr/>
              <p:nvPr/>
            </p:nvSpPr>
            <p:spPr>
              <a:xfrm>
                <a:off x="7636443" y="1306560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67"/>
              <p:cNvSpPr/>
              <p:nvPr/>
            </p:nvSpPr>
            <p:spPr>
              <a:xfrm>
                <a:off x="8398251" y="1464230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7" name="Google Shape;4557;p67"/>
            <p:cNvGrpSpPr/>
            <p:nvPr/>
          </p:nvGrpSpPr>
          <p:grpSpPr>
            <a:xfrm>
              <a:off x="7636443" y="1204988"/>
              <a:ext cx="804565" cy="373078"/>
              <a:chOff x="7636443" y="1204988"/>
              <a:chExt cx="804565" cy="373078"/>
            </a:xfrm>
          </p:grpSpPr>
          <p:sp>
            <p:nvSpPr>
              <p:cNvPr id="4558" name="Google Shape;4558;p67"/>
              <p:cNvSpPr/>
              <p:nvPr/>
            </p:nvSpPr>
            <p:spPr>
              <a:xfrm>
                <a:off x="7636443" y="1204988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67"/>
              <p:cNvSpPr/>
              <p:nvPr/>
            </p:nvSpPr>
            <p:spPr>
              <a:xfrm>
                <a:off x="8398251" y="1362658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60" name="Google Shape;4560;p67"/>
          <p:cNvGrpSpPr/>
          <p:nvPr/>
        </p:nvGrpSpPr>
        <p:grpSpPr>
          <a:xfrm>
            <a:off x="4978796" y="2078771"/>
            <a:ext cx="661339" cy="661188"/>
            <a:chOff x="3990000" y="975400"/>
            <a:chExt cx="3934200" cy="3933300"/>
          </a:xfrm>
        </p:grpSpPr>
        <p:sp>
          <p:nvSpPr>
            <p:cNvPr id="4561" name="Google Shape;4561;p67"/>
            <p:cNvSpPr/>
            <p:nvPr/>
          </p:nvSpPr>
          <p:spPr>
            <a:xfrm>
              <a:off x="3990000" y="975400"/>
              <a:ext cx="3934200" cy="3933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4346550" y="1331800"/>
              <a:ext cx="3221100" cy="32205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4786800" y="1771750"/>
              <a:ext cx="2340600" cy="2340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218650" y="2203450"/>
              <a:ext cx="1476900" cy="1477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5" name="Google Shape;4565;p67"/>
          <p:cNvGrpSpPr/>
          <p:nvPr/>
        </p:nvGrpSpPr>
        <p:grpSpPr>
          <a:xfrm>
            <a:off x="6622444" y="2057409"/>
            <a:ext cx="868881" cy="684241"/>
            <a:chOff x="6598259" y="2078634"/>
            <a:chExt cx="868881" cy="684241"/>
          </a:xfrm>
        </p:grpSpPr>
        <p:sp>
          <p:nvSpPr>
            <p:cNvPr id="4566" name="Google Shape;4566;p67"/>
            <p:cNvSpPr/>
            <p:nvPr/>
          </p:nvSpPr>
          <p:spPr>
            <a:xfrm>
              <a:off x="7165957" y="2159753"/>
              <a:ext cx="286185" cy="107120"/>
            </a:xfrm>
            <a:custGeom>
              <a:avLst/>
              <a:gdLst/>
              <a:ahLst/>
              <a:cxnLst/>
              <a:rect l="l" t="t" r="r" b="b"/>
              <a:pathLst>
                <a:path w="48506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48506" y="18156"/>
                  </a:lnTo>
                  <a:lnTo>
                    <a:pt x="48506" y="1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7085764" y="2536793"/>
              <a:ext cx="349475" cy="107120"/>
            </a:xfrm>
            <a:custGeom>
              <a:avLst/>
              <a:gdLst/>
              <a:ahLst/>
              <a:cxnLst/>
              <a:rect l="l" t="t" r="r" b="b"/>
              <a:pathLst>
                <a:path w="59233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59233" y="18156"/>
                  </a:lnTo>
                  <a:lnTo>
                    <a:pt x="59233" y="1"/>
                  </a:lnTo>
                  <a:close/>
                </a:path>
              </a:pathLst>
            </a:custGeom>
            <a:solidFill>
              <a:srgbClr val="37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6598259" y="2195183"/>
              <a:ext cx="271241" cy="107120"/>
            </a:xfrm>
            <a:custGeom>
              <a:avLst/>
              <a:gdLst/>
              <a:ahLst/>
              <a:cxnLst/>
              <a:rect l="l" t="t" r="r" b="b"/>
              <a:pathLst>
                <a:path w="45973" h="18156" extrusionOk="0">
                  <a:moveTo>
                    <a:pt x="1" y="0"/>
                  </a:moveTo>
                  <a:lnTo>
                    <a:pt x="1" y="18156"/>
                  </a:lnTo>
                  <a:lnTo>
                    <a:pt x="45972" y="18156"/>
                  </a:lnTo>
                  <a:lnTo>
                    <a:pt x="45972" y="0"/>
                  </a:lnTo>
                  <a:close/>
                </a:path>
              </a:pathLst>
            </a:custGeom>
            <a:solidFill>
              <a:srgbClr val="8FA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6604064" y="2370778"/>
              <a:ext cx="358696" cy="107126"/>
            </a:xfrm>
            <a:custGeom>
              <a:avLst/>
              <a:gdLst/>
              <a:ahLst/>
              <a:cxnLst/>
              <a:rect l="l" t="t" r="r" b="b"/>
              <a:pathLst>
                <a:path w="60796" h="18157" extrusionOk="0">
                  <a:moveTo>
                    <a:pt x="0" y="1"/>
                  </a:moveTo>
                  <a:lnTo>
                    <a:pt x="0" y="18156"/>
                  </a:lnTo>
                  <a:lnTo>
                    <a:pt x="60796" y="18156"/>
                  </a:lnTo>
                  <a:lnTo>
                    <a:pt x="60796" y="1"/>
                  </a:lnTo>
                  <a:close/>
                </a:path>
              </a:pathLst>
            </a:custGeom>
            <a:solidFill>
              <a:srgbClr val="C9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6645158" y="2545743"/>
              <a:ext cx="358696" cy="109044"/>
            </a:xfrm>
            <a:custGeom>
              <a:avLst/>
              <a:gdLst/>
              <a:ahLst/>
              <a:cxnLst/>
              <a:rect l="l" t="t" r="r" b="b"/>
              <a:pathLst>
                <a:path w="60796" h="18482" extrusionOk="0">
                  <a:moveTo>
                    <a:pt x="1" y="0"/>
                  </a:moveTo>
                  <a:lnTo>
                    <a:pt x="1" y="18482"/>
                  </a:lnTo>
                  <a:lnTo>
                    <a:pt x="60796" y="18482"/>
                  </a:lnTo>
                  <a:lnTo>
                    <a:pt x="60796" y="0"/>
                  </a:ln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7155838" y="2352960"/>
              <a:ext cx="311302" cy="107120"/>
            </a:xfrm>
            <a:custGeom>
              <a:avLst/>
              <a:gdLst/>
              <a:ahLst/>
              <a:cxnLst/>
              <a:rect l="l" t="t" r="r" b="b"/>
              <a:pathLst>
                <a:path w="52763" h="18156" extrusionOk="0">
                  <a:moveTo>
                    <a:pt x="0" y="0"/>
                  </a:moveTo>
                  <a:lnTo>
                    <a:pt x="0" y="18155"/>
                  </a:lnTo>
                  <a:lnTo>
                    <a:pt x="52763" y="18155"/>
                  </a:lnTo>
                  <a:lnTo>
                    <a:pt x="52763" y="0"/>
                  </a:lnTo>
                  <a:close/>
                </a:path>
              </a:pathLst>
            </a:custGeom>
            <a:solidFill>
              <a:srgbClr val="4F6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2" name="Google Shape;4572;p67"/>
            <p:cNvGrpSpPr/>
            <p:nvPr/>
          </p:nvGrpSpPr>
          <p:grpSpPr>
            <a:xfrm>
              <a:off x="6808175" y="2078634"/>
              <a:ext cx="452229" cy="684241"/>
              <a:chOff x="6808175" y="2078634"/>
              <a:chExt cx="452229" cy="684241"/>
            </a:xfrm>
          </p:grpSpPr>
          <p:sp>
            <p:nvSpPr>
              <p:cNvPr id="4573" name="Google Shape;4573;p67"/>
              <p:cNvSpPr/>
              <p:nvPr/>
            </p:nvSpPr>
            <p:spPr>
              <a:xfrm>
                <a:off x="7165957" y="2159753"/>
                <a:ext cx="9444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008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16007" y="18156"/>
                    </a:lnTo>
                    <a:cubicBezTo>
                      <a:pt x="15291" y="11568"/>
                      <a:pt x="12904" y="5350"/>
                      <a:pt x="905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67"/>
              <p:cNvSpPr/>
              <p:nvPr/>
            </p:nvSpPr>
            <p:spPr>
              <a:xfrm>
                <a:off x="7085764" y="2536793"/>
                <a:ext cx="61100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56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5804" y="18156"/>
                    </a:lnTo>
                    <a:cubicBezTo>
                      <a:pt x="5810" y="18084"/>
                      <a:pt x="5813" y="18013"/>
                      <a:pt x="5813" y="17941"/>
                    </a:cubicBezTo>
                    <a:cubicBezTo>
                      <a:pt x="5815" y="17225"/>
                      <a:pt x="5579" y="16528"/>
                      <a:pt x="5146" y="15958"/>
                    </a:cubicBezTo>
                    <a:cubicBezTo>
                      <a:pt x="5764" y="15144"/>
                      <a:pt x="5967" y="14089"/>
                      <a:pt x="5696" y="13103"/>
                    </a:cubicBezTo>
                    <a:cubicBezTo>
                      <a:pt x="6334" y="11805"/>
                      <a:pt x="6339" y="10352"/>
                      <a:pt x="6343" y="9017"/>
                    </a:cubicBezTo>
                    <a:lnTo>
                      <a:pt x="6343" y="8907"/>
                    </a:lnTo>
                    <a:cubicBezTo>
                      <a:pt x="6346" y="8040"/>
                      <a:pt x="6573" y="6922"/>
                      <a:pt x="6952" y="5914"/>
                    </a:cubicBezTo>
                    <a:cubicBezTo>
                      <a:pt x="7745" y="3797"/>
                      <a:pt x="8890" y="1817"/>
                      <a:pt x="1035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67"/>
              <p:cNvSpPr/>
              <p:nvPr/>
            </p:nvSpPr>
            <p:spPr>
              <a:xfrm>
                <a:off x="6808175" y="2195183"/>
                <a:ext cx="61325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94" h="18156" extrusionOk="0">
                    <a:moveTo>
                      <a:pt x="3660" y="0"/>
                    </a:moveTo>
                    <a:cubicBezTo>
                      <a:pt x="1279" y="5051"/>
                      <a:pt x="19" y="10605"/>
                      <a:pt x="14" y="16353"/>
                    </a:cubicBezTo>
                    <a:cubicBezTo>
                      <a:pt x="11" y="16529"/>
                      <a:pt x="0" y="17161"/>
                      <a:pt x="51" y="18156"/>
                    </a:cubicBezTo>
                    <a:lnTo>
                      <a:pt x="10393" y="18156"/>
                    </a:lnTo>
                    <a:lnTo>
                      <a:pt x="10393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67"/>
              <p:cNvSpPr/>
              <p:nvPr/>
            </p:nvSpPr>
            <p:spPr>
              <a:xfrm>
                <a:off x="6820441" y="2370778"/>
                <a:ext cx="142320" cy="107126"/>
              </a:xfrm>
              <a:custGeom>
                <a:avLst/>
                <a:gdLst/>
                <a:ahLst/>
                <a:cxnLst/>
                <a:rect l="l" t="t" r="r" b="b"/>
                <a:pathLst>
                  <a:path w="24122" h="18157" extrusionOk="0">
                    <a:moveTo>
                      <a:pt x="0" y="1"/>
                    </a:moveTo>
                    <a:cubicBezTo>
                      <a:pt x="1532" y="5312"/>
                      <a:pt x="4200" y="11690"/>
                      <a:pt x="8823" y="18156"/>
                    </a:cubicBezTo>
                    <a:lnTo>
                      <a:pt x="24122" y="18156"/>
                    </a:lnTo>
                    <a:lnTo>
                      <a:pt x="24122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67"/>
              <p:cNvSpPr/>
              <p:nvPr/>
            </p:nvSpPr>
            <p:spPr>
              <a:xfrm>
                <a:off x="6929774" y="2545743"/>
                <a:ext cx="74092" cy="109044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8482" extrusionOk="0">
                    <a:moveTo>
                      <a:pt x="0" y="0"/>
                    </a:moveTo>
                    <a:cubicBezTo>
                      <a:pt x="938" y="1387"/>
                      <a:pt x="1707" y="2855"/>
                      <a:pt x="2285" y="4397"/>
                    </a:cubicBezTo>
                    <a:cubicBezTo>
                      <a:pt x="2664" y="5405"/>
                      <a:pt x="2891" y="6523"/>
                      <a:pt x="2895" y="7390"/>
                    </a:cubicBezTo>
                    <a:lnTo>
                      <a:pt x="2895" y="7500"/>
                    </a:lnTo>
                    <a:cubicBezTo>
                      <a:pt x="2898" y="8835"/>
                      <a:pt x="2904" y="10288"/>
                      <a:pt x="3541" y="11586"/>
                    </a:cubicBezTo>
                    <a:cubicBezTo>
                      <a:pt x="3270" y="12572"/>
                      <a:pt x="3473" y="13627"/>
                      <a:pt x="4092" y="14441"/>
                    </a:cubicBezTo>
                    <a:cubicBezTo>
                      <a:pt x="3202" y="15613"/>
                      <a:pt x="3202" y="17235"/>
                      <a:pt x="4092" y="18407"/>
                    </a:cubicBezTo>
                    <a:cubicBezTo>
                      <a:pt x="4072" y="18431"/>
                      <a:pt x="4057" y="18457"/>
                      <a:pt x="4039" y="18482"/>
                    </a:cubicBezTo>
                    <a:lnTo>
                      <a:pt x="12558" y="18482"/>
                    </a:lnTo>
                    <a:lnTo>
                      <a:pt x="12558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67"/>
              <p:cNvSpPr/>
              <p:nvPr/>
            </p:nvSpPr>
            <p:spPr>
              <a:xfrm>
                <a:off x="7155838" y="2352960"/>
                <a:ext cx="9837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18156" extrusionOk="0">
                    <a:moveTo>
                      <a:pt x="0" y="0"/>
                    </a:moveTo>
                    <a:lnTo>
                      <a:pt x="0" y="18155"/>
                    </a:lnTo>
                    <a:lnTo>
                      <a:pt x="9101" y="18155"/>
                    </a:lnTo>
                    <a:cubicBezTo>
                      <a:pt x="13299" y="11475"/>
                      <a:pt x="15509" y="5056"/>
                      <a:pt x="16674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9" name="Google Shape;4579;p67"/>
              <p:cNvGrpSpPr/>
              <p:nvPr/>
            </p:nvGrpSpPr>
            <p:grpSpPr>
              <a:xfrm>
                <a:off x="6821586" y="2078634"/>
                <a:ext cx="426871" cy="684241"/>
                <a:chOff x="6821586" y="2078634"/>
                <a:chExt cx="426871" cy="684241"/>
              </a:xfrm>
            </p:grpSpPr>
            <p:grpSp>
              <p:nvGrpSpPr>
                <p:cNvPr id="4580" name="Google Shape;4580;p67"/>
                <p:cNvGrpSpPr/>
                <p:nvPr/>
              </p:nvGrpSpPr>
              <p:grpSpPr>
                <a:xfrm>
                  <a:off x="6821586" y="2078634"/>
                  <a:ext cx="426871" cy="684241"/>
                  <a:chOff x="6821586" y="2078634"/>
                  <a:chExt cx="426871" cy="684241"/>
                </a:xfrm>
              </p:grpSpPr>
              <p:sp>
                <p:nvSpPr>
                  <p:cNvPr id="4581" name="Google Shape;4581;p67"/>
                  <p:cNvSpPr/>
                  <p:nvPr/>
                </p:nvSpPr>
                <p:spPr>
                  <a:xfrm>
                    <a:off x="6990036" y="2693797"/>
                    <a:ext cx="89963" cy="69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11708" extrusionOk="0">
                        <a:moveTo>
                          <a:pt x="1" y="0"/>
                        </a:moveTo>
                        <a:lnTo>
                          <a:pt x="1" y="4083"/>
                        </a:lnTo>
                        <a:cubicBezTo>
                          <a:pt x="1" y="8276"/>
                          <a:pt x="3430" y="11707"/>
                          <a:pt x="7623" y="11707"/>
                        </a:cubicBezTo>
                        <a:cubicBezTo>
                          <a:pt x="11816" y="11707"/>
                          <a:pt x="15247" y="8276"/>
                          <a:pt x="15247" y="4083"/>
                        </a:cubicBez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2" name="Google Shape;4582;p67"/>
                  <p:cNvSpPr/>
                  <p:nvPr/>
                </p:nvSpPr>
                <p:spPr>
                  <a:xfrm>
                    <a:off x="6968649" y="2671926"/>
                    <a:ext cx="132738" cy="72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2324" extrusionOk="0">
                        <a:moveTo>
                          <a:pt x="1" y="0"/>
                        </a:moveTo>
                        <a:lnTo>
                          <a:pt x="1" y="2864"/>
                        </a:lnTo>
                        <a:cubicBezTo>
                          <a:pt x="1" y="8528"/>
                          <a:pt x="10476" y="12324"/>
                          <a:pt x="11248" y="12324"/>
                        </a:cubicBezTo>
                        <a:cubicBezTo>
                          <a:pt x="12022" y="12324"/>
                          <a:pt x="22498" y="7684"/>
                          <a:pt x="22498" y="2864"/>
                        </a:cubicBezTo>
                        <a:lnTo>
                          <a:pt x="22498" y="0"/>
                        </a:ln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3" name="Google Shape;4583;p67"/>
                  <p:cNvSpPr/>
                  <p:nvPr/>
                </p:nvSpPr>
                <p:spPr>
                  <a:xfrm>
                    <a:off x="6968649" y="2679891"/>
                    <a:ext cx="132738" cy="647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0974" extrusionOk="0">
                        <a:moveTo>
                          <a:pt x="1" y="1"/>
                        </a:moveTo>
                        <a:lnTo>
                          <a:pt x="1" y="1514"/>
                        </a:lnTo>
                        <a:cubicBezTo>
                          <a:pt x="1" y="7178"/>
                          <a:pt x="10476" y="10974"/>
                          <a:pt x="11248" y="10974"/>
                        </a:cubicBezTo>
                        <a:cubicBezTo>
                          <a:pt x="12022" y="10974"/>
                          <a:pt x="22498" y="6335"/>
                          <a:pt x="22498" y="1514"/>
                        </a:cubicBezTo>
                        <a:lnTo>
                          <a:pt x="22498" y="1"/>
                        </a:lnTo>
                        <a:cubicBezTo>
                          <a:pt x="22498" y="4821"/>
                          <a:pt x="12022" y="9459"/>
                          <a:pt x="11248" y="9459"/>
                        </a:cubicBezTo>
                        <a:cubicBezTo>
                          <a:pt x="10476" y="9459"/>
                          <a:pt x="1" y="56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4" name="Google Shape;4584;p67"/>
                  <p:cNvSpPr/>
                  <p:nvPr/>
                </p:nvSpPr>
                <p:spPr>
                  <a:xfrm>
                    <a:off x="6969091" y="2693467"/>
                    <a:ext cx="131729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" h="1994" extrusionOk="0">
                        <a:moveTo>
                          <a:pt x="52" y="1"/>
                        </a:moveTo>
                        <a:cubicBezTo>
                          <a:pt x="34" y="1"/>
                          <a:pt x="18" y="4"/>
                          <a:pt x="1" y="4"/>
                        </a:cubicBezTo>
                        <a:cubicBezTo>
                          <a:pt x="122" y="701"/>
                          <a:pt x="392" y="1367"/>
                          <a:pt x="778" y="1994"/>
                        </a:cubicBezTo>
                        <a:lnTo>
                          <a:pt x="21362" y="1994"/>
                        </a:lnTo>
                        <a:cubicBezTo>
                          <a:pt x="21834" y="1347"/>
                          <a:pt x="22173" y="680"/>
                          <a:pt x="22326" y="2"/>
                        </a:cubicBezTo>
                        <a:cubicBezTo>
                          <a:pt x="22316" y="2"/>
                          <a:pt x="22307" y="1"/>
                          <a:pt x="22297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5" name="Google Shape;4585;p67"/>
                  <p:cNvSpPr/>
                  <p:nvPr/>
                </p:nvSpPr>
                <p:spPr>
                  <a:xfrm>
                    <a:off x="6821586" y="2078634"/>
                    <a:ext cx="426871" cy="544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51" h="92321" extrusionOk="0">
                        <a:moveTo>
                          <a:pt x="36174" y="1"/>
                        </a:moveTo>
                        <a:cubicBezTo>
                          <a:pt x="16216" y="1"/>
                          <a:pt x="37" y="16180"/>
                          <a:pt x="37" y="36140"/>
                        </a:cubicBezTo>
                        <a:cubicBezTo>
                          <a:pt x="37" y="36140"/>
                          <a:pt x="0" y="37141"/>
                          <a:pt x="140" y="38891"/>
                        </a:cubicBezTo>
                        <a:cubicBezTo>
                          <a:pt x="143" y="38928"/>
                          <a:pt x="147" y="38965"/>
                          <a:pt x="149" y="39003"/>
                        </a:cubicBezTo>
                        <a:cubicBezTo>
                          <a:pt x="164" y="39192"/>
                          <a:pt x="182" y="39386"/>
                          <a:pt x="201" y="39590"/>
                        </a:cubicBezTo>
                        <a:cubicBezTo>
                          <a:pt x="222" y="39817"/>
                          <a:pt x="246" y="40044"/>
                          <a:pt x="273" y="40271"/>
                        </a:cubicBezTo>
                        <a:cubicBezTo>
                          <a:pt x="281" y="40354"/>
                          <a:pt x="292" y="40436"/>
                          <a:pt x="301" y="40521"/>
                        </a:cubicBezTo>
                        <a:cubicBezTo>
                          <a:pt x="313" y="40621"/>
                          <a:pt x="325" y="40722"/>
                          <a:pt x="337" y="40822"/>
                        </a:cubicBezTo>
                        <a:cubicBezTo>
                          <a:pt x="1211" y="47845"/>
                          <a:pt x="4544" y="61615"/>
                          <a:pt x="17111" y="74112"/>
                        </a:cubicBezTo>
                        <a:cubicBezTo>
                          <a:pt x="19581" y="76568"/>
                          <a:pt x="21548" y="79501"/>
                          <a:pt x="22771" y="82763"/>
                        </a:cubicBezTo>
                        <a:cubicBezTo>
                          <a:pt x="23307" y="84192"/>
                          <a:pt x="23522" y="85567"/>
                          <a:pt x="23526" y="86552"/>
                        </a:cubicBezTo>
                        <a:cubicBezTo>
                          <a:pt x="23540" y="90527"/>
                          <a:pt x="23421" y="92321"/>
                          <a:pt x="36174" y="92321"/>
                        </a:cubicBezTo>
                        <a:cubicBezTo>
                          <a:pt x="48929" y="92321"/>
                          <a:pt x="48811" y="90527"/>
                          <a:pt x="48825" y="86552"/>
                        </a:cubicBezTo>
                        <a:cubicBezTo>
                          <a:pt x="48828" y="85567"/>
                          <a:pt x="49043" y="84192"/>
                          <a:pt x="49579" y="82763"/>
                        </a:cubicBezTo>
                        <a:cubicBezTo>
                          <a:pt x="50802" y="79501"/>
                          <a:pt x="52769" y="76568"/>
                          <a:pt x="55240" y="74112"/>
                        </a:cubicBezTo>
                        <a:cubicBezTo>
                          <a:pt x="67806" y="61615"/>
                          <a:pt x="71138" y="47845"/>
                          <a:pt x="72011" y="40822"/>
                        </a:cubicBezTo>
                        <a:cubicBezTo>
                          <a:pt x="72025" y="40722"/>
                          <a:pt x="72038" y="40621"/>
                          <a:pt x="72050" y="40521"/>
                        </a:cubicBezTo>
                        <a:cubicBezTo>
                          <a:pt x="72059" y="40436"/>
                          <a:pt x="72069" y="40354"/>
                          <a:pt x="72078" y="40271"/>
                        </a:cubicBezTo>
                        <a:cubicBezTo>
                          <a:pt x="72104" y="40044"/>
                          <a:pt x="72127" y="39817"/>
                          <a:pt x="72149" y="39590"/>
                        </a:cubicBezTo>
                        <a:cubicBezTo>
                          <a:pt x="72169" y="39386"/>
                          <a:pt x="72186" y="39192"/>
                          <a:pt x="72202" y="39003"/>
                        </a:cubicBezTo>
                        <a:cubicBezTo>
                          <a:pt x="72205" y="38966"/>
                          <a:pt x="72207" y="38928"/>
                          <a:pt x="72211" y="38891"/>
                        </a:cubicBezTo>
                        <a:cubicBezTo>
                          <a:pt x="72350" y="37141"/>
                          <a:pt x="72314" y="36140"/>
                          <a:pt x="72314" y="36140"/>
                        </a:cubicBezTo>
                        <a:cubicBezTo>
                          <a:pt x="72314" y="16180"/>
                          <a:pt x="56134" y="1"/>
                          <a:pt x="36174" y="1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6" name="Google Shape;4586;p67"/>
                  <p:cNvSpPr/>
                  <p:nvPr/>
                </p:nvSpPr>
                <p:spPr>
                  <a:xfrm>
                    <a:off x="6984514" y="2448953"/>
                    <a:ext cx="101008" cy="16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7866" extrusionOk="0">
                        <a:moveTo>
                          <a:pt x="1" y="0"/>
                        </a:moveTo>
                        <a:lnTo>
                          <a:pt x="4920" y="27866"/>
                        </a:lnTo>
                        <a:lnTo>
                          <a:pt x="12200" y="27866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DF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7" name="Google Shape;4587;p67"/>
                  <p:cNvSpPr/>
                  <p:nvPr/>
                </p:nvSpPr>
                <p:spPr>
                  <a:xfrm>
                    <a:off x="6984514" y="2448953"/>
                    <a:ext cx="101008" cy="140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3892" extrusionOk="0">
                        <a:moveTo>
                          <a:pt x="1" y="0"/>
                        </a:moveTo>
                        <a:lnTo>
                          <a:pt x="4218" y="23891"/>
                        </a:lnTo>
                        <a:lnTo>
                          <a:pt x="12902" y="23891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8" name="Google Shape;4588;p67"/>
                  <p:cNvSpPr/>
                  <p:nvPr/>
                </p:nvSpPr>
                <p:spPr>
                  <a:xfrm>
                    <a:off x="7012451" y="2607162"/>
                    <a:ext cx="45141" cy="6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1" h="1051" extrusionOk="0">
                        <a:moveTo>
                          <a:pt x="0" y="1"/>
                        </a:moveTo>
                        <a:lnTo>
                          <a:pt x="185" y="1051"/>
                        </a:lnTo>
                        <a:lnTo>
                          <a:pt x="7465" y="1051"/>
                        </a:lnTo>
                        <a:lnTo>
                          <a:pt x="7650" y="1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9" name="Google Shape;4589;p67"/>
                  <p:cNvSpPr/>
                  <p:nvPr/>
                </p:nvSpPr>
                <p:spPr>
                  <a:xfrm>
                    <a:off x="6968649" y="2664244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0" name="Google Shape;4590;p67"/>
                  <p:cNvSpPr/>
                  <p:nvPr/>
                </p:nvSpPr>
                <p:spPr>
                  <a:xfrm>
                    <a:off x="6968649" y="2667389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22185" y="1"/>
                        </a:moveTo>
                        <a:lnTo>
                          <a:pt x="314" y="2"/>
                        </a:lnTo>
                        <a:cubicBezTo>
                          <a:pt x="113" y="247"/>
                          <a:pt x="3" y="556"/>
                          <a:pt x="1" y="874"/>
                        </a:cubicBezTo>
                        <a:lnTo>
                          <a:pt x="1" y="1880"/>
                        </a:lnTo>
                        <a:cubicBezTo>
                          <a:pt x="1" y="1915"/>
                          <a:pt x="8" y="1948"/>
                          <a:pt x="11" y="1983"/>
                        </a:cubicBezTo>
                        <a:cubicBezTo>
                          <a:pt x="48" y="1990"/>
                          <a:pt x="88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0" y="1994"/>
                          <a:pt x="22449" y="1990"/>
                          <a:pt x="22487" y="1983"/>
                        </a:cubicBezTo>
                        <a:cubicBezTo>
                          <a:pt x="22491" y="1948"/>
                          <a:pt x="22498" y="1915"/>
                          <a:pt x="22498" y="1880"/>
                        </a:cubicBezTo>
                        <a:lnTo>
                          <a:pt x="22498" y="872"/>
                        </a:lnTo>
                        <a:cubicBezTo>
                          <a:pt x="22496" y="554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1" name="Google Shape;4591;p67"/>
                  <p:cNvSpPr/>
                  <p:nvPr/>
                </p:nvSpPr>
                <p:spPr>
                  <a:xfrm>
                    <a:off x="6963510" y="2683549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46" y="1"/>
                        </a:moveTo>
                        <a:cubicBezTo>
                          <a:pt x="19" y="1"/>
                          <a:pt x="0" y="22"/>
                          <a:pt x="0" y="46"/>
                        </a:cubicBezTo>
                        <a:lnTo>
                          <a:pt x="0" y="1951"/>
                        </a:lnTo>
                        <a:cubicBezTo>
                          <a:pt x="0" y="1975"/>
                          <a:pt x="19" y="1996"/>
                          <a:pt x="46" y="1996"/>
                        </a:cubicBezTo>
                        <a:lnTo>
                          <a:pt x="24195" y="1996"/>
                        </a:lnTo>
                        <a:cubicBezTo>
                          <a:pt x="24219" y="1996"/>
                          <a:pt x="24240" y="1975"/>
                          <a:pt x="24240" y="1951"/>
                        </a:cubicBezTo>
                        <a:lnTo>
                          <a:pt x="24240" y="46"/>
                        </a:lnTo>
                        <a:cubicBezTo>
                          <a:pt x="24240" y="22"/>
                          <a:pt x="24219" y="1"/>
                          <a:pt x="24195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2" name="Google Shape;4592;p67"/>
                  <p:cNvSpPr/>
                  <p:nvPr/>
                </p:nvSpPr>
                <p:spPr>
                  <a:xfrm>
                    <a:off x="6968649" y="2642639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1"/>
                          <a:pt x="93" y="4271"/>
                        </a:cubicBezTo>
                        <a:lnTo>
                          <a:pt x="22405" y="4271"/>
                        </a:lnTo>
                        <a:cubicBezTo>
                          <a:pt x="22456" y="4271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3" name="Google Shape;4593;p67"/>
                  <p:cNvSpPr/>
                  <p:nvPr/>
                </p:nvSpPr>
                <p:spPr>
                  <a:xfrm>
                    <a:off x="6968649" y="2643990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642" y="1"/>
                        </a:moveTo>
                        <a:cubicBezTo>
                          <a:pt x="242" y="259"/>
                          <a:pt x="1" y="701"/>
                          <a:pt x="1" y="1177"/>
                        </a:cubicBezTo>
                        <a:lnTo>
                          <a:pt x="1" y="1984"/>
                        </a:lnTo>
                        <a:cubicBezTo>
                          <a:pt x="41" y="1991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91"/>
                          <a:pt x="22498" y="1984"/>
                        </a:cubicBezTo>
                        <a:lnTo>
                          <a:pt x="22498" y="1177"/>
                        </a:lnTo>
                        <a:cubicBezTo>
                          <a:pt x="22496" y="701"/>
                          <a:pt x="22255" y="259"/>
                          <a:pt x="21856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4" name="Google Shape;4594;p67"/>
                  <p:cNvSpPr/>
                  <p:nvPr/>
                </p:nvSpPr>
                <p:spPr>
                  <a:xfrm>
                    <a:off x="6963510" y="26601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7"/>
                          <a:pt x="0" y="998"/>
                        </a:cubicBezTo>
                        <a:cubicBezTo>
                          <a:pt x="2" y="1548"/>
                          <a:pt x="447" y="1993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3"/>
                          <a:pt x="24239" y="1548"/>
                          <a:pt x="24240" y="998"/>
                        </a:cubicBezTo>
                        <a:cubicBezTo>
                          <a:pt x="24239" y="447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5" name="Google Shape;4595;p67"/>
                  <p:cNvSpPr/>
                  <p:nvPr/>
                </p:nvSpPr>
                <p:spPr>
                  <a:xfrm>
                    <a:off x="6968649" y="2617451"/>
                    <a:ext cx="132738" cy="25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0" extrusionOk="0">
                        <a:moveTo>
                          <a:pt x="93" y="0"/>
                        </a:moveTo>
                        <a:cubicBezTo>
                          <a:pt x="43" y="0"/>
                          <a:pt x="1" y="42"/>
                          <a:pt x="1" y="94"/>
                        </a:cubicBezTo>
                        <a:lnTo>
                          <a:pt x="1" y="4176"/>
                        </a:lnTo>
                        <a:cubicBezTo>
                          <a:pt x="1" y="4228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8"/>
                          <a:pt x="22498" y="4176"/>
                        </a:cubicBezTo>
                        <a:lnTo>
                          <a:pt x="22498" y="94"/>
                        </a:lnTo>
                        <a:cubicBezTo>
                          <a:pt x="22498" y="42"/>
                          <a:pt x="22456" y="0"/>
                          <a:pt x="22405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6" name="Google Shape;4596;p67"/>
                  <p:cNvSpPr/>
                  <p:nvPr/>
                </p:nvSpPr>
                <p:spPr>
                  <a:xfrm>
                    <a:off x="6968649" y="2620590"/>
                    <a:ext cx="132738" cy="11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7" extrusionOk="0">
                        <a:moveTo>
                          <a:pt x="314" y="1"/>
                        </a:moveTo>
                        <a:cubicBezTo>
                          <a:pt x="113" y="247"/>
                          <a:pt x="3" y="555"/>
                          <a:pt x="1" y="873"/>
                        </a:cubicBezTo>
                        <a:lnTo>
                          <a:pt x="1" y="1982"/>
                        </a:lnTo>
                        <a:cubicBezTo>
                          <a:pt x="41" y="1989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89"/>
                          <a:pt x="22498" y="1982"/>
                        </a:cubicBezTo>
                        <a:lnTo>
                          <a:pt x="22498" y="873"/>
                        </a:lnTo>
                        <a:cubicBezTo>
                          <a:pt x="22496" y="555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7" name="Google Shape;4597;p67"/>
                  <p:cNvSpPr/>
                  <p:nvPr/>
                </p:nvSpPr>
                <p:spPr>
                  <a:xfrm>
                    <a:off x="6963510" y="2613357"/>
                    <a:ext cx="143022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4" extrusionOk="0">
                        <a:moveTo>
                          <a:pt x="998" y="1"/>
                        </a:moveTo>
                        <a:cubicBezTo>
                          <a:pt x="447" y="2"/>
                          <a:pt x="2" y="448"/>
                          <a:pt x="0" y="996"/>
                        </a:cubicBezTo>
                        <a:cubicBezTo>
                          <a:pt x="2" y="1547"/>
                          <a:pt x="447" y="1992"/>
                          <a:pt x="998" y="1994"/>
                        </a:cubicBezTo>
                        <a:lnTo>
                          <a:pt x="23243" y="1994"/>
                        </a:lnTo>
                        <a:cubicBezTo>
                          <a:pt x="23793" y="1992"/>
                          <a:pt x="24239" y="1547"/>
                          <a:pt x="24240" y="996"/>
                        </a:cubicBezTo>
                        <a:cubicBezTo>
                          <a:pt x="24239" y="448"/>
                          <a:pt x="23793" y="2"/>
                          <a:pt x="23243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8" name="Google Shape;4598;p67"/>
                  <p:cNvSpPr/>
                  <p:nvPr/>
                </p:nvSpPr>
                <p:spPr>
                  <a:xfrm>
                    <a:off x="6850372" y="2107302"/>
                    <a:ext cx="369293" cy="477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92" h="80915" extrusionOk="0">
                        <a:moveTo>
                          <a:pt x="31297" y="0"/>
                        </a:moveTo>
                        <a:cubicBezTo>
                          <a:pt x="14049" y="0"/>
                          <a:pt x="16" y="14032"/>
                          <a:pt x="16" y="31281"/>
                        </a:cubicBezTo>
                        <a:lnTo>
                          <a:pt x="16" y="31387"/>
                        </a:lnTo>
                        <a:lnTo>
                          <a:pt x="13" y="31445"/>
                        </a:lnTo>
                        <a:cubicBezTo>
                          <a:pt x="11" y="31548"/>
                          <a:pt x="1" y="32341"/>
                          <a:pt x="104" y="33646"/>
                        </a:cubicBezTo>
                        <a:lnTo>
                          <a:pt x="104" y="33657"/>
                        </a:lnTo>
                        <a:lnTo>
                          <a:pt x="104" y="33667"/>
                        </a:lnTo>
                        <a:lnTo>
                          <a:pt x="105" y="33683"/>
                        </a:lnTo>
                        <a:lnTo>
                          <a:pt x="111" y="33746"/>
                        </a:lnTo>
                        <a:cubicBezTo>
                          <a:pt x="125" y="33912"/>
                          <a:pt x="139" y="34083"/>
                          <a:pt x="156" y="34265"/>
                        </a:cubicBezTo>
                        <a:cubicBezTo>
                          <a:pt x="175" y="34469"/>
                          <a:pt x="198" y="34667"/>
                          <a:pt x="219" y="34862"/>
                        </a:cubicBezTo>
                        <a:lnTo>
                          <a:pt x="245" y="35093"/>
                        </a:lnTo>
                        <a:lnTo>
                          <a:pt x="257" y="35191"/>
                        </a:lnTo>
                        <a:cubicBezTo>
                          <a:pt x="264" y="35241"/>
                          <a:pt x="270" y="35290"/>
                          <a:pt x="277" y="35341"/>
                        </a:cubicBezTo>
                        <a:lnTo>
                          <a:pt x="278" y="35353"/>
                        </a:lnTo>
                        <a:lnTo>
                          <a:pt x="278" y="35364"/>
                        </a:lnTo>
                        <a:cubicBezTo>
                          <a:pt x="1082" y="41822"/>
                          <a:pt x="4150" y="54364"/>
                          <a:pt x="15656" y="65807"/>
                        </a:cubicBezTo>
                        <a:cubicBezTo>
                          <a:pt x="18711" y="68844"/>
                          <a:pt x="20993" y="72340"/>
                          <a:pt x="22440" y="76197"/>
                        </a:cubicBezTo>
                        <a:cubicBezTo>
                          <a:pt x="22707" y="76910"/>
                          <a:pt x="22927" y="77638"/>
                          <a:pt x="23098" y="78379"/>
                        </a:cubicBezTo>
                        <a:cubicBezTo>
                          <a:pt x="23441" y="79855"/>
                          <a:pt x="24733" y="80914"/>
                          <a:pt x="26250" y="80914"/>
                        </a:cubicBezTo>
                        <a:lnTo>
                          <a:pt x="36339" y="80914"/>
                        </a:lnTo>
                        <a:cubicBezTo>
                          <a:pt x="37855" y="80914"/>
                          <a:pt x="39148" y="79855"/>
                          <a:pt x="39491" y="78379"/>
                        </a:cubicBezTo>
                        <a:cubicBezTo>
                          <a:pt x="39662" y="77638"/>
                          <a:pt x="39882" y="76910"/>
                          <a:pt x="40149" y="76197"/>
                        </a:cubicBezTo>
                        <a:cubicBezTo>
                          <a:pt x="41596" y="72340"/>
                          <a:pt x="43879" y="68844"/>
                          <a:pt x="46933" y="65807"/>
                        </a:cubicBezTo>
                        <a:cubicBezTo>
                          <a:pt x="58441" y="54364"/>
                          <a:pt x="61509" y="41822"/>
                          <a:pt x="62312" y="35364"/>
                        </a:cubicBezTo>
                        <a:lnTo>
                          <a:pt x="62314" y="35351"/>
                        </a:lnTo>
                        <a:lnTo>
                          <a:pt x="62314" y="35341"/>
                        </a:lnTo>
                        <a:cubicBezTo>
                          <a:pt x="62321" y="35290"/>
                          <a:pt x="62326" y="35240"/>
                          <a:pt x="62333" y="35191"/>
                        </a:cubicBezTo>
                        <a:lnTo>
                          <a:pt x="62346" y="35091"/>
                        </a:lnTo>
                        <a:lnTo>
                          <a:pt x="62370" y="34871"/>
                        </a:lnTo>
                        <a:cubicBezTo>
                          <a:pt x="62393" y="34667"/>
                          <a:pt x="62414" y="34469"/>
                          <a:pt x="62433" y="34272"/>
                        </a:cubicBezTo>
                        <a:cubicBezTo>
                          <a:pt x="62452" y="34083"/>
                          <a:pt x="62466" y="33912"/>
                          <a:pt x="62480" y="33746"/>
                        </a:cubicBezTo>
                        <a:lnTo>
                          <a:pt x="62485" y="33681"/>
                        </a:lnTo>
                        <a:lnTo>
                          <a:pt x="62487" y="33662"/>
                        </a:lnTo>
                        <a:cubicBezTo>
                          <a:pt x="62592" y="32338"/>
                          <a:pt x="62581" y="31543"/>
                          <a:pt x="62580" y="31443"/>
                        </a:cubicBezTo>
                        <a:lnTo>
                          <a:pt x="62574" y="31345"/>
                        </a:lnTo>
                        <a:lnTo>
                          <a:pt x="62576" y="31281"/>
                        </a:lnTo>
                        <a:cubicBezTo>
                          <a:pt x="62576" y="14032"/>
                          <a:pt x="48544" y="0"/>
                          <a:pt x="31297" y="0"/>
                        </a:cubicBezTo>
                        <a:close/>
                      </a:path>
                    </a:pathLst>
                  </a:custGeom>
                  <a:solidFill>
                    <a:srgbClr val="F3F5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9" name="Google Shape;4599;p67"/>
                  <p:cNvSpPr/>
                  <p:nvPr/>
                </p:nvSpPr>
                <p:spPr>
                  <a:xfrm>
                    <a:off x="6963510" y="26367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8"/>
                          <a:pt x="0" y="998"/>
                        </a:cubicBezTo>
                        <a:cubicBezTo>
                          <a:pt x="2" y="1548"/>
                          <a:pt x="447" y="1994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4"/>
                          <a:pt x="24239" y="1548"/>
                          <a:pt x="24240" y="998"/>
                        </a:cubicBezTo>
                        <a:cubicBezTo>
                          <a:pt x="24239" y="448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600" name="Google Shape;4600;p67"/>
                <p:cNvSpPr/>
                <p:nvPr/>
              </p:nvSpPr>
              <p:spPr>
                <a:xfrm>
                  <a:off x="7046588" y="2275942"/>
                  <a:ext cx="173076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5" h="19304" extrusionOk="0">
                      <a:moveTo>
                        <a:pt x="0" y="0"/>
                      </a:moveTo>
                      <a:lnTo>
                        <a:pt x="0" y="19303"/>
                      </a:lnTo>
                      <a:lnTo>
                        <a:pt x="25725" y="19303"/>
                      </a:lnTo>
                      <a:cubicBezTo>
                        <a:pt x="27782" y="14272"/>
                        <a:pt x="28673" y="9841"/>
                        <a:pt x="29054" y="6781"/>
                      </a:cubicBezTo>
                      <a:lnTo>
                        <a:pt x="29055" y="6770"/>
                      </a:lnTo>
                      <a:lnTo>
                        <a:pt x="29057" y="6758"/>
                      </a:lnTo>
                      <a:cubicBezTo>
                        <a:pt x="29064" y="6707"/>
                        <a:pt x="29069" y="6657"/>
                        <a:pt x="29075" y="6608"/>
                      </a:cubicBezTo>
                      <a:lnTo>
                        <a:pt x="29087" y="6508"/>
                      </a:lnTo>
                      <a:lnTo>
                        <a:pt x="29113" y="6288"/>
                      </a:lnTo>
                      <a:cubicBezTo>
                        <a:pt x="29136" y="6084"/>
                        <a:pt x="29157" y="5886"/>
                        <a:pt x="29176" y="5689"/>
                      </a:cubicBezTo>
                      <a:cubicBezTo>
                        <a:pt x="29193" y="5500"/>
                        <a:pt x="29209" y="5329"/>
                        <a:pt x="29221" y="5163"/>
                      </a:cubicBezTo>
                      <a:lnTo>
                        <a:pt x="29227" y="5098"/>
                      </a:lnTo>
                      <a:lnTo>
                        <a:pt x="29228" y="5079"/>
                      </a:lnTo>
                      <a:cubicBezTo>
                        <a:pt x="29335" y="3755"/>
                        <a:pt x="29323" y="2960"/>
                        <a:pt x="29321" y="2860"/>
                      </a:cubicBezTo>
                      <a:lnTo>
                        <a:pt x="29316" y="2762"/>
                      </a:lnTo>
                      <a:lnTo>
                        <a:pt x="29317" y="2698"/>
                      </a:lnTo>
                      <a:cubicBezTo>
                        <a:pt x="29317" y="1789"/>
                        <a:pt x="29277" y="890"/>
                        <a:pt x="29200" y="0"/>
                      </a:cubicBezTo>
                      <a:close/>
                    </a:path>
                  </a:pathLst>
                </a:custGeom>
                <a:solidFill>
                  <a:srgbClr val="4F67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1" name="Google Shape;4601;p67"/>
                <p:cNvSpPr/>
                <p:nvPr/>
              </p:nvSpPr>
              <p:spPr>
                <a:xfrm>
                  <a:off x="7046588" y="2107680"/>
                  <a:ext cx="168811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2" h="24598" extrusionOk="0">
                      <a:moveTo>
                        <a:pt x="0" y="1"/>
                      </a:moveTo>
                      <a:lnTo>
                        <a:pt x="0" y="24597"/>
                      </a:lnTo>
                      <a:lnTo>
                        <a:pt x="28612" y="24597"/>
                      </a:lnTo>
                      <a:cubicBezTo>
                        <a:pt x="25701" y="11138"/>
                        <a:pt x="14102" y="876"/>
                        <a:pt x="0" y="1"/>
                      </a:cubicBezTo>
                      <a:close/>
                    </a:path>
                  </a:pathLst>
                </a:custGeom>
                <a:solidFill>
                  <a:srgbClr val="B3C3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2" name="Google Shape;4602;p67"/>
                <p:cNvSpPr/>
                <p:nvPr/>
              </p:nvSpPr>
              <p:spPr>
                <a:xfrm>
                  <a:off x="6850372" y="2275942"/>
                  <a:ext cx="173082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6" h="19304" extrusionOk="0">
                      <a:moveTo>
                        <a:pt x="133" y="0"/>
                      </a:moveTo>
                      <a:cubicBezTo>
                        <a:pt x="58" y="890"/>
                        <a:pt x="16" y="1789"/>
                        <a:pt x="16" y="2698"/>
                      </a:cubicBezTo>
                      <a:lnTo>
                        <a:pt x="16" y="2804"/>
                      </a:lnTo>
                      <a:lnTo>
                        <a:pt x="13" y="2862"/>
                      </a:lnTo>
                      <a:cubicBezTo>
                        <a:pt x="11" y="2965"/>
                        <a:pt x="1" y="3758"/>
                        <a:pt x="104" y="5065"/>
                      </a:cubicBezTo>
                      <a:lnTo>
                        <a:pt x="104" y="5075"/>
                      </a:lnTo>
                      <a:lnTo>
                        <a:pt x="104" y="5086"/>
                      </a:lnTo>
                      <a:lnTo>
                        <a:pt x="105" y="5100"/>
                      </a:lnTo>
                      <a:lnTo>
                        <a:pt x="111" y="5163"/>
                      </a:lnTo>
                      <a:cubicBezTo>
                        <a:pt x="125" y="5329"/>
                        <a:pt x="139" y="5500"/>
                        <a:pt x="156" y="5682"/>
                      </a:cubicBezTo>
                      <a:cubicBezTo>
                        <a:pt x="175" y="5886"/>
                        <a:pt x="198" y="6084"/>
                        <a:pt x="219" y="6279"/>
                      </a:cubicBezTo>
                      <a:lnTo>
                        <a:pt x="245" y="6510"/>
                      </a:lnTo>
                      <a:lnTo>
                        <a:pt x="257" y="6608"/>
                      </a:lnTo>
                      <a:cubicBezTo>
                        <a:pt x="264" y="6658"/>
                        <a:pt x="270" y="6709"/>
                        <a:pt x="277" y="6758"/>
                      </a:cubicBezTo>
                      <a:lnTo>
                        <a:pt x="278" y="6770"/>
                      </a:lnTo>
                      <a:lnTo>
                        <a:pt x="278" y="6781"/>
                      </a:lnTo>
                      <a:cubicBezTo>
                        <a:pt x="661" y="9843"/>
                        <a:pt x="1552" y="14272"/>
                        <a:pt x="3608" y="19303"/>
                      </a:cubicBezTo>
                      <a:lnTo>
                        <a:pt x="29333" y="19303"/>
                      </a:lnTo>
                      <a:lnTo>
                        <a:pt x="29335" y="0"/>
                      </a:lnTo>
                      <a:close/>
                    </a:path>
                  </a:pathLst>
                </a:custGeom>
                <a:solidFill>
                  <a:srgbClr val="C9D4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3" name="Google Shape;4603;p67"/>
                <p:cNvSpPr/>
                <p:nvPr/>
              </p:nvSpPr>
              <p:spPr>
                <a:xfrm>
                  <a:off x="6882243" y="2412957"/>
                  <a:ext cx="141211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4" h="29109" extrusionOk="0">
                      <a:moveTo>
                        <a:pt x="0" y="1"/>
                      </a:moveTo>
                      <a:cubicBezTo>
                        <a:pt x="2303" y="4529"/>
                        <a:pt x="5584" y="9356"/>
                        <a:pt x="10256" y="14001"/>
                      </a:cubicBezTo>
                      <a:cubicBezTo>
                        <a:pt x="13309" y="17038"/>
                        <a:pt x="15593" y="20534"/>
                        <a:pt x="17039" y="24391"/>
                      </a:cubicBezTo>
                      <a:cubicBezTo>
                        <a:pt x="17307" y="25104"/>
                        <a:pt x="17527" y="25832"/>
                        <a:pt x="17698" y="26573"/>
                      </a:cubicBezTo>
                      <a:cubicBezTo>
                        <a:pt x="18040" y="28049"/>
                        <a:pt x="19333" y="29108"/>
                        <a:pt x="20850" y="29108"/>
                      </a:cubicBezTo>
                      <a:lnTo>
                        <a:pt x="23933" y="29108"/>
                      </a:lnTo>
                      <a:lnTo>
                        <a:pt x="23933" y="1"/>
                      </a:lnTo>
                      <a:close/>
                    </a:path>
                  </a:pathLst>
                </a:custGeom>
                <a:solidFill>
                  <a:srgbClr val="DBE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4" name="Google Shape;4604;p67"/>
                <p:cNvSpPr/>
                <p:nvPr/>
              </p:nvSpPr>
              <p:spPr>
                <a:xfrm>
                  <a:off x="6854637" y="2107680"/>
                  <a:ext cx="168817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3" h="24598" extrusionOk="0">
                      <a:moveTo>
                        <a:pt x="28612" y="1"/>
                      </a:moveTo>
                      <a:cubicBezTo>
                        <a:pt x="14512" y="876"/>
                        <a:pt x="2911" y="11138"/>
                        <a:pt x="1" y="24597"/>
                      </a:cubicBezTo>
                      <a:lnTo>
                        <a:pt x="28612" y="24597"/>
                      </a:lnTo>
                      <a:lnTo>
                        <a:pt x="28612" y="1"/>
                      </a:lnTo>
                      <a:close/>
                    </a:path>
                  </a:pathLst>
                </a:custGeom>
                <a:solidFill>
                  <a:srgbClr val="8FA1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5" name="Google Shape;4605;p67"/>
                <p:cNvSpPr/>
                <p:nvPr/>
              </p:nvSpPr>
              <p:spPr>
                <a:xfrm>
                  <a:off x="7046588" y="2412957"/>
                  <a:ext cx="141205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" h="29109" extrusionOk="0">
                      <a:moveTo>
                        <a:pt x="0" y="1"/>
                      </a:moveTo>
                      <a:lnTo>
                        <a:pt x="0" y="29108"/>
                      </a:lnTo>
                      <a:lnTo>
                        <a:pt x="3084" y="29108"/>
                      </a:lnTo>
                      <a:cubicBezTo>
                        <a:pt x="4600" y="29108"/>
                        <a:pt x="5893" y="28049"/>
                        <a:pt x="6235" y="26573"/>
                      </a:cubicBezTo>
                      <a:cubicBezTo>
                        <a:pt x="6407" y="25832"/>
                        <a:pt x="6627" y="25104"/>
                        <a:pt x="6894" y="24391"/>
                      </a:cubicBezTo>
                      <a:cubicBezTo>
                        <a:pt x="8341" y="20534"/>
                        <a:pt x="10622" y="17038"/>
                        <a:pt x="13678" y="14001"/>
                      </a:cubicBezTo>
                      <a:cubicBezTo>
                        <a:pt x="18349" y="9356"/>
                        <a:pt x="21630" y="4529"/>
                        <a:pt x="23933" y="1"/>
                      </a:cubicBezTo>
                      <a:close/>
                    </a:path>
                  </a:pathLst>
                </a:custGeom>
                <a:solidFill>
                  <a:srgbClr val="374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606" name="Google Shape;4606;p67"/>
          <p:cNvGrpSpPr/>
          <p:nvPr/>
        </p:nvGrpSpPr>
        <p:grpSpPr>
          <a:xfrm>
            <a:off x="5795610" y="2063018"/>
            <a:ext cx="671358" cy="671358"/>
            <a:chOff x="6535625" y="760425"/>
            <a:chExt cx="1665900" cy="1665900"/>
          </a:xfrm>
        </p:grpSpPr>
        <p:sp>
          <p:nvSpPr>
            <p:cNvPr id="4607" name="Google Shape;4607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1" name="Google Shape;4611;p67"/>
          <p:cNvGrpSpPr/>
          <p:nvPr/>
        </p:nvGrpSpPr>
        <p:grpSpPr>
          <a:xfrm>
            <a:off x="732427" y="3731418"/>
            <a:ext cx="1340789" cy="640830"/>
            <a:chOff x="238125" y="1151100"/>
            <a:chExt cx="7139450" cy="3412300"/>
          </a:xfrm>
        </p:grpSpPr>
        <p:sp>
          <p:nvSpPr>
            <p:cNvPr id="4612" name="Google Shape;4612;p67"/>
            <p:cNvSpPr/>
            <p:nvPr/>
          </p:nvSpPr>
          <p:spPr>
            <a:xfrm>
              <a:off x="3468350" y="4223875"/>
              <a:ext cx="679000" cy="339525"/>
            </a:xfrm>
            <a:custGeom>
              <a:avLst/>
              <a:gdLst/>
              <a:ahLst/>
              <a:cxnLst/>
              <a:rect l="l" t="t" r="r" b="b"/>
              <a:pathLst>
                <a:path w="27160" h="13581" extrusionOk="0">
                  <a:moveTo>
                    <a:pt x="13580" y="1"/>
                  </a:moveTo>
                  <a:cubicBezTo>
                    <a:pt x="6083" y="1"/>
                    <a:pt x="0" y="6077"/>
                    <a:pt x="0" y="13580"/>
                  </a:cubicBezTo>
                  <a:lnTo>
                    <a:pt x="27159" y="13580"/>
                  </a:lnTo>
                  <a:cubicBezTo>
                    <a:pt x="27159" y="6077"/>
                    <a:pt x="21083" y="1"/>
                    <a:pt x="135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3730250" y="3276125"/>
              <a:ext cx="147275" cy="956575"/>
            </a:xfrm>
            <a:custGeom>
              <a:avLst/>
              <a:gdLst/>
              <a:ahLst/>
              <a:cxnLst/>
              <a:rect l="l" t="t" r="r" b="b"/>
              <a:pathLst>
                <a:path w="5891" h="38263" extrusionOk="0">
                  <a:moveTo>
                    <a:pt x="3276" y="0"/>
                  </a:moveTo>
                  <a:lnTo>
                    <a:pt x="0" y="38263"/>
                  </a:lnTo>
                  <a:lnTo>
                    <a:pt x="5890" y="3819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3796275" y="3875600"/>
              <a:ext cx="839350" cy="630550"/>
            </a:xfrm>
            <a:custGeom>
              <a:avLst/>
              <a:gdLst/>
              <a:ahLst/>
              <a:cxnLst/>
              <a:rect l="l" t="t" r="r" b="b"/>
              <a:pathLst>
                <a:path w="33574" h="25222" extrusionOk="0">
                  <a:moveTo>
                    <a:pt x="32291" y="1"/>
                  </a:moveTo>
                  <a:lnTo>
                    <a:pt x="1" y="23463"/>
                  </a:lnTo>
                  <a:lnTo>
                    <a:pt x="1277" y="25222"/>
                  </a:lnTo>
                  <a:lnTo>
                    <a:pt x="33574" y="1759"/>
                  </a:lnTo>
                  <a:lnTo>
                    <a:pt x="3229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6240475" y="3130600"/>
              <a:ext cx="1137100" cy="1432800"/>
            </a:xfrm>
            <a:custGeom>
              <a:avLst/>
              <a:gdLst/>
              <a:ahLst/>
              <a:cxnLst/>
              <a:rect l="l" t="t" r="r" b="b"/>
              <a:pathLst>
                <a:path w="45484" h="57312" extrusionOk="0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43900" y="1696775"/>
              <a:ext cx="1764175" cy="1777475"/>
            </a:xfrm>
            <a:custGeom>
              <a:avLst/>
              <a:gdLst/>
              <a:ahLst/>
              <a:cxnLst/>
              <a:rect l="l" t="t" r="r" b="b"/>
              <a:pathLst>
                <a:path w="70567" h="71099" extrusionOk="0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3812150" y="1151100"/>
              <a:ext cx="1896075" cy="1245900"/>
            </a:xfrm>
            <a:custGeom>
              <a:avLst/>
              <a:gdLst/>
              <a:ahLst/>
              <a:cxnLst/>
              <a:rect l="l" t="t" r="r" b="b"/>
              <a:pathLst>
                <a:path w="75843" h="49836" extrusionOk="0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1910550" y="1151100"/>
              <a:ext cx="1901625" cy="1244175"/>
            </a:xfrm>
            <a:custGeom>
              <a:avLst/>
              <a:gdLst/>
              <a:ahLst/>
              <a:cxnLst/>
              <a:rect l="l" t="t" r="r" b="b"/>
              <a:pathLst>
                <a:path w="76065" h="49767" extrusionOk="0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608475" y="1694725"/>
              <a:ext cx="1766425" cy="1778150"/>
            </a:xfrm>
            <a:custGeom>
              <a:avLst/>
              <a:gdLst/>
              <a:ahLst/>
              <a:cxnLst/>
              <a:rect l="l" t="t" r="r" b="b"/>
              <a:pathLst>
                <a:path w="70657" h="71126" extrusionOk="0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238125" y="3129050"/>
              <a:ext cx="1137975" cy="1434175"/>
            </a:xfrm>
            <a:custGeom>
              <a:avLst/>
              <a:gdLst/>
              <a:ahLst/>
              <a:cxnLst/>
              <a:rect l="l" t="t" r="r" b="b"/>
              <a:pathLst>
                <a:path w="45519" h="57367" extrusionOk="0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1924656" y="1941325"/>
              <a:ext cx="3773110" cy="1646329"/>
            </a:xfrm>
            <a:custGeom>
              <a:avLst/>
              <a:gdLst/>
              <a:ahLst/>
              <a:cxnLst/>
              <a:rect l="l" t="t" r="r" b="b"/>
              <a:pathLst>
                <a:path w="148183" h="64657" extrusionOk="0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1028863" y="2678027"/>
              <a:ext cx="1805597" cy="1885320"/>
            </a:xfrm>
            <a:custGeom>
              <a:avLst/>
              <a:gdLst/>
              <a:ahLst/>
              <a:cxnLst/>
              <a:rect l="l" t="t" r="r" b="b"/>
              <a:pathLst>
                <a:path w="70912" h="74043" extrusionOk="0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4792190" y="2679937"/>
              <a:ext cx="1798951" cy="1883410"/>
            </a:xfrm>
            <a:custGeom>
              <a:avLst/>
              <a:gdLst/>
              <a:ahLst/>
              <a:cxnLst/>
              <a:rect l="l" t="t" r="r" b="b"/>
              <a:pathLst>
                <a:path w="70651" h="73968" extrusionOk="0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4" name="Google Shape;4624;p67"/>
          <p:cNvGrpSpPr/>
          <p:nvPr/>
        </p:nvGrpSpPr>
        <p:grpSpPr>
          <a:xfrm>
            <a:off x="5599650" y="2934699"/>
            <a:ext cx="985357" cy="585764"/>
            <a:chOff x="5145061" y="2881789"/>
            <a:chExt cx="1107641" cy="658458"/>
          </a:xfrm>
        </p:grpSpPr>
        <p:grpSp>
          <p:nvGrpSpPr>
            <p:cNvPr id="4625" name="Google Shape;4625;p67"/>
            <p:cNvGrpSpPr/>
            <p:nvPr/>
          </p:nvGrpSpPr>
          <p:grpSpPr>
            <a:xfrm>
              <a:off x="5722989" y="3244587"/>
              <a:ext cx="529713" cy="295659"/>
              <a:chOff x="5722989" y="3244587"/>
              <a:chExt cx="529713" cy="295659"/>
            </a:xfrm>
          </p:grpSpPr>
          <p:sp>
            <p:nvSpPr>
              <p:cNvPr id="4626" name="Google Shape;4626;p67"/>
              <p:cNvSpPr/>
              <p:nvPr/>
            </p:nvSpPr>
            <p:spPr>
              <a:xfrm>
                <a:off x="5722989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27" name="Google Shape;4627;p67"/>
              <p:cNvSpPr/>
              <p:nvPr/>
            </p:nvSpPr>
            <p:spPr>
              <a:xfrm>
                <a:off x="6035543" y="3298113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28" name="Google Shape;4628;p67"/>
            <p:cNvGrpSpPr/>
            <p:nvPr/>
          </p:nvGrpSpPr>
          <p:grpSpPr>
            <a:xfrm>
              <a:off x="5145061" y="3244587"/>
              <a:ext cx="536807" cy="295659"/>
              <a:chOff x="5145061" y="3244587"/>
              <a:chExt cx="536807" cy="295659"/>
            </a:xfrm>
          </p:grpSpPr>
          <p:sp>
            <p:nvSpPr>
              <p:cNvPr id="4629" name="Google Shape;4629;p67"/>
              <p:cNvSpPr/>
              <p:nvPr/>
            </p:nvSpPr>
            <p:spPr>
              <a:xfrm>
                <a:off x="5340522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0" name="Google Shape;4630;p67"/>
              <p:cNvSpPr/>
              <p:nvPr/>
            </p:nvSpPr>
            <p:spPr>
              <a:xfrm flipH="1">
                <a:off x="5145061" y="3298599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31" name="Google Shape;4631;p67"/>
            <p:cNvGrpSpPr/>
            <p:nvPr/>
          </p:nvGrpSpPr>
          <p:grpSpPr>
            <a:xfrm>
              <a:off x="5341327" y="2898245"/>
              <a:ext cx="532309" cy="614891"/>
              <a:chOff x="5341327" y="2898245"/>
              <a:chExt cx="532309" cy="614891"/>
            </a:xfrm>
          </p:grpSpPr>
          <p:sp>
            <p:nvSpPr>
              <p:cNvPr id="4632" name="Google Shape;4632;p67"/>
              <p:cNvSpPr/>
              <p:nvPr/>
            </p:nvSpPr>
            <p:spPr>
              <a:xfrm>
                <a:off x="5532290" y="321747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3" name="Google Shape;4633;p67"/>
              <p:cNvSpPr/>
              <p:nvPr/>
            </p:nvSpPr>
            <p:spPr>
              <a:xfrm flipH="1">
                <a:off x="5341327" y="2898245"/>
                <a:ext cx="217159" cy="33450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34" name="Google Shape;4634;p67"/>
            <p:cNvGrpSpPr/>
            <p:nvPr/>
          </p:nvGrpSpPr>
          <p:grpSpPr>
            <a:xfrm>
              <a:off x="5532290" y="2881789"/>
              <a:ext cx="620516" cy="305456"/>
              <a:chOff x="5532290" y="2881789"/>
              <a:chExt cx="620516" cy="305456"/>
            </a:xfrm>
          </p:grpSpPr>
          <p:sp>
            <p:nvSpPr>
              <p:cNvPr id="4635" name="Google Shape;4635;p67"/>
              <p:cNvSpPr/>
              <p:nvPr/>
            </p:nvSpPr>
            <p:spPr>
              <a:xfrm>
                <a:off x="5532290" y="289158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6" name="Google Shape;4636;p67"/>
              <p:cNvSpPr/>
              <p:nvPr/>
            </p:nvSpPr>
            <p:spPr>
              <a:xfrm>
                <a:off x="5837311" y="2881789"/>
                <a:ext cx="315495" cy="288369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4637" name="Google Shape;4637;p67"/>
          <p:cNvGrpSpPr/>
          <p:nvPr/>
        </p:nvGrpSpPr>
        <p:grpSpPr>
          <a:xfrm>
            <a:off x="8178573" y="3726757"/>
            <a:ext cx="269068" cy="645491"/>
            <a:chOff x="7026852" y="3311869"/>
            <a:chExt cx="434331" cy="1041954"/>
          </a:xfrm>
        </p:grpSpPr>
        <p:sp>
          <p:nvSpPr>
            <p:cNvPr id="4638" name="Google Shape;4638;p67"/>
            <p:cNvSpPr/>
            <p:nvPr/>
          </p:nvSpPr>
          <p:spPr>
            <a:xfrm>
              <a:off x="7026852" y="3311869"/>
              <a:ext cx="434331" cy="847405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7082395" y="3359392"/>
              <a:ext cx="323321" cy="32332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7026852" y="4159239"/>
              <a:ext cx="434331" cy="194585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1" name="Google Shape;4641;p67"/>
          <p:cNvGrpSpPr/>
          <p:nvPr/>
        </p:nvGrpSpPr>
        <p:grpSpPr>
          <a:xfrm>
            <a:off x="6195154" y="3765995"/>
            <a:ext cx="293882" cy="293836"/>
            <a:chOff x="4873519" y="3311869"/>
            <a:chExt cx="499374" cy="499296"/>
          </a:xfrm>
        </p:grpSpPr>
        <p:sp>
          <p:nvSpPr>
            <p:cNvPr id="4642" name="Google Shape;4642;p67"/>
            <p:cNvSpPr/>
            <p:nvPr/>
          </p:nvSpPr>
          <p:spPr>
            <a:xfrm>
              <a:off x="4873519" y="3311869"/>
              <a:ext cx="499374" cy="499296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4894620" y="3329830"/>
              <a:ext cx="202112" cy="182386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4" name="Google Shape;4644;p67"/>
          <p:cNvGrpSpPr/>
          <p:nvPr/>
        </p:nvGrpSpPr>
        <p:grpSpPr>
          <a:xfrm>
            <a:off x="6195154" y="4078366"/>
            <a:ext cx="293882" cy="293882"/>
            <a:chOff x="4873519" y="3875839"/>
            <a:chExt cx="499374" cy="499374"/>
          </a:xfrm>
        </p:grpSpPr>
        <p:sp>
          <p:nvSpPr>
            <p:cNvPr id="4645" name="Google Shape;4645;p67"/>
            <p:cNvSpPr/>
            <p:nvPr/>
          </p:nvSpPr>
          <p:spPr>
            <a:xfrm>
              <a:off x="4873519" y="3875839"/>
              <a:ext cx="499374" cy="499374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67"/>
            <p:cNvSpPr/>
            <p:nvPr/>
          </p:nvSpPr>
          <p:spPr>
            <a:xfrm>
              <a:off x="4894620" y="3893826"/>
              <a:ext cx="202112" cy="182360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7" name="Google Shape;4647;p67"/>
          <p:cNvGrpSpPr/>
          <p:nvPr/>
        </p:nvGrpSpPr>
        <p:grpSpPr>
          <a:xfrm>
            <a:off x="2425681" y="2050319"/>
            <a:ext cx="698104" cy="698208"/>
            <a:chOff x="2565073" y="2075876"/>
            <a:chExt cx="672482" cy="672518"/>
          </a:xfrm>
        </p:grpSpPr>
        <p:sp>
          <p:nvSpPr>
            <p:cNvPr id="4648" name="Google Shape;4648;p67"/>
            <p:cNvSpPr/>
            <p:nvPr/>
          </p:nvSpPr>
          <p:spPr>
            <a:xfrm>
              <a:off x="2642193" y="2530650"/>
              <a:ext cx="419588" cy="217743"/>
            </a:xfrm>
            <a:custGeom>
              <a:avLst/>
              <a:gdLst/>
              <a:ahLst/>
              <a:cxnLst/>
              <a:rect l="l" t="t" r="r" b="b"/>
              <a:pathLst>
                <a:path w="130611" h="67780" extrusionOk="0">
                  <a:moveTo>
                    <a:pt x="28498" y="0"/>
                  </a:moveTo>
                  <a:cubicBezTo>
                    <a:pt x="24484" y="0"/>
                    <a:pt x="20456" y="1023"/>
                    <a:pt x="16802" y="3132"/>
                  </a:cubicBezTo>
                  <a:lnTo>
                    <a:pt x="16191" y="3487"/>
                  </a:lnTo>
                  <a:cubicBezTo>
                    <a:pt x="1795" y="11796"/>
                    <a:pt x="1" y="31826"/>
                    <a:pt x="12628" y="42639"/>
                  </a:cubicBezTo>
                  <a:cubicBezTo>
                    <a:pt x="28340" y="56094"/>
                    <a:pt x="48088" y="64970"/>
                    <a:pt x="69808" y="67207"/>
                  </a:cubicBezTo>
                  <a:cubicBezTo>
                    <a:pt x="70015" y="67227"/>
                    <a:pt x="70217" y="67252"/>
                    <a:pt x="70419" y="67271"/>
                  </a:cubicBezTo>
                  <a:cubicBezTo>
                    <a:pt x="70804" y="67306"/>
                    <a:pt x="71188" y="67345"/>
                    <a:pt x="71572" y="67375"/>
                  </a:cubicBezTo>
                  <a:cubicBezTo>
                    <a:pt x="72080" y="67419"/>
                    <a:pt x="72588" y="67464"/>
                    <a:pt x="73100" y="67498"/>
                  </a:cubicBezTo>
                  <a:lnTo>
                    <a:pt x="73440" y="67523"/>
                  </a:lnTo>
                  <a:cubicBezTo>
                    <a:pt x="75877" y="67694"/>
                    <a:pt x="78323" y="67780"/>
                    <a:pt x="80773" y="67780"/>
                  </a:cubicBezTo>
                  <a:cubicBezTo>
                    <a:pt x="97672" y="67780"/>
                    <a:pt x="114788" y="63683"/>
                    <a:pt x="130611" y="55083"/>
                  </a:cubicBezTo>
                  <a:lnTo>
                    <a:pt x="106348" y="13068"/>
                  </a:lnTo>
                  <a:cubicBezTo>
                    <a:pt x="98422" y="17162"/>
                    <a:pt x="89641" y="19287"/>
                    <a:pt x="80747" y="19287"/>
                  </a:cubicBezTo>
                  <a:cubicBezTo>
                    <a:pt x="79675" y="19287"/>
                    <a:pt x="78601" y="19256"/>
                    <a:pt x="77526" y="19194"/>
                  </a:cubicBezTo>
                  <a:cubicBezTo>
                    <a:pt x="77220" y="19174"/>
                    <a:pt x="76910" y="19149"/>
                    <a:pt x="76599" y="19130"/>
                  </a:cubicBezTo>
                  <a:cubicBezTo>
                    <a:pt x="76072" y="19090"/>
                    <a:pt x="75545" y="19051"/>
                    <a:pt x="75017" y="18997"/>
                  </a:cubicBezTo>
                  <a:cubicBezTo>
                    <a:pt x="74943" y="18992"/>
                    <a:pt x="74865" y="18982"/>
                    <a:pt x="74791" y="18972"/>
                  </a:cubicBezTo>
                  <a:cubicBezTo>
                    <a:pt x="73347" y="18819"/>
                    <a:pt x="71908" y="18612"/>
                    <a:pt x="70478" y="18351"/>
                  </a:cubicBezTo>
                  <a:cubicBezTo>
                    <a:pt x="70409" y="18336"/>
                    <a:pt x="70340" y="18331"/>
                    <a:pt x="70266" y="18317"/>
                  </a:cubicBezTo>
                  <a:cubicBezTo>
                    <a:pt x="60646" y="16518"/>
                    <a:pt x="51666" y="12220"/>
                    <a:pt x="44224" y="5857"/>
                  </a:cubicBezTo>
                  <a:cubicBezTo>
                    <a:pt x="39725" y="2011"/>
                    <a:pt x="34125" y="0"/>
                    <a:pt x="28498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7"/>
            <p:cNvSpPr/>
            <p:nvPr/>
          </p:nvSpPr>
          <p:spPr>
            <a:xfrm>
              <a:off x="2910083" y="2420918"/>
              <a:ext cx="327379" cy="312727"/>
            </a:xfrm>
            <a:custGeom>
              <a:avLst/>
              <a:gdLst/>
              <a:ahLst/>
              <a:cxnLst/>
              <a:rect l="l" t="t" r="r" b="b"/>
              <a:pathLst>
                <a:path w="101908" h="97347" extrusionOk="0">
                  <a:moveTo>
                    <a:pt x="53377" y="1"/>
                  </a:moveTo>
                  <a:cubicBezTo>
                    <a:pt x="52884" y="9843"/>
                    <a:pt x="49823" y="19390"/>
                    <a:pt x="44495" y="27689"/>
                  </a:cubicBezTo>
                  <a:lnTo>
                    <a:pt x="44490" y="27684"/>
                  </a:lnTo>
                  <a:cubicBezTo>
                    <a:pt x="37847" y="37980"/>
                    <a:pt x="27936" y="45964"/>
                    <a:pt x="16216" y="50163"/>
                  </a:cubicBezTo>
                  <a:cubicBezTo>
                    <a:pt x="6521" y="53638"/>
                    <a:pt x="1" y="62746"/>
                    <a:pt x="1" y="73041"/>
                  </a:cubicBezTo>
                  <a:cubicBezTo>
                    <a:pt x="1" y="86873"/>
                    <a:pt x="11336" y="97347"/>
                    <a:pt x="24173" y="97347"/>
                  </a:cubicBezTo>
                  <a:cubicBezTo>
                    <a:pt x="26820" y="97347"/>
                    <a:pt x="29530" y="96902"/>
                    <a:pt x="32219" y="95949"/>
                  </a:cubicBezTo>
                  <a:cubicBezTo>
                    <a:pt x="49306" y="89897"/>
                    <a:pt x="64347" y="79537"/>
                    <a:pt x="76048" y="66171"/>
                  </a:cubicBezTo>
                  <a:cubicBezTo>
                    <a:pt x="76329" y="65870"/>
                    <a:pt x="76609" y="65570"/>
                    <a:pt x="76881" y="65254"/>
                  </a:cubicBezTo>
                  <a:cubicBezTo>
                    <a:pt x="92548" y="46905"/>
                    <a:pt x="101267" y="23751"/>
                    <a:pt x="10190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7"/>
            <p:cNvSpPr/>
            <p:nvPr/>
          </p:nvSpPr>
          <p:spPr>
            <a:xfrm>
              <a:off x="2999034" y="2125384"/>
              <a:ext cx="238522" cy="411351"/>
            </a:xfrm>
            <a:custGeom>
              <a:avLst/>
              <a:gdLst/>
              <a:ahLst/>
              <a:cxnLst/>
              <a:rect l="l" t="t" r="r" b="b"/>
              <a:pathLst>
                <a:path w="74248" h="128047" extrusionOk="0">
                  <a:moveTo>
                    <a:pt x="24273" y="0"/>
                  </a:moveTo>
                  <a:lnTo>
                    <a:pt x="0" y="42036"/>
                  </a:lnTo>
                  <a:cubicBezTo>
                    <a:pt x="7521" y="46866"/>
                    <a:pt x="13775" y="53430"/>
                    <a:pt x="18236" y="61173"/>
                  </a:cubicBezTo>
                  <a:cubicBezTo>
                    <a:pt x="18694" y="61966"/>
                    <a:pt x="19128" y="62765"/>
                    <a:pt x="19542" y="63573"/>
                  </a:cubicBezTo>
                  <a:cubicBezTo>
                    <a:pt x="19601" y="63696"/>
                    <a:pt x="19665" y="63829"/>
                    <a:pt x="19729" y="63953"/>
                  </a:cubicBezTo>
                  <a:cubicBezTo>
                    <a:pt x="19970" y="64426"/>
                    <a:pt x="20202" y="64904"/>
                    <a:pt x="20429" y="65382"/>
                  </a:cubicBezTo>
                  <a:cubicBezTo>
                    <a:pt x="20557" y="65658"/>
                    <a:pt x="20685" y="65929"/>
                    <a:pt x="20808" y="66210"/>
                  </a:cubicBezTo>
                  <a:cubicBezTo>
                    <a:pt x="21079" y="66806"/>
                    <a:pt x="21346" y="67408"/>
                    <a:pt x="21592" y="68014"/>
                  </a:cubicBezTo>
                  <a:cubicBezTo>
                    <a:pt x="21676" y="68226"/>
                    <a:pt x="21755" y="68433"/>
                    <a:pt x="21838" y="68645"/>
                  </a:cubicBezTo>
                  <a:cubicBezTo>
                    <a:pt x="22036" y="69142"/>
                    <a:pt x="22223" y="69645"/>
                    <a:pt x="22405" y="70148"/>
                  </a:cubicBezTo>
                  <a:cubicBezTo>
                    <a:pt x="25816" y="79561"/>
                    <a:pt x="26649" y="89714"/>
                    <a:pt x="24815" y="99561"/>
                  </a:cubicBezTo>
                  <a:cubicBezTo>
                    <a:pt x="22952" y="109586"/>
                    <a:pt x="27738" y="119679"/>
                    <a:pt x="36570" y="124780"/>
                  </a:cubicBezTo>
                  <a:cubicBezTo>
                    <a:pt x="40441" y="127014"/>
                    <a:pt x="44590" y="128047"/>
                    <a:pt x="48651" y="128047"/>
                  </a:cubicBezTo>
                  <a:cubicBezTo>
                    <a:pt x="59837" y="128047"/>
                    <a:pt x="70356" y="120215"/>
                    <a:pt x="72558" y="108102"/>
                  </a:cubicBezTo>
                  <a:cubicBezTo>
                    <a:pt x="73686" y="101887"/>
                    <a:pt x="74248" y="95579"/>
                    <a:pt x="74248" y="89261"/>
                  </a:cubicBezTo>
                  <a:cubicBezTo>
                    <a:pt x="74243" y="71168"/>
                    <a:pt x="69655" y="54150"/>
                    <a:pt x="61577" y="39305"/>
                  </a:cubicBezTo>
                  <a:lnTo>
                    <a:pt x="61557" y="39315"/>
                  </a:lnTo>
                  <a:cubicBezTo>
                    <a:pt x="61123" y="38517"/>
                    <a:pt x="60680" y="37723"/>
                    <a:pt x="60222" y="36930"/>
                  </a:cubicBezTo>
                  <a:cubicBezTo>
                    <a:pt x="51178" y="21262"/>
                    <a:pt x="38694" y="8818"/>
                    <a:pt x="24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7"/>
            <p:cNvSpPr/>
            <p:nvPr/>
          </p:nvSpPr>
          <p:spPr>
            <a:xfrm>
              <a:off x="2740849" y="2075876"/>
              <a:ext cx="419604" cy="217734"/>
            </a:xfrm>
            <a:custGeom>
              <a:avLst/>
              <a:gdLst/>
              <a:ahLst/>
              <a:cxnLst/>
              <a:rect l="l" t="t" r="r" b="b"/>
              <a:pathLst>
                <a:path w="130616" h="67777" extrusionOk="0">
                  <a:moveTo>
                    <a:pt x="49853" y="1"/>
                  </a:moveTo>
                  <a:cubicBezTo>
                    <a:pt x="32949" y="1"/>
                    <a:pt x="15828" y="4093"/>
                    <a:pt x="0" y="12696"/>
                  </a:cubicBezTo>
                  <a:lnTo>
                    <a:pt x="24263" y="54711"/>
                  </a:lnTo>
                  <a:cubicBezTo>
                    <a:pt x="32189" y="50621"/>
                    <a:pt x="40970" y="48497"/>
                    <a:pt x="49860" y="48497"/>
                  </a:cubicBezTo>
                  <a:cubicBezTo>
                    <a:pt x="50932" y="48497"/>
                    <a:pt x="52006" y="48528"/>
                    <a:pt x="53080" y="48590"/>
                  </a:cubicBezTo>
                  <a:cubicBezTo>
                    <a:pt x="53391" y="48605"/>
                    <a:pt x="53701" y="48630"/>
                    <a:pt x="54012" y="48649"/>
                  </a:cubicBezTo>
                  <a:cubicBezTo>
                    <a:pt x="54539" y="48689"/>
                    <a:pt x="55066" y="48728"/>
                    <a:pt x="55594" y="48782"/>
                  </a:cubicBezTo>
                  <a:cubicBezTo>
                    <a:pt x="55668" y="48792"/>
                    <a:pt x="55746" y="48802"/>
                    <a:pt x="55820" y="48807"/>
                  </a:cubicBezTo>
                  <a:cubicBezTo>
                    <a:pt x="57264" y="48960"/>
                    <a:pt x="58704" y="49172"/>
                    <a:pt x="60133" y="49433"/>
                  </a:cubicBezTo>
                  <a:cubicBezTo>
                    <a:pt x="60202" y="49448"/>
                    <a:pt x="60271" y="49453"/>
                    <a:pt x="60345" y="49462"/>
                  </a:cubicBezTo>
                  <a:cubicBezTo>
                    <a:pt x="69965" y="51266"/>
                    <a:pt x="78945" y="55564"/>
                    <a:pt x="86387" y="61927"/>
                  </a:cubicBezTo>
                  <a:cubicBezTo>
                    <a:pt x="90886" y="65767"/>
                    <a:pt x="96484" y="67777"/>
                    <a:pt x="102111" y="67777"/>
                  </a:cubicBezTo>
                  <a:cubicBezTo>
                    <a:pt x="106125" y="67777"/>
                    <a:pt x="110154" y="66754"/>
                    <a:pt x="113809" y="64642"/>
                  </a:cubicBezTo>
                  <a:lnTo>
                    <a:pt x="114420" y="64292"/>
                  </a:lnTo>
                  <a:cubicBezTo>
                    <a:pt x="128816" y="55983"/>
                    <a:pt x="130615" y="35958"/>
                    <a:pt x="117988" y="25140"/>
                  </a:cubicBezTo>
                  <a:cubicBezTo>
                    <a:pt x="102271" y="11685"/>
                    <a:pt x="82523" y="2809"/>
                    <a:pt x="60803" y="572"/>
                  </a:cubicBezTo>
                  <a:cubicBezTo>
                    <a:pt x="60596" y="552"/>
                    <a:pt x="60394" y="532"/>
                    <a:pt x="60192" y="513"/>
                  </a:cubicBezTo>
                  <a:cubicBezTo>
                    <a:pt x="59808" y="473"/>
                    <a:pt x="59423" y="439"/>
                    <a:pt x="59039" y="404"/>
                  </a:cubicBezTo>
                  <a:cubicBezTo>
                    <a:pt x="58531" y="360"/>
                    <a:pt x="58023" y="320"/>
                    <a:pt x="57511" y="281"/>
                  </a:cubicBezTo>
                  <a:lnTo>
                    <a:pt x="57171" y="256"/>
                  </a:lnTo>
                  <a:cubicBezTo>
                    <a:pt x="54739" y="86"/>
                    <a:pt x="52298" y="1"/>
                    <a:pt x="498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7"/>
            <p:cNvSpPr/>
            <p:nvPr/>
          </p:nvSpPr>
          <p:spPr>
            <a:xfrm>
              <a:off x="2565167" y="2090625"/>
              <a:ext cx="327379" cy="312740"/>
            </a:xfrm>
            <a:custGeom>
              <a:avLst/>
              <a:gdLst/>
              <a:ahLst/>
              <a:cxnLst/>
              <a:rect l="l" t="t" r="r" b="b"/>
              <a:pathLst>
                <a:path w="101908" h="97351" extrusionOk="0">
                  <a:moveTo>
                    <a:pt x="77732" y="1"/>
                  </a:moveTo>
                  <a:cubicBezTo>
                    <a:pt x="75086" y="1"/>
                    <a:pt x="72377" y="446"/>
                    <a:pt x="69690" y="1397"/>
                  </a:cubicBezTo>
                  <a:cubicBezTo>
                    <a:pt x="52607" y="7449"/>
                    <a:pt x="37561" y="17814"/>
                    <a:pt x="25865" y="31175"/>
                  </a:cubicBezTo>
                  <a:cubicBezTo>
                    <a:pt x="25580" y="31476"/>
                    <a:pt x="25299" y="31776"/>
                    <a:pt x="25028" y="32097"/>
                  </a:cubicBezTo>
                  <a:cubicBezTo>
                    <a:pt x="9365" y="50441"/>
                    <a:pt x="646" y="73600"/>
                    <a:pt x="1" y="97350"/>
                  </a:cubicBezTo>
                  <a:lnTo>
                    <a:pt x="48536" y="97350"/>
                  </a:lnTo>
                  <a:cubicBezTo>
                    <a:pt x="49024" y="87503"/>
                    <a:pt x="52085" y="77956"/>
                    <a:pt x="57413" y="69662"/>
                  </a:cubicBezTo>
                  <a:lnTo>
                    <a:pt x="57418" y="69662"/>
                  </a:lnTo>
                  <a:cubicBezTo>
                    <a:pt x="64061" y="59371"/>
                    <a:pt x="73977" y="51382"/>
                    <a:pt x="85697" y="47183"/>
                  </a:cubicBezTo>
                  <a:cubicBezTo>
                    <a:pt x="95382" y="43708"/>
                    <a:pt x="101907" y="34605"/>
                    <a:pt x="101907" y="24310"/>
                  </a:cubicBezTo>
                  <a:cubicBezTo>
                    <a:pt x="101907" y="10473"/>
                    <a:pt x="90570" y="1"/>
                    <a:pt x="777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7"/>
            <p:cNvSpPr/>
            <p:nvPr/>
          </p:nvSpPr>
          <p:spPr>
            <a:xfrm>
              <a:off x="2565073" y="2287538"/>
              <a:ext cx="218572" cy="409555"/>
            </a:xfrm>
            <a:custGeom>
              <a:avLst/>
              <a:gdLst/>
              <a:ahLst/>
              <a:cxnLst/>
              <a:rect l="l" t="t" r="r" b="b"/>
              <a:pathLst>
                <a:path w="68038" h="127488" extrusionOk="0">
                  <a:moveTo>
                    <a:pt x="25598" y="0"/>
                  </a:moveTo>
                  <a:cubicBezTo>
                    <a:pt x="14413" y="0"/>
                    <a:pt x="3897" y="7831"/>
                    <a:pt x="1695" y="19943"/>
                  </a:cubicBezTo>
                  <a:cubicBezTo>
                    <a:pt x="567" y="26163"/>
                    <a:pt x="0" y="32466"/>
                    <a:pt x="5" y="38785"/>
                  </a:cubicBezTo>
                  <a:cubicBezTo>
                    <a:pt x="5" y="56877"/>
                    <a:pt x="4598" y="73900"/>
                    <a:pt x="12676" y="88745"/>
                  </a:cubicBezTo>
                  <a:lnTo>
                    <a:pt x="12696" y="88735"/>
                  </a:lnTo>
                  <a:cubicBezTo>
                    <a:pt x="13125" y="89533"/>
                    <a:pt x="13568" y="90327"/>
                    <a:pt x="14027" y="91120"/>
                  </a:cubicBezTo>
                  <a:cubicBezTo>
                    <a:pt x="22888" y="106463"/>
                    <a:pt x="35052" y="118705"/>
                    <a:pt x="49093" y="127488"/>
                  </a:cubicBezTo>
                  <a:cubicBezTo>
                    <a:pt x="44721" y="124742"/>
                    <a:pt x="40552" y="121677"/>
                    <a:pt x="36634" y="118316"/>
                  </a:cubicBezTo>
                  <a:cubicBezTo>
                    <a:pt x="24002" y="107503"/>
                    <a:pt x="25801" y="87473"/>
                    <a:pt x="40197" y="79164"/>
                  </a:cubicBezTo>
                  <a:lnTo>
                    <a:pt x="40808" y="78809"/>
                  </a:lnTo>
                  <a:cubicBezTo>
                    <a:pt x="44459" y="76702"/>
                    <a:pt x="48483" y="75681"/>
                    <a:pt x="52492" y="75681"/>
                  </a:cubicBezTo>
                  <a:cubicBezTo>
                    <a:pt x="58042" y="75681"/>
                    <a:pt x="63566" y="77637"/>
                    <a:pt x="68038" y="81377"/>
                  </a:cubicBezTo>
                  <a:cubicBezTo>
                    <a:pt x="63238" y="77256"/>
                    <a:pt x="59172" y="72353"/>
                    <a:pt x="56017" y="66877"/>
                  </a:cubicBezTo>
                  <a:cubicBezTo>
                    <a:pt x="55559" y="66083"/>
                    <a:pt x="55120" y="65280"/>
                    <a:pt x="54706" y="64472"/>
                  </a:cubicBezTo>
                  <a:cubicBezTo>
                    <a:pt x="54647" y="64349"/>
                    <a:pt x="54583" y="64221"/>
                    <a:pt x="54519" y="64092"/>
                  </a:cubicBezTo>
                  <a:cubicBezTo>
                    <a:pt x="54278" y="63619"/>
                    <a:pt x="54046" y="63141"/>
                    <a:pt x="53824" y="62663"/>
                  </a:cubicBezTo>
                  <a:cubicBezTo>
                    <a:pt x="53691" y="62392"/>
                    <a:pt x="53568" y="62116"/>
                    <a:pt x="53440" y="61840"/>
                  </a:cubicBezTo>
                  <a:cubicBezTo>
                    <a:pt x="53169" y="61239"/>
                    <a:pt x="52907" y="60637"/>
                    <a:pt x="52656" y="60031"/>
                  </a:cubicBezTo>
                  <a:cubicBezTo>
                    <a:pt x="52572" y="59824"/>
                    <a:pt x="52493" y="59612"/>
                    <a:pt x="52410" y="59400"/>
                  </a:cubicBezTo>
                  <a:cubicBezTo>
                    <a:pt x="52217" y="58903"/>
                    <a:pt x="52025" y="58400"/>
                    <a:pt x="51843" y="57902"/>
                  </a:cubicBezTo>
                  <a:cubicBezTo>
                    <a:pt x="48437" y="48484"/>
                    <a:pt x="47604" y="38331"/>
                    <a:pt x="49433" y="28484"/>
                  </a:cubicBezTo>
                  <a:cubicBezTo>
                    <a:pt x="51301" y="18459"/>
                    <a:pt x="46515" y="8366"/>
                    <a:pt x="37683" y="3270"/>
                  </a:cubicBezTo>
                  <a:cubicBezTo>
                    <a:pt x="33811" y="1033"/>
                    <a:pt x="29660" y="0"/>
                    <a:pt x="255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4" name="Google Shape;4654;p67"/>
          <p:cNvGrpSpPr/>
          <p:nvPr/>
        </p:nvGrpSpPr>
        <p:grpSpPr>
          <a:xfrm>
            <a:off x="5649092" y="3734919"/>
            <a:ext cx="438354" cy="637329"/>
            <a:chOff x="1697726" y="3244179"/>
            <a:chExt cx="788124" cy="1146069"/>
          </a:xfrm>
        </p:grpSpPr>
        <p:sp>
          <p:nvSpPr>
            <p:cNvPr id="4655" name="Google Shape;4655;p67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7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7" name="Google Shape;4657;p67"/>
          <p:cNvSpPr/>
          <p:nvPr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8" name="Google Shape;4658;p67"/>
          <p:cNvGrpSpPr/>
          <p:nvPr/>
        </p:nvGrpSpPr>
        <p:grpSpPr>
          <a:xfrm>
            <a:off x="7650306" y="2063282"/>
            <a:ext cx="799565" cy="670282"/>
            <a:chOff x="7617850" y="2063282"/>
            <a:chExt cx="799565" cy="670282"/>
          </a:xfrm>
        </p:grpSpPr>
        <p:cxnSp>
          <p:nvCxnSpPr>
            <p:cNvPr id="4659" name="Google Shape;4659;p67"/>
            <p:cNvCxnSpPr/>
            <p:nvPr/>
          </p:nvCxnSpPr>
          <p:spPr>
            <a:xfrm rot="5400000" flipH="1">
              <a:off x="7629118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0" name="Google Shape;4660;p67"/>
            <p:cNvCxnSpPr/>
            <p:nvPr/>
          </p:nvCxnSpPr>
          <p:spPr>
            <a:xfrm rot="-5400000">
              <a:off x="8276270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1" name="Google Shape;4661;p67"/>
            <p:cNvCxnSpPr/>
            <p:nvPr/>
          </p:nvCxnSpPr>
          <p:spPr>
            <a:xfrm rot="5400000">
              <a:off x="7629118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2" name="Google Shape;4662;p67"/>
            <p:cNvCxnSpPr/>
            <p:nvPr/>
          </p:nvCxnSpPr>
          <p:spPr>
            <a:xfrm rot="-5400000" flipH="1">
              <a:off x="8276270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3" name="Google Shape;4663;p67"/>
            <p:cNvCxnSpPr/>
            <p:nvPr/>
          </p:nvCxnSpPr>
          <p:spPr>
            <a:xfrm rot="10800000">
              <a:off x="7617850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4" name="Google Shape;4664;p67"/>
            <p:cNvCxnSpPr/>
            <p:nvPr/>
          </p:nvCxnSpPr>
          <p:spPr>
            <a:xfrm rot="10800000">
              <a:off x="8334015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665" name="Google Shape;4665;p67"/>
            <p:cNvGrpSpPr/>
            <p:nvPr/>
          </p:nvGrpSpPr>
          <p:grpSpPr>
            <a:xfrm>
              <a:off x="7734309" y="2063282"/>
              <a:ext cx="570957" cy="620095"/>
              <a:chOff x="7734309" y="2063282"/>
              <a:chExt cx="570957" cy="620095"/>
            </a:xfrm>
          </p:grpSpPr>
          <p:grpSp>
            <p:nvGrpSpPr>
              <p:cNvPr id="4666" name="Google Shape;4666;p67"/>
              <p:cNvGrpSpPr/>
              <p:nvPr/>
            </p:nvGrpSpPr>
            <p:grpSpPr>
              <a:xfrm>
                <a:off x="8031573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4667" name="Google Shape;4667;p67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8" name="Google Shape;4668;p67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9" name="Google Shape;4669;p67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0" name="Google Shape;4670;p67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1" name="Google Shape;4671;p67"/>
              <p:cNvGrpSpPr/>
              <p:nvPr/>
            </p:nvGrpSpPr>
            <p:grpSpPr>
              <a:xfrm flipH="1">
                <a:off x="7734309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4672" name="Google Shape;4672;p67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3" name="Google Shape;4673;p67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4" name="Google Shape;4674;p67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5" name="Google Shape;4675;p67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676" name="Google Shape;4676;p67"/>
          <p:cNvSpPr/>
          <p:nvPr/>
        </p:nvSpPr>
        <p:spPr>
          <a:xfrm>
            <a:off x="7110561" y="3755372"/>
            <a:ext cx="558742" cy="61687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7" name="Google Shape;4677;p67"/>
          <p:cNvSpPr/>
          <p:nvPr/>
        </p:nvSpPr>
        <p:spPr>
          <a:xfrm rot="10800000">
            <a:off x="6596743" y="3752786"/>
            <a:ext cx="406111" cy="619462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8" name="Google Shape;4678;p67"/>
          <p:cNvGrpSpPr/>
          <p:nvPr/>
        </p:nvGrpSpPr>
        <p:grpSpPr>
          <a:xfrm>
            <a:off x="7836913" y="2916765"/>
            <a:ext cx="602567" cy="601884"/>
            <a:chOff x="1186975" y="238125"/>
            <a:chExt cx="5244275" cy="5238325"/>
          </a:xfrm>
        </p:grpSpPr>
        <p:sp>
          <p:nvSpPr>
            <p:cNvPr id="4679" name="Google Shape;4679;p67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7"/>
            <p:cNvSpPr/>
            <p:nvPr/>
          </p:nvSpPr>
          <p:spPr>
            <a:xfrm>
              <a:off x="1186975" y="2279750"/>
              <a:ext cx="2628625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7"/>
            <p:cNvSpPr/>
            <p:nvPr/>
          </p:nvSpPr>
          <p:spPr>
            <a:xfrm>
              <a:off x="3802600" y="239450"/>
              <a:ext cx="2628650" cy="3196825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7"/>
            <p:cNvSpPr/>
            <p:nvPr/>
          </p:nvSpPr>
          <p:spPr>
            <a:xfrm>
              <a:off x="3232500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3" name="Google Shape;4683;p67"/>
          <p:cNvGrpSpPr/>
          <p:nvPr/>
        </p:nvGrpSpPr>
        <p:grpSpPr>
          <a:xfrm>
            <a:off x="3279650" y="2056249"/>
            <a:ext cx="651848" cy="687338"/>
            <a:chOff x="3400515" y="2056248"/>
            <a:chExt cx="698134" cy="735987"/>
          </a:xfrm>
        </p:grpSpPr>
        <p:grpSp>
          <p:nvGrpSpPr>
            <p:cNvPr id="4684" name="Google Shape;4684;p67"/>
            <p:cNvGrpSpPr/>
            <p:nvPr/>
          </p:nvGrpSpPr>
          <p:grpSpPr>
            <a:xfrm>
              <a:off x="3400515" y="2283913"/>
              <a:ext cx="312919" cy="219900"/>
              <a:chOff x="3400515" y="2283913"/>
              <a:chExt cx="312919" cy="219900"/>
            </a:xfrm>
          </p:grpSpPr>
          <p:sp>
            <p:nvSpPr>
              <p:cNvPr id="4685" name="Google Shape;4685;p67"/>
              <p:cNvSpPr/>
              <p:nvPr/>
            </p:nvSpPr>
            <p:spPr>
              <a:xfrm>
                <a:off x="3493534" y="2283913"/>
                <a:ext cx="219900" cy="2199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86" name="Google Shape;4686;p67"/>
              <p:cNvCxnSpPr/>
              <p:nvPr/>
            </p:nvCxnSpPr>
            <p:spPr>
              <a:xfrm rot="10800000">
                <a:off x="3400515" y="2393804"/>
                <a:ext cx="95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87" name="Google Shape;4687;p67"/>
            <p:cNvGrpSpPr/>
            <p:nvPr/>
          </p:nvGrpSpPr>
          <p:grpSpPr>
            <a:xfrm>
              <a:off x="3547823" y="2461089"/>
              <a:ext cx="219900" cy="331146"/>
              <a:chOff x="3547823" y="2461089"/>
              <a:chExt cx="219900" cy="331146"/>
            </a:xfrm>
          </p:grpSpPr>
          <p:sp>
            <p:nvSpPr>
              <p:cNvPr id="4688" name="Google Shape;4688;p67"/>
              <p:cNvSpPr/>
              <p:nvPr/>
            </p:nvSpPr>
            <p:spPr>
              <a:xfrm>
                <a:off x="3547823" y="2461089"/>
                <a:ext cx="219900" cy="2199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89" name="Google Shape;4689;p67"/>
              <p:cNvCxnSpPr/>
              <p:nvPr/>
            </p:nvCxnSpPr>
            <p:spPr>
              <a:xfrm rot="10800000">
                <a:off x="3657701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0" name="Google Shape;4690;p67"/>
            <p:cNvGrpSpPr/>
            <p:nvPr/>
          </p:nvGrpSpPr>
          <p:grpSpPr>
            <a:xfrm>
              <a:off x="3734138" y="2461089"/>
              <a:ext cx="219900" cy="331146"/>
              <a:chOff x="3734138" y="2461089"/>
              <a:chExt cx="219900" cy="331146"/>
            </a:xfrm>
          </p:grpSpPr>
          <p:sp>
            <p:nvSpPr>
              <p:cNvPr id="4691" name="Google Shape;4691;p67"/>
              <p:cNvSpPr/>
              <p:nvPr/>
            </p:nvSpPr>
            <p:spPr>
              <a:xfrm>
                <a:off x="3734138" y="2461089"/>
                <a:ext cx="219900" cy="2199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2" name="Google Shape;4692;p67"/>
              <p:cNvCxnSpPr/>
              <p:nvPr/>
            </p:nvCxnSpPr>
            <p:spPr>
              <a:xfrm rot="10800000">
                <a:off x="3844020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3" name="Google Shape;4693;p67"/>
            <p:cNvGrpSpPr/>
            <p:nvPr/>
          </p:nvGrpSpPr>
          <p:grpSpPr>
            <a:xfrm>
              <a:off x="3787560" y="2281742"/>
              <a:ext cx="311089" cy="219900"/>
              <a:chOff x="3787560" y="2281742"/>
              <a:chExt cx="311089" cy="219900"/>
            </a:xfrm>
          </p:grpSpPr>
          <p:sp>
            <p:nvSpPr>
              <p:cNvPr id="4694" name="Google Shape;4694;p67"/>
              <p:cNvSpPr/>
              <p:nvPr/>
            </p:nvSpPr>
            <p:spPr>
              <a:xfrm>
                <a:off x="3787560" y="2281742"/>
                <a:ext cx="219900" cy="219900"/>
              </a:xfrm>
              <a:prstGeom prst="ellipse">
                <a:avLst/>
              </a:pr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5" name="Google Shape;4695;p67"/>
              <p:cNvCxnSpPr/>
              <p:nvPr/>
            </p:nvCxnSpPr>
            <p:spPr>
              <a:xfrm rot="10800000">
                <a:off x="4003849" y="2393795"/>
                <a:ext cx="94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6" name="Google Shape;4696;p67"/>
            <p:cNvGrpSpPr/>
            <p:nvPr/>
          </p:nvGrpSpPr>
          <p:grpSpPr>
            <a:xfrm>
              <a:off x="3637290" y="2056248"/>
              <a:ext cx="219900" cy="330736"/>
              <a:chOff x="3637290" y="2056248"/>
              <a:chExt cx="219900" cy="330736"/>
            </a:xfrm>
          </p:grpSpPr>
          <p:sp>
            <p:nvSpPr>
              <p:cNvPr id="4697" name="Google Shape;4697;p67"/>
              <p:cNvSpPr/>
              <p:nvPr/>
            </p:nvSpPr>
            <p:spPr>
              <a:xfrm>
                <a:off x="3637290" y="2167085"/>
                <a:ext cx="219900" cy="219900"/>
              </a:xfrm>
              <a:prstGeom prst="ellipse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8" name="Google Shape;4698;p67"/>
              <p:cNvCxnSpPr/>
              <p:nvPr/>
            </p:nvCxnSpPr>
            <p:spPr>
              <a:xfrm rot="10800000">
                <a:off x="3747169" y="2056248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699" name="Google Shape;4699;p67"/>
          <p:cNvGrpSpPr/>
          <p:nvPr/>
        </p:nvGrpSpPr>
        <p:grpSpPr>
          <a:xfrm>
            <a:off x="2571356" y="2926255"/>
            <a:ext cx="1268144" cy="592394"/>
            <a:chOff x="238125" y="1188750"/>
            <a:chExt cx="7140450" cy="3335550"/>
          </a:xfrm>
        </p:grpSpPr>
        <p:sp>
          <p:nvSpPr>
            <p:cNvPr id="4700" name="Google Shape;4700;p67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7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7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7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7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5" name="Google Shape;4705;p67"/>
          <p:cNvGrpSpPr/>
          <p:nvPr/>
        </p:nvGrpSpPr>
        <p:grpSpPr>
          <a:xfrm>
            <a:off x="6679257" y="2928410"/>
            <a:ext cx="1053944" cy="590147"/>
            <a:chOff x="238125" y="1335475"/>
            <a:chExt cx="5418735" cy="3034175"/>
          </a:xfrm>
        </p:grpSpPr>
        <p:sp>
          <p:nvSpPr>
            <p:cNvPr id="4706" name="Google Shape;4706;p67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7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7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9" name="Google Shape;4709;p67"/>
          <p:cNvGrpSpPr/>
          <p:nvPr/>
        </p:nvGrpSpPr>
        <p:grpSpPr>
          <a:xfrm>
            <a:off x="4110066" y="3733309"/>
            <a:ext cx="1268207" cy="638939"/>
            <a:chOff x="3967651" y="3645904"/>
            <a:chExt cx="1479304" cy="745292"/>
          </a:xfrm>
        </p:grpSpPr>
        <p:grpSp>
          <p:nvGrpSpPr>
            <p:cNvPr id="4710" name="Google Shape;4710;p67"/>
            <p:cNvGrpSpPr/>
            <p:nvPr/>
          </p:nvGrpSpPr>
          <p:grpSpPr>
            <a:xfrm>
              <a:off x="3967651" y="4009026"/>
              <a:ext cx="1479304" cy="382170"/>
              <a:chOff x="3967651" y="4009026"/>
              <a:chExt cx="1479304" cy="382170"/>
            </a:xfrm>
          </p:grpSpPr>
          <p:grpSp>
            <p:nvGrpSpPr>
              <p:cNvPr id="4711" name="Google Shape;4711;p67"/>
              <p:cNvGrpSpPr/>
              <p:nvPr/>
            </p:nvGrpSpPr>
            <p:grpSpPr>
              <a:xfrm>
                <a:off x="4892216" y="4195630"/>
                <a:ext cx="554739" cy="195566"/>
                <a:chOff x="3604375" y="4892160"/>
                <a:chExt cx="1651500" cy="582215"/>
              </a:xfrm>
            </p:grpSpPr>
            <p:sp>
              <p:nvSpPr>
                <p:cNvPr id="4712" name="Google Shape;4712;p67"/>
                <p:cNvSpPr/>
                <p:nvPr/>
              </p:nvSpPr>
              <p:spPr>
                <a:xfrm>
                  <a:off x="3604375" y="4892160"/>
                  <a:ext cx="1651500" cy="1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0" h="5873" extrusionOk="0">
                      <a:moveTo>
                        <a:pt x="1" y="0"/>
                      </a:moveTo>
                      <a:lnTo>
                        <a:pt x="7340" y="5872"/>
                      </a:lnTo>
                      <a:lnTo>
                        <a:pt x="66060" y="5872"/>
                      </a:lnTo>
                      <a:lnTo>
                        <a:pt x="5138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3" name="Google Shape;4713;p67"/>
                <p:cNvSpPr/>
                <p:nvPr/>
              </p:nvSpPr>
              <p:spPr>
                <a:xfrm>
                  <a:off x="3787875" y="5033975"/>
                  <a:ext cx="1468000" cy="4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0" h="17616" extrusionOk="0">
                      <a:moveTo>
                        <a:pt x="0" y="0"/>
                      </a:moveTo>
                      <a:lnTo>
                        <a:pt x="0" y="17615"/>
                      </a:lnTo>
                      <a:lnTo>
                        <a:pt x="58720" y="17615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4" name="Google Shape;4714;p67"/>
              <p:cNvGrpSpPr/>
              <p:nvPr/>
            </p:nvGrpSpPr>
            <p:grpSpPr>
              <a:xfrm>
                <a:off x="3967651" y="4146303"/>
                <a:ext cx="579402" cy="244893"/>
                <a:chOff x="851875" y="4745310"/>
                <a:chExt cx="1724925" cy="729065"/>
              </a:xfrm>
            </p:grpSpPr>
            <p:sp>
              <p:nvSpPr>
                <p:cNvPr id="4715" name="Google Shape;4715;p67"/>
                <p:cNvSpPr/>
                <p:nvPr/>
              </p:nvSpPr>
              <p:spPr>
                <a:xfrm>
                  <a:off x="851925" y="4745310"/>
                  <a:ext cx="172487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5" h="5875" extrusionOk="0">
                      <a:moveTo>
                        <a:pt x="14679" y="0"/>
                      </a:moveTo>
                      <a:lnTo>
                        <a:pt x="1" y="5874"/>
                      </a:lnTo>
                      <a:lnTo>
                        <a:pt x="58718" y="5874"/>
                      </a:lnTo>
                      <a:lnTo>
                        <a:pt x="68994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6" name="Google Shape;4716;p67"/>
                <p:cNvSpPr/>
                <p:nvPr/>
              </p:nvSpPr>
              <p:spPr>
                <a:xfrm>
                  <a:off x="851875" y="4887175"/>
                  <a:ext cx="1468025" cy="5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23488" extrusionOk="0">
                      <a:moveTo>
                        <a:pt x="0" y="0"/>
                      </a:moveTo>
                      <a:lnTo>
                        <a:pt x="0" y="23487"/>
                      </a:lnTo>
                      <a:lnTo>
                        <a:pt x="58720" y="2348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7" name="Google Shape;4717;p67"/>
              <p:cNvGrpSpPr/>
              <p:nvPr/>
            </p:nvGrpSpPr>
            <p:grpSpPr>
              <a:xfrm>
                <a:off x="4460753" y="4009026"/>
                <a:ext cx="493110" cy="382170"/>
                <a:chOff x="2319875" y="4336625"/>
                <a:chExt cx="1468025" cy="1137750"/>
              </a:xfrm>
            </p:grpSpPr>
            <p:sp>
              <p:nvSpPr>
                <p:cNvPr id="4718" name="Google Shape;4718;p67"/>
                <p:cNvSpPr/>
                <p:nvPr/>
              </p:nvSpPr>
              <p:spPr>
                <a:xfrm>
                  <a:off x="2319875" y="4336625"/>
                  <a:ext cx="146802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5875" extrusionOk="0">
                      <a:moveTo>
                        <a:pt x="14681" y="0"/>
                      </a:moveTo>
                      <a:lnTo>
                        <a:pt x="0" y="5874"/>
                      </a:lnTo>
                      <a:lnTo>
                        <a:pt x="58720" y="5874"/>
                      </a:lnTo>
                      <a:lnTo>
                        <a:pt x="4404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9" name="Google Shape;4719;p67"/>
                <p:cNvSpPr/>
                <p:nvPr/>
              </p:nvSpPr>
              <p:spPr>
                <a:xfrm>
                  <a:off x="2319875" y="4483425"/>
                  <a:ext cx="1468025" cy="9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39638" extrusionOk="0">
                      <a:moveTo>
                        <a:pt x="0" y="0"/>
                      </a:moveTo>
                      <a:lnTo>
                        <a:pt x="0" y="39637"/>
                      </a:lnTo>
                      <a:lnTo>
                        <a:pt x="58720" y="3963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DBE2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20" name="Google Shape;4720;p67"/>
            <p:cNvGrpSpPr/>
            <p:nvPr/>
          </p:nvGrpSpPr>
          <p:grpSpPr>
            <a:xfrm>
              <a:off x="4479443" y="3645904"/>
              <a:ext cx="455965" cy="388789"/>
              <a:chOff x="2957425" y="238100"/>
              <a:chExt cx="1910200" cy="1628775"/>
            </a:xfrm>
          </p:grpSpPr>
          <p:sp>
            <p:nvSpPr>
              <p:cNvPr id="4721" name="Google Shape;4721;p67"/>
              <p:cNvSpPr/>
              <p:nvPr/>
            </p:nvSpPr>
            <p:spPr>
              <a:xfrm>
                <a:off x="4035900" y="239600"/>
                <a:ext cx="831725" cy="906350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6254" extrusionOk="0">
                    <a:moveTo>
                      <a:pt x="22705" y="0"/>
                    </a:moveTo>
                    <a:cubicBezTo>
                      <a:pt x="21111" y="0"/>
                      <a:pt x="19679" y="297"/>
                      <a:pt x="18461" y="685"/>
                    </a:cubicBezTo>
                    <a:cubicBezTo>
                      <a:pt x="17166" y="1102"/>
                      <a:pt x="15926" y="1669"/>
                      <a:pt x="14763" y="2373"/>
                    </a:cubicBezTo>
                    <a:cubicBezTo>
                      <a:pt x="13810" y="2945"/>
                      <a:pt x="13109" y="3505"/>
                      <a:pt x="12609" y="3900"/>
                    </a:cubicBezTo>
                    <a:lnTo>
                      <a:pt x="11977" y="4448"/>
                    </a:lnTo>
                    <a:lnTo>
                      <a:pt x="14023" y="6907"/>
                    </a:lnTo>
                    <a:lnTo>
                      <a:pt x="14679" y="6385"/>
                    </a:lnTo>
                    <a:cubicBezTo>
                      <a:pt x="15052" y="6124"/>
                      <a:pt x="15622" y="5698"/>
                      <a:pt x="16443" y="5255"/>
                    </a:cubicBezTo>
                    <a:cubicBezTo>
                      <a:pt x="17250" y="4815"/>
                      <a:pt x="18260" y="4326"/>
                      <a:pt x="19466" y="3977"/>
                    </a:cubicBezTo>
                    <a:cubicBezTo>
                      <a:pt x="20363" y="3713"/>
                      <a:pt x="21373" y="3535"/>
                      <a:pt x="22421" y="3535"/>
                    </a:cubicBezTo>
                    <a:cubicBezTo>
                      <a:pt x="22772" y="3535"/>
                      <a:pt x="23127" y="3555"/>
                      <a:pt x="23483" y="3599"/>
                    </a:cubicBezTo>
                    <a:cubicBezTo>
                      <a:pt x="24177" y="3661"/>
                      <a:pt x="24938" y="3905"/>
                      <a:pt x="25537" y="4168"/>
                    </a:cubicBezTo>
                    <a:cubicBezTo>
                      <a:pt x="25740" y="4271"/>
                      <a:pt x="25982" y="4377"/>
                      <a:pt x="26159" y="4475"/>
                    </a:cubicBezTo>
                    <a:cubicBezTo>
                      <a:pt x="26289" y="4568"/>
                      <a:pt x="26415" y="4659"/>
                      <a:pt x="26552" y="4740"/>
                    </a:cubicBezTo>
                    <a:cubicBezTo>
                      <a:pt x="26818" y="4941"/>
                      <a:pt x="27160" y="5171"/>
                      <a:pt x="27411" y="5458"/>
                    </a:cubicBezTo>
                    <a:cubicBezTo>
                      <a:pt x="28529" y="6528"/>
                      <a:pt x="29264" y="8171"/>
                      <a:pt x="29427" y="9930"/>
                    </a:cubicBezTo>
                    <a:cubicBezTo>
                      <a:pt x="29508" y="10808"/>
                      <a:pt x="29448" y="11723"/>
                      <a:pt x="29211" y="12589"/>
                    </a:cubicBezTo>
                    <a:cubicBezTo>
                      <a:pt x="29087" y="13020"/>
                      <a:pt x="28946" y="13451"/>
                      <a:pt x="28747" y="13853"/>
                    </a:cubicBezTo>
                    <a:lnTo>
                      <a:pt x="28677" y="14006"/>
                    </a:lnTo>
                    <a:cubicBezTo>
                      <a:pt x="28677" y="14006"/>
                      <a:pt x="28651" y="14062"/>
                      <a:pt x="28653" y="14062"/>
                    </a:cubicBezTo>
                    <a:cubicBezTo>
                      <a:pt x="28654" y="14062"/>
                      <a:pt x="28658" y="14055"/>
                      <a:pt x="28668" y="14038"/>
                    </a:cubicBezTo>
                    <a:lnTo>
                      <a:pt x="28668" y="14038"/>
                    </a:lnTo>
                    <a:lnTo>
                      <a:pt x="28618" y="14131"/>
                    </a:lnTo>
                    <a:lnTo>
                      <a:pt x="28409" y="14504"/>
                    </a:lnTo>
                    <a:cubicBezTo>
                      <a:pt x="28270" y="14744"/>
                      <a:pt x="28177" y="14878"/>
                      <a:pt x="28045" y="15084"/>
                    </a:cubicBezTo>
                    <a:cubicBezTo>
                      <a:pt x="26952" y="16678"/>
                      <a:pt x="25336" y="18021"/>
                      <a:pt x="23512" y="19098"/>
                    </a:cubicBezTo>
                    <a:cubicBezTo>
                      <a:pt x="21688" y="20170"/>
                      <a:pt x="19591" y="20984"/>
                      <a:pt x="17487" y="21695"/>
                    </a:cubicBezTo>
                    <a:cubicBezTo>
                      <a:pt x="15371" y="22408"/>
                      <a:pt x="13207" y="23019"/>
                      <a:pt x="11089" y="23679"/>
                    </a:cubicBezTo>
                    <a:cubicBezTo>
                      <a:pt x="9119" y="24319"/>
                      <a:pt x="6955" y="24728"/>
                      <a:pt x="4860" y="25736"/>
                    </a:cubicBezTo>
                    <a:cubicBezTo>
                      <a:pt x="3800" y="26233"/>
                      <a:pt x="2785" y="26940"/>
                      <a:pt x="1988" y="27763"/>
                    </a:cubicBezTo>
                    <a:cubicBezTo>
                      <a:pt x="1179" y="28589"/>
                      <a:pt x="468" y="29604"/>
                      <a:pt x="180" y="30868"/>
                    </a:cubicBezTo>
                    <a:cubicBezTo>
                      <a:pt x="32" y="31488"/>
                      <a:pt x="1" y="32165"/>
                      <a:pt x="135" y="32795"/>
                    </a:cubicBezTo>
                    <a:cubicBezTo>
                      <a:pt x="259" y="33436"/>
                      <a:pt x="470" y="33968"/>
                      <a:pt x="882" y="34540"/>
                    </a:cubicBezTo>
                    <a:cubicBezTo>
                      <a:pt x="1657" y="35540"/>
                      <a:pt x="2675" y="36002"/>
                      <a:pt x="3620" y="36184"/>
                    </a:cubicBezTo>
                    <a:cubicBezTo>
                      <a:pt x="3889" y="36231"/>
                      <a:pt x="4153" y="36254"/>
                      <a:pt x="4411" y="36254"/>
                    </a:cubicBezTo>
                    <a:cubicBezTo>
                      <a:pt x="5087" y="36254"/>
                      <a:pt x="5719" y="36098"/>
                      <a:pt x="6270" y="35808"/>
                    </a:cubicBezTo>
                    <a:cubicBezTo>
                      <a:pt x="6643" y="35617"/>
                      <a:pt x="6971" y="35351"/>
                      <a:pt x="7235" y="35026"/>
                    </a:cubicBezTo>
                    <a:cubicBezTo>
                      <a:pt x="7500" y="34722"/>
                      <a:pt x="7682" y="34200"/>
                      <a:pt x="7701" y="33901"/>
                    </a:cubicBezTo>
                    <a:cubicBezTo>
                      <a:pt x="7768" y="33237"/>
                      <a:pt x="7644" y="32706"/>
                      <a:pt x="7441" y="32268"/>
                    </a:cubicBezTo>
                    <a:cubicBezTo>
                      <a:pt x="7247" y="31835"/>
                      <a:pt x="6962" y="31483"/>
                      <a:pt x="6636" y="31342"/>
                    </a:cubicBezTo>
                    <a:cubicBezTo>
                      <a:pt x="6470" y="31265"/>
                      <a:pt x="6319" y="31239"/>
                      <a:pt x="6193" y="31239"/>
                    </a:cubicBezTo>
                    <a:cubicBezTo>
                      <a:pt x="6075" y="31239"/>
                      <a:pt x="5979" y="31261"/>
                      <a:pt x="5911" y="31284"/>
                    </a:cubicBezTo>
                    <a:lnTo>
                      <a:pt x="5700" y="31378"/>
                    </a:lnTo>
                    <a:cubicBezTo>
                      <a:pt x="5674" y="31404"/>
                      <a:pt x="6095" y="31342"/>
                      <a:pt x="6354" y="31717"/>
                    </a:cubicBezTo>
                    <a:cubicBezTo>
                      <a:pt x="6598" y="32045"/>
                      <a:pt x="6634" y="32854"/>
                      <a:pt x="6301" y="33558"/>
                    </a:cubicBezTo>
                    <a:cubicBezTo>
                      <a:pt x="6212" y="33840"/>
                      <a:pt x="5743" y="34057"/>
                      <a:pt x="5206" y="34057"/>
                    </a:cubicBezTo>
                    <a:cubicBezTo>
                      <a:pt x="4902" y="34057"/>
                      <a:pt x="4577" y="33987"/>
                      <a:pt x="4286" y="33822"/>
                    </a:cubicBezTo>
                    <a:cubicBezTo>
                      <a:pt x="3874" y="33620"/>
                      <a:pt x="3520" y="33237"/>
                      <a:pt x="3414" y="32898"/>
                    </a:cubicBezTo>
                    <a:cubicBezTo>
                      <a:pt x="3366" y="32720"/>
                      <a:pt x="3345" y="32536"/>
                      <a:pt x="3350" y="32352"/>
                    </a:cubicBezTo>
                    <a:cubicBezTo>
                      <a:pt x="3347" y="32156"/>
                      <a:pt x="3400" y="31959"/>
                      <a:pt x="3474" y="31739"/>
                    </a:cubicBezTo>
                    <a:cubicBezTo>
                      <a:pt x="3778" y="30851"/>
                      <a:pt x="4927" y="29589"/>
                      <a:pt x="6390" y="28955"/>
                    </a:cubicBezTo>
                    <a:cubicBezTo>
                      <a:pt x="7922" y="28220"/>
                      <a:pt x="9954" y="27823"/>
                      <a:pt x="12149" y="27157"/>
                    </a:cubicBezTo>
                    <a:cubicBezTo>
                      <a:pt x="14212" y="26537"/>
                      <a:pt x="16407" y="25946"/>
                      <a:pt x="18650" y="25219"/>
                    </a:cubicBezTo>
                    <a:cubicBezTo>
                      <a:pt x="20896" y="24481"/>
                      <a:pt x="23193" y="23644"/>
                      <a:pt x="25412" y="22377"/>
                    </a:cubicBezTo>
                    <a:cubicBezTo>
                      <a:pt x="27617" y="21130"/>
                      <a:pt x="29683" y="19416"/>
                      <a:pt x="31179" y="17202"/>
                    </a:cubicBezTo>
                    <a:cubicBezTo>
                      <a:pt x="31361" y="16927"/>
                      <a:pt x="31576" y="16577"/>
                      <a:pt x="31720" y="16321"/>
                    </a:cubicBezTo>
                    <a:lnTo>
                      <a:pt x="31926" y="15945"/>
                    </a:lnTo>
                    <a:lnTo>
                      <a:pt x="31976" y="15852"/>
                    </a:lnTo>
                    <a:lnTo>
                      <a:pt x="32055" y="15687"/>
                    </a:lnTo>
                    <a:lnTo>
                      <a:pt x="32160" y="15450"/>
                    </a:lnTo>
                    <a:cubicBezTo>
                      <a:pt x="32459" y="14827"/>
                      <a:pt x="32673" y="14179"/>
                      <a:pt x="32850" y="13528"/>
                    </a:cubicBezTo>
                    <a:cubicBezTo>
                      <a:pt x="33192" y="12218"/>
                      <a:pt x="33269" y="10875"/>
                      <a:pt x="33142" y="9583"/>
                    </a:cubicBezTo>
                    <a:cubicBezTo>
                      <a:pt x="32883" y="7000"/>
                      <a:pt x="31780" y="4549"/>
                      <a:pt x="29994" y="2837"/>
                    </a:cubicBezTo>
                    <a:cubicBezTo>
                      <a:pt x="29783" y="2615"/>
                      <a:pt x="29556" y="2411"/>
                      <a:pt x="29309" y="2227"/>
                    </a:cubicBezTo>
                    <a:cubicBezTo>
                      <a:pt x="29060" y="2040"/>
                      <a:pt x="28862" y="1846"/>
                      <a:pt x="28570" y="1676"/>
                    </a:cubicBezTo>
                    <a:cubicBezTo>
                      <a:pt x="28292" y="1502"/>
                      <a:pt x="28010" y="1337"/>
                      <a:pt x="27732" y="1176"/>
                    </a:cubicBezTo>
                    <a:cubicBezTo>
                      <a:pt x="27488" y="1054"/>
                      <a:pt x="27289" y="975"/>
                      <a:pt x="27066" y="872"/>
                    </a:cubicBezTo>
                    <a:cubicBezTo>
                      <a:pt x="25934" y="398"/>
                      <a:pt x="24917" y="147"/>
                      <a:pt x="23871" y="54"/>
                    </a:cubicBezTo>
                    <a:cubicBezTo>
                      <a:pt x="23474" y="17"/>
                      <a:pt x="23085" y="0"/>
                      <a:pt x="227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67"/>
              <p:cNvSpPr/>
              <p:nvPr/>
            </p:nvSpPr>
            <p:spPr>
              <a:xfrm>
                <a:off x="4062725" y="270525"/>
                <a:ext cx="775400" cy="855625"/>
              </a:xfrm>
              <a:custGeom>
                <a:avLst/>
                <a:gdLst/>
                <a:ahLst/>
                <a:cxnLst/>
                <a:rect l="l" t="t" r="r" b="b"/>
                <a:pathLst>
                  <a:path w="31016" h="34225" extrusionOk="0">
                    <a:moveTo>
                      <a:pt x="4627" y="30141"/>
                    </a:moveTo>
                    <a:cubicBezTo>
                      <a:pt x="4626" y="30143"/>
                      <a:pt x="4626" y="30145"/>
                      <a:pt x="4628" y="30145"/>
                    </a:cubicBezTo>
                    <a:lnTo>
                      <a:pt x="4628" y="30145"/>
                    </a:lnTo>
                    <a:cubicBezTo>
                      <a:pt x="4627" y="30144"/>
                      <a:pt x="4627" y="30143"/>
                      <a:pt x="4627" y="30141"/>
                    </a:cubicBezTo>
                    <a:close/>
                    <a:moveTo>
                      <a:pt x="4628" y="30145"/>
                    </a:moveTo>
                    <a:cubicBezTo>
                      <a:pt x="4629" y="30146"/>
                      <a:pt x="4631" y="30147"/>
                      <a:pt x="4633" y="30147"/>
                    </a:cubicBezTo>
                    <a:cubicBezTo>
                      <a:pt x="4634" y="30147"/>
                      <a:pt x="4634" y="30147"/>
                      <a:pt x="4636" y="30147"/>
                    </a:cubicBezTo>
                    <a:lnTo>
                      <a:pt x="4636" y="30147"/>
                    </a:lnTo>
                    <a:cubicBezTo>
                      <a:pt x="4635" y="30147"/>
                      <a:pt x="4635" y="30147"/>
                      <a:pt x="4635" y="30147"/>
                    </a:cubicBezTo>
                    <a:cubicBezTo>
                      <a:pt x="4632" y="30147"/>
                      <a:pt x="4630" y="30146"/>
                      <a:pt x="4628" y="30145"/>
                    </a:cubicBezTo>
                    <a:close/>
                    <a:moveTo>
                      <a:pt x="21530" y="0"/>
                    </a:moveTo>
                    <a:cubicBezTo>
                      <a:pt x="20130" y="0"/>
                      <a:pt x="18844" y="256"/>
                      <a:pt x="17738" y="602"/>
                    </a:cubicBezTo>
                    <a:cubicBezTo>
                      <a:pt x="16529" y="983"/>
                      <a:pt x="15368" y="1502"/>
                      <a:pt x="14279" y="2146"/>
                    </a:cubicBezTo>
                    <a:cubicBezTo>
                      <a:pt x="13369" y="2670"/>
                      <a:pt x="12713" y="3183"/>
                      <a:pt x="12258" y="3530"/>
                    </a:cubicBezTo>
                    <a:lnTo>
                      <a:pt x="11617" y="4068"/>
                    </a:lnTo>
                    <a:lnTo>
                      <a:pt x="12234" y="4813"/>
                    </a:lnTo>
                    <a:lnTo>
                      <a:pt x="12881" y="4279"/>
                    </a:lnTo>
                    <a:cubicBezTo>
                      <a:pt x="13297" y="3973"/>
                      <a:pt x="13912" y="3496"/>
                      <a:pt x="14779" y="3008"/>
                    </a:cubicBezTo>
                    <a:cubicBezTo>
                      <a:pt x="15808" y="2412"/>
                      <a:pt x="16902" y="1936"/>
                      <a:pt x="18039" y="1588"/>
                    </a:cubicBezTo>
                    <a:cubicBezTo>
                      <a:pt x="19049" y="1281"/>
                      <a:pt x="20205" y="1064"/>
                      <a:pt x="21437" y="1064"/>
                    </a:cubicBezTo>
                    <a:cubicBezTo>
                      <a:pt x="21800" y="1064"/>
                      <a:pt x="22170" y="1083"/>
                      <a:pt x="22544" y="1124"/>
                    </a:cubicBezTo>
                    <a:cubicBezTo>
                      <a:pt x="23363" y="1198"/>
                      <a:pt x="24213" y="1442"/>
                      <a:pt x="24998" y="1782"/>
                    </a:cubicBezTo>
                    <a:cubicBezTo>
                      <a:pt x="25206" y="1883"/>
                      <a:pt x="25433" y="1981"/>
                      <a:pt x="25634" y="2089"/>
                    </a:cubicBezTo>
                    <a:lnTo>
                      <a:pt x="26183" y="2433"/>
                    </a:lnTo>
                    <a:cubicBezTo>
                      <a:pt x="26537" y="2694"/>
                      <a:pt x="26927" y="2962"/>
                      <a:pt x="27241" y="3305"/>
                    </a:cubicBezTo>
                    <a:cubicBezTo>
                      <a:pt x="28593" y="4597"/>
                      <a:pt x="29462" y="6522"/>
                      <a:pt x="29663" y="8571"/>
                    </a:cubicBezTo>
                    <a:cubicBezTo>
                      <a:pt x="29888" y="10637"/>
                      <a:pt x="29323" y="12791"/>
                      <a:pt x="28083" y="14598"/>
                    </a:cubicBezTo>
                    <a:cubicBezTo>
                      <a:pt x="26853" y="16415"/>
                      <a:pt x="25081" y="17897"/>
                      <a:pt x="23116" y="19029"/>
                    </a:cubicBezTo>
                    <a:cubicBezTo>
                      <a:pt x="21151" y="20168"/>
                      <a:pt x="18980" y="20987"/>
                      <a:pt x="16826" y="21708"/>
                    </a:cubicBezTo>
                    <a:cubicBezTo>
                      <a:pt x="14664" y="22423"/>
                      <a:pt x="12488" y="23024"/>
                      <a:pt x="10389" y="23666"/>
                    </a:cubicBezTo>
                    <a:cubicBezTo>
                      <a:pt x="8338" y="24314"/>
                      <a:pt x="6224" y="24716"/>
                      <a:pt x="4321" y="25624"/>
                    </a:cubicBezTo>
                    <a:cubicBezTo>
                      <a:pt x="3368" y="26069"/>
                      <a:pt x="2495" y="26677"/>
                      <a:pt x="1791" y="27395"/>
                    </a:cubicBezTo>
                    <a:cubicBezTo>
                      <a:pt x="1082" y="28106"/>
                      <a:pt x="508" y="28965"/>
                      <a:pt x="259" y="29935"/>
                    </a:cubicBezTo>
                    <a:cubicBezTo>
                      <a:pt x="0" y="30909"/>
                      <a:pt x="170" y="31941"/>
                      <a:pt x="694" y="32731"/>
                    </a:cubicBezTo>
                    <a:cubicBezTo>
                      <a:pt x="1235" y="33501"/>
                      <a:pt x="2023" y="33935"/>
                      <a:pt x="2782" y="34121"/>
                    </a:cubicBezTo>
                    <a:cubicBezTo>
                      <a:pt x="3070" y="34191"/>
                      <a:pt x="3358" y="34225"/>
                      <a:pt x="3638" y="34225"/>
                    </a:cubicBezTo>
                    <a:cubicBezTo>
                      <a:pt x="4106" y="34225"/>
                      <a:pt x="4553" y="34131"/>
                      <a:pt x="4946" y="33954"/>
                    </a:cubicBezTo>
                    <a:cubicBezTo>
                      <a:pt x="5250" y="33820"/>
                      <a:pt x="5523" y="33623"/>
                      <a:pt x="5748" y="33379"/>
                    </a:cubicBezTo>
                    <a:cubicBezTo>
                      <a:pt x="5965" y="33145"/>
                      <a:pt x="6087" y="32805"/>
                      <a:pt x="6138" y="32544"/>
                    </a:cubicBezTo>
                    <a:cubicBezTo>
                      <a:pt x="6332" y="31462"/>
                      <a:pt x="5963" y="30567"/>
                      <a:pt x="5465" y="30236"/>
                    </a:cubicBezTo>
                    <a:cubicBezTo>
                      <a:pt x="5261" y="30119"/>
                      <a:pt x="5087" y="30085"/>
                      <a:pt x="4953" y="30085"/>
                    </a:cubicBezTo>
                    <a:cubicBezTo>
                      <a:pt x="4777" y="30085"/>
                      <a:pt x="4666" y="30143"/>
                      <a:pt x="4636" y="30147"/>
                    </a:cubicBezTo>
                    <a:lnTo>
                      <a:pt x="4636" y="30147"/>
                    </a:lnTo>
                    <a:cubicBezTo>
                      <a:pt x="4659" y="30146"/>
                      <a:pt x="4725" y="30130"/>
                      <a:pt x="4819" y="30130"/>
                    </a:cubicBezTo>
                    <a:cubicBezTo>
                      <a:pt x="4961" y="30130"/>
                      <a:pt x="5166" y="30167"/>
                      <a:pt x="5381" y="30349"/>
                    </a:cubicBezTo>
                    <a:cubicBezTo>
                      <a:pt x="5760" y="30682"/>
                      <a:pt x="5968" y="31534"/>
                      <a:pt x="5719" y="32443"/>
                    </a:cubicBezTo>
                    <a:cubicBezTo>
                      <a:pt x="5587" y="33111"/>
                      <a:pt x="4764" y="33560"/>
                      <a:pt x="3860" y="33560"/>
                    </a:cubicBezTo>
                    <a:cubicBezTo>
                      <a:pt x="3569" y="33560"/>
                      <a:pt x="3269" y="33514"/>
                      <a:pt x="2980" y="33413"/>
                    </a:cubicBezTo>
                    <a:cubicBezTo>
                      <a:pt x="2382" y="33216"/>
                      <a:pt x="1798" y="32805"/>
                      <a:pt x="1458" y="32235"/>
                    </a:cubicBezTo>
                    <a:cubicBezTo>
                      <a:pt x="1125" y="31682"/>
                      <a:pt x="1044" y="30904"/>
                      <a:pt x="1252" y="30198"/>
                    </a:cubicBezTo>
                    <a:cubicBezTo>
                      <a:pt x="1688" y="28745"/>
                      <a:pt x="3091" y="27381"/>
                      <a:pt x="4783" y="26591"/>
                    </a:cubicBezTo>
                    <a:cubicBezTo>
                      <a:pt x="6511" y="25758"/>
                      <a:pt x="8589" y="25356"/>
                      <a:pt x="10703" y="24695"/>
                    </a:cubicBezTo>
                    <a:cubicBezTo>
                      <a:pt x="12785" y="24061"/>
                      <a:pt x="14968" y="23460"/>
                      <a:pt x="17166" y="22734"/>
                    </a:cubicBezTo>
                    <a:cubicBezTo>
                      <a:pt x="19361" y="22002"/>
                      <a:pt x="21587" y="21171"/>
                      <a:pt x="23662" y="19972"/>
                    </a:cubicBezTo>
                    <a:cubicBezTo>
                      <a:pt x="25730" y="18782"/>
                      <a:pt x="27636" y="17205"/>
                      <a:pt x="28990" y="15211"/>
                    </a:cubicBezTo>
                    <a:cubicBezTo>
                      <a:pt x="30357" y="13236"/>
                      <a:pt x="31015" y="10761"/>
                      <a:pt x="30757" y="8468"/>
                    </a:cubicBezTo>
                    <a:cubicBezTo>
                      <a:pt x="30537" y="6175"/>
                      <a:pt x="29567" y="4006"/>
                      <a:pt x="28016" y="2517"/>
                    </a:cubicBezTo>
                    <a:cubicBezTo>
                      <a:pt x="27652" y="2122"/>
                      <a:pt x="27221" y="1818"/>
                      <a:pt x="26791" y="1507"/>
                    </a:cubicBezTo>
                    <a:lnTo>
                      <a:pt x="26108" y="1091"/>
                    </a:lnTo>
                    <a:cubicBezTo>
                      <a:pt x="25888" y="976"/>
                      <a:pt x="25673" y="887"/>
                      <a:pt x="25457" y="787"/>
                    </a:cubicBezTo>
                    <a:cubicBezTo>
                      <a:pt x="24512" y="384"/>
                      <a:pt x="23585" y="138"/>
                      <a:pt x="22659" y="56"/>
                    </a:cubicBezTo>
                    <a:cubicBezTo>
                      <a:pt x="22276" y="18"/>
                      <a:pt x="21899" y="0"/>
                      <a:pt x="21530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67"/>
              <p:cNvSpPr/>
              <p:nvPr/>
            </p:nvSpPr>
            <p:spPr>
              <a:xfrm>
                <a:off x="2957425" y="254350"/>
                <a:ext cx="842900" cy="896500"/>
              </a:xfrm>
              <a:custGeom>
                <a:avLst/>
                <a:gdLst/>
                <a:ahLst/>
                <a:cxnLst/>
                <a:rect l="l" t="t" r="r" b="b"/>
                <a:pathLst>
                  <a:path w="33716" h="35860" extrusionOk="0">
                    <a:moveTo>
                      <a:pt x="10613" y="1"/>
                    </a:moveTo>
                    <a:cubicBezTo>
                      <a:pt x="10145" y="1"/>
                      <a:pt x="9663" y="27"/>
                      <a:pt x="9169" y="83"/>
                    </a:cubicBezTo>
                    <a:cubicBezTo>
                      <a:pt x="8120" y="196"/>
                      <a:pt x="7110" y="471"/>
                      <a:pt x="5987" y="969"/>
                    </a:cubicBezTo>
                    <a:cubicBezTo>
                      <a:pt x="5769" y="1077"/>
                      <a:pt x="5573" y="1158"/>
                      <a:pt x="5329" y="1288"/>
                    </a:cubicBezTo>
                    <a:cubicBezTo>
                      <a:pt x="5054" y="1453"/>
                      <a:pt x="4776" y="1623"/>
                      <a:pt x="4501" y="1805"/>
                    </a:cubicBezTo>
                    <a:cubicBezTo>
                      <a:pt x="4211" y="1982"/>
                      <a:pt x="4020" y="2180"/>
                      <a:pt x="3773" y="2374"/>
                    </a:cubicBezTo>
                    <a:cubicBezTo>
                      <a:pt x="3531" y="2561"/>
                      <a:pt x="3306" y="2769"/>
                      <a:pt x="3103" y="2997"/>
                    </a:cubicBezTo>
                    <a:cubicBezTo>
                      <a:pt x="1353" y="4746"/>
                      <a:pt x="305" y="7222"/>
                      <a:pt x="101" y="9807"/>
                    </a:cubicBezTo>
                    <a:cubicBezTo>
                      <a:pt x="1" y="11104"/>
                      <a:pt x="108" y="12445"/>
                      <a:pt x="477" y="13744"/>
                    </a:cubicBezTo>
                    <a:cubicBezTo>
                      <a:pt x="669" y="14393"/>
                      <a:pt x="896" y="15037"/>
                      <a:pt x="1207" y="15655"/>
                    </a:cubicBezTo>
                    <a:lnTo>
                      <a:pt x="1317" y="15887"/>
                    </a:lnTo>
                    <a:lnTo>
                      <a:pt x="1399" y="16050"/>
                    </a:lnTo>
                    <a:lnTo>
                      <a:pt x="1454" y="16143"/>
                    </a:lnTo>
                    <a:lnTo>
                      <a:pt x="1664" y="16514"/>
                    </a:lnTo>
                    <a:cubicBezTo>
                      <a:pt x="1815" y="16768"/>
                      <a:pt x="2038" y="17112"/>
                      <a:pt x="2227" y="17383"/>
                    </a:cubicBezTo>
                    <a:cubicBezTo>
                      <a:pt x="3768" y="19563"/>
                      <a:pt x="5870" y="21234"/>
                      <a:pt x="8101" y="22431"/>
                    </a:cubicBezTo>
                    <a:cubicBezTo>
                      <a:pt x="10346" y="23652"/>
                      <a:pt x="12661" y="24439"/>
                      <a:pt x="14923" y="25131"/>
                    </a:cubicBezTo>
                    <a:cubicBezTo>
                      <a:pt x="17183" y="25811"/>
                      <a:pt x="19387" y="26354"/>
                      <a:pt x="21465" y="26929"/>
                    </a:cubicBezTo>
                    <a:cubicBezTo>
                      <a:pt x="23674" y="27549"/>
                      <a:pt x="25714" y="27901"/>
                      <a:pt x="27263" y="28605"/>
                    </a:cubicBezTo>
                    <a:cubicBezTo>
                      <a:pt x="28737" y="29208"/>
                      <a:pt x="29912" y="30443"/>
                      <a:pt x="30235" y="31324"/>
                    </a:cubicBezTo>
                    <a:cubicBezTo>
                      <a:pt x="30314" y="31544"/>
                      <a:pt x="30372" y="31738"/>
                      <a:pt x="30372" y="31934"/>
                    </a:cubicBezTo>
                    <a:cubicBezTo>
                      <a:pt x="30382" y="32118"/>
                      <a:pt x="30362" y="32303"/>
                      <a:pt x="30319" y="32482"/>
                    </a:cubicBezTo>
                    <a:cubicBezTo>
                      <a:pt x="30221" y="32825"/>
                      <a:pt x="29876" y="33215"/>
                      <a:pt x="29470" y="33423"/>
                    </a:cubicBezTo>
                    <a:cubicBezTo>
                      <a:pt x="29168" y="33604"/>
                      <a:pt x="28826" y="33680"/>
                      <a:pt x="28510" y="33680"/>
                    </a:cubicBezTo>
                    <a:cubicBezTo>
                      <a:pt x="27991" y="33680"/>
                      <a:pt x="27541" y="33476"/>
                      <a:pt x="27447" y="33203"/>
                    </a:cubicBezTo>
                    <a:cubicBezTo>
                      <a:pt x="27102" y="32509"/>
                      <a:pt x="27119" y="31700"/>
                      <a:pt x="27356" y="31364"/>
                    </a:cubicBezTo>
                    <a:cubicBezTo>
                      <a:pt x="27607" y="30981"/>
                      <a:pt x="28028" y="31037"/>
                      <a:pt x="28000" y="31010"/>
                    </a:cubicBezTo>
                    <a:lnTo>
                      <a:pt x="27789" y="30922"/>
                    </a:lnTo>
                    <a:cubicBezTo>
                      <a:pt x="27724" y="30901"/>
                      <a:pt x="27634" y="30882"/>
                      <a:pt x="27526" y="30882"/>
                    </a:cubicBezTo>
                    <a:cubicBezTo>
                      <a:pt x="27395" y="30882"/>
                      <a:pt x="27238" y="30910"/>
                      <a:pt x="27064" y="30996"/>
                    </a:cubicBezTo>
                    <a:cubicBezTo>
                      <a:pt x="26741" y="31144"/>
                      <a:pt x="26465" y="31501"/>
                      <a:pt x="26279" y="31937"/>
                    </a:cubicBezTo>
                    <a:cubicBezTo>
                      <a:pt x="26087" y="32379"/>
                      <a:pt x="25975" y="32913"/>
                      <a:pt x="26056" y="33576"/>
                    </a:cubicBezTo>
                    <a:cubicBezTo>
                      <a:pt x="26082" y="33875"/>
                      <a:pt x="26274" y="34392"/>
                      <a:pt x="26544" y="34692"/>
                    </a:cubicBezTo>
                    <a:cubicBezTo>
                      <a:pt x="26815" y="35010"/>
                      <a:pt x="27150" y="35269"/>
                      <a:pt x="27526" y="35453"/>
                    </a:cubicBezTo>
                    <a:cubicBezTo>
                      <a:pt x="28058" y="35717"/>
                      <a:pt x="28661" y="35859"/>
                      <a:pt x="29301" y="35859"/>
                    </a:cubicBezTo>
                    <a:cubicBezTo>
                      <a:pt x="29589" y="35859"/>
                      <a:pt x="29884" y="35831"/>
                      <a:pt x="30183" y="35771"/>
                    </a:cubicBezTo>
                    <a:cubicBezTo>
                      <a:pt x="31126" y="35568"/>
                      <a:pt x="32134" y="35087"/>
                      <a:pt x="32885" y="34067"/>
                    </a:cubicBezTo>
                    <a:cubicBezTo>
                      <a:pt x="33287" y="33485"/>
                      <a:pt x="33484" y="32951"/>
                      <a:pt x="33596" y="32308"/>
                    </a:cubicBezTo>
                    <a:cubicBezTo>
                      <a:pt x="33716" y="31673"/>
                      <a:pt x="33670" y="30998"/>
                      <a:pt x="33510" y="30381"/>
                    </a:cubicBezTo>
                    <a:cubicBezTo>
                      <a:pt x="33194" y="29124"/>
                      <a:pt x="32462" y="28123"/>
                      <a:pt x="31638" y="27317"/>
                    </a:cubicBezTo>
                    <a:cubicBezTo>
                      <a:pt x="30822" y="26508"/>
                      <a:pt x="29793" y="25825"/>
                      <a:pt x="28723" y="25349"/>
                    </a:cubicBezTo>
                    <a:cubicBezTo>
                      <a:pt x="26604" y="24389"/>
                      <a:pt x="24436" y="24025"/>
                      <a:pt x="22451" y="23427"/>
                    </a:cubicBezTo>
                    <a:cubicBezTo>
                      <a:pt x="20318" y="22812"/>
                      <a:pt x="18143" y="22249"/>
                      <a:pt x="16012" y="21581"/>
                    </a:cubicBezTo>
                    <a:cubicBezTo>
                      <a:pt x="13894" y="20914"/>
                      <a:pt x="11778" y="20148"/>
                      <a:pt x="9935" y="19113"/>
                    </a:cubicBezTo>
                    <a:cubicBezTo>
                      <a:pt x="8084" y="18075"/>
                      <a:pt x="6442" y="16765"/>
                      <a:pt x="5315" y="15193"/>
                    </a:cubicBezTo>
                    <a:cubicBezTo>
                      <a:pt x="5178" y="14991"/>
                      <a:pt x="5082" y="14862"/>
                      <a:pt x="4939" y="14625"/>
                    </a:cubicBezTo>
                    <a:lnTo>
                      <a:pt x="4723" y="14254"/>
                    </a:lnTo>
                    <a:lnTo>
                      <a:pt x="4679" y="14181"/>
                    </a:lnTo>
                    <a:lnTo>
                      <a:pt x="4679" y="14181"/>
                    </a:lnTo>
                    <a:cubicBezTo>
                      <a:pt x="4682" y="14186"/>
                      <a:pt x="4684" y="14188"/>
                      <a:pt x="4684" y="14188"/>
                    </a:cubicBezTo>
                    <a:cubicBezTo>
                      <a:pt x="4687" y="14188"/>
                      <a:pt x="4659" y="14132"/>
                      <a:pt x="4659" y="14132"/>
                    </a:cubicBezTo>
                    <a:lnTo>
                      <a:pt x="4587" y="13979"/>
                    </a:lnTo>
                    <a:cubicBezTo>
                      <a:pt x="4379" y="13582"/>
                      <a:pt x="4228" y="13156"/>
                      <a:pt x="4096" y="12727"/>
                    </a:cubicBezTo>
                    <a:cubicBezTo>
                      <a:pt x="3838" y="11865"/>
                      <a:pt x="3761" y="10953"/>
                      <a:pt x="3823" y="10072"/>
                    </a:cubicBezTo>
                    <a:cubicBezTo>
                      <a:pt x="3948" y="8311"/>
                      <a:pt x="4649" y="6654"/>
                      <a:pt x="5743" y="5558"/>
                    </a:cubicBezTo>
                    <a:cubicBezTo>
                      <a:pt x="5987" y="5268"/>
                      <a:pt x="6325" y="5029"/>
                      <a:pt x="6586" y="4823"/>
                    </a:cubicBezTo>
                    <a:cubicBezTo>
                      <a:pt x="6720" y="4737"/>
                      <a:pt x="6847" y="4646"/>
                      <a:pt x="6971" y="4550"/>
                    </a:cubicBezTo>
                    <a:cubicBezTo>
                      <a:pt x="7148" y="4447"/>
                      <a:pt x="7388" y="4335"/>
                      <a:pt x="7589" y="4229"/>
                    </a:cubicBezTo>
                    <a:cubicBezTo>
                      <a:pt x="8180" y="3952"/>
                      <a:pt x="8936" y="3693"/>
                      <a:pt x="9631" y="3614"/>
                    </a:cubicBezTo>
                    <a:cubicBezTo>
                      <a:pt x="10052" y="3554"/>
                      <a:pt x="10473" y="3527"/>
                      <a:pt x="10888" y="3527"/>
                    </a:cubicBezTo>
                    <a:cubicBezTo>
                      <a:pt x="11865" y="3527"/>
                      <a:pt x="12809" y="3678"/>
                      <a:pt x="13654" y="3909"/>
                    </a:cubicBezTo>
                    <a:cubicBezTo>
                      <a:pt x="14866" y="4232"/>
                      <a:pt x="15888" y="4699"/>
                      <a:pt x="16704" y="5120"/>
                    </a:cubicBezTo>
                    <a:cubicBezTo>
                      <a:pt x="17532" y="5546"/>
                      <a:pt x="18111" y="5960"/>
                      <a:pt x="18492" y="6214"/>
                    </a:cubicBezTo>
                    <a:lnTo>
                      <a:pt x="19157" y="6721"/>
                    </a:lnTo>
                    <a:lnTo>
                      <a:pt x="21151" y="4222"/>
                    </a:lnTo>
                    <a:lnTo>
                      <a:pt x="20507" y="3686"/>
                    </a:lnTo>
                    <a:cubicBezTo>
                      <a:pt x="19998" y="3303"/>
                      <a:pt x="19287" y="2757"/>
                      <a:pt x="18322" y="2207"/>
                    </a:cubicBezTo>
                    <a:cubicBezTo>
                      <a:pt x="17144" y="1527"/>
                      <a:pt x="15892" y="986"/>
                      <a:pt x="14590" y="598"/>
                    </a:cubicBezTo>
                    <a:cubicBezTo>
                      <a:pt x="13435" y="258"/>
                      <a:pt x="12094" y="1"/>
                      <a:pt x="106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67"/>
              <p:cNvSpPr/>
              <p:nvPr/>
            </p:nvSpPr>
            <p:spPr>
              <a:xfrm>
                <a:off x="2987525" y="285250"/>
                <a:ext cx="786050" cy="845950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33838" extrusionOk="0">
                    <a:moveTo>
                      <a:pt x="26798" y="29774"/>
                    </a:moveTo>
                    <a:cubicBezTo>
                      <a:pt x="26799" y="29776"/>
                      <a:pt x="26799" y="29778"/>
                      <a:pt x="26798" y="29779"/>
                    </a:cubicBezTo>
                    <a:lnTo>
                      <a:pt x="26798" y="29779"/>
                    </a:lnTo>
                    <a:cubicBezTo>
                      <a:pt x="26799" y="29778"/>
                      <a:pt x="26799" y="29776"/>
                      <a:pt x="26798" y="29774"/>
                    </a:cubicBezTo>
                    <a:close/>
                    <a:moveTo>
                      <a:pt x="26798" y="29779"/>
                    </a:moveTo>
                    <a:cubicBezTo>
                      <a:pt x="26797" y="29780"/>
                      <a:pt x="26795" y="29780"/>
                      <a:pt x="26791" y="29780"/>
                    </a:cubicBezTo>
                    <a:lnTo>
                      <a:pt x="26791" y="29780"/>
                    </a:lnTo>
                    <a:cubicBezTo>
                      <a:pt x="26792" y="29780"/>
                      <a:pt x="26793" y="29781"/>
                      <a:pt x="26793" y="29781"/>
                    </a:cubicBezTo>
                    <a:cubicBezTo>
                      <a:pt x="26796" y="29781"/>
                      <a:pt x="26797" y="29780"/>
                      <a:pt x="26798" y="29779"/>
                    </a:cubicBezTo>
                    <a:close/>
                    <a:moveTo>
                      <a:pt x="9497" y="0"/>
                    </a:moveTo>
                    <a:cubicBezTo>
                      <a:pt x="9051" y="0"/>
                      <a:pt x="8593" y="26"/>
                      <a:pt x="8125" y="83"/>
                    </a:cubicBezTo>
                    <a:cubicBezTo>
                      <a:pt x="7203" y="183"/>
                      <a:pt x="6279" y="451"/>
                      <a:pt x="5343" y="873"/>
                    </a:cubicBezTo>
                    <a:cubicBezTo>
                      <a:pt x="5130" y="978"/>
                      <a:pt x="4920" y="1071"/>
                      <a:pt x="4700" y="1191"/>
                    </a:cubicBezTo>
                    <a:lnTo>
                      <a:pt x="4025" y="1622"/>
                    </a:lnTo>
                    <a:cubicBezTo>
                      <a:pt x="3603" y="1940"/>
                      <a:pt x="3180" y="2256"/>
                      <a:pt x="2823" y="2658"/>
                    </a:cubicBezTo>
                    <a:cubicBezTo>
                      <a:pt x="1305" y="4178"/>
                      <a:pt x="381" y="6369"/>
                      <a:pt x="209" y="8664"/>
                    </a:cubicBezTo>
                    <a:cubicBezTo>
                      <a:pt x="1" y="10964"/>
                      <a:pt x="712" y="13423"/>
                      <a:pt x="2122" y="15371"/>
                    </a:cubicBezTo>
                    <a:cubicBezTo>
                      <a:pt x="3517" y="17334"/>
                      <a:pt x="5458" y="18868"/>
                      <a:pt x="7550" y="20015"/>
                    </a:cubicBezTo>
                    <a:cubicBezTo>
                      <a:pt x="9652" y="21171"/>
                      <a:pt x="11895" y="21954"/>
                      <a:pt x="14104" y="22639"/>
                    </a:cubicBezTo>
                    <a:cubicBezTo>
                      <a:pt x="16319" y="23316"/>
                      <a:pt x="18511" y="23869"/>
                      <a:pt x="20608" y="24460"/>
                    </a:cubicBezTo>
                    <a:cubicBezTo>
                      <a:pt x="22736" y="25075"/>
                      <a:pt x="24821" y="25434"/>
                      <a:pt x="26568" y="26229"/>
                    </a:cubicBezTo>
                    <a:cubicBezTo>
                      <a:pt x="28277" y="26981"/>
                      <a:pt x="29709" y="28316"/>
                      <a:pt x="30176" y="29760"/>
                    </a:cubicBezTo>
                    <a:cubicBezTo>
                      <a:pt x="30396" y="30464"/>
                      <a:pt x="30331" y="31242"/>
                      <a:pt x="30011" y="31802"/>
                    </a:cubicBezTo>
                    <a:cubicBezTo>
                      <a:pt x="29683" y="32379"/>
                      <a:pt x="29110" y="32802"/>
                      <a:pt x="28514" y="33010"/>
                    </a:cubicBezTo>
                    <a:cubicBezTo>
                      <a:pt x="28209" y="33125"/>
                      <a:pt x="27890" y="33178"/>
                      <a:pt x="27580" y="33178"/>
                    </a:cubicBezTo>
                    <a:cubicBezTo>
                      <a:pt x="26699" y="33178"/>
                      <a:pt x="25900" y="32750"/>
                      <a:pt x="25757" y="32098"/>
                    </a:cubicBezTo>
                    <a:cubicBezTo>
                      <a:pt x="25486" y="31196"/>
                      <a:pt x="25678" y="30341"/>
                      <a:pt x="26051" y="29999"/>
                    </a:cubicBezTo>
                    <a:cubicBezTo>
                      <a:pt x="26270" y="29804"/>
                      <a:pt x="26483" y="29768"/>
                      <a:pt x="26625" y="29768"/>
                    </a:cubicBezTo>
                    <a:cubicBezTo>
                      <a:pt x="26708" y="29768"/>
                      <a:pt x="26768" y="29780"/>
                      <a:pt x="26790" y="29780"/>
                    </a:cubicBezTo>
                    <a:cubicBezTo>
                      <a:pt x="26790" y="29780"/>
                      <a:pt x="26791" y="29780"/>
                      <a:pt x="26791" y="29780"/>
                    </a:cubicBezTo>
                    <a:lnTo>
                      <a:pt x="26791" y="29780"/>
                    </a:lnTo>
                    <a:cubicBezTo>
                      <a:pt x="26764" y="29777"/>
                      <a:pt x="26659" y="29726"/>
                      <a:pt x="26493" y="29726"/>
                    </a:cubicBezTo>
                    <a:cubicBezTo>
                      <a:pt x="26356" y="29726"/>
                      <a:pt x="26177" y="29761"/>
                      <a:pt x="25965" y="29889"/>
                    </a:cubicBezTo>
                    <a:cubicBezTo>
                      <a:pt x="25477" y="30229"/>
                      <a:pt x="25127" y="31131"/>
                      <a:pt x="25343" y="32211"/>
                    </a:cubicBezTo>
                    <a:cubicBezTo>
                      <a:pt x="25398" y="32470"/>
                      <a:pt x="25527" y="32807"/>
                      <a:pt x="25750" y="33037"/>
                    </a:cubicBezTo>
                    <a:cubicBezTo>
                      <a:pt x="25980" y="33276"/>
                      <a:pt x="26257" y="33465"/>
                      <a:pt x="26564" y="33592"/>
                    </a:cubicBezTo>
                    <a:cubicBezTo>
                      <a:pt x="26941" y="33753"/>
                      <a:pt x="27364" y="33838"/>
                      <a:pt x="27807" y="33838"/>
                    </a:cubicBezTo>
                    <a:cubicBezTo>
                      <a:pt x="28109" y="33838"/>
                      <a:pt x="28419" y="33798"/>
                      <a:pt x="28730" y="33717"/>
                    </a:cubicBezTo>
                    <a:cubicBezTo>
                      <a:pt x="29486" y="33511"/>
                      <a:pt x="30264" y="33063"/>
                      <a:pt x="30788" y="32280"/>
                    </a:cubicBezTo>
                    <a:cubicBezTo>
                      <a:pt x="31296" y="31481"/>
                      <a:pt x="31442" y="30442"/>
                      <a:pt x="31162" y="29475"/>
                    </a:cubicBezTo>
                    <a:cubicBezTo>
                      <a:pt x="30894" y="28510"/>
                      <a:pt x="30303" y="27665"/>
                      <a:pt x="29577" y="26969"/>
                    </a:cubicBezTo>
                    <a:cubicBezTo>
                      <a:pt x="28859" y="26267"/>
                      <a:pt x="27971" y="25679"/>
                      <a:pt x="27009" y="25255"/>
                    </a:cubicBezTo>
                    <a:cubicBezTo>
                      <a:pt x="25089" y="24386"/>
                      <a:pt x="22966" y="24029"/>
                      <a:pt x="20900" y="23426"/>
                    </a:cubicBezTo>
                    <a:cubicBezTo>
                      <a:pt x="18789" y="22828"/>
                      <a:pt x="16601" y="22272"/>
                      <a:pt x="14423" y="21604"/>
                    </a:cubicBezTo>
                    <a:cubicBezTo>
                      <a:pt x="12254" y="20932"/>
                      <a:pt x="10066" y="20159"/>
                      <a:pt x="8077" y="19060"/>
                    </a:cubicBezTo>
                    <a:cubicBezTo>
                      <a:pt x="6090" y="17971"/>
                      <a:pt x="4285" y="16527"/>
                      <a:pt x="3014" y="14737"/>
                    </a:cubicBezTo>
                    <a:cubicBezTo>
                      <a:pt x="1739" y="12956"/>
                      <a:pt x="1128" y="10816"/>
                      <a:pt x="1310" y="8743"/>
                    </a:cubicBezTo>
                    <a:cubicBezTo>
                      <a:pt x="1466" y="6692"/>
                      <a:pt x="2291" y="4750"/>
                      <a:pt x="3618" y="3429"/>
                    </a:cubicBezTo>
                    <a:cubicBezTo>
                      <a:pt x="3924" y="3080"/>
                      <a:pt x="4309" y="2802"/>
                      <a:pt x="4656" y="2536"/>
                    </a:cubicBezTo>
                    <a:lnTo>
                      <a:pt x="5197" y="2177"/>
                    </a:lnTo>
                    <a:cubicBezTo>
                      <a:pt x="5396" y="2065"/>
                      <a:pt x="5621" y="1962"/>
                      <a:pt x="5829" y="1856"/>
                    </a:cubicBezTo>
                    <a:cubicBezTo>
                      <a:pt x="6605" y="1502"/>
                      <a:pt x="7450" y="1236"/>
                      <a:pt x="8266" y="1145"/>
                    </a:cubicBezTo>
                    <a:cubicBezTo>
                      <a:pt x="8716" y="1086"/>
                      <a:pt x="9160" y="1060"/>
                      <a:pt x="9594" y="1060"/>
                    </a:cubicBezTo>
                    <a:cubicBezTo>
                      <a:pt x="10744" y="1060"/>
                      <a:pt x="11825" y="1247"/>
                      <a:pt x="12781" y="1514"/>
                    </a:cubicBezTo>
                    <a:cubicBezTo>
                      <a:pt x="13922" y="1837"/>
                      <a:pt x="15026" y="2290"/>
                      <a:pt x="16067" y="2864"/>
                    </a:cubicBezTo>
                    <a:cubicBezTo>
                      <a:pt x="16943" y="3333"/>
                      <a:pt x="17570" y="3795"/>
                      <a:pt x="17992" y="4094"/>
                    </a:cubicBezTo>
                    <a:lnTo>
                      <a:pt x="18650" y="4614"/>
                    </a:lnTo>
                    <a:lnTo>
                      <a:pt x="19253" y="3858"/>
                    </a:lnTo>
                    <a:lnTo>
                      <a:pt x="18600" y="3333"/>
                    </a:lnTo>
                    <a:cubicBezTo>
                      <a:pt x="18135" y="2996"/>
                      <a:pt x="17470" y="2498"/>
                      <a:pt x="16551" y="1993"/>
                    </a:cubicBezTo>
                    <a:cubicBezTo>
                      <a:pt x="15445" y="1373"/>
                      <a:pt x="14274" y="880"/>
                      <a:pt x="13058" y="523"/>
                    </a:cubicBezTo>
                    <a:cubicBezTo>
                      <a:pt x="12009" y="220"/>
                      <a:pt x="10803" y="0"/>
                      <a:pt x="9497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67"/>
              <p:cNvSpPr/>
              <p:nvPr/>
            </p:nvSpPr>
            <p:spPr>
              <a:xfrm>
                <a:off x="3368550" y="238100"/>
                <a:ext cx="1089150" cy="1354050"/>
              </a:xfrm>
              <a:custGeom>
                <a:avLst/>
                <a:gdLst/>
                <a:ahLst/>
                <a:cxnLst/>
                <a:rect l="l" t="t" r="r" b="b"/>
                <a:pathLst>
                  <a:path w="43566" h="54162" extrusionOk="0">
                    <a:moveTo>
                      <a:pt x="40538" y="1"/>
                    </a:moveTo>
                    <a:cubicBezTo>
                      <a:pt x="40536" y="1"/>
                      <a:pt x="40535" y="1"/>
                      <a:pt x="40533" y="1"/>
                    </a:cubicBezTo>
                    <a:lnTo>
                      <a:pt x="23581" y="183"/>
                    </a:lnTo>
                    <a:lnTo>
                      <a:pt x="19703" y="224"/>
                    </a:lnTo>
                    <a:lnTo>
                      <a:pt x="2751" y="406"/>
                    </a:lnTo>
                    <a:cubicBezTo>
                      <a:pt x="2416" y="408"/>
                      <a:pt x="2128" y="645"/>
                      <a:pt x="2061" y="973"/>
                    </a:cubicBezTo>
                    <a:cubicBezTo>
                      <a:pt x="1530" y="3469"/>
                      <a:pt x="0" y="13846"/>
                      <a:pt x="8783" y="22600"/>
                    </a:cubicBezTo>
                    <a:cubicBezTo>
                      <a:pt x="18846" y="32630"/>
                      <a:pt x="19789" y="34399"/>
                      <a:pt x="18887" y="42942"/>
                    </a:cubicBezTo>
                    <a:cubicBezTo>
                      <a:pt x="17982" y="51485"/>
                      <a:pt x="13855" y="54161"/>
                      <a:pt x="13855" y="54161"/>
                    </a:cubicBezTo>
                    <a:lnTo>
                      <a:pt x="22106" y="54072"/>
                    </a:lnTo>
                    <a:lnTo>
                      <a:pt x="22326" y="54070"/>
                    </a:lnTo>
                    <a:lnTo>
                      <a:pt x="30577" y="53982"/>
                    </a:lnTo>
                    <a:cubicBezTo>
                      <a:pt x="30577" y="53982"/>
                      <a:pt x="26396" y="51394"/>
                      <a:pt x="25309" y="42870"/>
                    </a:cubicBezTo>
                    <a:cubicBezTo>
                      <a:pt x="24222" y="34348"/>
                      <a:pt x="25127" y="32560"/>
                      <a:pt x="34972" y="22320"/>
                    </a:cubicBezTo>
                    <a:cubicBezTo>
                      <a:pt x="43566" y="13379"/>
                      <a:pt x="41816" y="3039"/>
                      <a:pt x="41232" y="554"/>
                    </a:cubicBezTo>
                    <a:cubicBezTo>
                      <a:pt x="41158" y="228"/>
                      <a:pt x="40869" y="1"/>
                      <a:pt x="4053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67"/>
              <p:cNvSpPr/>
              <p:nvPr/>
            </p:nvSpPr>
            <p:spPr>
              <a:xfrm>
                <a:off x="3588225" y="1559325"/>
                <a:ext cx="673800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26952" h="10605" extrusionOk="0">
                    <a:moveTo>
                      <a:pt x="26784" y="0"/>
                    </a:moveTo>
                    <a:lnTo>
                      <a:pt x="58" y="285"/>
                    </a:lnTo>
                    <a:cubicBezTo>
                      <a:pt x="27" y="285"/>
                      <a:pt x="1" y="311"/>
                      <a:pt x="1" y="343"/>
                    </a:cubicBezTo>
                    <a:lnTo>
                      <a:pt x="111" y="10604"/>
                    </a:lnTo>
                    <a:lnTo>
                      <a:pt x="26951" y="10320"/>
                    </a:lnTo>
                    <a:lnTo>
                      <a:pt x="26841" y="58"/>
                    </a:lnTo>
                    <a:cubicBezTo>
                      <a:pt x="26841" y="27"/>
                      <a:pt x="26815" y="0"/>
                      <a:pt x="267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67"/>
              <p:cNvSpPr/>
              <p:nvPr/>
            </p:nvSpPr>
            <p:spPr>
              <a:xfrm>
                <a:off x="3513850" y="1774875"/>
                <a:ext cx="8253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680" extrusionOk="0">
                    <a:moveTo>
                      <a:pt x="32921" y="0"/>
                    </a:moveTo>
                    <a:lnTo>
                      <a:pt x="58" y="350"/>
                    </a:lnTo>
                    <a:cubicBezTo>
                      <a:pt x="27" y="350"/>
                      <a:pt x="0" y="376"/>
                      <a:pt x="0" y="410"/>
                    </a:cubicBezTo>
                    <a:lnTo>
                      <a:pt x="36" y="3680"/>
                    </a:lnTo>
                    <a:lnTo>
                      <a:pt x="33012" y="3328"/>
                    </a:lnTo>
                    <a:lnTo>
                      <a:pt x="32978" y="58"/>
                    </a:lnTo>
                    <a:cubicBezTo>
                      <a:pt x="32978" y="27"/>
                      <a:pt x="32952" y="0"/>
                      <a:pt x="32921" y="0"/>
                    </a:cubicBezTo>
                    <a:close/>
                  </a:path>
                </a:pathLst>
              </a:custGeom>
              <a:solidFill>
                <a:srgbClr val="E7E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67"/>
              <p:cNvSpPr/>
              <p:nvPr/>
            </p:nvSpPr>
            <p:spPr>
              <a:xfrm>
                <a:off x="3466550" y="322000"/>
                <a:ext cx="893500" cy="458025"/>
              </a:xfrm>
              <a:custGeom>
                <a:avLst/>
                <a:gdLst/>
                <a:ahLst/>
                <a:cxnLst/>
                <a:rect l="l" t="t" r="r" b="b"/>
                <a:pathLst>
                  <a:path w="35740" h="18321" extrusionOk="0">
                    <a:moveTo>
                      <a:pt x="34103" y="1"/>
                    </a:moveTo>
                    <a:cubicBezTo>
                      <a:pt x="34097" y="1"/>
                      <a:pt x="34091" y="1"/>
                      <a:pt x="34085" y="1"/>
                    </a:cubicBezTo>
                    <a:lnTo>
                      <a:pt x="18162" y="171"/>
                    </a:lnTo>
                    <a:lnTo>
                      <a:pt x="17351" y="181"/>
                    </a:lnTo>
                    <a:lnTo>
                      <a:pt x="1428" y="350"/>
                    </a:lnTo>
                    <a:cubicBezTo>
                      <a:pt x="834" y="353"/>
                      <a:pt x="348" y="820"/>
                      <a:pt x="320" y="1413"/>
                    </a:cubicBezTo>
                    <a:cubicBezTo>
                      <a:pt x="315" y="1492"/>
                      <a:pt x="312" y="1578"/>
                      <a:pt x="310" y="1667"/>
                    </a:cubicBezTo>
                    <a:cubicBezTo>
                      <a:pt x="1" y="10807"/>
                      <a:pt x="7459" y="18321"/>
                      <a:pt x="16585" y="18321"/>
                    </a:cubicBezTo>
                    <a:cubicBezTo>
                      <a:pt x="16644" y="18321"/>
                      <a:pt x="16703" y="18321"/>
                      <a:pt x="16762" y="18320"/>
                    </a:cubicBezTo>
                    <a:lnTo>
                      <a:pt x="17545" y="18310"/>
                    </a:lnTo>
                    <a:lnTo>
                      <a:pt x="18354" y="18303"/>
                    </a:lnTo>
                    <a:lnTo>
                      <a:pt x="19136" y="18294"/>
                    </a:lnTo>
                    <a:cubicBezTo>
                      <a:pt x="28343" y="18196"/>
                      <a:pt x="35739" y="10485"/>
                      <a:pt x="35229" y="1294"/>
                    </a:cubicBezTo>
                    <a:cubicBezTo>
                      <a:pt x="35225" y="1203"/>
                      <a:pt x="35220" y="1119"/>
                      <a:pt x="35215" y="1040"/>
                    </a:cubicBezTo>
                    <a:cubicBezTo>
                      <a:pt x="35175" y="455"/>
                      <a:pt x="34689" y="1"/>
                      <a:pt x="34103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67"/>
              <p:cNvSpPr/>
              <p:nvPr/>
            </p:nvSpPr>
            <p:spPr>
              <a:xfrm>
                <a:off x="3472850" y="260850"/>
                <a:ext cx="8743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34975" h="2266" extrusionOk="0">
                    <a:moveTo>
                      <a:pt x="34014" y="1"/>
                    </a:moveTo>
                    <a:cubicBezTo>
                      <a:pt x="34011" y="1"/>
                      <a:pt x="34008" y="1"/>
                      <a:pt x="34005" y="1"/>
                    </a:cubicBezTo>
                    <a:lnTo>
                      <a:pt x="953" y="355"/>
                    </a:lnTo>
                    <a:cubicBezTo>
                      <a:pt x="424" y="360"/>
                      <a:pt x="1" y="791"/>
                      <a:pt x="8" y="1320"/>
                    </a:cubicBezTo>
                    <a:cubicBezTo>
                      <a:pt x="13" y="1843"/>
                      <a:pt x="441" y="2265"/>
                      <a:pt x="964" y="2265"/>
                    </a:cubicBezTo>
                    <a:cubicBezTo>
                      <a:pt x="967" y="2265"/>
                      <a:pt x="969" y="2265"/>
                      <a:pt x="972" y="2265"/>
                    </a:cubicBezTo>
                    <a:lnTo>
                      <a:pt x="34022" y="1913"/>
                    </a:lnTo>
                    <a:cubicBezTo>
                      <a:pt x="34551" y="1906"/>
                      <a:pt x="34975" y="1473"/>
                      <a:pt x="34968" y="946"/>
                    </a:cubicBezTo>
                    <a:cubicBezTo>
                      <a:pt x="34963" y="422"/>
                      <a:pt x="34537" y="1"/>
                      <a:pt x="34014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67"/>
              <p:cNvSpPr/>
              <p:nvPr/>
            </p:nvSpPr>
            <p:spPr>
              <a:xfrm>
                <a:off x="3746150" y="421050"/>
                <a:ext cx="3326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3305" h="12654" extrusionOk="0">
                    <a:moveTo>
                      <a:pt x="6653" y="1"/>
                    </a:moveTo>
                    <a:lnTo>
                      <a:pt x="4597" y="4166"/>
                    </a:lnTo>
                    <a:lnTo>
                      <a:pt x="1" y="4833"/>
                    </a:lnTo>
                    <a:lnTo>
                      <a:pt x="3325" y="8075"/>
                    </a:lnTo>
                    <a:lnTo>
                      <a:pt x="2540" y="12654"/>
                    </a:lnTo>
                    <a:lnTo>
                      <a:pt x="6653" y="10492"/>
                    </a:lnTo>
                    <a:lnTo>
                      <a:pt x="10765" y="12654"/>
                    </a:lnTo>
                    <a:lnTo>
                      <a:pt x="9978" y="8075"/>
                    </a:lnTo>
                    <a:lnTo>
                      <a:pt x="13305" y="4833"/>
                    </a:lnTo>
                    <a:lnTo>
                      <a:pt x="8709" y="4166"/>
                    </a:lnTo>
                    <a:lnTo>
                      <a:pt x="6653" y="1"/>
                    </a:lnTo>
                    <a:close/>
                    <a:moveTo>
                      <a:pt x="2540" y="12654"/>
                    </a:moveTo>
                    <a:lnTo>
                      <a:pt x="2540" y="12654"/>
                    </a:lnTo>
                    <a:lnTo>
                      <a:pt x="2540" y="126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1" name="Google Shape;4731;p67"/>
          <p:cNvGrpSpPr/>
          <p:nvPr/>
        </p:nvGrpSpPr>
        <p:grpSpPr>
          <a:xfrm>
            <a:off x="2496179" y="3734510"/>
            <a:ext cx="1243128" cy="637739"/>
            <a:chOff x="2496310" y="3693351"/>
            <a:chExt cx="1342906" cy="688926"/>
          </a:xfrm>
        </p:grpSpPr>
        <p:grpSp>
          <p:nvGrpSpPr>
            <p:cNvPr id="4732" name="Google Shape;4732;p67"/>
            <p:cNvGrpSpPr/>
            <p:nvPr/>
          </p:nvGrpSpPr>
          <p:grpSpPr>
            <a:xfrm>
              <a:off x="2496310" y="3693351"/>
              <a:ext cx="1342906" cy="688875"/>
              <a:chOff x="2496310" y="3693351"/>
              <a:chExt cx="1342906" cy="688875"/>
            </a:xfrm>
          </p:grpSpPr>
          <p:sp>
            <p:nvSpPr>
              <p:cNvPr id="4733" name="Google Shape;4733;p67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67"/>
              <p:cNvSpPr/>
              <p:nvPr/>
            </p:nvSpPr>
            <p:spPr>
              <a:xfrm>
                <a:off x="342068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67"/>
              <p:cNvSpPr/>
              <p:nvPr/>
            </p:nvSpPr>
            <p:spPr>
              <a:xfrm>
                <a:off x="3135700" y="3791751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67"/>
              <p:cNvSpPr/>
              <p:nvPr/>
            </p:nvSpPr>
            <p:spPr>
              <a:xfrm>
                <a:off x="3620515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67"/>
              <p:cNvSpPr/>
              <p:nvPr/>
            </p:nvSpPr>
            <p:spPr>
              <a:xfrm>
                <a:off x="284380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67"/>
              <p:cNvSpPr/>
              <p:nvPr/>
            </p:nvSpPr>
            <p:spPr>
              <a:xfrm>
                <a:off x="2652010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739" name="Google Shape;4739;p67"/>
              <p:cNvCxnSpPr>
                <a:stCxn id="4737" idx="0"/>
              </p:cNvCxnSpPr>
              <p:nvPr/>
            </p:nvCxnSpPr>
            <p:spPr>
              <a:xfrm rot="5400000" flipH="1">
                <a:off x="2741958" y="3724116"/>
                <a:ext cx="68700" cy="200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0" name="Google Shape;4740;p67"/>
              <p:cNvCxnSpPr>
                <a:stCxn id="4734" idx="0"/>
              </p:cNvCxnSpPr>
              <p:nvPr/>
            </p:nvCxnSpPr>
            <p:spPr>
              <a:xfrm rot="-5400000">
                <a:off x="3512338" y="3723516"/>
                <a:ext cx="75900" cy="194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1" name="Google Shape;4741;p67"/>
              <p:cNvCxnSpPr>
                <a:stCxn id="4735" idx="0"/>
              </p:cNvCxnSpPr>
              <p:nvPr/>
            </p:nvCxnSpPr>
            <p:spPr>
              <a:xfrm rot="-5400000">
                <a:off x="3119350" y="3742251"/>
                <a:ext cx="984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2" name="Google Shape;4742;p67"/>
              <p:cNvCxnSpPr>
                <a:stCxn id="4738" idx="2"/>
              </p:cNvCxnSpPr>
              <p:nvPr/>
            </p:nvCxnSpPr>
            <p:spPr>
              <a:xfrm flipH="1">
                <a:off x="2496310" y="4065467"/>
                <a:ext cx="1557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3" name="Google Shape;4743;p67"/>
              <p:cNvCxnSpPr>
                <a:stCxn id="4736" idx="6"/>
              </p:cNvCxnSpPr>
              <p:nvPr/>
            </p:nvCxnSpPr>
            <p:spPr>
              <a:xfrm>
                <a:off x="3685615" y="4065467"/>
                <a:ext cx="1536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44" name="Google Shape;4744;p67"/>
            <p:cNvGrpSpPr/>
            <p:nvPr/>
          </p:nvGrpSpPr>
          <p:grpSpPr>
            <a:xfrm>
              <a:off x="2675275" y="3930557"/>
              <a:ext cx="1003306" cy="451719"/>
              <a:chOff x="2675275" y="4174282"/>
              <a:chExt cx="1003306" cy="451719"/>
            </a:xfrm>
          </p:grpSpPr>
          <p:sp>
            <p:nvSpPr>
              <p:cNvPr id="4745" name="Google Shape;4745;p67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BB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67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67"/>
              <p:cNvSpPr/>
              <p:nvPr/>
            </p:nvSpPr>
            <p:spPr>
              <a:xfrm>
                <a:off x="2762606" y="4252906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48" name="Google Shape;4748;p67"/>
          <p:cNvGrpSpPr/>
          <p:nvPr/>
        </p:nvGrpSpPr>
        <p:grpSpPr>
          <a:xfrm>
            <a:off x="1669850" y="1171356"/>
            <a:ext cx="574511" cy="874709"/>
            <a:chOff x="1715404" y="1112080"/>
            <a:chExt cx="642270" cy="977984"/>
          </a:xfrm>
        </p:grpSpPr>
        <p:grpSp>
          <p:nvGrpSpPr>
            <p:cNvPr id="4749" name="Google Shape;4749;p67"/>
            <p:cNvGrpSpPr/>
            <p:nvPr/>
          </p:nvGrpSpPr>
          <p:grpSpPr>
            <a:xfrm>
              <a:off x="1715404" y="1112080"/>
              <a:ext cx="642270" cy="977984"/>
              <a:chOff x="1715404" y="1112080"/>
              <a:chExt cx="642270" cy="977984"/>
            </a:xfrm>
          </p:grpSpPr>
          <p:sp>
            <p:nvSpPr>
              <p:cNvPr id="4750" name="Google Shape;4750;p67"/>
              <p:cNvSpPr/>
              <p:nvPr/>
            </p:nvSpPr>
            <p:spPr>
              <a:xfrm>
                <a:off x="1715404" y="1112080"/>
                <a:ext cx="642270" cy="642270"/>
              </a:xfrm>
              <a:custGeom>
                <a:avLst/>
                <a:gdLst/>
                <a:ahLst/>
                <a:cxnLst/>
                <a:rect l="l" t="t" r="r" b="b"/>
                <a:pathLst>
                  <a:path w="41544" h="41544" extrusionOk="0">
                    <a:moveTo>
                      <a:pt x="20773" y="3462"/>
                    </a:moveTo>
                    <a:cubicBezTo>
                      <a:pt x="30333" y="3462"/>
                      <a:pt x="38081" y="11211"/>
                      <a:pt x="38081" y="20771"/>
                    </a:cubicBezTo>
                    <a:cubicBezTo>
                      <a:pt x="38081" y="30331"/>
                      <a:pt x="30333" y="38081"/>
                      <a:pt x="20773" y="38081"/>
                    </a:cubicBezTo>
                    <a:cubicBezTo>
                      <a:pt x="11213" y="38081"/>
                      <a:pt x="3462" y="30331"/>
                      <a:pt x="3462" y="20771"/>
                    </a:cubicBezTo>
                    <a:cubicBezTo>
                      <a:pt x="3462" y="11211"/>
                      <a:pt x="11213" y="3462"/>
                      <a:pt x="20773" y="3462"/>
                    </a:cubicBezTo>
                    <a:close/>
                    <a:moveTo>
                      <a:pt x="20773" y="0"/>
                    </a:moveTo>
                    <a:cubicBezTo>
                      <a:pt x="9301" y="0"/>
                      <a:pt x="0" y="9299"/>
                      <a:pt x="0" y="20771"/>
                    </a:cubicBezTo>
                    <a:cubicBezTo>
                      <a:pt x="0" y="32243"/>
                      <a:pt x="9301" y="41543"/>
                      <a:pt x="20773" y="41543"/>
                    </a:cubicBezTo>
                    <a:cubicBezTo>
                      <a:pt x="32245" y="41543"/>
                      <a:pt x="41543" y="32243"/>
                      <a:pt x="41543" y="20771"/>
                    </a:cubicBezTo>
                    <a:cubicBezTo>
                      <a:pt x="41543" y="9299"/>
                      <a:pt x="32245" y="0"/>
                      <a:pt x="207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67"/>
              <p:cNvSpPr/>
              <p:nvPr/>
            </p:nvSpPr>
            <p:spPr>
              <a:xfrm>
                <a:off x="1956781" y="1714402"/>
                <a:ext cx="9121" cy="37566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4299" extrusionOk="0">
                    <a:moveTo>
                      <a:pt x="0" y="0"/>
                    </a:moveTo>
                    <a:lnTo>
                      <a:pt x="0" y="24299"/>
                    </a:lnTo>
                    <a:lnTo>
                      <a:pt x="589" y="24299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2" name="Google Shape;4752;p67"/>
            <p:cNvGrpSpPr/>
            <p:nvPr/>
          </p:nvGrpSpPr>
          <p:grpSpPr>
            <a:xfrm>
              <a:off x="1768927" y="1165603"/>
              <a:ext cx="535225" cy="851367"/>
              <a:chOff x="1768927" y="1165603"/>
              <a:chExt cx="535225" cy="851367"/>
            </a:xfrm>
          </p:grpSpPr>
          <p:sp>
            <p:nvSpPr>
              <p:cNvPr id="4753" name="Google Shape;4753;p67"/>
              <p:cNvSpPr/>
              <p:nvPr/>
            </p:nvSpPr>
            <p:spPr>
              <a:xfrm>
                <a:off x="1768927" y="1165603"/>
                <a:ext cx="535225" cy="535225"/>
              </a:xfrm>
              <a:custGeom>
                <a:avLst/>
                <a:gdLst/>
                <a:ahLst/>
                <a:cxnLst/>
                <a:rect l="l" t="t" r="r" b="b"/>
                <a:pathLst>
                  <a:path w="34620" h="34620" extrusionOk="0">
                    <a:moveTo>
                      <a:pt x="17311" y="3462"/>
                    </a:moveTo>
                    <a:cubicBezTo>
                      <a:pt x="24959" y="3462"/>
                      <a:pt x="31157" y="9661"/>
                      <a:pt x="31157" y="17309"/>
                    </a:cubicBezTo>
                    <a:cubicBezTo>
                      <a:pt x="31157" y="24957"/>
                      <a:pt x="24959" y="31157"/>
                      <a:pt x="17311" y="31157"/>
                    </a:cubicBezTo>
                    <a:cubicBezTo>
                      <a:pt x="9663" y="31157"/>
                      <a:pt x="3462" y="24957"/>
                      <a:pt x="3462" y="17309"/>
                    </a:cubicBezTo>
                    <a:cubicBezTo>
                      <a:pt x="3462" y="9661"/>
                      <a:pt x="9663" y="3462"/>
                      <a:pt x="17311" y="3462"/>
                    </a:cubicBezTo>
                    <a:close/>
                    <a:moveTo>
                      <a:pt x="17311" y="0"/>
                    </a:moveTo>
                    <a:cubicBezTo>
                      <a:pt x="7751" y="0"/>
                      <a:pt x="0" y="7749"/>
                      <a:pt x="0" y="17309"/>
                    </a:cubicBezTo>
                    <a:cubicBezTo>
                      <a:pt x="0" y="26869"/>
                      <a:pt x="7751" y="34619"/>
                      <a:pt x="17311" y="34619"/>
                    </a:cubicBezTo>
                    <a:cubicBezTo>
                      <a:pt x="26871" y="34619"/>
                      <a:pt x="34619" y="26869"/>
                      <a:pt x="34619" y="17309"/>
                    </a:cubicBezTo>
                    <a:cubicBezTo>
                      <a:pt x="34619" y="7749"/>
                      <a:pt x="26871" y="0"/>
                      <a:pt x="1731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67"/>
              <p:cNvSpPr/>
              <p:nvPr/>
            </p:nvSpPr>
            <p:spPr>
              <a:xfrm>
                <a:off x="2006902" y="1668949"/>
                <a:ext cx="9137" cy="34802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2511" extrusionOk="0">
                    <a:moveTo>
                      <a:pt x="1" y="0"/>
                    </a:moveTo>
                    <a:lnTo>
                      <a:pt x="1" y="22510"/>
                    </a:lnTo>
                    <a:lnTo>
                      <a:pt x="590" y="2251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5" name="Google Shape;4755;p67"/>
            <p:cNvGrpSpPr/>
            <p:nvPr/>
          </p:nvGrpSpPr>
          <p:grpSpPr>
            <a:xfrm>
              <a:off x="1822449" y="1219125"/>
              <a:ext cx="428180" cy="718859"/>
              <a:chOff x="1822449" y="1219125"/>
              <a:chExt cx="428180" cy="718859"/>
            </a:xfrm>
          </p:grpSpPr>
          <p:sp>
            <p:nvSpPr>
              <p:cNvPr id="4756" name="Google Shape;4756;p67"/>
              <p:cNvSpPr/>
              <p:nvPr/>
            </p:nvSpPr>
            <p:spPr>
              <a:xfrm>
                <a:off x="1822449" y="1219125"/>
                <a:ext cx="428180" cy="428180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27696" extrusionOk="0">
                    <a:moveTo>
                      <a:pt x="13849" y="3462"/>
                    </a:moveTo>
                    <a:cubicBezTo>
                      <a:pt x="19585" y="3462"/>
                      <a:pt x="24233" y="8111"/>
                      <a:pt x="24233" y="13847"/>
                    </a:cubicBezTo>
                    <a:cubicBezTo>
                      <a:pt x="24233" y="19583"/>
                      <a:pt x="19585" y="24233"/>
                      <a:pt x="13849" y="24233"/>
                    </a:cubicBezTo>
                    <a:cubicBezTo>
                      <a:pt x="8113" y="24233"/>
                      <a:pt x="3462" y="19583"/>
                      <a:pt x="3462" y="13847"/>
                    </a:cubicBezTo>
                    <a:cubicBezTo>
                      <a:pt x="3462" y="8111"/>
                      <a:pt x="8113" y="3462"/>
                      <a:pt x="13849" y="3462"/>
                    </a:cubicBezTo>
                    <a:close/>
                    <a:moveTo>
                      <a:pt x="13849" y="0"/>
                    </a:moveTo>
                    <a:cubicBezTo>
                      <a:pt x="6201" y="0"/>
                      <a:pt x="0" y="6199"/>
                      <a:pt x="0" y="13847"/>
                    </a:cubicBezTo>
                    <a:cubicBezTo>
                      <a:pt x="0" y="21495"/>
                      <a:pt x="6201" y="27695"/>
                      <a:pt x="13849" y="27695"/>
                    </a:cubicBezTo>
                    <a:cubicBezTo>
                      <a:pt x="21497" y="27695"/>
                      <a:pt x="27695" y="21495"/>
                      <a:pt x="27695" y="13847"/>
                    </a:cubicBezTo>
                    <a:cubicBezTo>
                      <a:pt x="27695" y="6199"/>
                      <a:pt x="21497" y="0"/>
                      <a:pt x="1384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67"/>
              <p:cNvSpPr/>
              <p:nvPr/>
            </p:nvSpPr>
            <p:spPr>
              <a:xfrm>
                <a:off x="2057039" y="1605996"/>
                <a:ext cx="9121" cy="33198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474" extrusionOk="0">
                    <a:moveTo>
                      <a:pt x="0" y="0"/>
                    </a:moveTo>
                    <a:lnTo>
                      <a:pt x="0" y="21474"/>
                    </a:lnTo>
                    <a:lnTo>
                      <a:pt x="590" y="21474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8" name="Google Shape;4758;p67"/>
            <p:cNvGrpSpPr/>
            <p:nvPr/>
          </p:nvGrpSpPr>
          <p:grpSpPr>
            <a:xfrm>
              <a:off x="1875972" y="1272648"/>
              <a:ext cx="321135" cy="586939"/>
              <a:chOff x="1875972" y="1272648"/>
              <a:chExt cx="321135" cy="586939"/>
            </a:xfrm>
          </p:grpSpPr>
          <p:sp>
            <p:nvSpPr>
              <p:cNvPr id="4759" name="Google Shape;4759;p67"/>
              <p:cNvSpPr/>
              <p:nvPr/>
            </p:nvSpPr>
            <p:spPr>
              <a:xfrm>
                <a:off x="1875972" y="1272648"/>
                <a:ext cx="321135" cy="321120"/>
              </a:xfrm>
              <a:custGeom>
                <a:avLst/>
                <a:gdLst/>
                <a:ahLst/>
                <a:cxnLst/>
                <a:rect l="l" t="t" r="r" b="b"/>
                <a:pathLst>
                  <a:path w="20772" h="20771" extrusionOk="0">
                    <a:moveTo>
                      <a:pt x="10387" y="3461"/>
                    </a:moveTo>
                    <a:cubicBezTo>
                      <a:pt x="14211" y="3461"/>
                      <a:pt x="17309" y="6561"/>
                      <a:pt x="17309" y="10385"/>
                    </a:cubicBezTo>
                    <a:cubicBezTo>
                      <a:pt x="17309" y="14209"/>
                      <a:pt x="14211" y="17309"/>
                      <a:pt x="10387" y="17309"/>
                    </a:cubicBezTo>
                    <a:cubicBezTo>
                      <a:pt x="6563" y="17309"/>
                      <a:pt x="3462" y="14209"/>
                      <a:pt x="3462" y="10385"/>
                    </a:cubicBezTo>
                    <a:cubicBezTo>
                      <a:pt x="3462" y="6561"/>
                      <a:pt x="6563" y="3461"/>
                      <a:pt x="10387" y="3461"/>
                    </a:cubicBezTo>
                    <a:close/>
                    <a:moveTo>
                      <a:pt x="10387" y="0"/>
                    </a:moveTo>
                    <a:cubicBezTo>
                      <a:pt x="4651" y="0"/>
                      <a:pt x="0" y="4649"/>
                      <a:pt x="0" y="10385"/>
                    </a:cubicBezTo>
                    <a:cubicBezTo>
                      <a:pt x="0" y="16121"/>
                      <a:pt x="4651" y="20771"/>
                      <a:pt x="10387" y="20771"/>
                    </a:cubicBezTo>
                    <a:cubicBezTo>
                      <a:pt x="16123" y="20771"/>
                      <a:pt x="20771" y="16121"/>
                      <a:pt x="20771" y="10385"/>
                    </a:cubicBezTo>
                    <a:cubicBezTo>
                      <a:pt x="20771" y="4649"/>
                      <a:pt x="16123" y="0"/>
                      <a:pt x="10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67"/>
              <p:cNvSpPr/>
              <p:nvPr/>
            </p:nvSpPr>
            <p:spPr>
              <a:xfrm>
                <a:off x="2107176" y="1533705"/>
                <a:ext cx="9121" cy="325881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079" extrusionOk="0">
                    <a:moveTo>
                      <a:pt x="0" y="0"/>
                    </a:moveTo>
                    <a:lnTo>
                      <a:pt x="0" y="21078"/>
                    </a:lnTo>
                    <a:lnTo>
                      <a:pt x="589" y="21078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61" name="Google Shape;4761;p67"/>
          <p:cNvGrpSpPr/>
          <p:nvPr/>
        </p:nvGrpSpPr>
        <p:grpSpPr>
          <a:xfrm>
            <a:off x="7777011" y="3728078"/>
            <a:ext cx="293855" cy="644170"/>
            <a:chOff x="241025" y="3151575"/>
            <a:chExt cx="293855" cy="644170"/>
          </a:xfrm>
        </p:grpSpPr>
        <p:sp>
          <p:nvSpPr>
            <p:cNvPr id="4762" name="Google Shape;4762;p67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7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4" name="Google Shape;4764;p67"/>
          <p:cNvGrpSpPr/>
          <p:nvPr/>
        </p:nvGrpSpPr>
        <p:grpSpPr>
          <a:xfrm>
            <a:off x="724994" y="2928078"/>
            <a:ext cx="1779649" cy="591620"/>
            <a:chOff x="246070" y="1983375"/>
            <a:chExt cx="1855347" cy="616849"/>
          </a:xfrm>
        </p:grpSpPr>
        <p:sp>
          <p:nvSpPr>
            <p:cNvPr id="4765" name="Google Shape;4765;p67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7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7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7"/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7"/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7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7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7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7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4" name="Google Shape;4774;p67"/>
          <p:cNvGrpSpPr/>
          <p:nvPr/>
        </p:nvGrpSpPr>
        <p:grpSpPr>
          <a:xfrm>
            <a:off x="2335861" y="1171356"/>
            <a:ext cx="711055" cy="745993"/>
            <a:chOff x="2496269" y="1171698"/>
            <a:chExt cx="761953" cy="799392"/>
          </a:xfrm>
        </p:grpSpPr>
        <p:grpSp>
          <p:nvGrpSpPr>
            <p:cNvPr id="4775" name="Google Shape;4775;p67"/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</p:grpSpPr>
          <p:sp>
            <p:nvSpPr>
              <p:cNvPr id="4776" name="Google Shape;4776;p67"/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67"/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78" name="Google Shape;4778;p67"/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</p:grpSpPr>
            <p:grpSp>
              <p:nvGrpSpPr>
                <p:cNvPr id="4779" name="Google Shape;4779;p67"/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4780" name="Google Shape;4780;p67"/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</p:grpSpPr>
                <p:sp>
                  <p:nvSpPr>
                    <p:cNvPr id="4781" name="Google Shape;4781;p67"/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2" name="Google Shape;4782;p67"/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3" name="Google Shape;4783;p67"/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</p:grpSpPr>
                <p:sp>
                  <p:nvSpPr>
                    <p:cNvPr id="4784" name="Google Shape;4784;p67"/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5" name="Google Shape;4785;p67"/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6" name="Google Shape;4786;p67"/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</p:grpSpPr>
                <p:sp>
                  <p:nvSpPr>
                    <p:cNvPr id="4787" name="Google Shape;4787;p67"/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8" name="Google Shape;4788;p67"/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9" name="Google Shape;4789;p67"/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</p:grpSpPr>
                <p:sp>
                  <p:nvSpPr>
                    <p:cNvPr id="4790" name="Google Shape;4790;p67"/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1" name="Google Shape;4791;p67"/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92" name="Google Shape;4792;p67"/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</p:grpSpPr>
                <p:sp>
                  <p:nvSpPr>
                    <p:cNvPr id="4793" name="Google Shape;4793;p67"/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4" name="Google Shape;4794;p67"/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4795" name="Google Shape;4795;p67"/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</p:grpSpPr>
              <p:sp>
                <p:nvSpPr>
                  <p:cNvPr id="4796" name="Google Shape;4796;p67"/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797" name="Google Shape;4797;p67"/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</p:grpSpPr>
                <p:sp>
                  <p:nvSpPr>
                    <p:cNvPr id="4798" name="Google Shape;4798;p67"/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9" name="Google Shape;4799;p67"/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0" name="Google Shape;4800;p67"/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1" name="Google Shape;4801;p67"/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2" name="Google Shape;4802;p67"/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4803" name="Google Shape;4803;p67"/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7"/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7"/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7"/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7"/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8" name="Google Shape;4808;p67"/>
          <p:cNvGrpSpPr/>
          <p:nvPr/>
        </p:nvGrpSpPr>
        <p:grpSpPr>
          <a:xfrm>
            <a:off x="3924561" y="2927462"/>
            <a:ext cx="1569144" cy="591015"/>
            <a:chOff x="3820100" y="3023049"/>
            <a:chExt cx="1303926" cy="491162"/>
          </a:xfrm>
        </p:grpSpPr>
        <p:grpSp>
          <p:nvGrpSpPr>
            <p:cNvPr id="4809" name="Google Shape;4809;p67"/>
            <p:cNvGrpSpPr/>
            <p:nvPr/>
          </p:nvGrpSpPr>
          <p:grpSpPr>
            <a:xfrm>
              <a:off x="3820100" y="3023072"/>
              <a:ext cx="1303926" cy="491139"/>
              <a:chOff x="3820100" y="3023072"/>
              <a:chExt cx="1303926" cy="491139"/>
            </a:xfrm>
          </p:grpSpPr>
          <p:sp>
            <p:nvSpPr>
              <p:cNvPr id="4810" name="Google Shape;4810;p67"/>
              <p:cNvSpPr/>
              <p:nvPr/>
            </p:nvSpPr>
            <p:spPr>
              <a:xfrm>
                <a:off x="3820100" y="3023072"/>
                <a:ext cx="505424" cy="491139"/>
              </a:xfrm>
              <a:custGeom>
                <a:avLst/>
                <a:gdLst/>
                <a:ahLst/>
                <a:cxnLst/>
                <a:rect l="l" t="t" r="r" b="b"/>
                <a:pathLst>
                  <a:path w="45218" h="43940" extrusionOk="0">
                    <a:moveTo>
                      <a:pt x="0" y="0"/>
                    </a:moveTo>
                    <a:cubicBezTo>
                      <a:pt x="0" y="24200"/>
                      <a:pt x="19796" y="43939"/>
                      <a:pt x="44111" y="43939"/>
                    </a:cubicBezTo>
                    <a:lnTo>
                      <a:pt x="45218" y="43939"/>
                    </a:lnTo>
                    <a:lnTo>
                      <a:pt x="45218" y="34795"/>
                    </a:lnTo>
                    <a:lnTo>
                      <a:pt x="44111" y="34795"/>
                    </a:lnTo>
                    <a:cubicBezTo>
                      <a:pt x="24972" y="34795"/>
                      <a:pt x="9345" y="19439"/>
                      <a:pt x="9103" y="450"/>
                    </a:cubicBezTo>
                    <a:cubicBezTo>
                      <a:pt x="9103" y="301"/>
                      <a:pt x="9100" y="150"/>
                      <a:pt x="910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67"/>
              <p:cNvSpPr/>
              <p:nvPr/>
            </p:nvSpPr>
            <p:spPr>
              <a:xfrm>
                <a:off x="4323828" y="3411976"/>
                <a:ext cx="800197" cy="102229"/>
              </a:xfrm>
              <a:custGeom>
                <a:avLst/>
                <a:gdLst/>
                <a:ahLst/>
                <a:cxnLst/>
                <a:rect l="l" t="t" r="r" b="b"/>
                <a:pathLst>
                  <a:path w="71590" h="9146" extrusionOk="0">
                    <a:moveTo>
                      <a:pt x="1" y="1"/>
                    </a:moveTo>
                    <a:lnTo>
                      <a:pt x="1" y="9145"/>
                    </a:lnTo>
                    <a:lnTo>
                      <a:pt x="71589" y="9145"/>
                    </a:lnTo>
                    <a:lnTo>
                      <a:pt x="7158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2" name="Google Shape;4812;p67"/>
            <p:cNvGrpSpPr/>
            <p:nvPr/>
          </p:nvGrpSpPr>
          <p:grpSpPr>
            <a:xfrm>
              <a:off x="4132439" y="3023645"/>
              <a:ext cx="393633" cy="177096"/>
              <a:chOff x="4132439" y="3023645"/>
              <a:chExt cx="393633" cy="177096"/>
            </a:xfrm>
          </p:grpSpPr>
          <p:sp>
            <p:nvSpPr>
              <p:cNvPr id="4813" name="Google Shape;4813;p67"/>
              <p:cNvSpPr/>
              <p:nvPr/>
            </p:nvSpPr>
            <p:spPr>
              <a:xfrm>
                <a:off x="4132439" y="3023645"/>
                <a:ext cx="190085" cy="177096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5844" extrusionOk="0">
                    <a:moveTo>
                      <a:pt x="0" y="1"/>
                    </a:moveTo>
                    <a:cubicBezTo>
                      <a:pt x="0" y="5035"/>
                      <a:pt x="2405" y="9521"/>
                      <a:pt x="6124" y="12423"/>
                    </a:cubicBezTo>
                    <a:cubicBezTo>
                      <a:pt x="8932" y="14639"/>
                      <a:pt x="12404" y="15844"/>
                      <a:pt x="15981" y="15844"/>
                    </a:cubicBezTo>
                    <a:lnTo>
                      <a:pt x="17005" y="15844"/>
                    </a:lnTo>
                    <a:lnTo>
                      <a:pt x="17005" y="6962"/>
                    </a:lnTo>
                    <a:lnTo>
                      <a:pt x="15905" y="6962"/>
                    </a:lnTo>
                    <a:cubicBezTo>
                      <a:pt x="12043" y="6962"/>
                      <a:pt x="8822" y="3862"/>
                      <a:pt x="882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67"/>
              <p:cNvSpPr/>
              <p:nvPr/>
            </p:nvSpPr>
            <p:spPr>
              <a:xfrm>
                <a:off x="4318649" y="3101461"/>
                <a:ext cx="207423" cy="99267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8881" extrusionOk="0">
                    <a:moveTo>
                      <a:pt x="0" y="0"/>
                    </a:moveTo>
                    <a:lnTo>
                      <a:pt x="0" y="8880"/>
                    </a:lnTo>
                    <a:lnTo>
                      <a:pt x="18210" y="8880"/>
                    </a:lnTo>
                    <a:lnTo>
                      <a:pt x="18210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5" name="Google Shape;4815;p67"/>
            <p:cNvGrpSpPr/>
            <p:nvPr/>
          </p:nvGrpSpPr>
          <p:grpSpPr>
            <a:xfrm>
              <a:off x="3921811" y="3023049"/>
              <a:ext cx="1002397" cy="388943"/>
              <a:chOff x="3921811" y="3023049"/>
              <a:chExt cx="1002397" cy="388943"/>
            </a:xfrm>
          </p:grpSpPr>
          <p:sp>
            <p:nvSpPr>
              <p:cNvPr id="4816" name="Google Shape;4816;p67"/>
              <p:cNvSpPr/>
              <p:nvPr/>
            </p:nvSpPr>
            <p:spPr>
              <a:xfrm>
                <a:off x="3921811" y="3023049"/>
                <a:ext cx="403709" cy="388943"/>
              </a:xfrm>
              <a:custGeom>
                <a:avLst/>
                <a:gdLst/>
                <a:ahLst/>
                <a:cxnLst/>
                <a:rect l="l" t="t" r="r" b="b"/>
                <a:pathLst>
                  <a:path w="36118" h="34797" extrusionOk="0">
                    <a:moveTo>
                      <a:pt x="0" y="1"/>
                    </a:moveTo>
                    <a:cubicBezTo>
                      <a:pt x="0" y="152"/>
                      <a:pt x="3" y="301"/>
                      <a:pt x="3" y="452"/>
                    </a:cubicBezTo>
                    <a:cubicBezTo>
                      <a:pt x="245" y="19441"/>
                      <a:pt x="15879" y="34797"/>
                      <a:pt x="35018" y="34797"/>
                    </a:cubicBezTo>
                    <a:lnTo>
                      <a:pt x="36118" y="34797"/>
                    </a:lnTo>
                    <a:lnTo>
                      <a:pt x="36118" y="25652"/>
                    </a:lnTo>
                    <a:lnTo>
                      <a:pt x="34843" y="25652"/>
                    </a:lnTo>
                    <a:lnTo>
                      <a:pt x="34798" y="25632"/>
                    </a:lnTo>
                    <a:cubicBezTo>
                      <a:pt x="20649" y="25575"/>
                      <a:pt x="9181" y="14193"/>
                      <a:pt x="9115" y="123"/>
                    </a:cubicBezTo>
                    <a:cubicBezTo>
                      <a:pt x="9115" y="81"/>
                      <a:pt x="9108" y="42"/>
                      <a:pt x="910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67"/>
              <p:cNvSpPr/>
              <p:nvPr/>
            </p:nvSpPr>
            <p:spPr>
              <a:xfrm>
                <a:off x="4322109" y="3309770"/>
                <a:ext cx="602098" cy="102218"/>
              </a:xfrm>
              <a:custGeom>
                <a:avLst/>
                <a:gdLst/>
                <a:ahLst/>
                <a:cxnLst/>
                <a:rect l="l" t="t" r="r" b="b"/>
                <a:pathLst>
                  <a:path w="53867" h="9145" extrusionOk="0">
                    <a:moveTo>
                      <a:pt x="1" y="0"/>
                    </a:moveTo>
                    <a:lnTo>
                      <a:pt x="1" y="9145"/>
                    </a:lnTo>
                    <a:lnTo>
                      <a:pt x="53867" y="9145"/>
                    </a:lnTo>
                    <a:lnTo>
                      <a:pt x="53867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8" name="Google Shape;4818;p67"/>
            <p:cNvGrpSpPr/>
            <p:nvPr/>
          </p:nvGrpSpPr>
          <p:grpSpPr>
            <a:xfrm>
              <a:off x="4023645" y="3023049"/>
              <a:ext cx="683032" cy="286722"/>
              <a:chOff x="4023645" y="3023049"/>
              <a:chExt cx="683032" cy="286722"/>
            </a:xfrm>
          </p:grpSpPr>
          <p:sp>
            <p:nvSpPr>
              <p:cNvPr id="4819" name="Google Shape;4819;p67"/>
              <p:cNvSpPr/>
              <p:nvPr/>
            </p:nvSpPr>
            <p:spPr>
              <a:xfrm>
                <a:off x="4023645" y="3023049"/>
                <a:ext cx="300664" cy="286524"/>
              </a:xfrm>
              <a:custGeom>
                <a:avLst/>
                <a:gdLst/>
                <a:ahLst/>
                <a:cxnLst/>
                <a:rect l="l" t="t" r="r" b="b"/>
                <a:pathLst>
                  <a:path w="26899" h="25634" extrusionOk="0">
                    <a:moveTo>
                      <a:pt x="1" y="1"/>
                    </a:moveTo>
                    <a:cubicBezTo>
                      <a:pt x="1" y="42"/>
                      <a:pt x="4" y="81"/>
                      <a:pt x="4" y="121"/>
                    </a:cubicBezTo>
                    <a:cubicBezTo>
                      <a:pt x="70" y="14193"/>
                      <a:pt x="11538" y="25575"/>
                      <a:pt x="25687" y="25630"/>
                    </a:cubicBezTo>
                    <a:cubicBezTo>
                      <a:pt x="25723" y="25630"/>
                      <a:pt x="25757" y="25634"/>
                      <a:pt x="25792" y="25634"/>
                    </a:cubicBezTo>
                    <a:lnTo>
                      <a:pt x="26899" y="25634"/>
                    </a:lnTo>
                    <a:lnTo>
                      <a:pt x="26899" y="15842"/>
                    </a:lnTo>
                    <a:lnTo>
                      <a:pt x="25768" y="15842"/>
                    </a:lnTo>
                    <a:cubicBezTo>
                      <a:pt x="22191" y="15842"/>
                      <a:pt x="18719" y="14637"/>
                      <a:pt x="15911" y="12423"/>
                    </a:cubicBezTo>
                    <a:cubicBezTo>
                      <a:pt x="12192" y="9521"/>
                      <a:pt x="9787" y="5035"/>
                      <a:pt x="978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67"/>
              <p:cNvSpPr/>
              <p:nvPr/>
            </p:nvSpPr>
            <p:spPr>
              <a:xfrm>
                <a:off x="4314850" y="3200125"/>
                <a:ext cx="391827" cy="109646"/>
              </a:xfrm>
              <a:custGeom>
                <a:avLst/>
                <a:gdLst/>
                <a:ahLst/>
                <a:cxnLst/>
                <a:rect l="l" t="t" r="r" b="b"/>
                <a:pathLst>
                  <a:path w="35055" h="9792" extrusionOk="0">
                    <a:moveTo>
                      <a:pt x="1" y="0"/>
                    </a:moveTo>
                    <a:lnTo>
                      <a:pt x="1" y="88"/>
                    </a:lnTo>
                    <a:lnTo>
                      <a:pt x="1" y="9792"/>
                    </a:lnTo>
                    <a:lnTo>
                      <a:pt x="35054" y="9792"/>
                    </a:lnTo>
                    <a:lnTo>
                      <a:pt x="350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21" name="Google Shape;4821;p67"/>
          <p:cNvGrpSpPr/>
          <p:nvPr/>
        </p:nvGrpSpPr>
        <p:grpSpPr>
          <a:xfrm>
            <a:off x="1556683" y="2054307"/>
            <a:ext cx="713522" cy="688025"/>
            <a:chOff x="1706078" y="2092648"/>
            <a:chExt cx="660913" cy="637296"/>
          </a:xfrm>
        </p:grpSpPr>
        <p:sp>
          <p:nvSpPr>
            <p:cNvPr id="4822" name="Google Shape;4822;p67"/>
            <p:cNvSpPr/>
            <p:nvPr/>
          </p:nvSpPr>
          <p:spPr>
            <a:xfrm>
              <a:off x="1745332" y="2158066"/>
              <a:ext cx="571867" cy="571878"/>
            </a:xfrm>
            <a:custGeom>
              <a:avLst/>
              <a:gdLst/>
              <a:ahLst/>
              <a:cxnLst/>
              <a:rect l="l" t="t" r="r" b="b"/>
              <a:pathLst>
                <a:path w="107747" h="107749" extrusionOk="0">
                  <a:moveTo>
                    <a:pt x="53874" y="11565"/>
                  </a:moveTo>
                  <a:cubicBezTo>
                    <a:pt x="77238" y="11565"/>
                    <a:pt x="96182" y="30509"/>
                    <a:pt x="96182" y="53873"/>
                  </a:cubicBezTo>
                  <a:cubicBezTo>
                    <a:pt x="96182" y="77240"/>
                    <a:pt x="77240" y="96182"/>
                    <a:pt x="53874" y="96182"/>
                  </a:cubicBezTo>
                  <a:cubicBezTo>
                    <a:pt x="30507" y="96182"/>
                    <a:pt x="11565" y="77240"/>
                    <a:pt x="11565" y="53873"/>
                  </a:cubicBezTo>
                  <a:cubicBezTo>
                    <a:pt x="11565" y="30509"/>
                    <a:pt x="30507" y="11565"/>
                    <a:pt x="53874" y="11565"/>
                  </a:cubicBezTo>
                  <a:close/>
                  <a:moveTo>
                    <a:pt x="53874" y="1"/>
                  </a:moveTo>
                  <a:cubicBezTo>
                    <a:pt x="24120" y="1"/>
                    <a:pt x="1" y="24120"/>
                    <a:pt x="1" y="53873"/>
                  </a:cubicBezTo>
                  <a:cubicBezTo>
                    <a:pt x="1" y="83626"/>
                    <a:pt x="24120" y="107748"/>
                    <a:pt x="53874" y="107748"/>
                  </a:cubicBezTo>
                  <a:cubicBezTo>
                    <a:pt x="83625" y="107748"/>
                    <a:pt x="107746" y="83626"/>
                    <a:pt x="107746" y="53873"/>
                  </a:cubicBezTo>
                  <a:cubicBezTo>
                    <a:pt x="107746" y="24120"/>
                    <a:pt x="83627" y="1"/>
                    <a:pt x="5387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3" name="Google Shape;4823;p67"/>
            <p:cNvGrpSpPr/>
            <p:nvPr/>
          </p:nvGrpSpPr>
          <p:grpSpPr>
            <a:xfrm>
              <a:off x="1706078" y="2092648"/>
              <a:ext cx="660913" cy="575241"/>
              <a:chOff x="1706078" y="2092648"/>
              <a:chExt cx="660913" cy="575241"/>
            </a:xfrm>
          </p:grpSpPr>
          <p:sp>
            <p:nvSpPr>
              <p:cNvPr id="4824" name="Google Shape;4824;p67"/>
              <p:cNvSpPr/>
              <p:nvPr/>
            </p:nvSpPr>
            <p:spPr>
              <a:xfrm>
                <a:off x="1938891" y="2092648"/>
                <a:ext cx="192041" cy="353676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extrusionOk="0">
                    <a:moveTo>
                      <a:pt x="18094" y="1"/>
                    </a:moveTo>
                    <a:cubicBezTo>
                      <a:pt x="8801" y="1"/>
                      <a:pt x="1202" y="7552"/>
                      <a:pt x="1202" y="16877"/>
                    </a:cubicBezTo>
                    <a:cubicBezTo>
                      <a:pt x="1202" y="23723"/>
                      <a:pt x="5288" y="29491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3"/>
                      <a:pt x="2404" y="51972"/>
                      <a:pt x="1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79" y="51975"/>
                      <a:pt x="29930" y="48725"/>
                      <a:pt x="25479" y="47040"/>
                    </a:cubicBezTo>
                    <a:cubicBezTo>
                      <a:pt x="22352" y="45966"/>
                      <a:pt x="20316" y="42957"/>
                      <a:pt x="20316" y="39714"/>
                    </a:cubicBezTo>
                    <a:lnTo>
                      <a:pt x="20316" y="39474"/>
                    </a:lnTo>
                    <a:cubicBezTo>
                      <a:pt x="20316" y="36349"/>
                      <a:pt x="22239" y="33578"/>
                      <a:pt x="24998" y="32260"/>
                    </a:cubicBezTo>
                    <a:cubicBezTo>
                      <a:pt x="31250" y="29491"/>
                      <a:pt x="35461" y="22999"/>
                      <a:pt x="34980" y="15676"/>
                    </a:cubicBezTo>
                    <a:cubicBezTo>
                      <a:pt x="34375" y="7376"/>
                      <a:pt x="27644" y="646"/>
                      <a:pt x="19357" y="47"/>
                    </a:cubicBezTo>
                    <a:cubicBezTo>
                      <a:pt x="18933" y="18"/>
                      <a:pt x="18513" y="1"/>
                      <a:pt x="180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67"/>
              <p:cNvSpPr/>
              <p:nvPr/>
            </p:nvSpPr>
            <p:spPr>
              <a:xfrm>
                <a:off x="1706078" y="2390779"/>
                <a:ext cx="329208" cy="277004"/>
              </a:xfrm>
              <a:custGeom>
                <a:avLst/>
                <a:gdLst/>
                <a:ahLst/>
                <a:cxnLst/>
                <a:rect l="l" t="t" r="r" b="b"/>
                <a:pathLst>
                  <a:path w="62027" h="52191" extrusionOk="0">
                    <a:moveTo>
                      <a:pt x="43872" y="1"/>
                    </a:moveTo>
                    <a:cubicBezTo>
                      <a:pt x="41468" y="4212"/>
                      <a:pt x="40629" y="9019"/>
                      <a:pt x="41353" y="13829"/>
                    </a:cubicBezTo>
                    <a:cubicBezTo>
                      <a:pt x="41946" y="17069"/>
                      <a:pt x="40389" y="20321"/>
                      <a:pt x="37504" y="21878"/>
                    </a:cubicBezTo>
                    <a:lnTo>
                      <a:pt x="37379" y="22004"/>
                    </a:lnTo>
                    <a:cubicBezTo>
                      <a:pt x="36131" y="22712"/>
                      <a:pt x="34723" y="23085"/>
                      <a:pt x="33288" y="23090"/>
                    </a:cubicBezTo>
                    <a:cubicBezTo>
                      <a:pt x="31652" y="23095"/>
                      <a:pt x="30056" y="22587"/>
                      <a:pt x="28724" y="21638"/>
                    </a:cubicBezTo>
                    <a:cubicBezTo>
                      <a:pt x="25815" y="19553"/>
                      <a:pt x="22344" y="18435"/>
                      <a:pt x="18815" y="18435"/>
                    </a:cubicBezTo>
                    <a:cubicBezTo>
                      <a:pt x="15632" y="18435"/>
                      <a:pt x="12399" y="19345"/>
                      <a:pt x="9490" y="21282"/>
                    </a:cubicBezTo>
                    <a:cubicBezTo>
                      <a:pt x="2520" y="25965"/>
                      <a:pt x="1" y="35101"/>
                      <a:pt x="3721" y="42677"/>
                    </a:cubicBezTo>
                    <a:cubicBezTo>
                      <a:pt x="6677" y="48755"/>
                      <a:pt x="12664" y="52191"/>
                      <a:pt x="18840" y="52191"/>
                    </a:cubicBezTo>
                    <a:cubicBezTo>
                      <a:pt x="21707" y="52191"/>
                      <a:pt x="24613" y="51450"/>
                      <a:pt x="27282" y="49890"/>
                    </a:cubicBezTo>
                    <a:cubicBezTo>
                      <a:pt x="33291" y="46525"/>
                      <a:pt x="36303" y="40151"/>
                      <a:pt x="35694" y="33659"/>
                    </a:cubicBezTo>
                    <a:cubicBezTo>
                      <a:pt x="35456" y="30534"/>
                      <a:pt x="37024" y="27407"/>
                      <a:pt x="39783" y="25852"/>
                    </a:cubicBezTo>
                    <a:cubicBezTo>
                      <a:pt x="41044" y="25114"/>
                      <a:pt x="42424" y="24748"/>
                      <a:pt x="43786" y="24748"/>
                    </a:cubicBezTo>
                    <a:cubicBezTo>
                      <a:pt x="45537" y="24748"/>
                      <a:pt x="47261" y="25356"/>
                      <a:pt x="48676" y="26573"/>
                    </a:cubicBezTo>
                    <a:cubicBezTo>
                      <a:pt x="52525" y="29572"/>
                      <a:pt x="57216" y="31255"/>
                      <a:pt x="62026" y="31255"/>
                    </a:cubicBezTo>
                    <a:lnTo>
                      <a:pt x="62026" y="1046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67"/>
              <p:cNvSpPr/>
              <p:nvPr/>
            </p:nvSpPr>
            <p:spPr>
              <a:xfrm>
                <a:off x="2035235" y="2390779"/>
                <a:ext cx="331756" cy="277110"/>
              </a:xfrm>
              <a:custGeom>
                <a:avLst/>
                <a:gdLst/>
                <a:ahLst/>
                <a:cxnLst/>
                <a:rect l="l" t="t" r="r" b="b"/>
                <a:pathLst>
                  <a:path w="62507" h="52211" extrusionOk="0">
                    <a:moveTo>
                      <a:pt x="18030" y="1"/>
                    </a:moveTo>
                    <a:lnTo>
                      <a:pt x="0" y="10461"/>
                    </a:lnTo>
                    <a:lnTo>
                      <a:pt x="0" y="31253"/>
                    </a:lnTo>
                    <a:cubicBezTo>
                      <a:pt x="4807" y="31253"/>
                      <a:pt x="9489" y="29570"/>
                      <a:pt x="13222" y="26570"/>
                    </a:cubicBezTo>
                    <a:cubicBezTo>
                      <a:pt x="15722" y="24434"/>
                      <a:pt x="19307" y="24145"/>
                      <a:pt x="22118" y="25849"/>
                    </a:cubicBezTo>
                    <a:lnTo>
                      <a:pt x="22359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599" y="40389"/>
                      <a:pt x="28964" y="47244"/>
                      <a:pt x="35578" y="50486"/>
                    </a:cubicBezTo>
                    <a:cubicBezTo>
                      <a:pt x="37877" y="51619"/>
                      <a:pt x="40405" y="52210"/>
                      <a:pt x="42968" y="52208"/>
                    </a:cubicBezTo>
                    <a:cubicBezTo>
                      <a:pt x="48435" y="52208"/>
                      <a:pt x="53755" y="49544"/>
                      <a:pt x="56978" y="44840"/>
                    </a:cubicBezTo>
                    <a:cubicBezTo>
                      <a:pt x="62506" y="36540"/>
                      <a:pt x="59862" y="25484"/>
                      <a:pt x="51447" y="20674"/>
                    </a:cubicBezTo>
                    <a:cubicBezTo>
                      <a:pt x="48774" y="19149"/>
                      <a:pt x="45855" y="18413"/>
                      <a:pt x="42983" y="18413"/>
                    </a:cubicBezTo>
                    <a:cubicBezTo>
                      <a:pt x="39520" y="18413"/>
                      <a:pt x="36121" y="19482"/>
                      <a:pt x="33290" y="21523"/>
                    </a:cubicBezTo>
                    <a:cubicBezTo>
                      <a:pt x="30671" y="23429"/>
                      <a:pt x="27161" y="23571"/>
                      <a:pt x="24397" y="21878"/>
                    </a:cubicBezTo>
                    <a:cubicBezTo>
                      <a:pt x="21510" y="20321"/>
                      <a:pt x="19955" y="17069"/>
                      <a:pt x="20549" y="13829"/>
                    </a:cubicBezTo>
                    <a:cubicBezTo>
                      <a:pt x="21272" y="9019"/>
                      <a:pt x="20433" y="4212"/>
                      <a:pt x="1803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27" name="Google Shape;4827;p67"/>
          <p:cNvGrpSpPr/>
          <p:nvPr/>
        </p:nvGrpSpPr>
        <p:grpSpPr>
          <a:xfrm>
            <a:off x="6318542" y="1171856"/>
            <a:ext cx="1317459" cy="684168"/>
            <a:chOff x="238125" y="999450"/>
            <a:chExt cx="7140700" cy="3708225"/>
          </a:xfrm>
        </p:grpSpPr>
        <p:sp>
          <p:nvSpPr>
            <p:cNvPr id="4828" name="Google Shape;4828;p67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7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7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7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7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7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7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7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67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1" name="Google Shape;4841;p68"/>
          <p:cNvGrpSpPr/>
          <p:nvPr/>
        </p:nvGrpSpPr>
        <p:grpSpPr>
          <a:xfrm>
            <a:off x="729238" y="1179665"/>
            <a:ext cx="1636117" cy="1526144"/>
            <a:chOff x="729238" y="1179665"/>
            <a:chExt cx="1636117" cy="1526144"/>
          </a:xfrm>
        </p:grpSpPr>
        <p:grpSp>
          <p:nvGrpSpPr>
            <p:cNvPr id="4842" name="Google Shape;4842;p68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4843" name="Google Shape;4843;p68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68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68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68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68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68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68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68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68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68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3" name="Google Shape;4853;p68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4854" name="Google Shape;4854;p68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68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68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68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68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68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68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68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68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68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4" name="Google Shape;4864;p68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4865" name="Google Shape;4865;p68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68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68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68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68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68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68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68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68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68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5" name="Google Shape;4875;p68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4876" name="Google Shape;4876;p68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68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68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68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68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68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68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68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68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68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6" name="Google Shape;4886;p68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4887" name="Google Shape;4887;p68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68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68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68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68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68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68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68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68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68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7" name="Google Shape;4897;p68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4898" name="Google Shape;4898;p68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68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68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68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68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68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68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68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68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68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8" name="Google Shape;4908;p68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4909" name="Google Shape;4909;p68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68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68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68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68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68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68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68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68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68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9" name="Google Shape;4919;p68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4920" name="Google Shape;4920;p68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68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68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68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68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68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68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68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68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68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0" name="Google Shape;4930;p68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4931" name="Google Shape;4931;p68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68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68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68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68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68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68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68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68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68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1" name="Google Shape;4941;p68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4942" name="Google Shape;4942;p68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68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68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68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68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68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68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68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68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68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52" name="Google Shape;4952;p68"/>
          <p:cNvGrpSpPr/>
          <p:nvPr/>
        </p:nvGrpSpPr>
        <p:grpSpPr>
          <a:xfrm>
            <a:off x="2623904" y="1198803"/>
            <a:ext cx="1364248" cy="1102133"/>
            <a:chOff x="2623904" y="1198803"/>
            <a:chExt cx="1364248" cy="1102133"/>
          </a:xfrm>
        </p:grpSpPr>
        <p:grpSp>
          <p:nvGrpSpPr>
            <p:cNvPr id="4953" name="Google Shape;4953;p68"/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4954" name="Google Shape;4954;p68"/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68"/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68"/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68"/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68"/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9" name="Google Shape;4959;p68"/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4960" name="Google Shape;4960;p68"/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68"/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68"/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68"/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68"/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65" name="Google Shape;4965;p68"/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4966" name="Google Shape;4966;p68"/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68"/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68"/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68"/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68"/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1" name="Google Shape;4971;p68"/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4972" name="Google Shape;4972;p68"/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68"/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68"/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68"/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68"/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77" name="Google Shape;4977;p68"/>
          <p:cNvGrpSpPr/>
          <p:nvPr/>
        </p:nvGrpSpPr>
        <p:grpSpPr>
          <a:xfrm>
            <a:off x="2613365" y="2657876"/>
            <a:ext cx="1387541" cy="159124"/>
            <a:chOff x="3200660" y="2180272"/>
            <a:chExt cx="2563824" cy="378237"/>
          </a:xfrm>
        </p:grpSpPr>
        <p:sp>
          <p:nvSpPr>
            <p:cNvPr id="4978" name="Google Shape;4978;p68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68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68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68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68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68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68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68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68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68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68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68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68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68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68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68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68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68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6" name="Google Shape;4996;p68"/>
          <p:cNvGrpSpPr/>
          <p:nvPr/>
        </p:nvGrpSpPr>
        <p:grpSpPr>
          <a:xfrm>
            <a:off x="2609890" y="2935640"/>
            <a:ext cx="1390502" cy="159625"/>
            <a:chOff x="3530150" y="2790075"/>
            <a:chExt cx="1962600" cy="225300"/>
          </a:xfrm>
        </p:grpSpPr>
        <p:sp>
          <p:nvSpPr>
            <p:cNvPr id="4997" name="Google Shape;4997;p68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68"/>
            <p:cNvSpPr/>
            <p:nvPr/>
          </p:nvSpPr>
          <p:spPr>
            <a:xfrm>
              <a:off x="3530150" y="2790075"/>
              <a:ext cx="1110000" cy="2253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9" name="Google Shape;4999;p68"/>
          <p:cNvGrpSpPr/>
          <p:nvPr/>
        </p:nvGrpSpPr>
        <p:grpSpPr>
          <a:xfrm>
            <a:off x="2609948" y="3213905"/>
            <a:ext cx="1411629" cy="154175"/>
            <a:chOff x="3558802" y="4011244"/>
            <a:chExt cx="1866000" cy="111600"/>
          </a:xfrm>
        </p:grpSpPr>
        <p:sp>
          <p:nvSpPr>
            <p:cNvPr id="5000" name="Google Shape;5000;p68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68"/>
            <p:cNvSpPr/>
            <p:nvPr/>
          </p:nvSpPr>
          <p:spPr>
            <a:xfrm rot="5400000" flipH="1">
              <a:off x="4157232" y="3412894"/>
              <a:ext cx="111600" cy="13083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2" name="Google Shape;5002;p68"/>
          <p:cNvGrpSpPr/>
          <p:nvPr/>
        </p:nvGrpSpPr>
        <p:grpSpPr>
          <a:xfrm>
            <a:off x="2610235" y="2419475"/>
            <a:ext cx="1383503" cy="119761"/>
            <a:chOff x="3465975" y="2270258"/>
            <a:chExt cx="1986364" cy="171947"/>
          </a:xfrm>
        </p:grpSpPr>
        <p:sp>
          <p:nvSpPr>
            <p:cNvPr id="5003" name="Google Shape;5003;p68"/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68"/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68"/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68"/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68"/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68"/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68"/>
            <p:cNvSpPr/>
            <p:nvPr/>
          </p:nvSpPr>
          <p:spPr>
            <a:xfrm rot="-5400000">
              <a:off x="502123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68"/>
            <p:cNvSpPr/>
            <p:nvPr/>
          </p:nvSpPr>
          <p:spPr>
            <a:xfrm rot="-5400000">
              <a:off x="528044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68"/>
          <p:cNvGrpSpPr/>
          <p:nvPr/>
        </p:nvGrpSpPr>
        <p:grpSpPr>
          <a:xfrm>
            <a:off x="2621243" y="3783248"/>
            <a:ext cx="1369531" cy="195460"/>
            <a:chOff x="723300" y="4253549"/>
            <a:chExt cx="2276482" cy="324900"/>
          </a:xfrm>
        </p:grpSpPr>
        <p:sp>
          <p:nvSpPr>
            <p:cNvPr id="5012" name="Google Shape;5012;p68"/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68"/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68"/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68"/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68"/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7" name="Google Shape;5017;p68"/>
          <p:cNvGrpSpPr/>
          <p:nvPr/>
        </p:nvGrpSpPr>
        <p:grpSpPr>
          <a:xfrm>
            <a:off x="2610803" y="3484489"/>
            <a:ext cx="1389066" cy="180119"/>
            <a:chOff x="705948" y="3788465"/>
            <a:chExt cx="2308953" cy="299400"/>
          </a:xfrm>
        </p:grpSpPr>
        <p:sp>
          <p:nvSpPr>
            <p:cNvPr id="5018" name="Google Shape;5018;p68"/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68"/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68"/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68"/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68"/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3" name="Google Shape;5023;p68"/>
          <p:cNvGrpSpPr/>
          <p:nvPr/>
        </p:nvGrpSpPr>
        <p:grpSpPr>
          <a:xfrm>
            <a:off x="4207794" y="2088443"/>
            <a:ext cx="1433821" cy="191501"/>
            <a:chOff x="4273350" y="2088443"/>
            <a:chExt cx="1433821" cy="191501"/>
          </a:xfrm>
        </p:grpSpPr>
        <p:grpSp>
          <p:nvGrpSpPr>
            <p:cNvPr id="5024" name="Google Shape;5024;p68"/>
            <p:cNvGrpSpPr/>
            <p:nvPr/>
          </p:nvGrpSpPr>
          <p:grpSpPr>
            <a:xfrm>
              <a:off x="4273350" y="2088443"/>
              <a:ext cx="1433821" cy="0"/>
              <a:chOff x="5224975" y="2962250"/>
              <a:chExt cx="1544400" cy="0"/>
            </a:xfrm>
          </p:grpSpPr>
          <p:cxnSp>
            <p:nvCxnSpPr>
              <p:cNvPr id="5025" name="Google Shape;5025;p68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6" name="Google Shape;5026;p68"/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5027" name="Google Shape;5027;p68"/>
            <p:cNvGrpSpPr/>
            <p:nvPr/>
          </p:nvGrpSpPr>
          <p:grpSpPr>
            <a:xfrm>
              <a:off x="4273350" y="2279944"/>
              <a:ext cx="1433821" cy="0"/>
              <a:chOff x="5224975" y="2962250"/>
              <a:chExt cx="1544400" cy="0"/>
            </a:xfrm>
          </p:grpSpPr>
          <p:cxnSp>
            <p:nvCxnSpPr>
              <p:cNvPr id="5028" name="Google Shape;5028;p68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9" name="Google Shape;5029;p68"/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5030" name="Google Shape;5030;p68"/>
          <p:cNvGrpSpPr/>
          <p:nvPr/>
        </p:nvGrpSpPr>
        <p:grpSpPr>
          <a:xfrm>
            <a:off x="2658741" y="4097347"/>
            <a:ext cx="1304609" cy="294074"/>
            <a:chOff x="2658741" y="4097347"/>
            <a:chExt cx="1304609" cy="294074"/>
          </a:xfrm>
        </p:grpSpPr>
        <p:grpSp>
          <p:nvGrpSpPr>
            <p:cNvPr id="5031" name="Google Shape;5031;p68"/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5032" name="Google Shape;5032;p6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6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4" name="Google Shape;5034;p68"/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5035" name="Google Shape;5035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7" name="Google Shape;5037;p68"/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5038" name="Google Shape;5038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0" name="Google Shape;5040;p68"/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5041" name="Google Shape;5041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3" name="Google Shape;5043;p68"/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5044" name="Google Shape;5044;p6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6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46" name="Google Shape;5046;p68"/>
          <p:cNvGrpSpPr/>
          <p:nvPr/>
        </p:nvGrpSpPr>
        <p:grpSpPr>
          <a:xfrm>
            <a:off x="4209349" y="1176041"/>
            <a:ext cx="1430711" cy="751237"/>
            <a:chOff x="5159450" y="1919950"/>
            <a:chExt cx="1541050" cy="862500"/>
          </a:xfrm>
        </p:grpSpPr>
        <p:sp>
          <p:nvSpPr>
            <p:cNvPr id="5047" name="Google Shape;5047;p68"/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sp>
        <p:grpSp>
          <p:nvGrpSpPr>
            <p:cNvPr id="5048" name="Google Shape;5048;p68"/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5049" name="Google Shape;5049;p68"/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0" name="Google Shape;5050;p68"/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051" name="Google Shape;5051;p68"/>
          <p:cNvGrpSpPr/>
          <p:nvPr/>
        </p:nvGrpSpPr>
        <p:grpSpPr>
          <a:xfrm>
            <a:off x="4257486" y="2439811"/>
            <a:ext cx="1334436" cy="967914"/>
            <a:chOff x="4294923" y="2439811"/>
            <a:chExt cx="1334436" cy="967914"/>
          </a:xfrm>
        </p:grpSpPr>
        <p:grpSp>
          <p:nvGrpSpPr>
            <p:cNvPr id="5052" name="Google Shape;5052;p68"/>
            <p:cNvGrpSpPr/>
            <p:nvPr/>
          </p:nvGrpSpPr>
          <p:grpSpPr>
            <a:xfrm>
              <a:off x="4960455" y="2469658"/>
              <a:ext cx="668904" cy="885524"/>
              <a:chOff x="4960455" y="2469658"/>
              <a:chExt cx="668904" cy="885524"/>
            </a:xfrm>
          </p:grpSpPr>
          <p:sp>
            <p:nvSpPr>
              <p:cNvPr id="5053" name="Google Shape;5053;p68"/>
              <p:cNvSpPr/>
              <p:nvPr/>
            </p:nvSpPr>
            <p:spPr>
              <a:xfrm>
                <a:off x="4960455" y="3257057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68"/>
              <p:cNvSpPr/>
              <p:nvPr/>
            </p:nvSpPr>
            <p:spPr>
              <a:xfrm>
                <a:off x="4960455" y="309958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1" y="6285"/>
                    </a:lnTo>
                    <a:lnTo>
                      <a:pt x="42851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68"/>
              <p:cNvSpPr/>
              <p:nvPr/>
            </p:nvSpPr>
            <p:spPr>
              <a:xfrm>
                <a:off x="4960455" y="294209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68"/>
              <p:cNvSpPr/>
              <p:nvPr/>
            </p:nvSpPr>
            <p:spPr>
              <a:xfrm>
                <a:off x="4960455" y="2784621"/>
                <a:ext cx="61809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9596" y="6285"/>
                    </a:lnTo>
                    <a:lnTo>
                      <a:pt x="39596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68"/>
              <p:cNvSpPr/>
              <p:nvPr/>
            </p:nvSpPr>
            <p:spPr>
              <a:xfrm>
                <a:off x="4960455" y="2627131"/>
                <a:ext cx="516519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7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33089" y="6286"/>
                    </a:lnTo>
                    <a:lnTo>
                      <a:pt x="33089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68"/>
              <p:cNvSpPr/>
              <p:nvPr/>
            </p:nvSpPr>
            <p:spPr>
              <a:xfrm>
                <a:off x="4960455" y="2469658"/>
                <a:ext cx="313293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0" h="6283" extrusionOk="0">
                    <a:moveTo>
                      <a:pt x="0" y="1"/>
                    </a:moveTo>
                    <a:lnTo>
                      <a:pt x="0" y="6283"/>
                    </a:lnTo>
                    <a:lnTo>
                      <a:pt x="20069" y="6283"/>
                    </a:lnTo>
                    <a:lnTo>
                      <a:pt x="20069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9" name="Google Shape;5059;p68"/>
            <p:cNvGrpSpPr/>
            <p:nvPr/>
          </p:nvGrpSpPr>
          <p:grpSpPr>
            <a:xfrm>
              <a:off x="4294923" y="2469658"/>
              <a:ext cx="668951" cy="885524"/>
              <a:chOff x="4294923" y="2469658"/>
              <a:chExt cx="668951" cy="885524"/>
            </a:xfrm>
          </p:grpSpPr>
          <p:sp>
            <p:nvSpPr>
              <p:cNvPr id="5060" name="Google Shape;5060;p68"/>
              <p:cNvSpPr/>
              <p:nvPr/>
            </p:nvSpPr>
            <p:spPr>
              <a:xfrm>
                <a:off x="4294923" y="3257057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68"/>
              <p:cNvSpPr/>
              <p:nvPr/>
            </p:nvSpPr>
            <p:spPr>
              <a:xfrm>
                <a:off x="4294923" y="309958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4" y="6285"/>
                    </a:lnTo>
                    <a:lnTo>
                      <a:pt x="428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68"/>
              <p:cNvSpPr/>
              <p:nvPr/>
            </p:nvSpPr>
            <p:spPr>
              <a:xfrm>
                <a:off x="4294923" y="294209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68"/>
              <p:cNvSpPr/>
              <p:nvPr/>
            </p:nvSpPr>
            <p:spPr>
              <a:xfrm>
                <a:off x="4447355" y="2784621"/>
                <a:ext cx="516519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3089" y="6285"/>
                    </a:lnTo>
                    <a:lnTo>
                      <a:pt x="33089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68"/>
              <p:cNvSpPr/>
              <p:nvPr/>
            </p:nvSpPr>
            <p:spPr>
              <a:xfrm>
                <a:off x="4548960" y="2627131"/>
                <a:ext cx="414914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26580" h="6287" extrusionOk="0">
                    <a:moveTo>
                      <a:pt x="1" y="1"/>
                    </a:moveTo>
                    <a:lnTo>
                      <a:pt x="1" y="6286"/>
                    </a:lnTo>
                    <a:lnTo>
                      <a:pt x="26580" y="6286"/>
                    </a:lnTo>
                    <a:lnTo>
                      <a:pt x="26580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68"/>
              <p:cNvSpPr/>
              <p:nvPr/>
            </p:nvSpPr>
            <p:spPr>
              <a:xfrm>
                <a:off x="4650534" y="2469658"/>
                <a:ext cx="313340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3" h="6283" extrusionOk="0">
                    <a:moveTo>
                      <a:pt x="1" y="1"/>
                    </a:moveTo>
                    <a:lnTo>
                      <a:pt x="1" y="6283"/>
                    </a:lnTo>
                    <a:lnTo>
                      <a:pt x="20073" y="6283"/>
                    </a:lnTo>
                    <a:lnTo>
                      <a:pt x="20073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66" name="Google Shape;5066;p68"/>
            <p:cNvSpPr/>
            <p:nvPr/>
          </p:nvSpPr>
          <p:spPr>
            <a:xfrm>
              <a:off x="4963437" y="2439811"/>
              <a:ext cx="16" cy="967914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7" name="Google Shape;5067;p68"/>
          <p:cNvGrpSpPr/>
          <p:nvPr/>
        </p:nvGrpSpPr>
        <p:grpSpPr>
          <a:xfrm>
            <a:off x="4243690" y="3494256"/>
            <a:ext cx="1430949" cy="897289"/>
            <a:chOff x="4351371" y="3547942"/>
            <a:chExt cx="1345130" cy="843475"/>
          </a:xfrm>
        </p:grpSpPr>
        <p:grpSp>
          <p:nvGrpSpPr>
            <p:cNvPr id="5068" name="Google Shape;5068;p68"/>
            <p:cNvGrpSpPr/>
            <p:nvPr/>
          </p:nvGrpSpPr>
          <p:grpSpPr>
            <a:xfrm>
              <a:off x="4351371" y="4209917"/>
              <a:ext cx="1345130" cy="181500"/>
              <a:chOff x="4351371" y="4209917"/>
              <a:chExt cx="1345130" cy="181500"/>
            </a:xfrm>
          </p:grpSpPr>
          <p:sp>
            <p:nvSpPr>
              <p:cNvPr id="5069" name="Google Shape;5069;p68"/>
              <p:cNvSpPr/>
              <p:nvPr/>
            </p:nvSpPr>
            <p:spPr>
              <a:xfrm rot="10800000">
                <a:off x="4351371" y="4209917"/>
                <a:ext cx="1281600" cy="181500"/>
              </a:xfrm>
              <a:prstGeom prst="rect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0" name="Google Shape;5070;p68"/>
              <p:cNvCxnSpPr/>
              <p:nvPr/>
            </p:nvCxnSpPr>
            <p:spPr>
              <a:xfrm>
                <a:off x="5551000" y="4298797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1" name="Google Shape;5071;p68"/>
            <p:cNvGrpSpPr/>
            <p:nvPr/>
          </p:nvGrpSpPr>
          <p:grpSpPr>
            <a:xfrm>
              <a:off x="4403010" y="3985221"/>
              <a:ext cx="1109518" cy="181500"/>
              <a:chOff x="4403010" y="3985221"/>
              <a:chExt cx="1109518" cy="181500"/>
            </a:xfrm>
          </p:grpSpPr>
          <p:sp>
            <p:nvSpPr>
              <p:cNvPr id="5072" name="Google Shape;5072;p68"/>
              <p:cNvSpPr/>
              <p:nvPr/>
            </p:nvSpPr>
            <p:spPr>
              <a:xfrm rot="10800000">
                <a:off x="4471829" y="3985221"/>
                <a:ext cx="1040700" cy="181500"/>
              </a:xfrm>
              <a:prstGeom prst="rect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3" name="Google Shape;5073;p68"/>
              <p:cNvCxnSpPr/>
              <p:nvPr/>
            </p:nvCxnSpPr>
            <p:spPr>
              <a:xfrm>
                <a:off x="4403010" y="4075993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4" name="Google Shape;5074;p68"/>
            <p:cNvGrpSpPr/>
            <p:nvPr/>
          </p:nvGrpSpPr>
          <p:grpSpPr>
            <a:xfrm>
              <a:off x="4618704" y="3766582"/>
              <a:ext cx="807858" cy="181500"/>
              <a:chOff x="4618704" y="3766582"/>
              <a:chExt cx="807858" cy="181500"/>
            </a:xfrm>
          </p:grpSpPr>
          <p:sp>
            <p:nvSpPr>
              <p:cNvPr id="5075" name="Google Shape;5075;p68"/>
              <p:cNvSpPr/>
              <p:nvPr/>
            </p:nvSpPr>
            <p:spPr>
              <a:xfrm rot="10800000">
                <a:off x="4618704" y="3766582"/>
                <a:ext cx="747000" cy="181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6" name="Google Shape;5076;p68"/>
              <p:cNvCxnSpPr/>
              <p:nvPr/>
            </p:nvCxnSpPr>
            <p:spPr>
              <a:xfrm>
                <a:off x="5281062" y="3855291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7" name="Google Shape;5077;p68"/>
            <p:cNvGrpSpPr/>
            <p:nvPr/>
          </p:nvGrpSpPr>
          <p:grpSpPr>
            <a:xfrm>
              <a:off x="4735238" y="3547942"/>
              <a:ext cx="462839" cy="181500"/>
              <a:chOff x="4735238" y="3547942"/>
              <a:chExt cx="462839" cy="181500"/>
            </a:xfrm>
          </p:grpSpPr>
          <p:sp>
            <p:nvSpPr>
              <p:cNvPr id="5078" name="Google Shape;5078;p68"/>
              <p:cNvSpPr/>
              <p:nvPr/>
            </p:nvSpPr>
            <p:spPr>
              <a:xfrm rot="10800000">
                <a:off x="4786477" y="3547942"/>
                <a:ext cx="411600" cy="181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9" name="Google Shape;5079;p68"/>
              <p:cNvCxnSpPr/>
              <p:nvPr/>
            </p:nvCxnSpPr>
            <p:spPr>
              <a:xfrm>
                <a:off x="4735238" y="3636872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080" name="Google Shape;5080;p68"/>
          <p:cNvGrpSpPr/>
          <p:nvPr/>
        </p:nvGrpSpPr>
        <p:grpSpPr>
          <a:xfrm>
            <a:off x="7420047" y="2429580"/>
            <a:ext cx="1020955" cy="928853"/>
            <a:chOff x="926675" y="238125"/>
            <a:chExt cx="5755100" cy="5232975"/>
          </a:xfrm>
        </p:grpSpPr>
        <p:sp>
          <p:nvSpPr>
            <p:cNvPr id="5081" name="Google Shape;5081;p68"/>
            <p:cNvSpPr/>
            <p:nvPr/>
          </p:nvSpPr>
          <p:spPr>
            <a:xfrm>
              <a:off x="2235475" y="2161100"/>
              <a:ext cx="3138650" cy="1012350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68"/>
            <p:cNvSpPr/>
            <p:nvPr/>
          </p:nvSpPr>
          <p:spPr>
            <a:xfrm>
              <a:off x="2825775" y="238125"/>
              <a:ext cx="1961900" cy="1850225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68"/>
            <p:cNvSpPr/>
            <p:nvPr/>
          </p:nvSpPr>
          <p:spPr>
            <a:xfrm>
              <a:off x="926675" y="4357100"/>
              <a:ext cx="5755100" cy="1114000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68"/>
            <p:cNvSpPr/>
            <p:nvPr/>
          </p:nvSpPr>
          <p:spPr>
            <a:xfrm>
              <a:off x="1621700" y="3256600"/>
              <a:ext cx="4370050" cy="1006950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5" name="Google Shape;5085;p68"/>
          <p:cNvGrpSpPr/>
          <p:nvPr/>
        </p:nvGrpSpPr>
        <p:grpSpPr>
          <a:xfrm>
            <a:off x="727421" y="2828315"/>
            <a:ext cx="1695374" cy="1560837"/>
            <a:chOff x="727421" y="2828315"/>
            <a:chExt cx="1695374" cy="1560837"/>
          </a:xfrm>
        </p:grpSpPr>
        <p:grpSp>
          <p:nvGrpSpPr>
            <p:cNvPr id="5086" name="Google Shape;5086;p68"/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5087" name="Google Shape;5087;p68"/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8" name="Google Shape;5088;p68"/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89" name="Google Shape;5089;p68"/>
            <p:cNvGrpSpPr/>
            <p:nvPr/>
          </p:nvGrpSpPr>
          <p:grpSpPr>
            <a:xfrm>
              <a:off x="819108" y="2882501"/>
              <a:ext cx="1556791" cy="1426186"/>
              <a:chOff x="819108" y="2882501"/>
              <a:chExt cx="1556791" cy="1426186"/>
            </a:xfrm>
          </p:grpSpPr>
          <p:grpSp>
            <p:nvGrpSpPr>
              <p:cNvPr id="5090" name="Google Shape;5090;p68"/>
              <p:cNvGrpSpPr/>
              <p:nvPr/>
            </p:nvGrpSpPr>
            <p:grpSpPr>
              <a:xfrm>
                <a:off x="819108" y="2882501"/>
                <a:ext cx="103104" cy="1426186"/>
                <a:chOff x="4674013" y="3100904"/>
                <a:chExt cx="122758" cy="1698043"/>
              </a:xfrm>
            </p:grpSpPr>
            <p:sp>
              <p:nvSpPr>
                <p:cNvPr id="5091" name="Google Shape;5091;p68"/>
                <p:cNvSpPr/>
                <p:nvPr/>
              </p:nvSpPr>
              <p:spPr>
                <a:xfrm>
                  <a:off x="467401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2" name="Google Shape;5092;p68"/>
                <p:cNvSpPr/>
                <p:nvPr/>
              </p:nvSpPr>
              <p:spPr>
                <a:xfrm>
                  <a:off x="467401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3" name="Google Shape;5093;p68"/>
                <p:cNvSpPr/>
                <p:nvPr/>
              </p:nvSpPr>
              <p:spPr>
                <a:xfrm>
                  <a:off x="467401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4" name="Google Shape;5094;p68"/>
                <p:cNvSpPr/>
                <p:nvPr/>
              </p:nvSpPr>
              <p:spPr>
                <a:xfrm>
                  <a:off x="467401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5" name="Google Shape;5095;p68"/>
                <p:cNvSpPr/>
                <p:nvPr/>
              </p:nvSpPr>
              <p:spPr>
                <a:xfrm>
                  <a:off x="467401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6" name="Google Shape;5096;p68"/>
                <p:cNvSpPr/>
                <p:nvPr/>
              </p:nvSpPr>
              <p:spPr>
                <a:xfrm>
                  <a:off x="467401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7" name="Google Shape;5097;p68"/>
                <p:cNvSpPr/>
                <p:nvPr/>
              </p:nvSpPr>
              <p:spPr>
                <a:xfrm>
                  <a:off x="467401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8" name="Google Shape;5098;p68"/>
              <p:cNvGrpSpPr/>
              <p:nvPr/>
            </p:nvGrpSpPr>
            <p:grpSpPr>
              <a:xfrm>
                <a:off x="1062475" y="2882501"/>
                <a:ext cx="103104" cy="1426186"/>
                <a:chOff x="4940438" y="3100904"/>
                <a:chExt cx="122758" cy="1698043"/>
              </a:xfrm>
            </p:grpSpPr>
            <p:sp>
              <p:nvSpPr>
                <p:cNvPr id="5099" name="Google Shape;5099;p68"/>
                <p:cNvSpPr/>
                <p:nvPr/>
              </p:nvSpPr>
              <p:spPr>
                <a:xfrm>
                  <a:off x="4940438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0" name="Google Shape;5100;p68"/>
                <p:cNvSpPr/>
                <p:nvPr/>
              </p:nvSpPr>
              <p:spPr>
                <a:xfrm>
                  <a:off x="4940438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1" name="Google Shape;5101;p68"/>
                <p:cNvSpPr/>
                <p:nvPr/>
              </p:nvSpPr>
              <p:spPr>
                <a:xfrm>
                  <a:off x="4940438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2" name="Google Shape;5102;p68"/>
                <p:cNvSpPr/>
                <p:nvPr/>
              </p:nvSpPr>
              <p:spPr>
                <a:xfrm>
                  <a:off x="4940438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3" name="Google Shape;5103;p68"/>
                <p:cNvSpPr/>
                <p:nvPr/>
              </p:nvSpPr>
              <p:spPr>
                <a:xfrm>
                  <a:off x="4940438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4" name="Google Shape;5104;p68"/>
                <p:cNvSpPr/>
                <p:nvPr/>
              </p:nvSpPr>
              <p:spPr>
                <a:xfrm>
                  <a:off x="4940438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5" name="Google Shape;5105;p68"/>
                <p:cNvSpPr/>
                <p:nvPr/>
              </p:nvSpPr>
              <p:spPr>
                <a:xfrm>
                  <a:off x="4940438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6" name="Google Shape;5106;p68"/>
              <p:cNvGrpSpPr/>
              <p:nvPr/>
            </p:nvGrpSpPr>
            <p:grpSpPr>
              <a:xfrm>
                <a:off x="1299324" y="2882501"/>
                <a:ext cx="103104" cy="1426186"/>
                <a:chOff x="5206863" y="3100904"/>
                <a:chExt cx="122758" cy="1698043"/>
              </a:xfrm>
            </p:grpSpPr>
            <p:sp>
              <p:nvSpPr>
                <p:cNvPr id="5107" name="Google Shape;5107;p68"/>
                <p:cNvSpPr/>
                <p:nvPr/>
              </p:nvSpPr>
              <p:spPr>
                <a:xfrm>
                  <a:off x="520686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8" name="Google Shape;5108;p68"/>
                <p:cNvSpPr/>
                <p:nvPr/>
              </p:nvSpPr>
              <p:spPr>
                <a:xfrm>
                  <a:off x="520686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9" name="Google Shape;5109;p68"/>
                <p:cNvSpPr/>
                <p:nvPr/>
              </p:nvSpPr>
              <p:spPr>
                <a:xfrm>
                  <a:off x="520686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0" name="Google Shape;5110;p68"/>
                <p:cNvSpPr/>
                <p:nvPr/>
              </p:nvSpPr>
              <p:spPr>
                <a:xfrm>
                  <a:off x="520686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1" name="Google Shape;5111;p68"/>
                <p:cNvSpPr/>
                <p:nvPr/>
              </p:nvSpPr>
              <p:spPr>
                <a:xfrm>
                  <a:off x="520686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2" name="Google Shape;5112;p68"/>
                <p:cNvSpPr/>
                <p:nvPr/>
              </p:nvSpPr>
              <p:spPr>
                <a:xfrm>
                  <a:off x="520686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3" name="Google Shape;5113;p68"/>
                <p:cNvSpPr/>
                <p:nvPr/>
              </p:nvSpPr>
              <p:spPr>
                <a:xfrm>
                  <a:off x="520686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14" name="Google Shape;5114;p68"/>
              <p:cNvGrpSpPr/>
              <p:nvPr/>
            </p:nvGrpSpPr>
            <p:grpSpPr>
              <a:xfrm>
                <a:off x="1786057" y="2882501"/>
                <a:ext cx="103104" cy="1426186"/>
                <a:chOff x="6006138" y="3143629"/>
                <a:chExt cx="122758" cy="1698043"/>
              </a:xfrm>
            </p:grpSpPr>
            <p:sp>
              <p:nvSpPr>
                <p:cNvPr id="5115" name="Google Shape;5115;p68"/>
                <p:cNvSpPr/>
                <p:nvPr/>
              </p:nvSpPr>
              <p:spPr>
                <a:xfrm>
                  <a:off x="6006138" y="3143629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6" name="Google Shape;5116;p68"/>
                <p:cNvSpPr/>
                <p:nvPr/>
              </p:nvSpPr>
              <p:spPr>
                <a:xfrm>
                  <a:off x="6006138" y="3406178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7" name="Google Shape;5117;p68"/>
                <p:cNvSpPr/>
                <p:nvPr/>
              </p:nvSpPr>
              <p:spPr>
                <a:xfrm>
                  <a:off x="6006138" y="3668717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8" name="Google Shape;5118;p68"/>
                <p:cNvSpPr/>
                <p:nvPr/>
              </p:nvSpPr>
              <p:spPr>
                <a:xfrm>
                  <a:off x="6006138" y="3931286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9" name="Google Shape;5119;p68"/>
                <p:cNvSpPr/>
                <p:nvPr/>
              </p:nvSpPr>
              <p:spPr>
                <a:xfrm>
                  <a:off x="6006138" y="4193825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0" name="Google Shape;5120;p68"/>
                <p:cNvSpPr/>
                <p:nvPr/>
              </p:nvSpPr>
              <p:spPr>
                <a:xfrm>
                  <a:off x="6006138" y="4456375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1" name="Google Shape;5121;p68"/>
                <p:cNvSpPr/>
                <p:nvPr/>
              </p:nvSpPr>
              <p:spPr>
                <a:xfrm>
                  <a:off x="6006138" y="4718934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22" name="Google Shape;5122;p68"/>
              <p:cNvGrpSpPr/>
              <p:nvPr/>
            </p:nvGrpSpPr>
            <p:grpSpPr>
              <a:xfrm>
                <a:off x="2029422" y="2882501"/>
                <a:ext cx="103104" cy="1426186"/>
                <a:chOff x="6805413" y="3100904"/>
                <a:chExt cx="122758" cy="1698043"/>
              </a:xfrm>
            </p:grpSpPr>
            <p:sp>
              <p:nvSpPr>
                <p:cNvPr id="5123" name="Google Shape;5123;p68"/>
                <p:cNvSpPr/>
                <p:nvPr/>
              </p:nvSpPr>
              <p:spPr>
                <a:xfrm>
                  <a:off x="680541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4" name="Google Shape;5124;p68"/>
                <p:cNvSpPr/>
                <p:nvPr/>
              </p:nvSpPr>
              <p:spPr>
                <a:xfrm>
                  <a:off x="680541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5" name="Google Shape;5125;p68"/>
                <p:cNvSpPr/>
                <p:nvPr/>
              </p:nvSpPr>
              <p:spPr>
                <a:xfrm>
                  <a:off x="680541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6" name="Google Shape;5126;p68"/>
                <p:cNvSpPr/>
                <p:nvPr/>
              </p:nvSpPr>
              <p:spPr>
                <a:xfrm>
                  <a:off x="680541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7" name="Google Shape;5127;p68"/>
                <p:cNvSpPr/>
                <p:nvPr/>
              </p:nvSpPr>
              <p:spPr>
                <a:xfrm>
                  <a:off x="680541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8" name="Google Shape;5128;p68"/>
                <p:cNvSpPr/>
                <p:nvPr/>
              </p:nvSpPr>
              <p:spPr>
                <a:xfrm>
                  <a:off x="680541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9" name="Google Shape;5129;p68"/>
                <p:cNvSpPr/>
                <p:nvPr/>
              </p:nvSpPr>
              <p:spPr>
                <a:xfrm>
                  <a:off x="680541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0" name="Google Shape;5130;p68"/>
              <p:cNvGrpSpPr/>
              <p:nvPr/>
            </p:nvGrpSpPr>
            <p:grpSpPr>
              <a:xfrm>
                <a:off x="2272795" y="2882501"/>
                <a:ext cx="103104" cy="1426186"/>
                <a:chOff x="5206863" y="3100904"/>
                <a:chExt cx="122758" cy="1698043"/>
              </a:xfrm>
            </p:grpSpPr>
            <p:sp>
              <p:nvSpPr>
                <p:cNvPr id="5131" name="Google Shape;5131;p68"/>
                <p:cNvSpPr/>
                <p:nvPr/>
              </p:nvSpPr>
              <p:spPr>
                <a:xfrm>
                  <a:off x="520686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2" name="Google Shape;5132;p68"/>
                <p:cNvSpPr/>
                <p:nvPr/>
              </p:nvSpPr>
              <p:spPr>
                <a:xfrm>
                  <a:off x="520686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3" name="Google Shape;5133;p68"/>
                <p:cNvSpPr/>
                <p:nvPr/>
              </p:nvSpPr>
              <p:spPr>
                <a:xfrm>
                  <a:off x="520686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4" name="Google Shape;5134;p68"/>
                <p:cNvSpPr/>
                <p:nvPr/>
              </p:nvSpPr>
              <p:spPr>
                <a:xfrm>
                  <a:off x="520686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5" name="Google Shape;5135;p68"/>
                <p:cNvSpPr/>
                <p:nvPr/>
              </p:nvSpPr>
              <p:spPr>
                <a:xfrm>
                  <a:off x="520686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6" name="Google Shape;5136;p68"/>
                <p:cNvSpPr/>
                <p:nvPr/>
              </p:nvSpPr>
              <p:spPr>
                <a:xfrm>
                  <a:off x="520686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7" name="Google Shape;5137;p68"/>
                <p:cNvSpPr/>
                <p:nvPr/>
              </p:nvSpPr>
              <p:spPr>
                <a:xfrm>
                  <a:off x="520686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8" name="Google Shape;5138;p68"/>
              <p:cNvGrpSpPr/>
              <p:nvPr/>
            </p:nvGrpSpPr>
            <p:grpSpPr>
              <a:xfrm>
                <a:off x="1542694" y="2882501"/>
                <a:ext cx="103104" cy="1426186"/>
                <a:chOff x="6006138" y="3143629"/>
                <a:chExt cx="122758" cy="1698043"/>
              </a:xfrm>
            </p:grpSpPr>
            <p:sp>
              <p:nvSpPr>
                <p:cNvPr id="5139" name="Google Shape;5139;p68"/>
                <p:cNvSpPr/>
                <p:nvPr/>
              </p:nvSpPr>
              <p:spPr>
                <a:xfrm>
                  <a:off x="6006138" y="3143629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0" name="Google Shape;5140;p68"/>
                <p:cNvSpPr/>
                <p:nvPr/>
              </p:nvSpPr>
              <p:spPr>
                <a:xfrm>
                  <a:off x="6006138" y="3406178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1" name="Google Shape;5141;p68"/>
                <p:cNvSpPr/>
                <p:nvPr/>
              </p:nvSpPr>
              <p:spPr>
                <a:xfrm>
                  <a:off x="6006138" y="3668717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2" name="Google Shape;5142;p68"/>
                <p:cNvSpPr/>
                <p:nvPr/>
              </p:nvSpPr>
              <p:spPr>
                <a:xfrm>
                  <a:off x="6006138" y="3931286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3" name="Google Shape;5143;p68"/>
                <p:cNvSpPr/>
                <p:nvPr/>
              </p:nvSpPr>
              <p:spPr>
                <a:xfrm>
                  <a:off x="6006138" y="4193825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4" name="Google Shape;5144;p68"/>
                <p:cNvSpPr/>
                <p:nvPr/>
              </p:nvSpPr>
              <p:spPr>
                <a:xfrm>
                  <a:off x="6006138" y="4456375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5" name="Google Shape;5145;p68"/>
                <p:cNvSpPr/>
                <p:nvPr/>
              </p:nvSpPr>
              <p:spPr>
                <a:xfrm>
                  <a:off x="6006138" y="4718934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146" name="Google Shape;5146;p68"/>
          <p:cNvGrpSpPr/>
          <p:nvPr/>
        </p:nvGrpSpPr>
        <p:grpSpPr>
          <a:xfrm>
            <a:off x="5683472" y="3518037"/>
            <a:ext cx="2749952" cy="870677"/>
            <a:chOff x="238125" y="1725700"/>
            <a:chExt cx="7139025" cy="2260325"/>
          </a:xfrm>
        </p:grpSpPr>
        <p:sp>
          <p:nvSpPr>
            <p:cNvPr id="5147" name="Google Shape;5147;p68"/>
            <p:cNvSpPr/>
            <p:nvPr/>
          </p:nvSpPr>
          <p:spPr>
            <a:xfrm>
              <a:off x="238125" y="1741950"/>
              <a:ext cx="6506150" cy="2228050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68"/>
            <p:cNvSpPr/>
            <p:nvPr/>
          </p:nvSpPr>
          <p:spPr>
            <a:xfrm>
              <a:off x="2480475" y="2435950"/>
              <a:ext cx="438500" cy="841400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68"/>
            <p:cNvSpPr/>
            <p:nvPr/>
          </p:nvSpPr>
          <p:spPr>
            <a:xfrm>
              <a:off x="3663250" y="2219875"/>
              <a:ext cx="607450" cy="1272525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68"/>
            <p:cNvSpPr/>
            <p:nvPr/>
          </p:nvSpPr>
          <p:spPr>
            <a:xfrm>
              <a:off x="4999700" y="1973525"/>
              <a:ext cx="820500" cy="1764350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68"/>
            <p:cNvSpPr/>
            <p:nvPr/>
          </p:nvSpPr>
          <p:spPr>
            <a:xfrm>
              <a:off x="6838275" y="1725700"/>
              <a:ext cx="150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68"/>
            <p:cNvSpPr/>
            <p:nvPr/>
          </p:nvSpPr>
          <p:spPr>
            <a:xfrm>
              <a:off x="6838400" y="3986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68"/>
            <p:cNvSpPr/>
            <p:nvPr/>
          </p:nvSpPr>
          <p:spPr>
            <a:xfrm>
              <a:off x="6744250" y="3969975"/>
              <a:ext cx="94175" cy="16050"/>
            </a:xfrm>
            <a:custGeom>
              <a:avLst/>
              <a:gdLst/>
              <a:ahLst/>
              <a:cxnLst/>
              <a:rect l="l" t="t" r="r" b="b"/>
              <a:pathLst>
                <a:path w="3767" h="642" extrusionOk="0">
                  <a:moveTo>
                    <a:pt x="1" y="0"/>
                  </a:moveTo>
                  <a:lnTo>
                    <a:pt x="1" y="0"/>
                  </a:lnTo>
                  <a:cubicBezTo>
                    <a:pt x="1190" y="425"/>
                    <a:pt x="2415" y="642"/>
                    <a:pt x="3662" y="642"/>
                  </a:cubicBezTo>
                  <a:lnTo>
                    <a:pt x="3766" y="6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68"/>
            <p:cNvSpPr/>
            <p:nvPr/>
          </p:nvSpPr>
          <p:spPr>
            <a:xfrm>
              <a:off x="6744250" y="1725700"/>
              <a:ext cx="94050" cy="16175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68"/>
            <p:cNvSpPr/>
            <p:nvPr/>
          </p:nvSpPr>
          <p:spPr>
            <a:xfrm>
              <a:off x="6294575" y="1725700"/>
              <a:ext cx="1082575" cy="2260225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68"/>
            <p:cNvSpPr/>
            <p:nvPr/>
          </p:nvSpPr>
          <p:spPr>
            <a:xfrm>
              <a:off x="1511625" y="2613375"/>
              <a:ext cx="292400" cy="484275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7" name="Google Shape;5157;p68"/>
          <p:cNvGrpSpPr/>
          <p:nvPr/>
        </p:nvGrpSpPr>
        <p:grpSpPr>
          <a:xfrm>
            <a:off x="5953636" y="2459783"/>
            <a:ext cx="1105452" cy="916747"/>
            <a:chOff x="5249100" y="1210600"/>
            <a:chExt cx="3502700" cy="2904775"/>
          </a:xfrm>
        </p:grpSpPr>
        <p:sp>
          <p:nvSpPr>
            <p:cNvPr id="5158" name="Google Shape;5158;p68"/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68"/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68"/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68"/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62" name="Google Shape;5162;p68"/>
            <p:cNvCxnSpPr/>
            <p:nvPr/>
          </p:nvCxnSpPr>
          <p:spPr>
            <a:xfrm>
              <a:off x="5249100" y="2382654"/>
              <a:ext cx="9228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3" name="Google Shape;5163;p68"/>
            <p:cNvCxnSpPr/>
            <p:nvPr/>
          </p:nvCxnSpPr>
          <p:spPr>
            <a:xfrm rot="10800000">
              <a:off x="8178522" y="1765431"/>
              <a:ext cx="559200" cy="0"/>
            </a:xfrm>
            <a:prstGeom prst="straightConnector1">
              <a:avLst/>
            </a:prstGeom>
            <a:noFill/>
            <a:ln w="19050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4" name="Google Shape;5164;p68"/>
            <p:cNvCxnSpPr/>
            <p:nvPr/>
          </p:nvCxnSpPr>
          <p:spPr>
            <a:xfrm rot="10800000">
              <a:off x="7467500" y="2943528"/>
              <a:ext cx="12843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5" name="Google Shape;5165;p68"/>
            <p:cNvCxnSpPr/>
            <p:nvPr/>
          </p:nvCxnSpPr>
          <p:spPr>
            <a:xfrm>
              <a:off x="5787288" y="3630350"/>
              <a:ext cx="9228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166" name="Google Shape;5166;p68"/>
            <p:cNvSpPr/>
            <p:nvPr/>
          </p:nvSpPr>
          <p:spPr>
            <a:xfrm>
              <a:off x="6601902" y="3690575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7" name="Google Shape;5167;p68"/>
          <p:cNvGrpSpPr/>
          <p:nvPr/>
        </p:nvGrpSpPr>
        <p:grpSpPr>
          <a:xfrm>
            <a:off x="7136183" y="1179201"/>
            <a:ext cx="1304650" cy="1124856"/>
            <a:chOff x="7287122" y="1165658"/>
            <a:chExt cx="1219413" cy="1051365"/>
          </a:xfrm>
        </p:grpSpPr>
        <p:grpSp>
          <p:nvGrpSpPr>
            <p:cNvPr id="5168" name="Google Shape;5168;p68"/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5169" name="Google Shape;5169;p68"/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0" name="Google Shape;5170;p68"/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5171" name="Google Shape;5171;p68"/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72" name="Google Shape;5172;p68"/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73" name="Google Shape;5173;p68"/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5174" name="Google Shape;5174;p68"/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5" name="Google Shape;5175;p68"/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5176" name="Google Shape;5176;p68"/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77" name="Google Shape;5177;p68"/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78" name="Google Shape;5178;p68"/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5179" name="Google Shape;5179;p68"/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80" name="Google Shape;5180;p68"/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5181" name="Google Shape;5181;p68"/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82" name="Google Shape;5182;p68"/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83" name="Google Shape;5183;p68"/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5184" name="Google Shape;5184;p68"/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85" name="Google Shape;5185;p68"/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5186" name="Google Shape;5186;p68"/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87" name="Google Shape;5187;p68"/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5188" name="Google Shape;5188;p68"/>
          <p:cNvGrpSpPr/>
          <p:nvPr/>
        </p:nvGrpSpPr>
        <p:grpSpPr>
          <a:xfrm>
            <a:off x="5802676" y="1185224"/>
            <a:ext cx="1397729" cy="1098540"/>
            <a:chOff x="5900602" y="1193063"/>
            <a:chExt cx="1299851" cy="1021707"/>
          </a:xfrm>
        </p:grpSpPr>
        <p:grpSp>
          <p:nvGrpSpPr>
            <p:cNvPr id="5189" name="Google Shape;5189;p68"/>
            <p:cNvGrpSpPr/>
            <p:nvPr/>
          </p:nvGrpSpPr>
          <p:grpSpPr>
            <a:xfrm>
              <a:off x="6520337" y="1193063"/>
              <a:ext cx="341815" cy="799959"/>
              <a:chOff x="6520337" y="1193063"/>
              <a:chExt cx="341815" cy="799959"/>
            </a:xfrm>
          </p:grpSpPr>
          <p:grpSp>
            <p:nvGrpSpPr>
              <p:cNvPr id="5190" name="Google Shape;5190;p68"/>
              <p:cNvGrpSpPr/>
              <p:nvPr/>
            </p:nvGrpSpPr>
            <p:grpSpPr>
              <a:xfrm>
                <a:off x="6520337" y="1589527"/>
                <a:ext cx="213950" cy="403494"/>
                <a:chOff x="6520337" y="1589527"/>
                <a:chExt cx="213950" cy="403494"/>
              </a:xfrm>
            </p:grpSpPr>
            <p:sp>
              <p:nvSpPr>
                <p:cNvPr id="5191" name="Google Shape;5191;p68"/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2" name="Google Shape;5192;p68"/>
                <p:cNvSpPr/>
                <p:nvPr/>
              </p:nvSpPr>
              <p:spPr>
                <a:xfrm rot="-5400000">
                  <a:off x="6529204" y="178793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93" name="Google Shape;5193;p68"/>
              <p:cNvGrpSpPr/>
              <p:nvPr/>
            </p:nvGrpSpPr>
            <p:grpSpPr>
              <a:xfrm>
                <a:off x="6577204" y="1193063"/>
                <a:ext cx="284947" cy="464512"/>
                <a:chOff x="6577204" y="1193063"/>
                <a:chExt cx="284947" cy="464512"/>
              </a:xfrm>
            </p:grpSpPr>
            <p:sp>
              <p:nvSpPr>
                <p:cNvPr id="5194" name="Google Shape;5194;p68"/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95" name="Google Shape;5195;p68"/>
                <p:cNvCxnSpPr/>
                <p:nvPr/>
              </p:nvCxnSpPr>
              <p:spPr>
                <a:xfrm rot="10800000">
                  <a:off x="6677825" y="1279575"/>
                  <a:ext cx="0" cy="378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96" name="Google Shape;5196;p68"/>
            <p:cNvGrpSpPr/>
            <p:nvPr/>
          </p:nvGrpSpPr>
          <p:grpSpPr>
            <a:xfrm>
              <a:off x="6238903" y="1193063"/>
              <a:ext cx="300475" cy="900152"/>
              <a:chOff x="6238903" y="1193063"/>
              <a:chExt cx="300475" cy="900152"/>
            </a:xfrm>
          </p:grpSpPr>
          <p:grpSp>
            <p:nvGrpSpPr>
              <p:cNvPr id="5197" name="Google Shape;5197;p68"/>
              <p:cNvGrpSpPr/>
              <p:nvPr/>
            </p:nvGrpSpPr>
            <p:grpSpPr>
              <a:xfrm>
                <a:off x="6290865" y="1489315"/>
                <a:ext cx="248514" cy="603900"/>
                <a:chOff x="6290865" y="1489315"/>
                <a:chExt cx="248514" cy="603900"/>
              </a:xfrm>
            </p:grpSpPr>
            <p:sp>
              <p:nvSpPr>
                <p:cNvPr id="5198" name="Google Shape;5198;p68"/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9" name="Google Shape;5199;p68"/>
                <p:cNvSpPr/>
                <p:nvPr/>
              </p:nvSpPr>
              <p:spPr>
                <a:xfrm rot="-5400000">
                  <a:off x="6266916" y="1820752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00" name="Google Shape;5200;p68"/>
              <p:cNvGrpSpPr/>
              <p:nvPr/>
            </p:nvGrpSpPr>
            <p:grpSpPr>
              <a:xfrm>
                <a:off x="6238903" y="1193063"/>
                <a:ext cx="284947" cy="333087"/>
                <a:chOff x="6238903" y="1193063"/>
                <a:chExt cx="284947" cy="333087"/>
              </a:xfrm>
            </p:grpSpPr>
            <p:sp>
              <p:nvSpPr>
                <p:cNvPr id="5201" name="Google Shape;5201;p68"/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02" name="Google Shape;5202;p68"/>
                <p:cNvCxnSpPr/>
                <p:nvPr/>
              </p:nvCxnSpPr>
              <p:spPr>
                <a:xfrm rot="10800000">
                  <a:off x="6431250" y="1279250"/>
                  <a:ext cx="0" cy="24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203" name="Google Shape;5203;p68"/>
            <p:cNvGrpSpPr/>
            <p:nvPr/>
          </p:nvGrpSpPr>
          <p:grpSpPr>
            <a:xfrm>
              <a:off x="5900602" y="1193063"/>
              <a:ext cx="444345" cy="1021707"/>
              <a:chOff x="5900602" y="1193063"/>
              <a:chExt cx="444345" cy="1021707"/>
            </a:xfrm>
          </p:grpSpPr>
          <p:grpSp>
            <p:nvGrpSpPr>
              <p:cNvPr id="5204" name="Google Shape;5204;p68"/>
              <p:cNvGrpSpPr/>
              <p:nvPr/>
            </p:nvGrpSpPr>
            <p:grpSpPr>
              <a:xfrm>
                <a:off x="6046501" y="1367785"/>
                <a:ext cx="298446" cy="846986"/>
                <a:chOff x="6046501" y="1367785"/>
                <a:chExt cx="298446" cy="846986"/>
              </a:xfrm>
            </p:grpSpPr>
            <p:sp>
              <p:nvSpPr>
                <p:cNvPr id="5205" name="Google Shape;5205;p68"/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6" name="Google Shape;5206;p68"/>
                <p:cNvSpPr/>
                <p:nvPr/>
              </p:nvSpPr>
              <p:spPr>
                <a:xfrm rot="-5400000">
                  <a:off x="5986745" y="185656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solidFill>
                  <a:srgbClr val="657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07" name="Google Shape;5207;p68"/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5208" name="Google Shape;5208;p68"/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09" name="Google Shape;5209;p68"/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210" name="Google Shape;5210;p68"/>
            <p:cNvGrpSpPr/>
            <p:nvPr/>
          </p:nvGrpSpPr>
          <p:grpSpPr>
            <a:xfrm>
              <a:off x="6738300" y="1193063"/>
              <a:ext cx="462153" cy="707634"/>
              <a:chOff x="6738300" y="1193063"/>
              <a:chExt cx="462153" cy="707634"/>
            </a:xfrm>
          </p:grpSpPr>
          <p:grpSp>
            <p:nvGrpSpPr>
              <p:cNvPr id="5211" name="Google Shape;5211;p68"/>
              <p:cNvGrpSpPr/>
              <p:nvPr/>
            </p:nvGrpSpPr>
            <p:grpSpPr>
              <a:xfrm>
                <a:off x="6915505" y="1193063"/>
                <a:ext cx="284947" cy="597387"/>
                <a:chOff x="6915505" y="1193063"/>
                <a:chExt cx="284947" cy="597387"/>
              </a:xfrm>
            </p:grpSpPr>
            <p:sp>
              <p:nvSpPr>
                <p:cNvPr id="5212" name="Google Shape;5212;p68"/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13" name="Google Shape;5213;p68"/>
                <p:cNvCxnSpPr/>
                <p:nvPr/>
              </p:nvCxnSpPr>
              <p:spPr>
                <a:xfrm rot="10800000">
                  <a:off x="6938275" y="1279850"/>
                  <a:ext cx="0" cy="51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3E7EA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  <p:grpSp>
            <p:nvGrpSpPr>
              <p:cNvPr id="5214" name="Google Shape;5214;p68"/>
              <p:cNvGrpSpPr/>
              <p:nvPr/>
            </p:nvGrpSpPr>
            <p:grpSpPr>
              <a:xfrm>
                <a:off x="6738300" y="1684725"/>
                <a:ext cx="230066" cy="215971"/>
                <a:chOff x="6738300" y="1684725"/>
                <a:chExt cx="230066" cy="215971"/>
              </a:xfrm>
            </p:grpSpPr>
            <p:sp>
              <p:nvSpPr>
                <p:cNvPr id="5215" name="Google Shape;5215;p68"/>
                <p:cNvSpPr/>
                <p:nvPr/>
              </p:nvSpPr>
              <p:spPr>
                <a:xfrm rot="-5400000">
                  <a:off x="6799187" y="1731518"/>
                  <a:ext cx="108296" cy="2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6" name="Google Shape;5216;p68"/>
                <p:cNvSpPr/>
                <p:nvPr/>
              </p:nvSpPr>
              <p:spPr>
                <a:xfrm rot="-5400000" flipH="1">
                  <a:off x="6799182" y="1623843"/>
                  <a:ext cx="108296" cy="2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1" name="Google Shape;5221;p69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...and our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sets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editable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2" name="Google Shape;5222;p69"/>
          <p:cNvSpPr txBox="1">
            <a:spLocks noGrp="1"/>
          </p:cNvSpPr>
          <p:nvPr>
            <p:ph type="body" idx="4294967295"/>
          </p:nvPr>
        </p:nvSpPr>
        <p:spPr>
          <a:xfrm>
            <a:off x="828875" y="1610275"/>
            <a:ext cx="75258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resize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these icons without losing quality.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change the stroke and fill color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 just select the icon and click on the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paint bucket/pen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Google Slides, you can also use </a:t>
            </a:r>
            <a:r>
              <a:rPr lang="en">
                <a:solidFill>
                  <a:srgbClr val="869FB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Flaticon’s extension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allowing you to customize and add even more icons.</a:t>
            </a:r>
            <a:b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3" name="Google Shape;5223;p69"/>
          <p:cNvGrpSpPr/>
          <p:nvPr/>
        </p:nvGrpSpPr>
        <p:grpSpPr>
          <a:xfrm>
            <a:off x="829359" y="2307635"/>
            <a:ext cx="339235" cy="298186"/>
            <a:chOff x="898875" y="244725"/>
            <a:chExt cx="481800" cy="423500"/>
          </a:xfrm>
        </p:grpSpPr>
        <p:sp>
          <p:nvSpPr>
            <p:cNvPr id="5224" name="Google Shape;5224;p69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5" name="Google Shape;5225;p69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6" name="Google Shape;5226;p69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7" name="Google Shape;5227;p69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8" name="Google Shape;5228;p69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9" name="Google Shape;5229;p69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0" name="Google Shape;5230;p69"/>
          <p:cNvGrpSpPr/>
          <p:nvPr/>
        </p:nvGrpSpPr>
        <p:grpSpPr>
          <a:xfrm>
            <a:off x="1267741" y="2287103"/>
            <a:ext cx="298169" cy="339253"/>
            <a:chOff x="1529350" y="258825"/>
            <a:chExt cx="423475" cy="481825"/>
          </a:xfrm>
        </p:grpSpPr>
        <p:sp>
          <p:nvSpPr>
            <p:cNvPr id="5231" name="Google Shape;5231;p69"/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2" name="Google Shape;5232;p69"/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3" name="Google Shape;5233;p69"/>
          <p:cNvGrpSpPr/>
          <p:nvPr/>
        </p:nvGrpSpPr>
        <p:grpSpPr>
          <a:xfrm>
            <a:off x="1660716" y="2367273"/>
            <a:ext cx="340890" cy="178912"/>
            <a:chOff x="2084325" y="363300"/>
            <a:chExt cx="484150" cy="254100"/>
          </a:xfrm>
        </p:grpSpPr>
        <p:sp>
          <p:nvSpPr>
            <p:cNvPr id="5234" name="Google Shape;5234;p69"/>
            <p:cNvSpPr/>
            <p:nvPr/>
          </p:nvSpPr>
          <p:spPr>
            <a:xfrm>
              <a:off x="2084325" y="363300"/>
              <a:ext cx="484150" cy="254100"/>
            </a:xfrm>
            <a:custGeom>
              <a:avLst/>
              <a:gdLst/>
              <a:ahLst/>
              <a:cxnLst/>
              <a:rect l="l" t="t" r="r" b="b"/>
              <a:pathLst>
                <a:path w="19366" h="10164" extrusionOk="0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5" name="Google Shape;5235;p69"/>
            <p:cNvSpPr/>
            <p:nvPr/>
          </p:nvSpPr>
          <p:spPr>
            <a:xfrm>
              <a:off x="2250600" y="419775"/>
              <a:ext cx="145175" cy="141125"/>
            </a:xfrm>
            <a:custGeom>
              <a:avLst/>
              <a:gdLst/>
              <a:ahLst/>
              <a:cxnLst/>
              <a:rect l="l" t="t" r="r" b="b"/>
              <a:pathLst>
                <a:path w="5807" h="5645" extrusionOk="0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6" name="Google Shape;5236;p69"/>
          <p:cNvGrpSpPr/>
          <p:nvPr/>
        </p:nvGrpSpPr>
        <p:grpSpPr>
          <a:xfrm>
            <a:off x="2110011" y="2287102"/>
            <a:ext cx="298169" cy="339253"/>
            <a:chOff x="2707500" y="249400"/>
            <a:chExt cx="423475" cy="481825"/>
          </a:xfrm>
        </p:grpSpPr>
        <p:sp>
          <p:nvSpPr>
            <p:cNvPr id="5237" name="Google Shape;5237;p69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8" name="Google Shape;5238;p69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9" name="Google Shape;5239;p69"/>
          <p:cNvGrpSpPr/>
          <p:nvPr/>
        </p:nvGrpSpPr>
        <p:grpSpPr>
          <a:xfrm>
            <a:off x="2523626" y="2287428"/>
            <a:ext cx="305386" cy="338602"/>
            <a:chOff x="3300325" y="249875"/>
            <a:chExt cx="433725" cy="480900"/>
          </a:xfrm>
        </p:grpSpPr>
        <p:sp>
          <p:nvSpPr>
            <p:cNvPr id="5240" name="Google Shape;5240;p69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1" name="Google Shape;5241;p69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2" name="Google Shape;5242;p69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3" name="Google Shape;5243;p69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4" name="Google Shape;5244;p69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5" name="Google Shape;5245;p69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46" name="Google Shape;5246;p69"/>
          <p:cNvGrpSpPr/>
          <p:nvPr/>
        </p:nvGrpSpPr>
        <p:grpSpPr>
          <a:xfrm>
            <a:off x="2912712" y="2287349"/>
            <a:ext cx="352349" cy="338760"/>
            <a:chOff x="3854700" y="249750"/>
            <a:chExt cx="500425" cy="481125"/>
          </a:xfrm>
        </p:grpSpPr>
        <p:sp>
          <p:nvSpPr>
            <p:cNvPr id="5247" name="Google Shape;5247;p69"/>
            <p:cNvSpPr/>
            <p:nvPr/>
          </p:nvSpPr>
          <p:spPr>
            <a:xfrm>
              <a:off x="4206725" y="598350"/>
              <a:ext cx="70775" cy="68025"/>
            </a:xfrm>
            <a:custGeom>
              <a:avLst/>
              <a:gdLst/>
              <a:ahLst/>
              <a:cxnLst/>
              <a:rect l="l" t="t" r="r" b="b"/>
              <a:pathLst>
                <a:path w="2831" h="2721" extrusionOk="0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8" name="Google Shape;5248;p69"/>
            <p:cNvSpPr/>
            <p:nvPr/>
          </p:nvSpPr>
          <p:spPr>
            <a:xfrm>
              <a:off x="4226750" y="538600"/>
              <a:ext cx="91250" cy="48150"/>
            </a:xfrm>
            <a:custGeom>
              <a:avLst/>
              <a:gdLst/>
              <a:ahLst/>
              <a:cxnLst/>
              <a:rect l="l" t="t" r="r" b="b"/>
              <a:pathLst>
                <a:path w="3650" h="1926" extrusionOk="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9" name="Google Shape;5249;p69"/>
            <p:cNvSpPr/>
            <p:nvPr/>
          </p:nvSpPr>
          <p:spPr>
            <a:xfrm>
              <a:off x="4146500" y="618325"/>
              <a:ext cx="52050" cy="88650"/>
            </a:xfrm>
            <a:custGeom>
              <a:avLst/>
              <a:gdLst/>
              <a:ahLst/>
              <a:cxnLst/>
              <a:rect l="l" t="t" r="r" b="b"/>
              <a:pathLst>
                <a:path w="2082" h="3546" extrusionOk="0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0" name="Google Shape;5250;p69"/>
            <p:cNvSpPr/>
            <p:nvPr/>
          </p:nvSpPr>
          <p:spPr>
            <a:xfrm>
              <a:off x="3927425" y="319075"/>
              <a:ext cx="70650" cy="67850"/>
            </a:xfrm>
            <a:custGeom>
              <a:avLst/>
              <a:gdLst/>
              <a:ahLst/>
              <a:cxnLst/>
              <a:rect l="l" t="t" r="r" b="b"/>
              <a:pathLst>
                <a:path w="2826" h="2714" extrusionOk="0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1" name="Google Shape;5251;p69"/>
            <p:cNvSpPr/>
            <p:nvPr/>
          </p:nvSpPr>
          <p:spPr>
            <a:xfrm>
              <a:off x="4007000" y="279300"/>
              <a:ext cx="51675" cy="88150"/>
            </a:xfrm>
            <a:custGeom>
              <a:avLst/>
              <a:gdLst/>
              <a:ahLst/>
              <a:cxnLst/>
              <a:rect l="l" t="t" r="r" b="b"/>
              <a:pathLst>
                <a:path w="2067" h="3526" extrusionOk="0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2" name="Google Shape;5252;p69"/>
            <p:cNvSpPr/>
            <p:nvPr/>
          </p:nvSpPr>
          <p:spPr>
            <a:xfrm>
              <a:off x="3887300" y="398850"/>
              <a:ext cx="91800" cy="48250"/>
            </a:xfrm>
            <a:custGeom>
              <a:avLst/>
              <a:gdLst/>
              <a:ahLst/>
              <a:cxnLst/>
              <a:rect l="l" t="t" r="r" b="b"/>
              <a:pathLst>
                <a:path w="3672" h="1930" extrusionOk="0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3" name="Google Shape;5253;p69"/>
            <p:cNvSpPr/>
            <p:nvPr/>
          </p:nvSpPr>
          <p:spPr>
            <a:xfrm>
              <a:off x="385470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4" name="Google Shape;5254;p69"/>
            <p:cNvSpPr/>
            <p:nvPr/>
          </p:nvSpPr>
          <p:spPr>
            <a:xfrm>
              <a:off x="399682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55" name="Google Shape;5255;p69"/>
          <p:cNvGrpSpPr/>
          <p:nvPr/>
        </p:nvGrpSpPr>
        <p:grpSpPr>
          <a:xfrm>
            <a:off x="3330701" y="2287349"/>
            <a:ext cx="352349" cy="338760"/>
            <a:chOff x="4447550" y="249750"/>
            <a:chExt cx="500425" cy="481125"/>
          </a:xfrm>
        </p:grpSpPr>
        <p:sp>
          <p:nvSpPr>
            <p:cNvPr id="5256" name="Google Shape;5256;p69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7" name="Google Shape;5257;p69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58" name="Google Shape;5258;p69"/>
          <p:cNvGrpSpPr/>
          <p:nvPr/>
        </p:nvGrpSpPr>
        <p:grpSpPr>
          <a:xfrm>
            <a:off x="3759902" y="2287102"/>
            <a:ext cx="339253" cy="339253"/>
            <a:chOff x="5049725" y="249400"/>
            <a:chExt cx="481825" cy="481825"/>
          </a:xfrm>
        </p:grpSpPr>
        <p:sp>
          <p:nvSpPr>
            <p:cNvPr id="5259" name="Google Shape;5259;p69"/>
            <p:cNvSpPr/>
            <p:nvPr/>
          </p:nvSpPr>
          <p:spPr>
            <a:xfrm>
              <a:off x="5191775" y="560925"/>
              <a:ext cx="197625" cy="170300"/>
            </a:xfrm>
            <a:custGeom>
              <a:avLst/>
              <a:gdLst/>
              <a:ahLst/>
              <a:cxnLst/>
              <a:rect l="l" t="t" r="r" b="b"/>
              <a:pathLst>
                <a:path w="7905" h="6812" extrusionOk="0">
                  <a:moveTo>
                    <a:pt x="6213" y="1129"/>
                  </a:moveTo>
                  <a:cubicBezTo>
                    <a:pt x="6523" y="1129"/>
                    <a:pt x="6776" y="1379"/>
                    <a:pt x="6776" y="1693"/>
                  </a:cubicBezTo>
                  <a:cubicBezTo>
                    <a:pt x="6776" y="2006"/>
                    <a:pt x="6523" y="2259"/>
                    <a:pt x="6213" y="2259"/>
                  </a:cubicBezTo>
                  <a:lnTo>
                    <a:pt x="1696" y="2259"/>
                  </a:lnTo>
                  <a:cubicBezTo>
                    <a:pt x="1383" y="2259"/>
                    <a:pt x="1130" y="2006"/>
                    <a:pt x="1130" y="1693"/>
                  </a:cubicBezTo>
                  <a:cubicBezTo>
                    <a:pt x="1130" y="1379"/>
                    <a:pt x="1383" y="1129"/>
                    <a:pt x="1696" y="1129"/>
                  </a:cubicBezTo>
                  <a:close/>
                  <a:moveTo>
                    <a:pt x="6213" y="3388"/>
                  </a:moveTo>
                  <a:cubicBezTo>
                    <a:pt x="6523" y="3388"/>
                    <a:pt x="6776" y="3638"/>
                    <a:pt x="6776" y="3951"/>
                  </a:cubicBezTo>
                  <a:cubicBezTo>
                    <a:pt x="6776" y="4264"/>
                    <a:pt x="6523" y="4517"/>
                    <a:pt x="6213" y="4517"/>
                  </a:cubicBezTo>
                  <a:lnTo>
                    <a:pt x="1696" y="4517"/>
                  </a:lnTo>
                  <a:cubicBezTo>
                    <a:pt x="1383" y="4517"/>
                    <a:pt x="1130" y="4264"/>
                    <a:pt x="1130" y="3951"/>
                  </a:cubicBezTo>
                  <a:cubicBezTo>
                    <a:pt x="1130" y="3638"/>
                    <a:pt x="1383" y="3388"/>
                    <a:pt x="1696" y="3388"/>
                  </a:cubicBezTo>
                  <a:close/>
                  <a:moveTo>
                    <a:pt x="0" y="0"/>
                  </a:moveTo>
                  <a:lnTo>
                    <a:pt x="0" y="6249"/>
                  </a:lnTo>
                  <a:cubicBezTo>
                    <a:pt x="0" y="6559"/>
                    <a:pt x="253" y="6812"/>
                    <a:pt x="567" y="6812"/>
                  </a:cubicBezTo>
                  <a:lnTo>
                    <a:pt x="7342" y="6812"/>
                  </a:lnTo>
                  <a:cubicBezTo>
                    <a:pt x="7652" y="6812"/>
                    <a:pt x="7905" y="6559"/>
                    <a:pt x="7905" y="6249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0" name="Google Shape;5260;p69"/>
            <p:cNvSpPr/>
            <p:nvPr/>
          </p:nvSpPr>
          <p:spPr>
            <a:xfrm>
              <a:off x="5049725" y="249400"/>
              <a:ext cx="481825" cy="396225"/>
            </a:xfrm>
            <a:custGeom>
              <a:avLst/>
              <a:gdLst/>
              <a:ahLst/>
              <a:cxnLst/>
              <a:rect l="l" t="t" r="r" b="b"/>
              <a:pathLst>
                <a:path w="19273" h="15849" extrusionOk="0">
                  <a:moveTo>
                    <a:pt x="4553" y="4518"/>
                  </a:moveTo>
                  <a:lnTo>
                    <a:pt x="4553" y="5686"/>
                  </a:lnTo>
                  <a:lnTo>
                    <a:pt x="3424" y="5686"/>
                  </a:lnTo>
                  <a:lnTo>
                    <a:pt x="3424" y="4948"/>
                  </a:lnTo>
                  <a:cubicBezTo>
                    <a:pt x="3424" y="4710"/>
                    <a:pt x="3617" y="4518"/>
                    <a:pt x="3852" y="4518"/>
                  </a:cubicBezTo>
                  <a:close/>
                  <a:moveTo>
                    <a:pt x="15418" y="4518"/>
                  </a:moveTo>
                  <a:cubicBezTo>
                    <a:pt x="15653" y="4518"/>
                    <a:pt x="15845" y="4710"/>
                    <a:pt x="15845" y="4948"/>
                  </a:cubicBezTo>
                  <a:lnTo>
                    <a:pt x="15845" y="5686"/>
                  </a:lnTo>
                  <a:lnTo>
                    <a:pt x="14716" y="5686"/>
                  </a:lnTo>
                  <a:lnTo>
                    <a:pt x="14716" y="4518"/>
                  </a:lnTo>
                  <a:close/>
                  <a:moveTo>
                    <a:pt x="10199" y="1130"/>
                  </a:moveTo>
                  <a:lnTo>
                    <a:pt x="10199" y="3954"/>
                  </a:lnTo>
                  <a:cubicBezTo>
                    <a:pt x="10199" y="4265"/>
                    <a:pt x="10452" y="4518"/>
                    <a:pt x="10765" y="4518"/>
                  </a:cubicBezTo>
                  <a:lnTo>
                    <a:pt x="13587" y="4518"/>
                  </a:lnTo>
                  <a:lnTo>
                    <a:pt x="13587" y="6815"/>
                  </a:lnTo>
                  <a:lnTo>
                    <a:pt x="5682" y="6815"/>
                  </a:lnTo>
                  <a:lnTo>
                    <a:pt x="5682" y="1130"/>
                  </a:lnTo>
                  <a:close/>
                  <a:moveTo>
                    <a:pt x="16412" y="9074"/>
                  </a:moveTo>
                  <a:cubicBezTo>
                    <a:pt x="16722" y="9074"/>
                    <a:pt x="16975" y="9324"/>
                    <a:pt x="16975" y="9637"/>
                  </a:cubicBezTo>
                  <a:cubicBezTo>
                    <a:pt x="16975" y="9950"/>
                    <a:pt x="16722" y="10203"/>
                    <a:pt x="16412" y="10203"/>
                  </a:cubicBezTo>
                  <a:lnTo>
                    <a:pt x="15282" y="10203"/>
                  </a:lnTo>
                  <a:cubicBezTo>
                    <a:pt x="14969" y="10203"/>
                    <a:pt x="14716" y="9950"/>
                    <a:pt x="14716" y="9637"/>
                  </a:cubicBezTo>
                  <a:cubicBezTo>
                    <a:pt x="14716" y="9324"/>
                    <a:pt x="14969" y="9074"/>
                    <a:pt x="15282" y="9074"/>
                  </a:cubicBezTo>
                  <a:close/>
                  <a:moveTo>
                    <a:pt x="10782" y="1"/>
                  </a:moveTo>
                  <a:cubicBezTo>
                    <a:pt x="10776" y="1"/>
                    <a:pt x="10771" y="1"/>
                    <a:pt x="10765" y="1"/>
                  </a:cubicBezTo>
                  <a:lnTo>
                    <a:pt x="5119" y="1"/>
                  </a:lnTo>
                  <a:cubicBezTo>
                    <a:pt x="4806" y="1"/>
                    <a:pt x="4553" y="254"/>
                    <a:pt x="4553" y="567"/>
                  </a:cubicBezTo>
                  <a:lnTo>
                    <a:pt x="4553" y="3388"/>
                  </a:lnTo>
                  <a:lnTo>
                    <a:pt x="3852" y="3388"/>
                  </a:lnTo>
                  <a:cubicBezTo>
                    <a:pt x="2993" y="3388"/>
                    <a:pt x="2295" y="4087"/>
                    <a:pt x="2295" y="4948"/>
                  </a:cubicBezTo>
                  <a:lnTo>
                    <a:pt x="2295" y="5686"/>
                  </a:lnTo>
                  <a:lnTo>
                    <a:pt x="1693" y="5686"/>
                  </a:lnTo>
                  <a:cubicBezTo>
                    <a:pt x="756" y="5686"/>
                    <a:pt x="0" y="6442"/>
                    <a:pt x="0" y="7378"/>
                  </a:cubicBezTo>
                  <a:lnTo>
                    <a:pt x="0" y="14154"/>
                  </a:lnTo>
                  <a:cubicBezTo>
                    <a:pt x="0" y="15090"/>
                    <a:pt x="756" y="15846"/>
                    <a:pt x="1693" y="15849"/>
                  </a:cubicBezTo>
                  <a:lnTo>
                    <a:pt x="4553" y="15849"/>
                  </a:lnTo>
                  <a:lnTo>
                    <a:pt x="4553" y="12461"/>
                  </a:lnTo>
                  <a:lnTo>
                    <a:pt x="3990" y="12461"/>
                  </a:lnTo>
                  <a:cubicBezTo>
                    <a:pt x="3677" y="12461"/>
                    <a:pt x="3424" y="12208"/>
                    <a:pt x="3424" y="11895"/>
                  </a:cubicBezTo>
                  <a:cubicBezTo>
                    <a:pt x="3424" y="11582"/>
                    <a:pt x="3677" y="11332"/>
                    <a:pt x="3990" y="11332"/>
                  </a:cubicBezTo>
                  <a:lnTo>
                    <a:pt x="15282" y="11332"/>
                  </a:lnTo>
                  <a:cubicBezTo>
                    <a:pt x="15593" y="11332"/>
                    <a:pt x="15845" y="11582"/>
                    <a:pt x="15845" y="11895"/>
                  </a:cubicBezTo>
                  <a:cubicBezTo>
                    <a:pt x="15845" y="12208"/>
                    <a:pt x="15593" y="12461"/>
                    <a:pt x="15282" y="12461"/>
                  </a:cubicBezTo>
                  <a:lnTo>
                    <a:pt x="14716" y="12461"/>
                  </a:lnTo>
                  <a:lnTo>
                    <a:pt x="14716" y="15849"/>
                  </a:lnTo>
                  <a:lnTo>
                    <a:pt x="17541" y="15849"/>
                  </a:lnTo>
                  <a:cubicBezTo>
                    <a:pt x="18474" y="15849"/>
                    <a:pt x="19272" y="15087"/>
                    <a:pt x="19272" y="14154"/>
                  </a:cubicBezTo>
                  <a:lnTo>
                    <a:pt x="19272" y="7378"/>
                  </a:lnTo>
                  <a:cubicBezTo>
                    <a:pt x="19272" y="6445"/>
                    <a:pt x="18474" y="5686"/>
                    <a:pt x="17541" y="5686"/>
                  </a:cubicBezTo>
                  <a:lnTo>
                    <a:pt x="16975" y="5686"/>
                  </a:lnTo>
                  <a:lnTo>
                    <a:pt x="16975" y="4948"/>
                  </a:lnTo>
                  <a:cubicBezTo>
                    <a:pt x="16975" y="4087"/>
                    <a:pt x="16276" y="3388"/>
                    <a:pt x="15418" y="3388"/>
                  </a:cubicBezTo>
                  <a:lnTo>
                    <a:pt x="14385" y="3388"/>
                  </a:lnTo>
                  <a:cubicBezTo>
                    <a:pt x="11026" y="30"/>
                    <a:pt x="11079" y="1"/>
                    <a:pt x="107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61" name="Google Shape;5261;p69"/>
          <p:cNvGrpSpPr/>
          <p:nvPr/>
        </p:nvGrpSpPr>
        <p:grpSpPr>
          <a:xfrm>
            <a:off x="4173843" y="2287102"/>
            <a:ext cx="339253" cy="339253"/>
            <a:chOff x="5660400" y="238125"/>
            <a:chExt cx="481825" cy="481825"/>
          </a:xfrm>
        </p:grpSpPr>
        <p:sp>
          <p:nvSpPr>
            <p:cNvPr id="5262" name="Google Shape;5262;p6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3" name="Google Shape;5263;p6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64" name="Google Shape;5264;p69"/>
          <p:cNvGrpSpPr/>
          <p:nvPr/>
        </p:nvGrpSpPr>
        <p:grpSpPr>
          <a:xfrm>
            <a:off x="4590529" y="2287102"/>
            <a:ext cx="339253" cy="339253"/>
            <a:chOff x="6235400" y="249400"/>
            <a:chExt cx="481825" cy="481825"/>
          </a:xfrm>
        </p:grpSpPr>
        <p:sp>
          <p:nvSpPr>
            <p:cNvPr id="5265" name="Google Shape;5265;p69"/>
            <p:cNvSpPr/>
            <p:nvPr/>
          </p:nvSpPr>
          <p:spPr>
            <a:xfrm>
              <a:off x="6425625" y="482025"/>
              <a:ext cx="177700" cy="135375"/>
            </a:xfrm>
            <a:custGeom>
              <a:avLst/>
              <a:gdLst/>
              <a:ahLst/>
              <a:cxnLst/>
              <a:rect l="l" t="t" r="r" b="b"/>
              <a:pathLst>
                <a:path w="7108" h="5415" extrusionOk="0">
                  <a:moveTo>
                    <a:pt x="5415" y="0"/>
                  </a:moveTo>
                  <a:lnTo>
                    <a:pt x="1" y="5415"/>
                  </a:lnTo>
                  <a:lnTo>
                    <a:pt x="7107" y="5415"/>
                  </a:lnTo>
                  <a:lnTo>
                    <a:pt x="7107" y="1696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6" name="Google Shape;5266;p69"/>
            <p:cNvSpPr/>
            <p:nvPr/>
          </p:nvSpPr>
          <p:spPr>
            <a:xfrm>
              <a:off x="6462150" y="41977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0"/>
                  </a:moveTo>
                  <a:cubicBezTo>
                    <a:pt x="253" y="0"/>
                    <a:pt x="0" y="250"/>
                    <a:pt x="0" y="563"/>
                  </a:cubicBezTo>
                  <a:cubicBezTo>
                    <a:pt x="0" y="876"/>
                    <a:pt x="253" y="1129"/>
                    <a:pt x="566" y="1129"/>
                  </a:cubicBezTo>
                  <a:cubicBezTo>
                    <a:pt x="877" y="1129"/>
                    <a:pt x="1130" y="876"/>
                    <a:pt x="1130" y="563"/>
                  </a:cubicBezTo>
                  <a:cubicBezTo>
                    <a:pt x="1130" y="250"/>
                    <a:pt x="877" y="0"/>
                    <a:pt x="5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7" name="Google Shape;5267;p69"/>
            <p:cNvSpPr/>
            <p:nvPr/>
          </p:nvSpPr>
          <p:spPr>
            <a:xfrm>
              <a:off x="6349225" y="508600"/>
              <a:ext cx="113625" cy="108800"/>
            </a:xfrm>
            <a:custGeom>
              <a:avLst/>
              <a:gdLst/>
              <a:ahLst/>
              <a:cxnLst/>
              <a:rect l="l" t="t" r="r" b="b"/>
              <a:pathLst>
                <a:path w="4545" h="4352" extrusionOk="0">
                  <a:moveTo>
                    <a:pt x="2858" y="0"/>
                  </a:moveTo>
                  <a:lnTo>
                    <a:pt x="0" y="2623"/>
                  </a:lnTo>
                  <a:lnTo>
                    <a:pt x="0" y="4352"/>
                  </a:lnTo>
                  <a:lnTo>
                    <a:pt x="1461" y="4352"/>
                  </a:lnTo>
                  <a:lnTo>
                    <a:pt x="4544" y="1265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8" name="Google Shape;5268;p69"/>
            <p:cNvSpPr/>
            <p:nvPr/>
          </p:nvSpPr>
          <p:spPr>
            <a:xfrm>
              <a:off x="6349225" y="363300"/>
              <a:ext cx="254100" cy="172575"/>
            </a:xfrm>
            <a:custGeom>
              <a:avLst/>
              <a:gdLst/>
              <a:ahLst/>
              <a:cxnLst/>
              <a:rect l="l" t="t" r="r" b="b"/>
              <a:pathLst>
                <a:path w="10164" h="6903" extrusionOk="0">
                  <a:moveTo>
                    <a:pt x="5083" y="1130"/>
                  </a:moveTo>
                  <a:cubicBezTo>
                    <a:pt x="5767" y="1130"/>
                    <a:pt x="6384" y="1542"/>
                    <a:pt x="6646" y="2175"/>
                  </a:cubicBezTo>
                  <a:cubicBezTo>
                    <a:pt x="6908" y="2807"/>
                    <a:pt x="6764" y="3536"/>
                    <a:pt x="6279" y="4021"/>
                  </a:cubicBezTo>
                  <a:cubicBezTo>
                    <a:pt x="5955" y="4345"/>
                    <a:pt x="5521" y="4517"/>
                    <a:pt x="5081" y="4517"/>
                  </a:cubicBezTo>
                  <a:cubicBezTo>
                    <a:pt x="4862" y="4517"/>
                    <a:pt x="4642" y="4475"/>
                    <a:pt x="4433" y="4388"/>
                  </a:cubicBezTo>
                  <a:cubicBezTo>
                    <a:pt x="3801" y="4126"/>
                    <a:pt x="3388" y="3509"/>
                    <a:pt x="3388" y="2822"/>
                  </a:cubicBezTo>
                  <a:cubicBezTo>
                    <a:pt x="3388" y="1886"/>
                    <a:pt x="4147" y="1130"/>
                    <a:pt x="5083" y="1130"/>
                  </a:cubicBezTo>
                  <a:close/>
                  <a:moveTo>
                    <a:pt x="0" y="1"/>
                  </a:moveTo>
                  <a:lnTo>
                    <a:pt x="0" y="6903"/>
                  </a:lnTo>
                  <a:lnTo>
                    <a:pt x="2443" y="4665"/>
                  </a:lnTo>
                  <a:cubicBezTo>
                    <a:pt x="2549" y="4567"/>
                    <a:pt x="2686" y="4517"/>
                    <a:pt x="2824" y="4517"/>
                  </a:cubicBezTo>
                  <a:cubicBezTo>
                    <a:pt x="2943" y="4517"/>
                    <a:pt x="3062" y="4554"/>
                    <a:pt x="3162" y="4629"/>
                  </a:cubicBezTo>
                  <a:lnTo>
                    <a:pt x="5351" y="6270"/>
                  </a:lnTo>
                  <a:lnTo>
                    <a:pt x="8071" y="3551"/>
                  </a:lnTo>
                  <a:cubicBezTo>
                    <a:pt x="8181" y="3441"/>
                    <a:pt x="8325" y="3386"/>
                    <a:pt x="8470" y="3386"/>
                  </a:cubicBezTo>
                  <a:cubicBezTo>
                    <a:pt x="8614" y="3386"/>
                    <a:pt x="8759" y="3441"/>
                    <a:pt x="8869" y="3551"/>
                  </a:cubicBezTo>
                  <a:lnTo>
                    <a:pt x="10163" y="4846"/>
                  </a:lnTo>
                  <a:lnTo>
                    <a:pt x="1016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9" name="Google Shape;5269;p69"/>
            <p:cNvSpPr/>
            <p:nvPr/>
          </p:nvSpPr>
          <p:spPr>
            <a:xfrm>
              <a:off x="6235400" y="24940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3427"/>
                  </a:moveTo>
                  <a:cubicBezTo>
                    <a:pt x="15593" y="3427"/>
                    <a:pt x="15846" y="3677"/>
                    <a:pt x="15846" y="3991"/>
                  </a:cubicBezTo>
                  <a:lnTo>
                    <a:pt x="15846" y="15283"/>
                  </a:lnTo>
                  <a:cubicBezTo>
                    <a:pt x="15846" y="15596"/>
                    <a:pt x="15593" y="15849"/>
                    <a:pt x="15283" y="15849"/>
                  </a:cubicBezTo>
                  <a:lnTo>
                    <a:pt x="3990" y="15849"/>
                  </a:lnTo>
                  <a:cubicBezTo>
                    <a:pt x="3677" y="15849"/>
                    <a:pt x="3424" y="15596"/>
                    <a:pt x="3424" y="15283"/>
                  </a:cubicBezTo>
                  <a:lnTo>
                    <a:pt x="3424" y="3991"/>
                  </a:lnTo>
                  <a:cubicBezTo>
                    <a:pt x="3424" y="3677"/>
                    <a:pt x="3677" y="3427"/>
                    <a:pt x="3990" y="3427"/>
                  </a:cubicBezTo>
                  <a:close/>
                  <a:moveTo>
                    <a:pt x="564" y="1"/>
                  </a:moveTo>
                  <a:cubicBezTo>
                    <a:pt x="250" y="1"/>
                    <a:pt x="0" y="254"/>
                    <a:pt x="0" y="567"/>
                  </a:cubicBezTo>
                  <a:lnTo>
                    <a:pt x="0" y="2861"/>
                  </a:lnTo>
                  <a:cubicBezTo>
                    <a:pt x="0" y="3175"/>
                    <a:pt x="250" y="3427"/>
                    <a:pt x="564" y="3427"/>
                  </a:cubicBezTo>
                  <a:cubicBezTo>
                    <a:pt x="877" y="3427"/>
                    <a:pt x="1127" y="3677"/>
                    <a:pt x="1127" y="3991"/>
                  </a:cubicBezTo>
                  <a:cubicBezTo>
                    <a:pt x="1127" y="4304"/>
                    <a:pt x="877" y="4557"/>
                    <a:pt x="564" y="4557"/>
                  </a:cubicBezTo>
                  <a:cubicBezTo>
                    <a:pt x="250" y="4557"/>
                    <a:pt x="0" y="4807"/>
                    <a:pt x="0" y="5120"/>
                  </a:cubicBezTo>
                  <a:lnTo>
                    <a:pt x="0" y="8507"/>
                  </a:lnTo>
                  <a:cubicBezTo>
                    <a:pt x="0" y="8821"/>
                    <a:pt x="250" y="9074"/>
                    <a:pt x="564" y="9074"/>
                  </a:cubicBezTo>
                  <a:cubicBezTo>
                    <a:pt x="877" y="9074"/>
                    <a:pt x="1127" y="9324"/>
                    <a:pt x="1127" y="9637"/>
                  </a:cubicBezTo>
                  <a:cubicBezTo>
                    <a:pt x="1127" y="9950"/>
                    <a:pt x="877" y="10203"/>
                    <a:pt x="564" y="10203"/>
                  </a:cubicBezTo>
                  <a:cubicBezTo>
                    <a:pt x="250" y="10203"/>
                    <a:pt x="0" y="10453"/>
                    <a:pt x="0" y="10766"/>
                  </a:cubicBezTo>
                  <a:lnTo>
                    <a:pt x="0" y="14154"/>
                  </a:lnTo>
                  <a:cubicBezTo>
                    <a:pt x="0" y="14467"/>
                    <a:pt x="250" y="14720"/>
                    <a:pt x="564" y="14720"/>
                  </a:cubicBezTo>
                  <a:cubicBezTo>
                    <a:pt x="877" y="14720"/>
                    <a:pt x="1127" y="14970"/>
                    <a:pt x="1127" y="15283"/>
                  </a:cubicBezTo>
                  <a:cubicBezTo>
                    <a:pt x="1127" y="15596"/>
                    <a:pt x="877" y="15849"/>
                    <a:pt x="564" y="15849"/>
                  </a:cubicBezTo>
                  <a:cubicBezTo>
                    <a:pt x="250" y="15849"/>
                    <a:pt x="0" y="16099"/>
                    <a:pt x="0" y="16412"/>
                  </a:cubicBezTo>
                  <a:lnTo>
                    <a:pt x="0" y="18710"/>
                  </a:lnTo>
                  <a:cubicBezTo>
                    <a:pt x="0" y="19020"/>
                    <a:pt x="250" y="19273"/>
                    <a:pt x="564" y="19273"/>
                  </a:cubicBezTo>
                  <a:lnTo>
                    <a:pt x="2861" y="19273"/>
                  </a:lnTo>
                  <a:cubicBezTo>
                    <a:pt x="3171" y="19273"/>
                    <a:pt x="3424" y="19020"/>
                    <a:pt x="3424" y="18710"/>
                  </a:cubicBezTo>
                  <a:cubicBezTo>
                    <a:pt x="3424" y="18396"/>
                    <a:pt x="3677" y="18143"/>
                    <a:pt x="3990" y="18143"/>
                  </a:cubicBezTo>
                  <a:cubicBezTo>
                    <a:pt x="4300" y="18143"/>
                    <a:pt x="4553" y="18396"/>
                    <a:pt x="4553" y="18710"/>
                  </a:cubicBezTo>
                  <a:cubicBezTo>
                    <a:pt x="4553" y="19020"/>
                    <a:pt x="4806" y="19273"/>
                    <a:pt x="5120" y="19273"/>
                  </a:cubicBezTo>
                  <a:lnTo>
                    <a:pt x="8507" y="19273"/>
                  </a:lnTo>
                  <a:cubicBezTo>
                    <a:pt x="8817" y="19273"/>
                    <a:pt x="9070" y="19020"/>
                    <a:pt x="9070" y="18710"/>
                  </a:cubicBezTo>
                  <a:cubicBezTo>
                    <a:pt x="9070" y="18396"/>
                    <a:pt x="9323" y="18143"/>
                    <a:pt x="9636" y="18143"/>
                  </a:cubicBezTo>
                  <a:cubicBezTo>
                    <a:pt x="9947" y="18143"/>
                    <a:pt x="10200" y="18396"/>
                    <a:pt x="10200" y="18710"/>
                  </a:cubicBezTo>
                  <a:cubicBezTo>
                    <a:pt x="10200" y="19020"/>
                    <a:pt x="10452" y="19273"/>
                    <a:pt x="10766" y="19273"/>
                  </a:cubicBezTo>
                  <a:lnTo>
                    <a:pt x="14153" y="19273"/>
                  </a:lnTo>
                  <a:cubicBezTo>
                    <a:pt x="14463" y="19273"/>
                    <a:pt x="14716" y="19020"/>
                    <a:pt x="14716" y="18710"/>
                  </a:cubicBezTo>
                  <a:cubicBezTo>
                    <a:pt x="14716" y="18396"/>
                    <a:pt x="14969" y="18143"/>
                    <a:pt x="15283" y="18143"/>
                  </a:cubicBezTo>
                  <a:cubicBezTo>
                    <a:pt x="15593" y="18143"/>
                    <a:pt x="15846" y="18396"/>
                    <a:pt x="15846" y="18710"/>
                  </a:cubicBezTo>
                  <a:cubicBezTo>
                    <a:pt x="15846" y="19020"/>
                    <a:pt x="16099" y="19273"/>
                    <a:pt x="16412" y="19273"/>
                  </a:cubicBezTo>
                  <a:lnTo>
                    <a:pt x="18706" y="19273"/>
                  </a:lnTo>
                  <a:cubicBezTo>
                    <a:pt x="19019" y="19273"/>
                    <a:pt x="19272" y="19020"/>
                    <a:pt x="19272" y="18710"/>
                  </a:cubicBezTo>
                  <a:lnTo>
                    <a:pt x="19272" y="16412"/>
                  </a:lnTo>
                  <a:cubicBezTo>
                    <a:pt x="19272" y="16099"/>
                    <a:pt x="19019" y="15849"/>
                    <a:pt x="18706" y="15849"/>
                  </a:cubicBezTo>
                  <a:cubicBezTo>
                    <a:pt x="18393" y="15849"/>
                    <a:pt x="18143" y="15596"/>
                    <a:pt x="18143" y="15283"/>
                  </a:cubicBezTo>
                  <a:cubicBezTo>
                    <a:pt x="18143" y="14970"/>
                    <a:pt x="18393" y="14720"/>
                    <a:pt x="18706" y="14720"/>
                  </a:cubicBezTo>
                  <a:cubicBezTo>
                    <a:pt x="19019" y="14720"/>
                    <a:pt x="19272" y="14467"/>
                    <a:pt x="19272" y="14154"/>
                  </a:cubicBezTo>
                  <a:lnTo>
                    <a:pt x="19272" y="10766"/>
                  </a:lnTo>
                  <a:cubicBezTo>
                    <a:pt x="19272" y="10453"/>
                    <a:pt x="19019" y="10203"/>
                    <a:pt x="18706" y="10203"/>
                  </a:cubicBezTo>
                  <a:cubicBezTo>
                    <a:pt x="18393" y="10203"/>
                    <a:pt x="18143" y="9950"/>
                    <a:pt x="18143" y="9637"/>
                  </a:cubicBezTo>
                  <a:cubicBezTo>
                    <a:pt x="18143" y="9324"/>
                    <a:pt x="18393" y="9074"/>
                    <a:pt x="18706" y="9074"/>
                  </a:cubicBezTo>
                  <a:cubicBezTo>
                    <a:pt x="19019" y="9074"/>
                    <a:pt x="19272" y="8821"/>
                    <a:pt x="19272" y="8507"/>
                  </a:cubicBezTo>
                  <a:lnTo>
                    <a:pt x="19272" y="5120"/>
                  </a:lnTo>
                  <a:cubicBezTo>
                    <a:pt x="19272" y="4807"/>
                    <a:pt x="19019" y="4557"/>
                    <a:pt x="18706" y="4557"/>
                  </a:cubicBezTo>
                  <a:cubicBezTo>
                    <a:pt x="18393" y="4557"/>
                    <a:pt x="18143" y="4304"/>
                    <a:pt x="18143" y="3991"/>
                  </a:cubicBezTo>
                  <a:cubicBezTo>
                    <a:pt x="18143" y="3677"/>
                    <a:pt x="18393" y="3427"/>
                    <a:pt x="18706" y="3427"/>
                  </a:cubicBezTo>
                  <a:cubicBezTo>
                    <a:pt x="19019" y="3427"/>
                    <a:pt x="19272" y="3175"/>
                    <a:pt x="19272" y="2861"/>
                  </a:cubicBezTo>
                  <a:lnTo>
                    <a:pt x="19272" y="567"/>
                  </a:lnTo>
                  <a:cubicBezTo>
                    <a:pt x="19272" y="254"/>
                    <a:pt x="19019" y="1"/>
                    <a:pt x="18706" y="1"/>
                  </a:cubicBezTo>
                  <a:lnTo>
                    <a:pt x="16412" y="1"/>
                  </a:lnTo>
                  <a:cubicBezTo>
                    <a:pt x="16099" y="1"/>
                    <a:pt x="15846" y="254"/>
                    <a:pt x="15846" y="567"/>
                  </a:cubicBezTo>
                  <a:cubicBezTo>
                    <a:pt x="15846" y="877"/>
                    <a:pt x="15593" y="1130"/>
                    <a:pt x="15283" y="1130"/>
                  </a:cubicBezTo>
                  <a:cubicBezTo>
                    <a:pt x="14969" y="1130"/>
                    <a:pt x="14716" y="877"/>
                    <a:pt x="14716" y="567"/>
                  </a:cubicBezTo>
                  <a:cubicBezTo>
                    <a:pt x="14716" y="254"/>
                    <a:pt x="14463" y="1"/>
                    <a:pt x="14153" y="1"/>
                  </a:cubicBezTo>
                  <a:lnTo>
                    <a:pt x="10766" y="1"/>
                  </a:lnTo>
                  <a:cubicBezTo>
                    <a:pt x="10452" y="1"/>
                    <a:pt x="10200" y="254"/>
                    <a:pt x="10200" y="567"/>
                  </a:cubicBezTo>
                  <a:cubicBezTo>
                    <a:pt x="10200" y="877"/>
                    <a:pt x="9947" y="1130"/>
                    <a:pt x="9636" y="1130"/>
                  </a:cubicBezTo>
                  <a:cubicBezTo>
                    <a:pt x="9323" y="1130"/>
                    <a:pt x="9070" y="877"/>
                    <a:pt x="9070" y="567"/>
                  </a:cubicBezTo>
                  <a:cubicBezTo>
                    <a:pt x="9070" y="254"/>
                    <a:pt x="8817" y="1"/>
                    <a:pt x="8507" y="1"/>
                  </a:cubicBezTo>
                  <a:lnTo>
                    <a:pt x="5120" y="1"/>
                  </a:lnTo>
                  <a:cubicBezTo>
                    <a:pt x="4806" y="1"/>
                    <a:pt x="4553" y="254"/>
                    <a:pt x="4553" y="567"/>
                  </a:cubicBezTo>
                  <a:cubicBezTo>
                    <a:pt x="4553" y="877"/>
                    <a:pt x="4300" y="1130"/>
                    <a:pt x="3990" y="1130"/>
                  </a:cubicBezTo>
                  <a:cubicBezTo>
                    <a:pt x="3677" y="1130"/>
                    <a:pt x="3424" y="877"/>
                    <a:pt x="3424" y="567"/>
                  </a:cubicBezTo>
                  <a:cubicBezTo>
                    <a:pt x="3424" y="254"/>
                    <a:pt x="3171" y="1"/>
                    <a:pt x="2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70" name="Google Shape;5270;p69"/>
          <p:cNvGrpSpPr/>
          <p:nvPr/>
        </p:nvGrpSpPr>
        <p:grpSpPr>
          <a:xfrm>
            <a:off x="828875" y="2731810"/>
            <a:ext cx="340204" cy="298116"/>
            <a:chOff x="899850" y="871450"/>
            <a:chExt cx="483175" cy="423400"/>
          </a:xfrm>
        </p:grpSpPr>
        <p:sp>
          <p:nvSpPr>
            <p:cNvPr id="5271" name="Google Shape;5271;p69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2" name="Google Shape;5272;p69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3" name="Google Shape;5273;p69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4" name="Google Shape;5274;p69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75" name="Google Shape;5275;p69"/>
          <p:cNvSpPr/>
          <p:nvPr/>
        </p:nvSpPr>
        <p:spPr>
          <a:xfrm>
            <a:off x="1265674" y="2711214"/>
            <a:ext cx="302200" cy="339253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276" name="Google Shape;5276;p69"/>
          <p:cNvGrpSpPr/>
          <p:nvPr/>
        </p:nvGrpSpPr>
        <p:grpSpPr>
          <a:xfrm>
            <a:off x="1660875" y="2711232"/>
            <a:ext cx="340573" cy="339271"/>
            <a:chOff x="2085450" y="842250"/>
            <a:chExt cx="483700" cy="481850"/>
          </a:xfrm>
        </p:grpSpPr>
        <p:sp>
          <p:nvSpPr>
            <p:cNvPr id="5277" name="Google Shape;5277;p69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8" name="Google Shape;5278;p69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9" name="Google Shape;5279;p69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80" name="Google Shape;5280;p69"/>
          <p:cNvGrpSpPr/>
          <p:nvPr/>
        </p:nvGrpSpPr>
        <p:grpSpPr>
          <a:xfrm>
            <a:off x="2089443" y="2711241"/>
            <a:ext cx="339306" cy="339253"/>
            <a:chOff x="2685825" y="840375"/>
            <a:chExt cx="481900" cy="481825"/>
          </a:xfrm>
        </p:grpSpPr>
        <p:sp>
          <p:nvSpPr>
            <p:cNvPr id="5281" name="Google Shape;5281;p69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2" name="Google Shape;5282;p69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83" name="Google Shape;5283;p69"/>
          <p:cNvGrpSpPr/>
          <p:nvPr/>
        </p:nvGrpSpPr>
        <p:grpSpPr>
          <a:xfrm>
            <a:off x="2501104" y="2710924"/>
            <a:ext cx="350431" cy="339887"/>
            <a:chOff x="3270675" y="841800"/>
            <a:chExt cx="497700" cy="482725"/>
          </a:xfrm>
        </p:grpSpPr>
        <p:sp>
          <p:nvSpPr>
            <p:cNvPr id="5284" name="Google Shape;5284;p69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5" name="Google Shape;5285;p69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6" name="Google Shape;5286;p69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87" name="Google Shape;5287;p69"/>
          <p:cNvSpPr/>
          <p:nvPr/>
        </p:nvSpPr>
        <p:spPr>
          <a:xfrm>
            <a:off x="2919129" y="2721811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288" name="Google Shape;5288;p69"/>
          <p:cNvGrpSpPr/>
          <p:nvPr/>
        </p:nvGrpSpPr>
        <p:grpSpPr>
          <a:xfrm>
            <a:off x="3337249" y="2731783"/>
            <a:ext cx="339253" cy="298169"/>
            <a:chOff x="4467200" y="877100"/>
            <a:chExt cx="481825" cy="423475"/>
          </a:xfrm>
        </p:grpSpPr>
        <p:sp>
          <p:nvSpPr>
            <p:cNvPr id="5289" name="Google Shape;5289;p69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0" name="Google Shape;5290;p69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1" name="Google Shape;5291;p69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2" name="Google Shape;5292;p69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93" name="Google Shape;5293;p69"/>
          <p:cNvGrpSpPr/>
          <p:nvPr/>
        </p:nvGrpSpPr>
        <p:grpSpPr>
          <a:xfrm>
            <a:off x="3752140" y="2711232"/>
            <a:ext cx="354778" cy="339271"/>
            <a:chOff x="5045500" y="842250"/>
            <a:chExt cx="503875" cy="481850"/>
          </a:xfrm>
        </p:grpSpPr>
        <p:sp>
          <p:nvSpPr>
            <p:cNvPr id="5294" name="Google Shape;5294;p6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5" name="Google Shape;5295;p6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96" name="Google Shape;5296;p69"/>
          <p:cNvGrpSpPr/>
          <p:nvPr/>
        </p:nvGrpSpPr>
        <p:grpSpPr>
          <a:xfrm>
            <a:off x="4174987" y="2737451"/>
            <a:ext cx="336965" cy="286833"/>
            <a:chOff x="5645200" y="879425"/>
            <a:chExt cx="478575" cy="407375"/>
          </a:xfrm>
        </p:grpSpPr>
        <p:sp>
          <p:nvSpPr>
            <p:cNvPr id="5297" name="Google Shape;5297;p69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8" name="Google Shape;5298;p69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9" name="Google Shape;5299;p69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0" name="Google Shape;5300;p69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1" name="Google Shape;5301;p69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2" name="Google Shape;5302;p69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03" name="Google Shape;5303;p69"/>
          <p:cNvGrpSpPr/>
          <p:nvPr/>
        </p:nvGrpSpPr>
        <p:grpSpPr>
          <a:xfrm>
            <a:off x="4611062" y="2711241"/>
            <a:ext cx="298186" cy="339253"/>
            <a:chOff x="6264525" y="842250"/>
            <a:chExt cx="423500" cy="481825"/>
          </a:xfrm>
        </p:grpSpPr>
        <p:sp>
          <p:nvSpPr>
            <p:cNvPr id="5304" name="Google Shape;5304;p69"/>
            <p:cNvSpPr/>
            <p:nvPr/>
          </p:nvSpPr>
          <p:spPr>
            <a:xfrm>
              <a:off x="6264525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5" name="Google Shape;5305;p69"/>
            <p:cNvSpPr/>
            <p:nvPr/>
          </p:nvSpPr>
          <p:spPr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6" name="Google Shape;5306;p69"/>
            <p:cNvSpPr/>
            <p:nvPr/>
          </p:nvSpPr>
          <p:spPr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7" name="Google Shape;5307;p69"/>
            <p:cNvSpPr/>
            <p:nvPr/>
          </p:nvSpPr>
          <p:spPr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8" name="Google Shape;5308;p69"/>
            <p:cNvSpPr/>
            <p:nvPr/>
          </p:nvSpPr>
          <p:spPr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9" name="Google Shape;5309;p69"/>
            <p:cNvSpPr/>
            <p:nvPr/>
          </p:nvSpPr>
          <p:spPr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0" name="Google Shape;5310;p69"/>
            <p:cNvSpPr/>
            <p:nvPr/>
          </p:nvSpPr>
          <p:spPr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1" name="Google Shape;5311;p69"/>
          <p:cNvGrpSpPr/>
          <p:nvPr/>
        </p:nvGrpSpPr>
        <p:grpSpPr>
          <a:xfrm>
            <a:off x="829350" y="3125895"/>
            <a:ext cx="339253" cy="339253"/>
            <a:chOff x="900750" y="1436075"/>
            <a:chExt cx="481825" cy="481825"/>
          </a:xfrm>
        </p:grpSpPr>
        <p:sp>
          <p:nvSpPr>
            <p:cNvPr id="5312" name="Google Shape;5312;p69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3" name="Google Shape;5313;p69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4" name="Google Shape;5314;p69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5" name="Google Shape;5315;p69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6" name="Google Shape;5316;p69"/>
          <p:cNvGrpSpPr/>
          <p:nvPr/>
        </p:nvGrpSpPr>
        <p:grpSpPr>
          <a:xfrm>
            <a:off x="1247198" y="3186183"/>
            <a:ext cx="339253" cy="218676"/>
            <a:chOff x="1492675" y="1520750"/>
            <a:chExt cx="481825" cy="310575"/>
          </a:xfrm>
        </p:grpSpPr>
        <p:sp>
          <p:nvSpPr>
            <p:cNvPr id="5317" name="Google Shape;5317;p69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8" name="Google Shape;5318;p69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9" name="Google Shape;5319;p69"/>
          <p:cNvGrpSpPr/>
          <p:nvPr/>
        </p:nvGrpSpPr>
        <p:grpSpPr>
          <a:xfrm>
            <a:off x="1654995" y="3125877"/>
            <a:ext cx="352332" cy="339288"/>
            <a:chOff x="2071000" y="1435025"/>
            <a:chExt cx="500400" cy="481875"/>
          </a:xfrm>
        </p:grpSpPr>
        <p:sp>
          <p:nvSpPr>
            <p:cNvPr id="5320" name="Google Shape;5320;p69"/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1" name="Google Shape;5321;p69"/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2" name="Google Shape;5322;p69"/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23" name="Google Shape;5323;p69"/>
          <p:cNvGrpSpPr/>
          <p:nvPr/>
        </p:nvGrpSpPr>
        <p:grpSpPr>
          <a:xfrm>
            <a:off x="2083159" y="3146709"/>
            <a:ext cx="351874" cy="297623"/>
            <a:chOff x="2678350" y="1464650"/>
            <a:chExt cx="499750" cy="422700"/>
          </a:xfrm>
        </p:grpSpPr>
        <p:sp>
          <p:nvSpPr>
            <p:cNvPr id="5324" name="Google Shape;5324;p69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5" name="Google Shape;5325;p69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6" name="Google Shape;5326;p69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27" name="Google Shape;5327;p69"/>
          <p:cNvGrpSpPr/>
          <p:nvPr/>
        </p:nvGrpSpPr>
        <p:grpSpPr>
          <a:xfrm>
            <a:off x="2506692" y="3125895"/>
            <a:ext cx="339253" cy="339253"/>
            <a:chOff x="3271200" y="1435075"/>
            <a:chExt cx="481825" cy="481825"/>
          </a:xfrm>
        </p:grpSpPr>
        <p:sp>
          <p:nvSpPr>
            <p:cNvPr id="5328" name="Google Shape;5328;p69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9" name="Google Shape;5329;p69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30" name="Google Shape;5330;p69"/>
          <p:cNvGrpSpPr/>
          <p:nvPr/>
        </p:nvGrpSpPr>
        <p:grpSpPr>
          <a:xfrm>
            <a:off x="2917165" y="3125877"/>
            <a:ext cx="343442" cy="339288"/>
            <a:chOff x="3858100" y="1435075"/>
            <a:chExt cx="487775" cy="481875"/>
          </a:xfrm>
        </p:grpSpPr>
        <p:sp>
          <p:nvSpPr>
            <p:cNvPr id="5331" name="Google Shape;5331;p69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2" name="Google Shape;5332;p69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3" name="Google Shape;5333;p69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4" name="Google Shape;5334;p69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5" name="Google Shape;5335;p69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36" name="Google Shape;5336;p69"/>
          <p:cNvGrpSpPr/>
          <p:nvPr/>
        </p:nvGrpSpPr>
        <p:grpSpPr>
          <a:xfrm>
            <a:off x="3337249" y="3125895"/>
            <a:ext cx="339253" cy="339253"/>
            <a:chOff x="4456875" y="1435075"/>
            <a:chExt cx="481825" cy="481825"/>
          </a:xfrm>
        </p:grpSpPr>
        <p:sp>
          <p:nvSpPr>
            <p:cNvPr id="5337" name="Google Shape;5337;p69"/>
            <p:cNvSpPr/>
            <p:nvPr/>
          </p:nvSpPr>
          <p:spPr>
            <a:xfrm>
              <a:off x="4624975" y="1465275"/>
              <a:ext cx="56650" cy="86000"/>
            </a:xfrm>
            <a:custGeom>
              <a:avLst/>
              <a:gdLst/>
              <a:ahLst/>
              <a:cxnLst/>
              <a:rect l="l" t="t" r="r" b="b"/>
              <a:pathLst>
                <a:path w="2266" h="3440" extrusionOk="0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8" name="Google Shape;5338;p69"/>
            <p:cNvSpPr/>
            <p:nvPr/>
          </p:nvSpPr>
          <p:spPr>
            <a:xfrm>
              <a:off x="4615275" y="1797425"/>
              <a:ext cx="66350" cy="89375"/>
            </a:xfrm>
            <a:custGeom>
              <a:avLst/>
              <a:gdLst/>
              <a:ahLst/>
              <a:cxnLst/>
              <a:rect l="l" t="t" r="r" b="b"/>
              <a:pathLst>
                <a:path w="2654" h="3575" extrusionOk="0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9" name="Google Shape;5339;p69"/>
            <p:cNvSpPr/>
            <p:nvPr/>
          </p:nvSpPr>
          <p:spPr>
            <a:xfrm>
              <a:off x="4583125" y="15472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0" name="Google Shape;5340;p69"/>
            <p:cNvSpPr/>
            <p:nvPr/>
          </p:nvSpPr>
          <p:spPr>
            <a:xfrm>
              <a:off x="4597950" y="1576075"/>
              <a:ext cx="83675" cy="87525"/>
            </a:xfrm>
            <a:custGeom>
              <a:avLst/>
              <a:gdLst/>
              <a:ahLst/>
              <a:cxnLst/>
              <a:rect l="l" t="t" r="r" b="b"/>
              <a:pathLst>
                <a:path w="3347" h="3501" extrusionOk="0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1" name="Google Shape;5341;p69"/>
            <p:cNvSpPr/>
            <p:nvPr/>
          </p:nvSpPr>
          <p:spPr>
            <a:xfrm>
              <a:off x="4597650" y="1692175"/>
              <a:ext cx="83975" cy="82450"/>
            </a:xfrm>
            <a:custGeom>
              <a:avLst/>
              <a:gdLst/>
              <a:ahLst/>
              <a:cxnLst/>
              <a:rect l="l" t="t" r="r" b="b"/>
              <a:pathLst>
                <a:path w="3359" h="3298" extrusionOk="0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2" name="Google Shape;5342;p69"/>
            <p:cNvSpPr/>
            <p:nvPr/>
          </p:nvSpPr>
          <p:spPr>
            <a:xfrm>
              <a:off x="4798050" y="1663575"/>
              <a:ext cx="28475" cy="28250"/>
            </a:xfrm>
            <a:custGeom>
              <a:avLst/>
              <a:gdLst/>
              <a:ahLst/>
              <a:cxnLst/>
              <a:rect l="l" t="t" r="r" b="b"/>
              <a:pathLst>
                <a:path w="1139" h="1130" extrusionOk="0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3" name="Google Shape;5343;p69"/>
            <p:cNvSpPr/>
            <p:nvPr/>
          </p:nvSpPr>
          <p:spPr>
            <a:xfrm>
              <a:off x="4710200" y="1435075"/>
              <a:ext cx="228500" cy="228525"/>
            </a:xfrm>
            <a:custGeom>
              <a:avLst/>
              <a:gdLst/>
              <a:ahLst/>
              <a:cxnLst/>
              <a:rect l="l" t="t" r="r" b="b"/>
              <a:pathLst>
                <a:path w="9140" h="9141" extrusionOk="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4" name="Google Shape;5344;p69"/>
            <p:cNvSpPr/>
            <p:nvPr/>
          </p:nvSpPr>
          <p:spPr>
            <a:xfrm>
              <a:off x="4819200" y="1593475"/>
              <a:ext cx="89400" cy="70125"/>
            </a:xfrm>
            <a:custGeom>
              <a:avLst/>
              <a:gdLst/>
              <a:ahLst/>
              <a:cxnLst/>
              <a:rect l="l" t="t" r="r" b="b"/>
              <a:pathLst>
                <a:path w="3576" h="2805" extrusionOk="0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5" name="Google Shape;5345;p69"/>
            <p:cNvSpPr/>
            <p:nvPr/>
          </p:nvSpPr>
          <p:spPr>
            <a:xfrm>
              <a:off x="4819200" y="1692175"/>
              <a:ext cx="89475" cy="66275"/>
            </a:xfrm>
            <a:custGeom>
              <a:avLst/>
              <a:gdLst/>
              <a:ahLst/>
              <a:cxnLst/>
              <a:rect l="l" t="t" r="r" b="b"/>
              <a:pathLst>
                <a:path w="3579" h="2651" extrusionOk="0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6" name="Google Shape;5346;p69"/>
            <p:cNvSpPr/>
            <p:nvPr/>
          </p:nvSpPr>
          <p:spPr>
            <a:xfrm>
              <a:off x="4456875" y="1691800"/>
              <a:ext cx="225125" cy="225100"/>
            </a:xfrm>
            <a:custGeom>
              <a:avLst/>
              <a:gdLst/>
              <a:ahLst/>
              <a:cxnLst/>
              <a:rect l="l" t="t" r="r" b="b"/>
              <a:pathLst>
                <a:path w="9005" h="9004" extrusionOk="0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7" name="Google Shape;5347;p69"/>
            <p:cNvSpPr/>
            <p:nvPr/>
          </p:nvSpPr>
          <p:spPr>
            <a:xfrm>
              <a:off x="4487000" y="1595125"/>
              <a:ext cx="88925" cy="68475"/>
            </a:xfrm>
            <a:custGeom>
              <a:avLst/>
              <a:gdLst/>
              <a:ahLst/>
              <a:cxnLst/>
              <a:rect l="l" t="t" r="r" b="b"/>
              <a:pathLst>
                <a:path w="3557" h="2739" extrusionOk="0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8" name="Google Shape;5348;p69"/>
            <p:cNvSpPr/>
            <p:nvPr/>
          </p:nvSpPr>
          <p:spPr>
            <a:xfrm>
              <a:off x="4486925" y="1692175"/>
              <a:ext cx="89450" cy="66350"/>
            </a:xfrm>
            <a:custGeom>
              <a:avLst/>
              <a:gdLst/>
              <a:ahLst/>
              <a:cxnLst/>
              <a:rect l="l" t="t" r="r" b="b"/>
              <a:pathLst>
                <a:path w="3578" h="2654" extrusionOk="0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9" name="Google Shape;5349;p69"/>
            <p:cNvSpPr/>
            <p:nvPr/>
          </p:nvSpPr>
          <p:spPr>
            <a:xfrm>
              <a:off x="4456875" y="1435075"/>
              <a:ext cx="225125" cy="228525"/>
            </a:xfrm>
            <a:custGeom>
              <a:avLst/>
              <a:gdLst/>
              <a:ahLst/>
              <a:cxnLst/>
              <a:rect l="l" t="t" r="r" b="b"/>
              <a:pathLst>
                <a:path w="9005" h="9141" extrusionOk="0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0" name="Google Shape;5350;p69"/>
            <p:cNvSpPr/>
            <p:nvPr/>
          </p:nvSpPr>
          <p:spPr>
            <a:xfrm>
              <a:off x="4710200" y="1691800"/>
              <a:ext cx="228500" cy="225100"/>
            </a:xfrm>
            <a:custGeom>
              <a:avLst/>
              <a:gdLst/>
              <a:ahLst/>
              <a:cxnLst/>
              <a:rect l="l" t="t" r="r" b="b"/>
              <a:pathLst>
                <a:path w="9140" h="9004" extrusionOk="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1" name="Google Shape;5351;p69"/>
            <p:cNvSpPr/>
            <p:nvPr/>
          </p:nvSpPr>
          <p:spPr>
            <a:xfrm>
              <a:off x="4710200" y="14652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2" name="Google Shape;5352;p69"/>
            <p:cNvSpPr/>
            <p:nvPr/>
          </p:nvSpPr>
          <p:spPr>
            <a:xfrm>
              <a:off x="4710200" y="1575850"/>
              <a:ext cx="86150" cy="87750"/>
            </a:xfrm>
            <a:custGeom>
              <a:avLst/>
              <a:gdLst/>
              <a:ahLst/>
              <a:cxnLst/>
              <a:rect l="l" t="t" r="r" b="b"/>
              <a:pathLst>
                <a:path w="3446" h="3510" extrusionOk="0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3" name="Google Shape;5353;p69"/>
            <p:cNvSpPr/>
            <p:nvPr/>
          </p:nvSpPr>
          <p:spPr>
            <a:xfrm>
              <a:off x="4710200" y="17975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4" name="Google Shape;5354;p69"/>
            <p:cNvSpPr/>
            <p:nvPr/>
          </p:nvSpPr>
          <p:spPr>
            <a:xfrm>
              <a:off x="4681975" y="1776400"/>
              <a:ext cx="28250" cy="28350"/>
            </a:xfrm>
            <a:custGeom>
              <a:avLst/>
              <a:gdLst/>
              <a:ahLst/>
              <a:cxnLst/>
              <a:rect l="l" t="t" r="r" b="b"/>
              <a:pathLst>
                <a:path w="1130" h="1134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5" name="Google Shape;5355;p69"/>
            <p:cNvSpPr/>
            <p:nvPr/>
          </p:nvSpPr>
          <p:spPr>
            <a:xfrm>
              <a:off x="4710200" y="1692175"/>
              <a:ext cx="86150" cy="82450"/>
            </a:xfrm>
            <a:custGeom>
              <a:avLst/>
              <a:gdLst/>
              <a:ahLst/>
              <a:cxnLst/>
              <a:rect l="l" t="t" r="r" b="b"/>
              <a:pathLst>
                <a:path w="3446" h="3298" extrusionOk="0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56" name="Google Shape;5356;p69"/>
          <p:cNvGrpSpPr/>
          <p:nvPr/>
        </p:nvGrpSpPr>
        <p:grpSpPr>
          <a:xfrm>
            <a:off x="3758239" y="3125886"/>
            <a:ext cx="342580" cy="339271"/>
            <a:chOff x="5049725" y="1435050"/>
            <a:chExt cx="486550" cy="481850"/>
          </a:xfrm>
        </p:grpSpPr>
        <p:sp>
          <p:nvSpPr>
            <p:cNvPr id="5357" name="Google Shape;5357;p69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8" name="Google Shape;5358;p69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9" name="Google Shape;5359;p69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0" name="Google Shape;5360;p69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61" name="Google Shape;5361;p69"/>
          <p:cNvGrpSpPr/>
          <p:nvPr/>
        </p:nvGrpSpPr>
        <p:grpSpPr>
          <a:xfrm>
            <a:off x="4173790" y="3125895"/>
            <a:ext cx="339359" cy="339253"/>
            <a:chOff x="5642475" y="1435075"/>
            <a:chExt cx="481975" cy="481825"/>
          </a:xfrm>
        </p:grpSpPr>
        <p:sp>
          <p:nvSpPr>
            <p:cNvPr id="5362" name="Google Shape;5362;p69"/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3" name="Google Shape;5363;p69"/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4" name="Google Shape;5364;p69"/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65" name="Google Shape;5365;p69"/>
          <p:cNvGrpSpPr/>
          <p:nvPr/>
        </p:nvGrpSpPr>
        <p:grpSpPr>
          <a:xfrm>
            <a:off x="4588276" y="3125886"/>
            <a:ext cx="343759" cy="339271"/>
            <a:chOff x="6232000" y="1435050"/>
            <a:chExt cx="488225" cy="481850"/>
          </a:xfrm>
        </p:grpSpPr>
        <p:sp>
          <p:nvSpPr>
            <p:cNvPr id="5366" name="Google Shape;5366;p6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7" name="Google Shape;5367;p6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8" name="Google Shape;5368;p6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9" name="Google Shape;5369;p6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0" name="Google Shape;5370;p6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1" name="Google Shape;5371;p69"/>
          <p:cNvGrpSpPr/>
          <p:nvPr/>
        </p:nvGrpSpPr>
        <p:grpSpPr>
          <a:xfrm>
            <a:off x="849012" y="3539545"/>
            <a:ext cx="299929" cy="337792"/>
            <a:chOff x="924450" y="2028975"/>
            <a:chExt cx="425975" cy="479750"/>
          </a:xfrm>
        </p:grpSpPr>
        <p:sp>
          <p:nvSpPr>
            <p:cNvPr id="5372" name="Google Shape;5372;p69"/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3" name="Google Shape;5373;p69"/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4" name="Google Shape;5374;p69"/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5" name="Google Shape;5375;p69"/>
          <p:cNvGrpSpPr/>
          <p:nvPr/>
        </p:nvGrpSpPr>
        <p:grpSpPr>
          <a:xfrm>
            <a:off x="1661509" y="3559347"/>
            <a:ext cx="339306" cy="298186"/>
            <a:chOff x="2085450" y="2057100"/>
            <a:chExt cx="481900" cy="423500"/>
          </a:xfrm>
        </p:grpSpPr>
        <p:sp>
          <p:nvSpPr>
            <p:cNvPr id="5376" name="Google Shape;5376;p69"/>
            <p:cNvSpPr/>
            <p:nvPr/>
          </p:nvSpPr>
          <p:spPr>
            <a:xfrm>
              <a:off x="2085450" y="2061650"/>
              <a:ext cx="141250" cy="418950"/>
            </a:xfrm>
            <a:custGeom>
              <a:avLst/>
              <a:gdLst/>
              <a:ahLst/>
              <a:cxnLst/>
              <a:rect l="l" t="t" r="r" b="b"/>
              <a:pathLst>
                <a:path w="5650" h="16758" extrusionOk="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7" name="Google Shape;5377;p69"/>
            <p:cNvSpPr/>
            <p:nvPr/>
          </p:nvSpPr>
          <p:spPr>
            <a:xfrm>
              <a:off x="2254900" y="2061050"/>
              <a:ext cx="143050" cy="415650"/>
            </a:xfrm>
            <a:custGeom>
              <a:avLst/>
              <a:gdLst/>
              <a:ahLst/>
              <a:cxnLst/>
              <a:rect l="l" t="t" r="r" b="b"/>
              <a:pathLst>
                <a:path w="5722" h="16626" extrusionOk="0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8" name="Google Shape;5378;p69"/>
            <p:cNvSpPr/>
            <p:nvPr/>
          </p:nvSpPr>
          <p:spPr>
            <a:xfrm>
              <a:off x="2426175" y="2057100"/>
              <a:ext cx="141175" cy="418925"/>
            </a:xfrm>
            <a:custGeom>
              <a:avLst/>
              <a:gdLst/>
              <a:ahLst/>
              <a:cxnLst/>
              <a:rect l="l" t="t" r="r" b="b"/>
              <a:pathLst>
                <a:path w="5647" h="16757" extrusionOk="0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9" name="Google Shape;5379;p69"/>
          <p:cNvGrpSpPr/>
          <p:nvPr/>
        </p:nvGrpSpPr>
        <p:grpSpPr>
          <a:xfrm>
            <a:off x="2089442" y="3582592"/>
            <a:ext cx="339306" cy="251698"/>
            <a:chOff x="2678275" y="2090100"/>
            <a:chExt cx="481900" cy="357475"/>
          </a:xfrm>
        </p:grpSpPr>
        <p:sp>
          <p:nvSpPr>
            <p:cNvPr id="5380" name="Google Shape;5380;p69"/>
            <p:cNvSpPr/>
            <p:nvPr/>
          </p:nvSpPr>
          <p:spPr>
            <a:xfrm>
              <a:off x="289945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1" name="Google Shape;5381;p69"/>
            <p:cNvSpPr/>
            <p:nvPr/>
          </p:nvSpPr>
          <p:spPr>
            <a:xfrm>
              <a:off x="30924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2" name="Google Shape;5382;p69"/>
            <p:cNvSpPr/>
            <p:nvPr/>
          </p:nvSpPr>
          <p:spPr>
            <a:xfrm>
              <a:off x="2678350" y="2389425"/>
              <a:ext cx="481825" cy="58150"/>
            </a:xfrm>
            <a:custGeom>
              <a:avLst/>
              <a:gdLst/>
              <a:ahLst/>
              <a:cxnLst/>
              <a:rect l="l" t="t" r="r" b="b"/>
              <a:pathLst>
                <a:path w="19273" h="2326" extrusionOk="0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3" name="Google Shape;5383;p69"/>
            <p:cNvSpPr/>
            <p:nvPr/>
          </p:nvSpPr>
          <p:spPr>
            <a:xfrm>
              <a:off x="27066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4" name="Google Shape;5384;p69"/>
            <p:cNvSpPr/>
            <p:nvPr/>
          </p:nvSpPr>
          <p:spPr>
            <a:xfrm>
              <a:off x="2678275" y="2090100"/>
              <a:ext cx="481900" cy="271125"/>
            </a:xfrm>
            <a:custGeom>
              <a:avLst/>
              <a:gdLst/>
              <a:ahLst/>
              <a:cxnLst/>
              <a:rect l="l" t="t" r="r" b="b"/>
              <a:pathLst>
                <a:path w="19276" h="10845" extrusionOk="0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85" name="Google Shape;5385;p69"/>
          <p:cNvGrpSpPr/>
          <p:nvPr/>
        </p:nvGrpSpPr>
        <p:grpSpPr>
          <a:xfrm>
            <a:off x="2566646" y="3594790"/>
            <a:ext cx="219345" cy="227301"/>
            <a:chOff x="3357325" y="2093500"/>
            <a:chExt cx="311525" cy="322825"/>
          </a:xfrm>
        </p:grpSpPr>
        <p:sp>
          <p:nvSpPr>
            <p:cNvPr id="5386" name="Google Shape;5386;p69"/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7" name="Google Shape;5387;p69"/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8" name="Google Shape;5388;p69"/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389" name="Google Shape;5389;p69"/>
          <p:cNvSpPr/>
          <p:nvPr/>
        </p:nvSpPr>
        <p:spPr>
          <a:xfrm>
            <a:off x="2921919" y="3550464"/>
            <a:ext cx="333673" cy="315824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390" name="Google Shape;5390;p69"/>
          <p:cNvGrpSpPr/>
          <p:nvPr/>
        </p:nvGrpSpPr>
        <p:grpSpPr>
          <a:xfrm>
            <a:off x="3360836" y="3538814"/>
            <a:ext cx="292078" cy="339253"/>
            <a:chOff x="4492800" y="2027925"/>
            <a:chExt cx="414825" cy="481825"/>
          </a:xfrm>
        </p:grpSpPr>
        <p:sp>
          <p:nvSpPr>
            <p:cNvPr id="5391" name="Google Shape;5391;p69"/>
            <p:cNvSpPr/>
            <p:nvPr/>
          </p:nvSpPr>
          <p:spPr>
            <a:xfrm>
              <a:off x="4492800" y="2027925"/>
              <a:ext cx="54600" cy="481825"/>
            </a:xfrm>
            <a:custGeom>
              <a:avLst/>
              <a:gdLst/>
              <a:ahLst/>
              <a:cxnLst/>
              <a:rect l="l" t="t" r="r" b="b"/>
              <a:pathLst>
                <a:path w="2184" h="19273" extrusionOk="0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2" name="Google Shape;5392;p69"/>
            <p:cNvSpPr/>
            <p:nvPr/>
          </p:nvSpPr>
          <p:spPr>
            <a:xfrm>
              <a:off x="4575600" y="2051425"/>
              <a:ext cx="332025" cy="262450"/>
            </a:xfrm>
            <a:custGeom>
              <a:avLst/>
              <a:gdLst/>
              <a:ahLst/>
              <a:cxnLst/>
              <a:rect l="l" t="t" r="r" b="b"/>
              <a:pathLst>
                <a:path w="13281" h="10498" extrusionOk="0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93" name="Google Shape;5393;p69"/>
          <p:cNvGrpSpPr/>
          <p:nvPr/>
        </p:nvGrpSpPr>
        <p:grpSpPr>
          <a:xfrm>
            <a:off x="3759928" y="3538805"/>
            <a:ext cx="339200" cy="339271"/>
            <a:chOff x="5049725" y="2027900"/>
            <a:chExt cx="481750" cy="481850"/>
          </a:xfrm>
        </p:grpSpPr>
        <p:sp>
          <p:nvSpPr>
            <p:cNvPr id="5394" name="Google Shape;5394;p69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5" name="Google Shape;5395;p69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6" name="Google Shape;5396;p69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7" name="Google Shape;5397;p69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8" name="Google Shape;5398;p69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9" name="Google Shape;5399;p69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0" name="Google Shape;5400;p69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1" name="Google Shape;5401;p69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2" name="Google Shape;5402;p69"/>
          <p:cNvGrpSpPr/>
          <p:nvPr/>
        </p:nvGrpSpPr>
        <p:grpSpPr>
          <a:xfrm>
            <a:off x="4233524" y="3538893"/>
            <a:ext cx="219890" cy="339095"/>
            <a:chOff x="5726350" y="2028150"/>
            <a:chExt cx="312300" cy="481600"/>
          </a:xfrm>
        </p:grpSpPr>
        <p:sp>
          <p:nvSpPr>
            <p:cNvPr id="5403" name="Google Shape;5403;p69"/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4" name="Google Shape;5404;p69"/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5" name="Google Shape;5405;p69"/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6" name="Google Shape;5406;p69"/>
          <p:cNvGrpSpPr/>
          <p:nvPr/>
        </p:nvGrpSpPr>
        <p:grpSpPr>
          <a:xfrm>
            <a:off x="4593715" y="3542000"/>
            <a:ext cx="332881" cy="332881"/>
            <a:chOff x="6239925" y="2032450"/>
            <a:chExt cx="472775" cy="472775"/>
          </a:xfrm>
        </p:grpSpPr>
        <p:sp>
          <p:nvSpPr>
            <p:cNvPr id="5407" name="Google Shape;5407;p69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8" name="Google Shape;5408;p69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9" name="Google Shape;5409;p69"/>
          <p:cNvGrpSpPr/>
          <p:nvPr/>
        </p:nvGrpSpPr>
        <p:grpSpPr>
          <a:xfrm>
            <a:off x="5042807" y="2364092"/>
            <a:ext cx="334641" cy="185425"/>
            <a:chOff x="903075" y="2730000"/>
            <a:chExt cx="475275" cy="263350"/>
          </a:xfrm>
        </p:grpSpPr>
        <p:sp>
          <p:nvSpPr>
            <p:cNvPr id="5410" name="Google Shape;5410;p69"/>
            <p:cNvSpPr/>
            <p:nvPr/>
          </p:nvSpPr>
          <p:spPr>
            <a:xfrm>
              <a:off x="986725" y="2807325"/>
              <a:ext cx="308000" cy="108800"/>
            </a:xfrm>
            <a:custGeom>
              <a:avLst/>
              <a:gdLst/>
              <a:ahLst/>
              <a:cxnLst/>
              <a:rect l="l" t="t" r="r" b="b"/>
              <a:pathLst>
                <a:path w="12320" h="4352" extrusionOk="0">
                  <a:moveTo>
                    <a:pt x="6161" y="482"/>
                  </a:moveTo>
                  <a:cubicBezTo>
                    <a:pt x="6845" y="482"/>
                    <a:pt x="7462" y="894"/>
                    <a:pt x="7724" y="1527"/>
                  </a:cubicBezTo>
                  <a:cubicBezTo>
                    <a:pt x="7986" y="2159"/>
                    <a:pt x="7838" y="2888"/>
                    <a:pt x="7357" y="3370"/>
                  </a:cubicBezTo>
                  <a:cubicBezTo>
                    <a:pt x="7032" y="3694"/>
                    <a:pt x="6599" y="3866"/>
                    <a:pt x="6158" y="3866"/>
                  </a:cubicBezTo>
                  <a:cubicBezTo>
                    <a:pt x="5940" y="3866"/>
                    <a:pt x="5720" y="3824"/>
                    <a:pt x="5511" y="3737"/>
                  </a:cubicBezTo>
                  <a:cubicBezTo>
                    <a:pt x="4881" y="3475"/>
                    <a:pt x="4469" y="2858"/>
                    <a:pt x="4469" y="2174"/>
                  </a:cubicBezTo>
                  <a:cubicBezTo>
                    <a:pt x="4469" y="1241"/>
                    <a:pt x="5225" y="482"/>
                    <a:pt x="6161" y="482"/>
                  </a:cubicBezTo>
                  <a:close/>
                  <a:moveTo>
                    <a:pt x="1418" y="0"/>
                  </a:moveTo>
                  <a:cubicBezTo>
                    <a:pt x="1220" y="684"/>
                    <a:pt x="684" y="1220"/>
                    <a:pt x="0" y="1415"/>
                  </a:cubicBezTo>
                  <a:lnTo>
                    <a:pt x="0" y="2933"/>
                  </a:lnTo>
                  <a:cubicBezTo>
                    <a:pt x="684" y="3129"/>
                    <a:pt x="1220" y="3665"/>
                    <a:pt x="1418" y="4351"/>
                  </a:cubicBezTo>
                  <a:lnTo>
                    <a:pt x="10904" y="4351"/>
                  </a:lnTo>
                  <a:cubicBezTo>
                    <a:pt x="11100" y="3665"/>
                    <a:pt x="11636" y="3129"/>
                    <a:pt x="12319" y="2933"/>
                  </a:cubicBezTo>
                  <a:lnTo>
                    <a:pt x="12319" y="1415"/>
                  </a:lnTo>
                  <a:cubicBezTo>
                    <a:pt x="11636" y="1220"/>
                    <a:pt x="11100" y="684"/>
                    <a:pt x="109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1" name="Google Shape;5411;p69"/>
            <p:cNvSpPr/>
            <p:nvPr/>
          </p:nvSpPr>
          <p:spPr>
            <a:xfrm>
              <a:off x="1126675" y="2847600"/>
              <a:ext cx="28100" cy="28175"/>
            </a:xfrm>
            <a:custGeom>
              <a:avLst/>
              <a:gdLst/>
              <a:ahLst/>
              <a:cxnLst/>
              <a:rect l="l" t="t" r="r" b="b"/>
              <a:pathLst>
                <a:path w="1124" h="1127" extrusionOk="0">
                  <a:moveTo>
                    <a:pt x="563" y="0"/>
                  </a:moveTo>
                  <a:cubicBezTo>
                    <a:pt x="250" y="0"/>
                    <a:pt x="0" y="253"/>
                    <a:pt x="0" y="563"/>
                  </a:cubicBezTo>
                  <a:cubicBezTo>
                    <a:pt x="0" y="873"/>
                    <a:pt x="250" y="1126"/>
                    <a:pt x="563" y="1126"/>
                  </a:cubicBezTo>
                  <a:cubicBezTo>
                    <a:pt x="873" y="1126"/>
                    <a:pt x="1123" y="873"/>
                    <a:pt x="1123" y="563"/>
                  </a:cubicBezTo>
                  <a:cubicBezTo>
                    <a:pt x="1123" y="253"/>
                    <a:pt x="873" y="0"/>
                    <a:pt x="5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2" name="Google Shape;5412;p69"/>
            <p:cNvSpPr/>
            <p:nvPr/>
          </p:nvSpPr>
          <p:spPr>
            <a:xfrm>
              <a:off x="903075" y="2730000"/>
              <a:ext cx="475275" cy="263350"/>
            </a:xfrm>
            <a:custGeom>
              <a:avLst/>
              <a:gdLst/>
              <a:ahLst/>
              <a:cxnLst/>
              <a:rect l="l" t="t" r="r" b="b"/>
              <a:pathLst>
                <a:path w="19011" h="10534" extrusionOk="0">
                  <a:moveTo>
                    <a:pt x="14735" y="1964"/>
                  </a:moveTo>
                  <a:cubicBezTo>
                    <a:pt x="15045" y="1964"/>
                    <a:pt x="15298" y="2217"/>
                    <a:pt x="15298" y="2530"/>
                  </a:cubicBezTo>
                  <a:cubicBezTo>
                    <a:pt x="15298" y="3042"/>
                    <a:pt x="15716" y="3460"/>
                    <a:pt x="16231" y="3460"/>
                  </a:cubicBezTo>
                  <a:cubicBezTo>
                    <a:pt x="16541" y="3460"/>
                    <a:pt x="16794" y="3713"/>
                    <a:pt x="16794" y="4026"/>
                  </a:cubicBezTo>
                  <a:lnTo>
                    <a:pt x="16794" y="6511"/>
                  </a:lnTo>
                  <a:cubicBezTo>
                    <a:pt x="16794" y="6821"/>
                    <a:pt x="16541" y="7074"/>
                    <a:pt x="16231" y="7074"/>
                  </a:cubicBezTo>
                  <a:cubicBezTo>
                    <a:pt x="15716" y="7074"/>
                    <a:pt x="15298" y="7492"/>
                    <a:pt x="15298" y="8007"/>
                  </a:cubicBezTo>
                  <a:cubicBezTo>
                    <a:pt x="15298" y="8318"/>
                    <a:pt x="15045" y="8570"/>
                    <a:pt x="14735" y="8570"/>
                  </a:cubicBezTo>
                  <a:lnTo>
                    <a:pt x="4277" y="8570"/>
                  </a:lnTo>
                  <a:cubicBezTo>
                    <a:pt x="3966" y="8570"/>
                    <a:pt x="3714" y="8318"/>
                    <a:pt x="3714" y="8007"/>
                  </a:cubicBezTo>
                  <a:cubicBezTo>
                    <a:pt x="3714" y="7492"/>
                    <a:pt x="3295" y="7074"/>
                    <a:pt x="2783" y="7074"/>
                  </a:cubicBezTo>
                  <a:cubicBezTo>
                    <a:pt x="2470" y="7074"/>
                    <a:pt x="2217" y="6821"/>
                    <a:pt x="2217" y="6511"/>
                  </a:cubicBezTo>
                  <a:lnTo>
                    <a:pt x="2217" y="4026"/>
                  </a:lnTo>
                  <a:cubicBezTo>
                    <a:pt x="2217" y="3713"/>
                    <a:pt x="2470" y="3460"/>
                    <a:pt x="2783" y="3460"/>
                  </a:cubicBezTo>
                  <a:cubicBezTo>
                    <a:pt x="3295" y="3460"/>
                    <a:pt x="3714" y="3042"/>
                    <a:pt x="3714" y="2530"/>
                  </a:cubicBezTo>
                  <a:cubicBezTo>
                    <a:pt x="3714" y="2217"/>
                    <a:pt x="3966" y="1964"/>
                    <a:pt x="4277" y="1964"/>
                  </a:cubicBezTo>
                  <a:close/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lnTo>
                    <a:pt x="1" y="9968"/>
                  </a:lnTo>
                  <a:cubicBezTo>
                    <a:pt x="1" y="10281"/>
                    <a:pt x="254" y="10534"/>
                    <a:pt x="567" y="10534"/>
                  </a:cubicBezTo>
                  <a:lnTo>
                    <a:pt x="18445" y="10534"/>
                  </a:lnTo>
                  <a:cubicBezTo>
                    <a:pt x="18758" y="10534"/>
                    <a:pt x="19011" y="10281"/>
                    <a:pt x="19011" y="9968"/>
                  </a:cubicBezTo>
                  <a:lnTo>
                    <a:pt x="19011" y="567"/>
                  </a:lnTo>
                  <a:cubicBezTo>
                    <a:pt x="19011" y="253"/>
                    <a:pt x="18758" y="0"/>
                    <a:pt x="184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13" name="Google Shape;5413;p69"/>
          <p:cNvGrpSpPr/>
          <p:nvPr/>
        </p:nvGrpSpPr>
        <p:grpSpPr>
          <a:xfrm>
            <a:off x="1247198" y="3538814"/>
            <a:ext cx="339253" cy="339253"/>
            <a:chOff x="1492675" y="2027925"/>
            <a:chExt cx="481825" cy="481825"/>
          </a:xfrm>
        </p:grpSpPr>
        <p:sp>
          <p:nvSpPr>
            <p:cNvPr id="5414" name="Google Shape;5414;p69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5" name="Google Shape;5415;p69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6" name="Google Shape;5416;p69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7" name="Google Shape;5417;p69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8" name="Google Shape;5418;p69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19" name="Google Shape;5419;p69"/>
          <p:cNvGrpSpPr/>
          <p:nvPr/>
        </p:nvGrpSpPr>
        <p:grpSpPr>
          <a:xfrm>
            <a:off x="5473575" y="2287178"/>
            <a:ext cx="339253" cy="339253"/>
            <a:chOff x="1492675" y="2620775"/>
            <a:chExt cx="481825" cy="481825"/>
          </a:xfrm>
        </p:grpSpPr>
        <p:sp>
          <p:nvSpPr>
            <p:cNvPr id="5420" name="Google Shape;5420;p69"/>
            <p:cNvSpPr/>
            <p:nvPr/>
          </p:nvSpPr>
          <p:spPr>
            <a:xfrm>
              <a:off x="1677125" y="2620775"/>
              <a:ext cx="112950" cy="113850"/>
            </a:xfrm>
            <a:custGeom>
              <a:avLst/>
              <a:gdLst/>
              <a:ahLst/>
              <a:cxnLst/>
              <a:rect l="l" t="t" r="r" b="b"/>
              <a:pathLst>
                <a:path w="4518" h="4554" extrusionOk="0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1" name="Google Shape;5421;p69"/>
            <p:cNvSpPr/>
            <p:nvPr/>
          </p:nvSpPr>
          <p:spPr>
            <a:xfrm>
              <a:off x="1492675" y="2734675"/>
              <a:ext cx="481825" cy="367925"/>
            </a:xfrm>
            <a:custGeom>
              <a:avLst/>
              <a:gdLst/>
              <a:ahLst/>
              <a:cxnLst/>
              <a:rect l="l" t="t" r="r" b="b"/>
              <a:pathLst>
                <a:path w="19273" h="14717" extrusionOk="0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22" name="Google Shape;5422;p69"/>
          <p:cNvSpPr/>
          <p:nvPr/>
        </p:nvSpPr>
        <p:spPr>
          <a:xfrm>
            <a:off x="5873522" y="2287094"/>
            <a:ext cx="352508" cy="339253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23" name="Google Shape;5423;p69"/>
          <p:cNvGrpSpPr/>
          <p:nvPr/>
        </p:nvGrpSpPr>
        <p:grpSpPr>
          <a:xfrm>
            <a:off x="6297328" y="2303161"/>
            <a:ext cx="333585" cy="307287"/>
            <a:chOff x="2682350" y="2643425"/>
            <a:chExt cx="473775" cy="436425"/>
          </a:xfrm>
        </p:grpSpPr>
        <p:sp>
          <p:nvSpPr>
            <p:cNvPr id="5424" name="Google Shape;5424;p69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5" name="Google Shape;5425;p69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6" name="Google Shape;5426;p69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7" name="Google Shape;5427;p69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8" name="Google Shape;5428;p69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9" name="Google Shape;5429;p69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0" name="Google Shape;5430;p69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31" name="Google Shape;5431;p69"/>
          <p:cNvGrpSpPr/>
          <p:nvPr/>
        </p:nvGrpSpPr>
        <p:grpSpPr>
          <a:xfrm>
            <a:off x="6762818" y="2287178"/>
            <a:ext cx="238531" cy="339253"/>
            <a:chOff x="3342725" y="2620775"/>
            <a:chExt cx="338775" cy="481825"/>
          </a:xfrm>
        </p:grpSpPr>
        <p:sp>
          <p:nvSpPr>
            <p:cNvPr id="5432" name="Google Shape;5432;p69"/>
            <p:cNvSpPr/>
            <p:nvPr/>
          </p:nvSpPr>
          <p:spPr>
            <a:xfrm>
              <a:off x="3342725" y="2620775"/>
              <a:ext cx="338775" cy="56475"/>
            </a:xfrm>
            <a:custGeom>
              <a:avLst/>
              <a:gdLst/>
              <a:ahLst/>
              <a:cxnLst/>
              <a:rect l="l" t="t" r="r" b="b"/>
              <a:pathLst>
                <a:path w="13551" h="2259" extrusionOk="0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3" name="Google Shape;5433;p69"/>
            <p:cNvSpPr/>
            <p:nvPr/>
          </p:nvSpPr>
          <p:spPr>
            <a:xfrm>
              <a:off x="3342725" y="2705450"/>
              <a:ext cx="338775" cy="284225"/>
            </a:xfrm>
            <a:custGeom>
              <a:avLst/>
              <a:gdLst/>
              <a:ahLst/>
              <a:cxnLst/>
              <a:rect l="l" t="t" r="r" b="b"/>
              <a:pathLst>
                <a:path w="13551" h="11369" extrusionOk="0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4" name="Google Shape;5434;p69"/>
            <p:cNvSpPr/>
            <p:nvPr/>
          </p:nvSpPr>
          <p:spPr>
            <a:xfrm>
              <a:off x="3342725" y="3017875"/>
              <a:ext cx="338775" cy="84725"/>
            </a:xfrm>
            <a:custGeom>
              <a:avLst/>
              <a:gdLst/>
              <a:ahLst/>
              <a:cxnLst/>
              <a:rect l="l" t="t" r="r" b="b"/>
              <a:pathLst>
                <a:path w="13551" h="3389" extrusionOk="0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35" name="Google Shape;5435;p69"/>
          <p:cNvGrpSpPr/>
          <p:nvPr/>
        </p:nvGrpSpPr>
        <p:grpSpPr>
          <a:xfrm>
            <a:off x="7156568" y="2287178"/>
            <a:ext cx="278296" cy="339253"/>
            <a:chOff x="3907325" y="2620775"/>
            <a:chExt cx="395250" cy="481825"/>
          </a:xfrm>
        </p:grpSpPr>
        <p:sp>
          <p:nvSpPr>
            <p:cNvPr id="5436" name="Google Shape;5436;p69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7" name="Google Shape;5437;p69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8" name="Google Shape;5438;p69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9" name="Google Shape;5439;p69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40" name="Google Shape;5440;p69"/>
          <p:cNvGrpSpPr/>
          <p:nvPr/>
        </p:nvGrpSpPr>
        <p:grpSpPr>
          <a:xfrm>
            <a:off x="7549755" y="2297783"/>
            <a:ext cx="339253" cy="318042"/>
            <a:chOff x="4456875" y="2635825"/>
            <a:chExt cx="481825" cy="451700"/>
          </a:xfrm>
        </p:grpSpPr>
        <p:sp>
          <p:nvSpPr>
            <p:cNvPr id="5441" name="Google Shape;5441;p69"/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2" name="Google Shape;5442;p69"/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3" name="Google Shape;5443;p69"/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4" name="Google Shape;5444;p69"/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5" name="Google Shape;5445;p69"/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6" name="Google Shape;5446;p69"/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47" name="Google Shape;5447;p69"/>
          <p:cNvGrpSpPr/>
          <p:nvPr/>
        </p:nvGrpSpPr>
        <p:grpSpPr>
          <a:xfrm>
            <a:off x="7974679" y="2297783"/>
            <a:ext cx="339253" cy="318042"/>
            <a:chOff x="5049725" y="2635825"/>
            <a:chExt cx="481825" cy="451700"/>
          </a:xfrm>
        </p:grpSpPr>
        <p:sp>
          <p:nvSpPr>
            <p:cNvPr id="5448" name="Google Shape;5448;p69"/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9" name="Google Shape;5449;p69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0" name="Google Shape;5450;p69"/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51" name="Google Shape;5451;p69"/>
          <p:cNvGrpSpPr/>
          <p:nvPr/>
        </p:nvGrpSpPr>
        <p:grpSpPr>
          <a:xfrm>
            <a:off x="2375386" y="3952243"/>
            <a:ext cx="338566" cy="338373"/>
            <a:chOff x="5643000" y="2621375"/>
            <a:chExt cx="480850" cy="480575"/>
          </a:xfrm>
        </p:grpSpPr>
        <p:sp>
          <p:nvSpPr>
            <p:cNvPr id="5452" name="Google Shape;5452;p69"/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3" name="Google Shape;5453;p69"/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4" name="Google Shape;5454;p69"/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5" name="Google Shape;5455;p69"/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6" name="Google Shape;5456;p69"/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7" name="Google Shape;5457;p69"/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8" name="Google Shape;5458;p69"/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59" name="Google Shape;5459;p69"/>
          <p:cNvGrpSpPr/>
          <p:nvPr/>
        </p:nvGrpSpPr>
        <p:grpSpPr>
          <a:xfrm>
            <a:off x="4192782" y="3951803"/>
            <a:ext cx="339359" cy="339253"/>
            <a:chOff x="6235250" y="2620775"/>
            <a:chExt cx="481975" cy="481825"/>
          </a:xfrm>
        </p:grpSpPr>
        <p:sp>
          <p:nvSpPr>
            <p:cNvPr id="5460" name="Google Shape;5460;p69"/>
            <p:cNvSpPr/>
            <p:nvPr/>
          </p:nvSpPr>
          <p:spPr>
            <a:xfrm>
              <a:off x="6405675" y="2620775"/>
              <a:ext cx="28275" cy="56475"/>
            </a:xfrm>
            <a:custGeom>
              <a:avLst/>
              <a:gdLst/>
              <a:ahLst/>
              <a:cxnLst/>
              <a:rect l="l" t="t" r="r" b="b"/>
              <a:pathLst>
                <a:path w="1131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1" name="Google Shape;5461;p69"/>
            <p:cNvSpPr/>
            <p:nvPr/>
          </p:nvSpPr>
          <p:spPr>
            <a:xfrm>
              <a:off x="6518600" y="2620775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2" name="Google Shape;5462;p69"/>
            <p:cNvSpPr/>
            <p:nvPr/>
          </p:nvSpPr>
          <p:spPr>
            <a:xfrm>
              <a:off x="66033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3" name="Google Shape;5463;p69"/>
            <p:cNvSpPr/>
            <p:nvPr/>
          </p:nvSpPr>
          <p:spPr>
            <a:xfrm>
              <a:off x="63210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4" name="Google Shape;5464;p69"/>
            <p:cNvSpPr/>
            <p:nvPr/>
          </p:nvSpPr>
          <p:spPr>
            <a:xfrm>
              <a:off x="6235250" y="2677225"/>
              <a:ext cx="481975" cy="425375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65" name="Google Shape;5465;p69"/>
          <p:cNvSpPr/>
          <p:nvPr/>
        </p:nvSpPr>
        <p:spPr>
          <a:xfrm>
            <a:off x="5037584" y="2720693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66" name="Google Shape;5466;p69"/>
          <p:cNvGrpSpPr/>
          <p:nvPr/>
        </p:nvGrpSpPr>
        <p:grpSpPr>
          <a:xfrm>
            <a:off x="5472652" y="2711317"/>
            <a:ext cx="341101" cy="339253"/>
            <a:chOff x="1535000" y="3223325"/>
            <a:chExt cx="484450" cy="481825"/>
          </a:xfrm>
        </p:grpSpPr>
        <p:sp>
          <p:nvSpPr>
            <p:cNvPr id="5467" name="Google Shape;5467;p69"/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8" name="Google Shape;5468;p69"/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9" name="Google Shape;5469;p69"/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70" name="Google Shape;5470;p69"/>
          <p:cNvGrpSpPr/>
          <p:nvPr/>
        </p:nvGrpSpPr>
        <p:grpSpPr>
          <a:xfrm>
            <a:off x="5880219" y="2746618"/>
            <a:ext cx="339253" cy="268649"/>
            <a:chOff x="2085525" y="3263750"/>
            <a:chExt cx="481825" cy="381550"/>
          </a:xfrm>
        </p:grpSpPr>
        <p:sp>
          <p:nvSpPr>
            <p:cNvPr id="5471" name="Google Shape;5471;p69"/>
            <p:cNvSpPr/>
            <p:nvPr/>
          </p:nvSpPr>
          <p:spPr>
            <a:xfrm>
              <a:off x="2320325" y="3263750"/>
              <a:ext cx="227825" cy="141025"/>
            </a:xfrm>
            <a:custGeom>
              <a:avLst/>
              <a:gdLst/>
              <a:ahLst/>
              <a:cxnLst/>
              <a:rect l="l" t="t" r="r" b="b"/>
              <a:pathLst>
                <a:path w="9113" h="5641" extrusionOk="0">
                  <a:moveTo>
                    <a:pt x="4066" y="0"/>
                  </a:moveTo>
                  <a:cubicBezTo>
                    <a:pt x="2283" y="3"/>
                    <a:pt x="675" y="1081"/>
                    <a:pt x="0" y="2731"/>
                  </a:cubicBezTo>
                  <a:cubicBezTo>
                    <a:pt x="1527" y="2939"/>
                    <a:pt x="2912" y="3734"/>
                    <a:pt x="3861" y="4948"/>
                  </a:cubicBezTo>
                  <a:cubicBezTo>
                    <a:pt x="4331" y="4823"/>
                    <a:pt x="4810" y="4761"/>
                    <a:pt x="5287" y="4761"/>
                  </a:cubicBezTo>
                  <a:cubicBezTo>
                    <a:pt x="6338" y="4761"/>
                    <a:pt x="7378" y="5060"/>
                    <a:pt x="8281" y="5640"/>
                  </a:cubicBezTo>
                  <a:cubicBezTo>
                    <a:pt x="9112" y="2825"/>
                    <a:pt x="7002" y="0"/>
                    <a:pt x="40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2" name="Google Shape;5472;p69"/>
            <p:cNvSpPr/>
            <p:nvPr/>
          </p:nvSpPr>
          <p:spPr>
            <a:xfrm>
              <a:off x="2085525" y="3355200"/>
              <a:ext cx="481825" cy="290100"/>
            </a:xfrm>
            <a:custGeom>
              <a:avLst/>
              <a:gdLst/>
              <a:ahLst/>
              <a:cxnLst/>
              <a:rect l="l" t="t" r="r" b="b"/>
              <a:pathLst>
                <a:path w="19273" h="11604" extrusionOk="0">
                  <a:moveTo>
                    <a:pt x="8620" y="1"/>
                  </a:moveTo>
                  <a:cubicBezTo>
                    <a:pt x="8610" y="1"/>
                    <a:pt x="8599" y="1"/>
                    <a:pt x="8588" y="1"/>
                  </a:cubicBezTo>
                  <a:cubicBezTo>
                    <a:pt x="7468" y="4"/>
                    <a:pt x="6384" y="407"/>
                    <a:pt x="5535" y="1139"/>
                  </a:cubicBezTo>
                  <a:cubicBezTo>
                    <a:pt x="4818" y="1756"/>
                    <a:pt x="4288" y="2563"/>
                    <a:pt x="4005" y="3470"/>
                  </a:cubicBezTo>
                  <a:lnTo>
                    <a:pt x="3891" y="3470"/>
                  </a:lnTo>
                  <a:cubicBezTo>
                    <a:pt x="1747" y="3470"/>
                    <a:pt x="0" y="5295"/>
                    <a:pt x="0" y="7538"/>
                  </a:cubicBezTo>
                  <a:cubicBezTo>
                    <a:pt x="0" y="9781"/>
                    <a:pt x="1744" y="11603"/>
                    <a:pt x="3891" y="11603"/>
                  </a:cubicBezTo>
                  <a:lnTo>
                    <a:pt x="14798" y="11603"/>
                  </a:lnTo>
                  <a:cubicBezTo>
                    <a:pt x="17264" y="11603"/>
                    <a:pt x="19272" y="9504"/>
                    <a:pt x="19272" y="6924"/>
                  </a:cubicBezTo>
                  <a:cubicBezTo>
                    <a:pt x="19272" y="6044"/>
                    <a:pt x="19034" y="5180"/>
                    <a:pt x="18583" y="4427"/>
                  </a:cubicBezTo>
                  <a:cubicBezTo>
                    <a:pt x="18152" y="3705"/>
                    <a:pt x="17529" y="3118"/>
                    <a:pt x="16782" y="2726"/>
                  </a:cubicBezTo>
                  <a:cubicBezTo>
                    <a:pt x="16161" y="2403"/>
                    <a:pt x="15480" y="2241"/>
                    <a:pt x="14799" y="2241"/>
                  </a:cubicBezTo>
                  <a:cubicBezTo>
                    <a:pt x="14135" y="2241"/>
                    <a:pt x="13471" y="2394"/>
                    <a:pt x="12861" y="2702"/>
                  </a:cubicBezTo>
                  <a:cubicBezTo>
                    <a:pt x="12232" y="1443"/>
                    <a:pt x="11118" y="513"/>
                    <a:pt x="9784" y="157"/>
                  </a:cubicBezTo>
                  <a:cubicBezTo>
                    <a:pt x="9403" y="55"/>
                    <a:pt x="9013" y="1"/>
                    <a:pt x="86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73" name="Google Shape;5473;p69"/>
          <p:cNvSpPr/>
          <p:nvPr/>
        </p:nvSpPr>
        <p:spPr>
          <a:xfrm>
            <a:off x="6294404" y="2778690"/>
            <a:ext cx="339253" cy="204295"/>
          </a:xfrm>
          <a:custGeom>
            <a:avLst/>
            <a:gdLst/>
            <a:ahLst/>
            <a:cxnLst/>
            <a:rect l="l" t="t" r="r" b="b"/>
            <a:pathLst>
              <a:path w="19273" h="11606" extrusionOk="0">
                <a:moveTo>
                  <a:pt x="8589" y="0"/>
                </a:moveTo>
                <a:cubicBezTo>
                  <a:pt x="7469" y="3"/>
                  <a:pt x="6385" y="407"/>
                  <a:pt x="5536" y="1138"/>
                </a:cubicBezTo>
                <a:cubicBezTo>
                  <a:pt x="4819" y="1759"/>
                  <a:pt x="4289" y="2566"/>
                  <a:pt x="4006" y="3469"/>
                </a:cubicBezTo>
                <a:lnTo>
                  <a:pt x="3891" y="3469"/>
                </a:lnTo>
                <a:cubicBezTo>
                  <a:pt x="1747" y="3469"/>
                  <a:pt x="1" y="5294"/>
                  <a:pt x="1" y="7537"/>
                </a:cubicBezTo>
                <a:cubicBezTo>
                  <a:pt x="1" y="9781"/>
                  <a:pt x="1744" y="11605"/>
                  <a:pt x="3891" y="11605"/>
                </a:cubicBezTo>
                <a:lnTo>
                  <a:pt x="14798" y="11605"/>
                </a:lnTo>
                <a:cubicBezTo>
                  <a:pt x="17264" y="11605"/>
                  <a:pt x="19273" y="9507"/>
                  <a:pt x="19273" y="6923"/>
                </a:cubicBezTo>
                <a:cubicBezTo>
                  <a:pt x="19273" y="6044"/>
                  <a:pt x="19035" y="5182"/>
                  <a:pt x="18583" y="4430"/>
                </a:cubicBezTo>
                <a:cubicBezTo>
                  <a:pt x="18153" y="3707"/>
                  <a:pt x="17529" y="3117"/>
                  <a:pt x="16783" y="2728"/>
                </a:cubicBezTo>
                <a:cubicBezTo>
                  <a:pt x="16161" y="2404"/>
                  <a:pt x="15479" y="2243"/>
                  <a:pt x="14797" y="2243"/>
                </a:cubicBezTo>
                <a:cubicBezTo>
                  <a:pt x="14134" y="2243"/>
                  <a:pt x="13470" y="2395"/>
                  <a:pt x="12862" y="2701"/>
                </a:cubicBezTo>
                <a:cubicBezTo>
                  <a:pt x="12233" y="1442"/>
                  <a:pt x="11118" y="512"/>
                  <a:pt x="9784" y="157"/>
                </a:cubicBezTo>
                <a:cubicBezTo>
                  <a:pt x="9393" y="54"/>
                  <a:pt x="8992" y="0"/>
                  <a:pt x="858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74" name="Google Shape;5474;p69"/>
          <p:cNvGrpSpPr/>
          <p:nvPr/>
        </p:nvGrpSpPr>
        <p:grpSpPr>
          <a:xfrm>
            <a:off x="6711982" y="2711308"/>
            <a:ext cx="340204" cy="339271"/>
            <a:chOff x="3270450" y="3213625"/>
            <a:chExt cx="483175" cy="481850"/>
          </a:xfrm>
        </p:grpSpPr>
        <p:sp>
          <p:nvSpPr>
            <p:cNvPr id="5475" name="Google Shape;5475;p69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6" name="Google Shape;5476;p69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77" name="Google Shape;5477;p69"/>
          <p:cNvGrpSpPr/>
          <p:nvPr/>
        </p:nvGrpSpPr>
        <p:grpSpPr>
          <a:xfrm>
            <a:off x="7211250" y="2711317"/>
            <a:ext cx="168931" cy="339253"/>
            <a:chOff x="3984950" y="3213600"/>
            <a:chExt cx="239925" cy="481825"/>
          </a:xfrm>
        </p:grpSpPr>
        <p:sp>
          <p:nvSpPr>
            <p:cNvPr id="5478" name="Google Shape;5478;p69"/>
            <p:cNvSpPr/>
            <p:nvPr/>
          </p:nvSpPr>
          <p:spPr>
            <a:xfrm>
              <a:off x="3984950" y="3213600"/>
              <a:ext cx="239925" cy="481825"/>
            </a:xfrm>
            <a:custGeom>
              <a:avLst/>
              <a:gdLst/>
              <a:ahLst/>
              <a:cxnLst/>
              <a:rect l="l" t="t" r="r" b="b"/>
              <a:pathLst>
                <a:path w="9597" h="19273" extrusionOk="0">
                  <a:moveTo>
                    <a:pt x="4800" y="3355"/>
                  </a:moveTo>
                  <a:cubicBezTo>
                    <a:pt x="5110" y="3355"/>
                    <a:pt x="5363" y="3608"/>
                    <a:pt x="5363" y="3918"/>
                  </a:cubicBezTo>
                  <a:lnTo>
                    <a:pt x="5363" y="12121"/>
                  </a:lnTo>
                  <a:cubicBezTo>
                    <a:pt x="6556" y="12407"/>
                    <a:pt x="7345" y="13542"/>
                    <a:pt x="7203" y="14759"/>
                  </a:cubicBezTo>
                  <a:cubicBezTo>
                    <a:pt x="7059" y="15978"/>
                    <a:pt x="6026" y="16897"/>
                    <a:pt x="4800" y="16897"/>
                  </a:cubicBezTo>
                  <a:cubicBezTo>
                    <a:pt x="3571" y="16897"/>
                    <a:pt x="2539" y="15978"/>
                    <a:pt x="2394" y="14759"/>
                  </a:cubicBezTo>
                  <a:cubicBezTo>
                    <a:pt x="2253" y="13542"/>
                    <a:pt x="3042" y="12407"/>
                    <a:pt x="4234" y="12121"/>
                  </a:cubicBezTo>
                  <a:lnTo>
                    <a:pt x="4234" y="3918"/>
                  </a:lnTo>
                  <a:cubicBezTo>
                    <a:pt x="4234" y="3608"/>
                    <a:pt x="4487" y="3355"/>
                    <a:pt x="4800" y="3355"/>
                  </a:cubicBezTo>
                  <a:close/>
                  <a:moveTo>
                    <a:pt x="4800" y="1"/>
                  </a:moveTo>
                  <a:cubicBezTo>
                    <a:pt x="3219" y="1"/>
                    <a:pt x="1939" y="1281"/>
                    <a:pt x="1939" y="2861"/>
                  </a:cubicBezTo>
                  <a:lnTo>
                    <a:pt x="1939" y="10567"/>
                  </a:lnTo>
                  <a:cubicBezTo>
                    <a:pt x="723" y="11501"/>
                    <a:pt x="9" y="12943"/>
                    <a:pt x="0" y="14476"/>
                  </a:cubicBezTo>
                  <a:cubicBezTo>
                    <a:pt x="0" y="17123"/>
                    <a:pt x="2150" y="19273"/>
                    <a:pt x="4800" y="19273"/>
                  </a:cubicBezTo>
                  <a:cubicBezTo>
                    <a:pt x="7450" y="19273"/>
                    <a:pt x="9597" y="17123"/>
                    <a:pt x="9597" y="14476"/>
                  </a:cubicBezTo>
                  <a:cubicBezTo>
                    <a:pt x="9597" y="13651"/>
                    <a:pt x="9395" y="12844"/>
                    <a:pt x="9007" y="12118"/>
                  </a:cubicBezTo>
                  <a:cubicBezTo>
                    <a:pt x="8679" y="11510"/>
                    <a:pt x="8221" y="10980"/>
                    <a:pt x="7664" y="10567"/>
                  </a:cubicBezTo>
                  <a:lnTo>
                    <a:pt x="7661" y="2861"/>
                  </a:lnTo>
                  <a:cubicBezTo>
                    <a:pt x="7661" y="1281"/>
                    <a:pt x="6378" y="1"/>
                    <a:pt x="48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9" name="Google Shape;5479;p69"/>
            <p:cNvSpPr/>
            <p:nvPr/>
          </p:nvSpPr>
          <p:spPr>
            <a:xfrm>
              <a:off x="4072650" y="3543175"/>
              <a:ext cx="64525" cy="64625"/>
            </a:xfrm>
            <a:custGeom>
              <a:avLst/>
              <a:gdLst/>
              <a:ahLst/>
              <a:cxnLst/>
              <a:rect l="l" t="t" r="r" b="b"/>
              <a:pathLst>
                <a:path w="2581" h="2585" extrusionOk="0">
                  <a:moveTo>
                    <a:pt x="1292" y="1"/>
                  </a:moveTo>
                  <a:cubicBezTo>
                    <a:pt x="578" y="1"/>
                    <a:pt x="0" y="579"/>
                    <a:pt x="0" y="1293"/>
                  </a:cubicBezTo>
                  <a:cubicBezTo>
                    <a:pt x="0" y="2006"/>
                    <a:pt x="578" y="2585"/>
                    <a:pt x="1292" y="2585"/>
                  </a:cubicBezTo>
                  <a:cubicBezTo>
                    <a:pt x="2003" y="2585"/>
                    <a:pt x="2581" y="2006"/>
                    <a:pt x="2581" y="1293"/>
                  </a:cubicBezTo>
                  <a:cubicBezTo>
                    <a:pt x="2581" y="579"/>
                    <a:pt x="2003" y="1"/>
                    <a:pt x="12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80" name="Google Shape;5480;p69"/>
          <p:cNvSpPr/>
          <p:nvPr/>
        </p:nvSpPr>
        <p:spPr>
          <a:xfrm>
            <a:off x="7549578" y="2711214"/>
            <a:ext cx="339306" cy="339253"/>
          </a:xfrm>
          <a:custGeom>
            <a:avLst/>
            <a:gdLst/>
            <a:ahLst/>
            <a:cxnLst/>
            <a:rect l="l" t="t" r="r" b="b"/>
            <a:pathLst>
              <a:path w="19276" h="19273" extrusionOk="0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5481" name="Google Shape;5481;p69"/>
          <p:cNvSpPr/>
          <p:nvPr/>
        </p:nvSpPr>
        <p:spPr>
          <a:xfrm>
            <a:off x="7974508" y="2731069"/>
            <a:ext cx="339253" cy="299542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82" name="Google Shape;5482;p69"/>
          <p:cNvGrpSpPr/>
          <p:nvPr/>
        </p:nvGrpSpPr>
        <p:grpSpPr>
          <a:xfrm>
            <a:off x="1874281" y="3981487"/>
            <a:ext cx="355218" cy="279880"/>
            <a:chOff x="5629975" y="3255775"/>
            <a:chExt cx="504500" cy="397500"/>
          </a:xfrm>
        </p:grpSpPr>
        <p:sp>
          <p:nvSpPr>
            <p:cNvPr id="5483" name="Google Shape;5483;p69"/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4" name="Google Shape;5484;p69"/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5" name="Google Shape;5485;p69"/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6" name="Google Shape;5486;p69"/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7" name="Google Shape;5487;p69"/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88" name="Google Shape;5488;p69"/>
          <p:cNvGrpSpPr/>
          <p:nvPr/>
        </p:nvGrpSpPr>
        <p:grpSpPr>
          <a:xfrm>
            <a:off x="3755839" y="3981593"/>
            <a:ext cx="340256" cy="279669"/>
            <a:chOff x="6234950" y="3255925"/>
            <a:chExt cx="483250" cy="397200"/>
          </a:xfrm>
        </p:grpSpPr>
        <p:sp>
          <p:nvSpPr>
            <p:cNvPr id="5489" name="Google Shape;5489;p69"/>
            <p:cNvSpPr/>
            <p:nvPr/>
          </p:nvSpPr>
          <p:spPr>
            <a:xfrm>
              <a:off x="6444675" y="3255925"/>
              <a:ext cx="128300" cy="90200"/>
            </a:xfrm>
            <a:custGeom>
              <a:avLst/>
              <a:gdLst/>
              <a:ahLst/>
              <a:cxnLst/>
              <a:rect l="l" t="t" r="r" b="b"/>
              <a:pathLst>
                <a:path w="5132" h="3608" extrusionOk="0">
                  <a:moveTo>
                    <a:pt x="567" y="0"/>
                  </a:moveTo>
                  <a:cubicBezTo>
                    <a:pt x="254" y="0"/>
                    <a:pt x="1" y="253"/>
                    <a:pt x="1" y="563"/>
                  </a:cubicBezTo>
                  <a:cubicBezTo>
                    <a:pt x="7" y="1662"/>
                    <a:pt x="368" y="2731"/>
                    <a:pt x="1034" y="3608"/>
                  </a:cubicBezTo>
                  <a:cubicBezTo>
                    <a:pt x="2097" y="3138"/>
                    <a:pt x="3325" y="2864"/>
                    <a:pt x="5014" y="2864"/>
                  </a:cubicBezTo>
                  <a:cubicBezTo>
                    <a:pt x="5054" y="2864"/>
                    <a:pt x="5093" y="2873"/>
                    <a:pt x="5132" y="2873"/>
                  </a:cubicBezTo>
                  <a:cubicBezTo>
                    <a:pt x="4289" y="1117"/>
                    <a:pt x="2515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0" name="Google Shape;5490;p69"/>
            <p:cNvSpPr/>
            <p:nvPr/>
          </p:nvSpPr>
          <p:spPr>
            <a:xfrm>
              <a:off x="6444750" y="3563200"/>
              <a:ext cx="128225" cy="89925"/>
            </a:xfrm>
            <a:custGeom>
              <a:avLst/>
              <a:gdLst/>
              <a:ahLst/>
              <a:cxnLst/>
              <a:rect l="l" t="t" r="r" b="b"/>
              <a:pathLst>
                <a:path w="5129" h="3597" extrusionOk="0">
                  <a:moveTo>
                    <a:pt x="1022" y="1"/>
                  </a:moveTo>
                  <a:cubicBezTo>
                    <a:pt x="362" y="874"/>
                    <a:pt x="4" y="1937"/>
                    <a:pt x="1" y="3033"/>
                  </a:cubicBezTo>
                  <a:cubicBezTo>
                    <a:pt x="1" y="3343"/>
                    <a:pt x="251" y="3596"/>
                    <a:pt x="564" y="3596"/>
                  </a:cubicBezTo>
                  <a:cubicBezTo>
                    <a:pt x="2512" y="3596"/>
                    <a:pt x="4286" y="2479"/>
                    <a:pt x="5129" y="724"/>
                  </a:cubicBezTo>
                  <a:cubicBezTo>
                    <a:pt x="5093" y="724"/>
                    <a:pt x="5051" y="736"/>
                    <a:pt x="5011" y="736"/>
                  </a:cubicBezTo>
                  <a:cubicBezTo>
                    <a:pt x="3319" y="736"/>
                    <a:pt x="2088" y="462"/>
                    <a:pt x="10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1" name="Google Shape;5491;p69"/>
            <p:cNvSpPr/>
            <p:nvPr/>
          </p:nvSpPr>
          <p:spPr>
            <a:xfrm>
              <a:off x="6375350" y="3355650"/>
              <a:ext cx="244750" cy="197650"/>
            </a:xfrm>
            <a:custGeom>
              <a:avLst/>
              <a:gdLst/>
              <a:ahLst/>
              <a:cxnLst/>
              <a:rect l="l" t="t" r="r" b="b"/>
              <a:pathLst>
                <a:path w="9790" h="7906" extrusionOk="0">
                  <a:moveTo>
                    <a:pt x="6045" y="2610"/>
                  </a:moveTo>
                  <a:cubicBezTo>
                    <a:pt x="6190" y="2610"/>
                    <a:pt x="6335" y="2666"/>
                    <a:pt x="6444" y="2777"/>
                  </a:cubicBezTo>
                  <a:cubicBezTo>
                    <a:pt x="6664" y="2997"/>
                    <a:pt x="6664" y="3356"/>
                    <a:pt x="6444" y="3575"/>
                  </a:cubicBezTo>
                  <a:cubicBezTo>
                    <a:pt x="6225" y="3795"/>
                    <a:pt x="6225" y="4153"/>
                    <a:pt x="6444" y="4373"/>
                  </a:cubicBezTo>
                  <a:cubicBezTo>
                    <a:pt x="6664" y="4593"/>
                    <a:pt x="6664" y="4951"/>
                    <a:pt x="6444" y="5171"/>
                  </a:cubicBezTo>
                  <a:cubicBezTo>
                    <a:pt x="6335" y="5281"/>
                    <a:pt x="6190" y="5336"/>
                    <a:pt x="6045" y="5336"/>
                  </a:cubicBezTo>
                  <a:cubicBezTo>
                    <a:pt x="5901" y="5336"/>
                    <a:pt x="5756" y="5281"/>
                    <a:pt x="5646" y="5171"/>
                  </a:cubicBezTo>
                  <a:cubicBezTo>
                    <a:pt x="4984" y="4509"/>
                    <a:pt x="4984" y="3440"/>
                    <a:pt x="5646" y="2777"/>
                  </a:cubicBezTo>
                  <a:cubicBezTo>
                    <a:pt x="5756" y="2666"/>
                    <a:pt x="5901" y="2610"/>
                    <a:pt x="6045" y="2610"/>
                  </a:cubicBezTo>
                  <a:close/>
                  <a:moveTo>
                    <a:pt x="7787" y="1"/>
                  </a:moveTo>
                  <a:cubicBezTo>
                    <a:pt x="4463" y="1"/>
                    <a:pt x="3204" y="1064"/>
                    <a:pt x="919" y="2997"/>
                  </a:cubicBezTo>
                  <a:lnTo>
                    <a:pt x="271" y="3542"/>
                  </a:lnTo>
                  <a:cubicBezTo>
                    <a:pt x="0" y="3765"/>
                    <a:pt x="0" y="4181"/>
                    <a:pt x="271" y="4406"/>
                  </a:cubicBezTo>
                  <a:lnTo>
                    <a:pt x="856" y="4897"/>
                  </a:lnTo>
                  <a:cubicBezTo>
                    <a:pt x="3147" y="6837"/>
                    <a:pt x="4412" y="7906"/>
                    <a:pt x="7787" y="7906"/>
                  </a:cubicBezTo>
                  <a:cubicBezTo>
                    <a:pt x="8450" y="7902"/>
                    <a:pt x="9106" y="7788"/>
                    <a:pt x="9730" y="7574"/>
                  </a:cubicBezTo>
                  <a:cubicBezTo>
                    <a:pt x="8357" y="6951"/>
                    <a:pt x="7456" y="5602"/>
                    <a:pt x="7411" y="4093"/>
                  </a:cubicBezTo>
                  <a:cubicBezTo>
                    <a:pt x="7366" y="2588"/>
                    <a:pt x="8179" y="1184"/>
                    <a:pt x="9513" y="480"/>
                  </a:cubicBezTo>
                  <a:cubicBezTo>
                    <a:pt x="9603" y="432"/>
                    <a:pt x="9697" y="398"/>
                    <a:pt x="9790" y="356"/>
                  </a:cubicBezTo>
                  <a:cubicBezTo>
                    <a:pt x="9149" y="124"/>
                    <a:pt x="8471" y="4"/>
                    <a:pt x="77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2" name="Google Shape;5492;p69"/>
            <p:cNvSpPr/>
            <p:nvPr/>
          </p:nvSpPr>
          <p:spPr>
            <a:xfrm>
              <a:off x="6587875" y="3385100"/>
              <a:ext cx="130325" cy="140500"/>
            </a:xfrm>
            <a:custGeom>
              <a:avLst/>
              <a:gdLst/>
              <a:ahLst/>
              <a:cxnLst/>
              <a:rect l="l" t="t" r="r" b="b"/>
              <a:pathLst>
                <a:path w="5213" h="5620" extrusionOk="0">
                  <a:moveTo>
                    <a:pt x="2343" y="1789"/>
                  </a:moveTo>
                  <a:cubicBezTo>
                    <a:pt x="2633" y="1789"/>
                    <a:pt x="2912" y="2015"/>
                    <a:pt x="2912" y="2355"/>
                  </a:cubicBezTo>
                  <a:cubicBezTo>
                    <a:pt x="2912" y="2665"/>
                    <a:pt x="2659" y="2918"/>
                    <a:pt x="2349" y="2918"/>
                  </a:cubicBezTo>
                  <a:cubicBezTo>
                    <a:pt x="1846" y="2918"/>
                    <a:pt x="1593" y="2310"/>
                    <a:pt x="1948" y="1955"/>
                  </a:cubicBezTo>
                  <a:cubicBezTo>
                    <a:pt x="2063" y="1840"/>
                    <a:pt x="2204" y="1789"/>
                    <a:pt x="2343" y="1789"/>
                  </a:cubicBezTo>
                  <a:close/>
                  <a:moveTo>
                    <a:pt x="2846" y="0"/>
                  </a:moveTo>
                  <a:cubicBezTo>
                    <a:pt x="2394" y="0"/>
                    <a:pt x="1947" y="85"/>
                    <a:pt x="1539" y="301"/>
                  </a:cubicBezTo>
                  <a:cubicBezTo>
                    <a:pt x="645" y="774"/>
                    <a:pt x="72" y="1687"/>
                    <a:pt x="36" y="2698"/>
                  </a:cubicBezTo>
                  <a:cubicBezTo>
                    <a:pt x="0" y="3707"/>
                    <a:pt x="506" y="4662"/>
                    <a:pt x="1367" y="5195"/>
                  </a:cubicBezTo>
                  <a:cubicBezTo>
                    <a:pt x="1792" y="5460"/>
                    <a:pt x="2280" y="5607"/>
                    <a:pt x="2782" y="5619"/>
                  </a:cubicBezTo>
                  <a:cubicBezTo>
                    <a:pt x="3752" y="4957"/>
                    <a:pt x="4550" y="4078"/>
                    <a:pt x="5119" y="3051"/>
                  </a:cubicBezTo>
                  <a:cubicBezTo>
                    <a:pt x="5213" y="2882"/>
                    <a:pt x="5213" y="2674"/>
                    <a:pt x="5119" y="2506"/>
                  </a:cubicBezTo>
                  <a:cubicBezTo>
                    <a:pt x="4568" y="1512"/>
                    <a:pt x="3797" y="654"/>
                    <a:pt x="2870" y="0"/>
                  </a:cubicBezTo>
                  <a:cubicBezTo>
                    <a:pt x="2862" y="0"/>
                    <a:pt x="2854" y="0"/>
                    <a:pt x="28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3" name="Google Shape;5493;p69"/>
            <p:cNvSpPr/>
            <p:nvPr/>
          </p:nvSpPr>
          <p:spPr>
            <a:xfrm>
              <a:off x="6234950" y="3469100"/>
              <a:ext cx="165050" cy="141200"/>
            </a:xfrm>
            <a:custGeom>
              <a:avLst/>
              <a:gdLst/>
              <a:ahLst/>
              <a:cxnLst/>
              <a:rect l="l" t="t" r="r" b="b"/>
              <a:pathLst>
                <a:path w="6602" h="5648" extrusionOk="0">
                  <a:moveTo>
                    <a:pt x="3990" y="1"/>
                  </a:moveTo>
                  <a:cubicBezTo>
                    <a:pt x="1807" y="1"/>
                    <a:pt x="0" y="1772"/>
                    <a:pt x="0" y="3955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96" y="5647"/>
                  </a:lnTo>
                  <a:cubicBezTo>
                    <a:pt x="4014" y="5647"/>
                    <a:pt x="5996" y="4075"/>
                    <a:pt x="6601" y="1943"/>
                  </a:cubicBezTo>
                  <a:cubicBezTo>
                    <a:pt x="6324" y="1717"/>
                    <a:pt x="6041" y="1476"/>
                    <a:pt x="5740" y="1223"/>
                  </a:cubicBezTo>
                  <a:lnTo>
                    <a:pt x="5481" y="1004"/>
                  </a:lnTo>
                  <a:lnTo>
                    <a:pt x="4391" y="2097"/>
                  </a:lnTo>
                  <a:cubicBezTo>
                    <a:pt x="4281" y="2203"/>
                    <a:pt x="4139" y="2255"/>
                    <a:pt x="3997" y="2255"/>
                  </a:cubicBezTo>
                  <a:cubicBezTo>
                    <a:pt x="3852" y="2255"/>
                    <a:pt x="3708" y="2200"/>
                    <a:pt x="3599" y="2091"/>
                  </a:cubicBezTo>
                  <a:cubicBezTo>
                    <a:pt x="3379" y="1871"/>
                    <a:pt x="3376" y="1519"/>
                    <a:pt x="3593" y="1299"/>
                  </a:cubicBezTo>
                  <a:lnTo>
                    <a:pt x="4611" y="278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4" name="Google Shape;5494;p69"/>
            <p:cNvSpPr/>
            <p:nvPr/>
          </p:nvSpPr>
          <p:spPr>
            <a:xfrm>
              <a:off x="6234950" y="3299725"/>
              <a:ext cx="165050" cy="141175"/>
            </a:xfrm>
            <a:custGeom>
              <a:avLst/>
              <a:gdLst/>
              <a:ahLst/>
              <a:cxnLst/>
              <a:rect l="l" t="t" r="r" b="b"/>
              <a:pathLst>
                <a:path w="6602" h="5647" extrusionOk="0">
                  <a:moveTo>
                    <a:pt x="566" y="1"/>
                  </a:moveTo>
                  <a:cubicBezTo>
                    <a:pt x="253" y="1"/>
                    <a:pt x="3" y="254"/>
                    <a:pt x="3" y="567"/>
                  </a:cubicBezTo>
                  <a:lnTo>
                    <a:pt x="3" y="1699"/>
                  </a:lnTo>
                  <a:cubicBezTo>
                    <a:pt x="0" y="3879"/>
                    <a:pt x="1807" y="5647"/>
                    <a:pt x="3990" y="5647"/>
                  </a:cubicBezTo>
                  <a:lnTo>
                    <a:pt x="4285" y="5647"/>
                  </a:lnTo>
                  <a:lnTo>
                    <a:pt x="4611" y="5373"/>
                  </a:lnTo>
                  <a:lnTo>
                    <a:pt x="3593" y="4352"/>
                  </a:lnTo>
                  <a:cubicBezTo>
                    <a:pt x="3379" y="4132"/>
                    <a:pt x="3382" y="3780"/>
                    <a:pt x="3599" y="3563"/>
                  </a:cubicBezTo>
                  <a:cubicBezTo>
                    <a:pt x="3710" y="3451"/>
                    <a:pt x="3856" y="3396"/>
                    <a:pt x="4001" y="3396"/>
                  </a:cubicBezTo>
                  <a:cubicBezTo>
                    <a:pt x="4142" y="3396"/>
                    <a:pt x="4282" y="3448"/>
                    <a:pt x="4391" y="3554"/>
                  </a:cubicBezTo>
                  <a:lnTo>
                    <a:pt x="5481" y="4644"/>
                  </a:lnTo>
                  <a:lnTo>
                    <a:pt x="5809" y="4370"/>
                  </a:lnTo>
                  <a:cubicBezTo>
                    <a:pt x="6083" y="4138"/>
                    <a:pt x="6345" y="3918"/>
                    <a:pt x="6601" y="3704"/>
                  </a:cubicBezTo>
                  <a:cubicBezTo>
                    <a:pt x="5996" y="1575"/>
                    <a:pt x="4017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95" name="Google Shape;5495;p69"/>
          <p:cNvGrpSpPr/>
          <p:nvPr/>
        </p:nvGrpSpPr>
        <p:grpSpPr>
          <a:xfrm>
            <a:off x="5051107" y="3125970"/>
            <a:ext cx="318042" cy="339253"/>
            <a:chOff x="914900" y="3806450"/>
            <a:chExt cx="451700" cy="481825"/>
          </a:xfrm>
        </p:grpSpPr>
        <p:sp>
          <p:nvSpPr>
            <p:cNvPr id="5496" name="Google Shape;5496;p69"/>
            <p:cNvSpPr/>
            <p:nvPr/>
          </p:nvSpPr>
          <p:spPr>
            <a:xfrm>
              <a:off x="914900" y="4174425"/>
              <a:ext cx="423400" cy="113850"/>
            </a:xfrm>
            <a:custGeom>
              <a:avLst/>
              <a:gdLst/>
              <a:ahLst/>
              <a:cxnLst/>
              <a:rect l="l" t="t" r="r" b="b"/>
              <a:pathLst>
                <a:path w="16936" h="4554" extrusionOk="0">
                  <a:moveTo>
                    <a:pt x="564" y="0"/>
                  </a:moveTo>
                  <a:cubicBezTo>
                    <a:pt x="250" y="0"/>
                    <a:pt x="0" y="250"/>
                    <a:pt x="0" y="563"/>
                  </a:cubicBezTo>
                  <a:cubicBezTo>
                    <a:pt x="0" y="877"/>
                    <a:pt x="250" y="1130"/>
                    <a:pt x="564" y="1130"/>
                  </a:cubicBezTo>
                  <a:lnTo>
                    <a:pt x="2259" y="1130"/>
                  </a:lnTo>
                  <a:lnTo>
                    <a:pt x="2259" y="2861"/>
                  </a:lnTo>
                  <a:cubicBezTo>
                    <a:pt x="2259" y="3795"/>
                    <a:pt x="3015" y="4553"/>
                    <a:pt x="3951" y="4553"/>
                  </a:cubicBezTo>
                  <a:cubicBezTo>
                    <a:pt x="4264" y="4553"/>
                    <a:pt x="4517" y="4300"/>
                    <a:pt x="4517" y="3990"/>
                  </a:cubicBezTo>
                  <a:lnTo>
                    <a:pt x="4517" y="1130"/>
                  </a:lnTo>
                  <a:lnTo>
                    <a:pt x="5646" y="1130"/>
                  </a:lnTo>
                  <a:lnTo>
                    <a:pt x="5646" y="1693"/>
                  </a:lnTo>
                  <a:cubicBezTo>
                    <a:pt x="5646" y="2629"/>
                    <a:pt x="6402" y="3424"/>
                    <a:pt x="7339" y="3424"/>
                  </a:cubicBezTo>
                  <a:cubicBezTo>
                    <a:pt x="7652" y="3424"/>
                    <a:pt x="7905" y="3171"/>
                    <a:pt x="7905" y="2861"/>
                  </a:cubicBezTo>
                  <a:lnTo>
                    <a:pt x="7905" y="1130"/>
                  </a:lnTo>
                  <a:lnTo>
                    <a:pt x="9034" y="1130"/>
                  </a:lnTo>
                  <a:lnTo>
                    <a:pt x="9034" y="3990"/>
                  </a:lnTo>
                  <a:cubicBezTo>
                    <a:pt x="9034" y="4300"/>
                    <a:pt x="9284" y="4553"/>
                    <a:pt x="9597" y="4553"/>
                  </a:cubicBezTo>
                  <a:cubicBezTo>
                    <a:pt x="9910" y="4553"/>
                    <a:pt x="10163" y="4300"/>
                    <a:pt x="10163" y="3990"/>
                  </a:cubicBezTo>
                  <a:lnTo>
                    <a:pt x="10163" y="1130"/>
                  </a:lnTo>
                  <a:lnTo>
                    <a:pt x="16373" y="1130"/>
                  </a:lnTo>
                  <a:cubicBezTo>
                    <a:pt x="16686" y="1130"/>
                    <a:pt x="16936" y="877"/>
                    <a:pt x="16936" y="563"/>
                  </a:cubicBezTo>
                  <a:cubicBezTo>
                    <a:pt x="16936" y="250"/>
                    <a:pt x="16686" y="0"/>
                    <a:pt x="163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7" name="Google Shape;5497;p69"/>
            <p:cNvSpPr/>
            <p:nvPr/>
          </p:nvSpPr>
          <p:spPr>
            <a:xfrm>
              <a:off x="971350" y="3806450"/>
              <a:ext cx="254100" cy="339775"/>
            </a:xfrm>
            <a:custGeom>
              <a:avLst/>
              <a:gdLst/>
              <a:ahLst/>
              <a:cxnLst/>
              <a:rect l="l" t="t" r="r" b="b"/>
              <a:pathLst>
                <a:path w="10164" h="13591" extrusionOk="0">
                  <a:moveTo>
                    <a:pt x="7563" y="2032"/>
                  </a:moveTo>
                  <a:cubicBezTo>
                    <a:pt x="7853" y="2032"/>
                    <a:pt x="8131" y="2256"/>
                    <a:pt x="8131" y="2596"/>
                  </a:cubicBezTo>
                  <a:cubicBezTo>
                    <a:pt x="8131" y="2937"/>
                    <a:pt x="7852" y="3163"/>
                    <a:pt x="7562" y="3163"/>
                  </a:cubicBezTo>
                  <a:cubicBezTo>
                    <a:pt x="7423" y="3163"/>
                    <a:pt x="7282" y="3111"/>
                    <a:pt x="7168" y="2997"/>
                  </a:cubicBezTo>
                  <a:cubicBezTo>
                    <a:pt x="6945" y="2777"/>
                    <a:pt x="6945" y="2418"/>
                    <a:pt x="7168" y="2199"/>
                  </a:cubicBezTo>
                  <a:cubicBezTo>
                    <a:pt x="7283" y="2083"/>
                    <a:pt x="7425" y="2032"/>
                    <a:pt x="7563" y="2032"/>
                  </a:cubicBezTo>
                  <a:close/>
                  <a:moveTo>
                    <a:pt x="7339" y="0"/>
                  </a:moveTo>
                  <a:cubicBezTo>
                    <a:pt x="5412" y="0"/>
                    <a:pt x="3759" y="1087"/>
                    <a:pt x="2901" y="2668"/>
                  </a:cubicBezTo>
                  <a:cubicBezTo>
                    <a:pt x="2852" y="2674"/>
                    <a:pt x="2804" y="2686"/>
                    <a:pt x="2762" y="2704"/>
                  </a:cubicBezTo>
                  <a:cubicBezTo>
                    <a:pt x="2602" y="2782"/>
                    <a:pt x="2431" y="2819"/>
                    <a:pt x="2260" y="2819"/>
                  </a:cubicBezTo>
                  <a:cubicBezTo>
                    <a:pt x="1967" y="2819"/>
                    <a:pt x="1678" y="2707"/>
                    <a:pt x="1458" y="2494"/>
                  </a:cubicBezTo>
                  <a:cubicBezTo>
                    <a:pt x="1247" y="2280"/>
                    <a:pt x="1127" y="1994"/>
                    <a:pt x="1130" y="1696"/>
                  </a:cubicBezTo>
                  <a:cubicBezTo>
                    <a:pt x="1130" y="1395"/>
                    <a:pt x="1247" y="1178"/>
                    <a:pt x="1458" y="964"/>
                  </a:cubicBezTo>
                  <a:cubicBezTo>
                    <a:pt x="1681" y="744"/>
                    <a:pt x="1681" y="386"/>
                    <a:pt x="1458" y="166"/>
                  </a:cubicBezTo>
                  <a:cubicBezTo>
                    <a:pt x="1348" y="56"/>
                    <a:pt x="1204" y="1"/>
                    <a:pt x="1059" y="1"/>
                  </a:cubicBezTo>
                  <a:cubicBezTo>
                    <a:pt x="915" y="1"/>
                    <a:pt x="770" y="56"/>
                    <a:pt x="660" y="166"/>
                  </a:cubicBezTo>
                  <a:cubicBezTo>
                    <a:pt x="236" y="594"/>
                    <a:pt x="1" y="1093"/>
                    <a:pt x="1" y="1696"/>
                  </a:cubicBezTo>
                  <a:cubicBezTo>
                    <a:pt x="1" y="2942"/>
                    <a:pt x="1010" y="3954"/>
                    <a:pt x="2259" y="3954"/>
                  </a:cubicBezTo>
                  <a:cubicBezTo>
                    <a:pt x="2307" y="3954"/>
                    <a:pt x="2353" y="3939"/>
                    <a:pt x="2401" y="3936"/>
                  </a:cubicBezTo>
                  <a:lnTo>
                    <a:pt x="2401" y="3936"/>
                  </a:lnTo>
                  <a:cubicBezTo>
                    <a:pt x="2319" y="4282"/>
                    <a:pt x="2274" y="4635"/>
                    <a:pt x="2265" y="4990"/>
                  </a:cubicBezTo>
                  <a:cubicBezTo>
                    <a:pt x="2976" y="4680"/>
                    <a:pt x="3741" y="4517"/>
                    <a:pt x="4518" y="4517"/>
                  </a:cubicBezTo>
                  <a:lnTo>
                    <a:pt x="5081" y="4517"/>
                  </a:lnTo>
                  <a:cubicBezTo>
                    <a:pt x="6017" y="4517"/>
                    <a:pt x="6773" y="5276"/>
                    <a:pt x="6776" y="6213"/>
                  </a:cubicBezTo>
                  <a:lnTo>
                    <a:pt x="6776" y="9073"/>
                  </a:lnTo>
                  <a:cubicBezTo>
                    <a:pt x="6776" y="10925"/>
                    <a:pt x="5864" y="12557"/>
                    <a:pt x="4482" y="13590"/>
                  </a:cubicBezTo>
                  <a:lnTo>
                    <a:pt x="6210" y="13590"/>
                  </a:lnTo>
                  <a:cubicBezTo>
                    <a:pt x="8393" y="13590"/>
                    <a:pt x="10164" y="11820"/>
                    <a:pt x="10164" y="9636"/>
                  </a:cubicBezTo>
                  <a:lnTo>
                    <a:pt x="101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8" name="Google Shape;5498;p69"/>
            <p:cNvSpPr/>
            <p:nvPr/>
          </p:nvSpPr>
          <p:spPr>
            <a:xfrm>
              <a:off x="971350" y="3947600"/>
              <a:ext cx="141175" cy="198625"/>
            </a:xfrm>
            <a:custGeom>
              <a:avLst/>
              <a:gdLst/>
              <a:ahLst/>
              <a:cxnLst/>
              <a:rect l="l" t="t" r="r" b="b"/>
              <a:pathLst>
                <a:path w="5647" h="7945" extrusionOk="0">
                  <a:moveTo>
                    <a:pt x="4518" y="0"/>
                  </a:moveTo>
                  <a:cubicBezTo>
                    <a:pt x="2021" y="0"/>
                    <a:pt x="1" y="2060"/>
                    <a:pt x="1" y="4556"/>
                  </a:cubicBezTo>
                  <a:lnTo>
                    <a:pt x="1" y="6815"/>
                  </a:lnTo>
                  <a:cubicBezTo>
                    <a:pt x="934" y="6812"/>
                    <a:pt x="1693" y="6056"/>
                    <a:pt x="1693" y="5120"/>
                  </a:cubicBezTo>
                  <a:cubicBezTo>
                    <a:pt x="1693" y="4806"/>
                    <a:pt x="1946" y="4556"/>
                    <a:pt x="2259" y="4556"/>
                  </a:cubicBezTo>
                  <a:cubicBezTo>
                    <a:pt x="2569" y="4556"/>
                    <a:pt x="2822" y="4806"/>
                    <a:pt x="2822" y="5120"/>
                  </a:cubicBezTo>
                  <a:cubicBezTo>
                    <a:pt x="2822" y="6547"/>
                    <a:pt x="1753" y="7718"/>
                    <a:pt x="377" y="7905"/>
                  </a:cubicBezTo>
                  <a:cubicBezTo>
                    <a:pt x="434" y="7929"/>
                    <a:pt x="501" y="7941"/>
                    <a:pt x="564" y="7944"/>
                  </a:cubicBezTo>
                  <a:lnTo>
                    <a:pt x="1130" y="7944"/>
                  </a:lnTo>
                  <a:cubicBezTo>
                    <a:pt x="3623" y="7944"/>
                    <a:pt x="5647" y="5921"/>
                    <a:pt x="5647" y="3427"/>
                  </a:cubicBezTo>
                  <a:lnTo>
                    <a:pt x="5647" y="567"/>
                  </a:lnTo>
                  <a:cubicBezTo>
                    <a:pt x="5647" y="253"/>
                    <a:pt x="5394" y="0"/>
                    <a:pt x="50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9" name="Google Shape;5499;p69"/>
            <p:cNvSpPr/>
            <p:nvPr/>
          </p:nvSpPr>
          <p:spPr>
            <a:xfrm>
              <a:off x="1253675" y="3806450"/>
              <a:ext cx="112925" cy="90350"/>
            </a:xfrm>
            <a:custGeom>
              <a:avLst/>
              <a:gdLst/>
              <a:ahLst/>
              <a:cxnLst/>
              <a:rect l="l" t="t" r="r" b="b"/>
              <a:pathLst>
                <a:path w="4517" h="3614" extrusionOk="0">
                  <a:moveTo>
                    <a:pt x="0" y="0"/>
                  </a:moveTo>
                  <a:lnTo>
                    <a:pt x="0" y="1696"/>
                  </a:lnTo>
                  <a:cubicBezTo>
                    <a:pt x="142" y="1685"/>
                    <a:pt x="428" y="1669"/>
                    <a:pt x="771" y="1669"/>
                  </a:cubicBezTo>
                  <a:cubicBezTo>
                    <a:pt x="1415" y="1669"/>
                    <a:pt x="2264" y="1726"/>
                    <a:pt x="2749" y="1988"/>
                  </a:cubicBezTo>
                  <a:cubicBezTo>
                    <a:pt x="3355" y="2313"/>
                    <a:pt x="4062" y="3078"/>
                    <a:pt x="4517" y="3614"/>
                  </a:cubicBezTo>
                  <a:lnTo>
                    <a:pt x="4517" y="2259"/>
                  </a:lnTo>
                  <a:cubicBezTo>
                    <a:pt x="4517" y="1012"/>
                    <a:pt x="3505" y="0"/>
                    <a:pt x="22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0" name="Google Shape;5500;p69"/>
            <p:cNvSpPr/>
            <p:nvPr/>
          </p:nvSpPr>
          <p:spPr>
            <a:xfrm>
              <a:off x="1253600" y="3876425"/>
              <a:ext cx="95025" cy="42975"/>
            </a:xfrm>
            <a:custGeom>
              <a:avLst/>
              <a:gdLst/>
              <a:ahLst/>
              <a:cxnLst/>
              <a:rect l="l" t="t" r="r" b="b"/>
              <a:pathLst>
                <a:path w="3801" h="1719" extrusionOk="0">
                  <a:moveTo>
                    <a:pt x="726" y="0"/>
                  </a:moveTo>
                  <a:cubicBezTo>
                    <a:pt x="478" y="0"/>
                    <a:pt x="239" y="9"/>
                    <a:pt x="42" y="23"/>
                  </a:cubicBezTo>
                  <a:lnTo>
                    <a:pt x="0" y="23"/>
                  </a:lnTo>
                  <a:lnTo>
                    <a:pt x="3" y="1718"/>
                  </a:lnTo>
                  <a:lnTo>
                    <a:pt x="3800" y="1718"/>
                  </a:lnTo>
                  <a:cubicBezTo>
                    <a:pt x="3379" y="1203"/>
                    <a:pt x="2692" y="438"/>
                    <a:pt x="2219" y="182"/>
                  </a:cubicBezTo>
                  <a:cubicBezTo>
                    <a:pt x="1969" y="49"/>
                    <a:pt x="1321" y="0"/>
                    <a:pt x="7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1" name="Google Shape;5501;p69"/>
          <p:cNvGrpSpPr/>
          <p:nvPr/>
        </p:nvGrpSpPr>
        <p:grpSpPr>
          <a:xfrm>
            <a:off x="5470028" y="3125785"/>
            <a:ext cx="346347" cy="339623"/>
            <a:chOff x="1490050" y="3805975"/>
            <a:chExt cx="491900" cy="482350"/>
          </a:xfrm>
        </p:grpSpPr>
        <p:sp>
          <p:nvSpPr>
            <p:cNvPr id="5502" name="Google Shape;5502;p69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3" name="Google Shape;5503;p69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4" name="Google Shape;5504;p69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5" name="Google Shape;5505;p69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6" name="Google Shape;5506;p69"/>
          <p:cNvGrpSpPr/>
          <p:nvPr/>
        </p:nvGrpSpPr>
        <p:grpSpPr>
          <a:xfrm>
            <a:off x="5893896" y="3125970"/>
            <a:ext cx="311899" cy="339253"/>
            <a:chOff x="2104275" y="3806450"/>
            <a:chExt cx="442975" cy="481825"/>
          </a:xfrm>
        </p:grpSpPr>
        <p:sp>
          <p:nvSpPr>
            <p:cNvPr id="5507" name="Google Shape;5507;p69"/>
            <p:cNvSpPr/>
            <p:nvPr/>
          </p:nvSpPr>
          <p:spPr>
            <a:xfrm>
              <a:off x="2104275" y="3806450"/>
              <a:ext cx="442975" cy="481825"/>
            </a:xfrm>
            <a:custGeom>
              <a:avLst/>
              <a:gdLst/>
              <a:ahLst/>
              <a:cxnLst/>
              <a:rect l="l" t="t" r="r" b="b"/>
              <a:pathLst>
                <a:path w="17719" h="19273" extrusionOk="0">
                  <a:moveTo>
                    <a:pt x="8889" y="1130"/>
                  </a:moveTo>
                  <a:cubicBezTo>
                    <a:pt x="9660" y="1130"/>
                    <a:pt x="10482" y="2382"/>
                    <a:pt x="11039" y="4343"/>
                  </a:cubicBezTo>
                  <a:cubicBezTo>
                    <a:pt x="10308" y="4586"/>
                    <a:pt x="9594" y="4870"/>
                    <a:pt x="8895" y="5192"/>
                  </a:cubicBezTo>
                  <a:cubicBezTo>
                    <a:pt x="8194" y="4864"/>
                    <a:pt x="7474" y="4577"/>
                    <a:pt x="6742" y="4331"/>
                  </a:cubicBezTo>
                  <a:cubicBezTo>
                    <a:pt x="7302" y="2379"/>
                    <a:pt x="8121" y="1130"/>
                    <a:pt x="8889" y="1130"/>
                  </a:cubicBezTo>
                  <a:close/>
                  <a:moveTo>
                    <a:pt x="6471" y="5445"/>
                  </a:moveTo>
                  <a:cubicBezTo>
                    <a:pt x="6830" y="5565"/>
                    <a:pt x="7200" y="5704"/>
                    <a:pt x="7570" y="5854"/>
                  </a:cubicBezTo>
                  <a:cubicBezTo>
                    <a:pt x="6571" y="6393"/>
                    <a:pt x="6878" y="6243"/>
                    <a:pt x="6273" y="6616"/>
                  </a:cubicBezTo>
                  <a:cubicBezTo>
                    <a:pt x="6330" y="6210"/>
                    <a:pt x="6396" y="5815"/>
                    <a:pt x="6471" y="5445"/>
                  </a:cubicBezTo>
                  <a:close/>
                  <a:moveTo>
                    <a:pt x="11307" y="5445"/>
                  </a:moveTo>
                  <a:cubicBezTo>
                    <a:pt x="11386" y="5815"/>
                    <a:pt x="11449" y="6210"/>
                    <a:pt x="11506" y="6616"/>
                  </a:cubicBezTo>
                  <a:cubicBezTo>
                    <a:pt x="10895" y="6240"/>
                    <a:pt x="11220" y="6399"/>
                    <a:pt x="10208" y="5854"/>
                  </a:cubicBezTo>
                  <a:cubicBezTo>
                    <a:pt x="10582" y="5704"/>
                    <a:pt x="10949" y="5565"/>
                    <a:pt x="11307" y="5445"/>
                  </a:cubicBezTo>
                  <a:close/>
                  <a:moveTo>
                    <a:pt x="13999" y="4845"/>
                  </a:moveTo>
                  <a:cubicBezTo>
                    <a:pt x="14142" y="5686"/>
                    <a:pt x="14870" y="6249"/>
                    <a:pt x="15661" y="6249"/>
                  </a:cubicBezTo>
                  <a:cubicBezTo>
                    <a:pt x="15873" y="6249"/>
                    <a:pt x="16089" y="6209"/>
                    <a:pt x="16300" y="6122"/>
                  </a:cubicBezTo>
                  <a:lnTo>
                    <a:pt x="16300" y="6122"/>
                  </a:lnTo>
                  <a:cubicBezTo>
                    <a:pt x="16201" y="6676"/>
                    <a:pt x="15821" y="7384"/>
                    <a:pt x="15183" y="8158"/>
                  </a:cubicBezTo>
                  <a:cubicBezTo>
                    <a:pt x="14993" y="8390"/>
                    <a:pt x="14761" y="8625"/>
                    <a:pt x="14535" y="8856"/>
                  </a:cubicBezTo>
                  <a:cubicBezTo>
                    <a:pt x="13963" y="8345"/>
                    <a:pt x="13361" y="7866"/>
                    <a:pt x="12735" y="7423"/>
                  </a:cubicBezTo>
                  <a:cubicBezTo>
                    <a:pt x="12662" y="6652"/>
                    <a:pt x="12551" y="5884"/>
                    <a:pt x="12394" y="5125"/>
                  </a:cubicBezTo>
                  <a:cubicBezTo>
                    <a:pt x="12921" y="4990"/>
                    <a:pt x="13457" y="4897"/>
                    <a:pt x="13999" y="4845"/>
                  </a:cubicBezTo>
                  <a:close/>
                  <a:moveTo>
                    <a:pt x="3779" y="4845"/>
                  </a:moveTo>
                  <a:cubicBezTo>
                    <a:pt x="4321" y="4897"/>
                    <a:pt x="4857" y="4990"/>
                    <a:pt x="5384" y="5129"/>
                  </a:cubicBezTo>
                  <a:cubicBezTo>
                    <a:pt x="5231" y="5887"/>
                    <a:pt x="5116" y="6652"/>
                    <a:pt x="5047" y="7423"/>
                  </a:cubicBezTo>
                  <a:cubicBezTo>
                    <a:pt x="4421" y="7869"/>
                    <a:pt x="3818" y="8348"/>
                    <a:pt x="3246" y="8859"/>
                  </a:cubicBezTo>
                  <a:cubicBezTo>
                    <a:pt x="3020" y="8625"/>
                    <a:pt x="2789" y="8393"/>
                    <a:pt x="2599" y="8161"/>
                  </a:cubicBezTo>
                  <a:cubicBezTo>
                    <a:pt x="1963" y="7387"/>
                    <a:pt x="1584" y="6685"/>
                    <a:pt x="1485" y="6125"/>
                  </a:cubicBezTo>
                  <a:lnTo>
                    <a:pt x="1485" y="6125"/>
                  </a:lnTo>
                  <a:cubicBezTo>
                    <a:pt x="1683" y="6207"/>
                    <a:pt x="1897" y="6249"/>
                    <a:pt x="2114" y="6249"/>
                  </a:cubicBezTo>
                  <a:cubicBezTo>
                    <a:pt x="2936" y="6246"/>
                    <a:pt x="3638" y="5655"/>
                    <a:pt x="3779" y="4845"/>
                  </a:cubicBezTo>
                  <a:close/>
                  <a:moveTo>
                    <a:pt x="4951" y="8893"/>
                  </a:moveTo>
                  <a:lnTo>
                    <a:pt x="4951" y="8893"/>
                  </a:lnTo>
                  <a:cubicBezTo>
                    <a:pt x="4945" y="9143"/>
                    <a:pt x="4939" y="9389"/>
                    <a:pt x="4939" y="9636"/>
                  </a:cubicBezTo>
                  <a:cubicBezTo>
                    <a:pt x="4939" y="9882"/>
                    <a:pt x="4945" y="10128"/>
                    <a:pt x="4951" y="10377"/>
                  </a:cubicBezTo>
                  <a:lnTo>
                    <a:pt x="4951" y="10377"/>
                  </a:lnTo>
                  <a:cubicBezTo>
                    <a:pt x="4637" y="10133"/>
                    <a:pt x="4348" y="9886"/>
                    <a:pt x="4065" y="9636"/>
                  </a:cubicBezTo>
                  <a:cubicBezTo>
                    <a:pt x="4348" y="9386"/>
                    <a:pt x="4637" y="9139"/>
                    <a:pt x="4951" y="8893"/>
                  </a:cubicBezTo>
                  <a:close/>
                  <a:moveTo>
                    <a:pt x="12828" y="8896"/>
                  </a:moveTo>
                  <a:lnTo>
                    <a:pt x="12828" y="8896"/>
                  </a:lnTo>
                  <a:cubicBezTo>
                    <a:pt x="13144" y="9139"/>
                    <a:pt x="13430" y="9386"/>
                    <a:pt x="13713" y="9636"/>
                  </a:cubicBezTo>
                  <a:cubicBezTo>
                    <a:pt x="13433" y="9886"/>
                    <a:pt x="13144" y="10133"/>
                    <a:pt x="12828" y="10380"/>
                  </a:cubicBezTo>
                  <a:cubicBezTo>
                    <a:pt x="12837" y="10130"/>
                    <a:pt x="12843" y="9883"/>
                    <a:pt x="12843" y="9636"/>
                  </a:cubicBezTo>
                  <a:cubicBezTo>
                    <a:pt x="12843" y="9389"/>
                    <a:pt x="12837" y="9143"/>
                    <a:pt x="12828" y="8896"/>
                  </a:cubicBezTo>
                  <a:close/>
                  <a:moveTo>
                    <a:pt x="8889" y="6447"/>
                  </a:moveTo>
                  <a:cubicBezTo>
                    <a:pt x="9850" y="6908"/>
                    <a:pt x="10774" y="7441"/>
                    <a:pt x="11657" y="8040"/>
                  </a:cubicBezTo>
                  <a:cubicBezTo>
                    <a:pt x="11693" y="8555"/>
                    <a:pt x="11714" y="9088"/>
                    <a:pt x="11714" y="9636"/>
                  </a:cubicBezTo>
                  <a:cubicBezTo>
                    <a:pt x="11714" y="10187"/>
                    <a:pt x="11693" y="10717"/>
                    <a:pt x="11657" y="11232"/>
                  </a:cubicBezTo>
                  <a:cubicBezTo>
                    <a:pt x="10774" y="11832"/>
                    <a:pt x="9853" y="12365"/>
                    <a:pt x="8895" y="12828"/>
                  </a:cubicBezTo>
                  <a:cubicBezTo>
                    <a:pt x="7932" y="12368"/>
                    <a:pt x="7007" y="11832"/>
                    <a:pt x="6125" y="11232"/>
                  </a:cubicBezTo>
                  <a:cubicBezTo>
                    <a:pt x="6086" y="10717"/>
                    <a:pt x="6068" y="10187"/>
                    <a:pt x="6068" y="9636"/>
                  </a:cubicBezTo>
                  <a:cubicBezTo>
                    <a:pt x="6068" y="9088"/>
                    <a:pt x="6089" y="8555"/>
                    <a:pt x="6125" y="8040"/>
                  </a:cubicBezTo>
                  <a:cubicBezTo>
                    <a:pt x="7004" y="7441"/>
                    <a:pt x="7929" y="6908"/>
                    <a:pt x="8889" y="6447"/>
                  </a:cubicBezTo>
                  <a:close/>
                  <a:moveTo>
                    <a:pt x="6273" y="12657"/>
                  </a:moveTo>
                  <a:lnTo>
                    <a:pt x="6273" y="12657"/>
                  </a:lnTo>
                  <a:cubicBezTo>
                    <a:pt x="6878" y="13033"/>
                    <a:pt x="6571" y="12879"/>
                    <a:pt x="7570" y="13418"/>
                  </a:cubicBezTo>
                  <a:cubicBezTo>
                    <a:pt x="7194" y="13569"/>
                    <a:pt x="6827" y="13708"/>
                    <a:pt x="6471" y="13828"/>
                  </a:cubicBezTo>
                  <a:cubicBezTo>
                    <a:pt x="6393" y="13455"/>
                    <a:pt x="6330" y="13063"/>
                    <a:pt x="6273" y="12657"/>
                  </a:cubicBezTo>
                  <a:close/>
                  <a:moveTo>
                    <a:pt x="11506" y="12657"/>
                  </a:moveTo>
                  <a:cubicBezTo>
                    <a:pt x="11449" y="13063"/>
                    <a:pt x="11386" y="13458"/>
                    <a:pt x="11307" y="13828"/>
                  </a:cubicBezTo>
                  <a:cubicBezTo>
                    <a:pt x="10949" y="13711"/>
                    <a:pt x="10582" y="13569"/>
                    <a:pt x="10208" y="13418"/>
                  </a:cubicBezTo>
                  <a:cubicBezTo>
                    <a:pt x="11181" y="12898"/>
                    <a:pt x="10937" y="13009"/>
                    <a:pt x="11506" y="12657"/>
                  </a:cubicBezTo>
                  <a:close/>
                  <a:moveTo>
                    <a:pt x="14535" y="10416"/>
                  </a:moveTo>
                  <a:cubicBezTo>
                    <a:pt x="14761" y="10648"/>
                    <a:pt x="14993" y="10883"/>
                    <a:pt x="15183" y="11115"/>
                  </a:cubicBezTo>
                  <a:cubicBezTo>
                    <a:pt x="15818" y="11886"/>
                    <a:pt x="16198" y="12590"/>
                    <a:pt x="16294" y="13147"/>
                  </a:cubicBezTo>
                  <a:cubicBezTo>
                    <a:pt x="16095" y="13066"/>
                    <a:pt x="15881" y="13024"/>
                    <a:pt x="15665" y="13024"/>
                  </a:cubicBezTo>
                  <a:cubicBezTo>
                    <a:pt x="14843" y="13024"/>
                    <a:pt x="14141" y="13617"/>
                    <a:pt x="13999" y="14424"/>
                  </a:cubicBezTo>
                  <a:cubicBezTo>
                    <a:pt x="13457" y="14376"/>
                    <a:pt x="12921" y="14280"/>
                    <a:pt x="12394" y="14144"/>
                  </a:cubicBezTo>
                  <a:cubicBezTo>
                    <a:pt x="12551" y="13385"/>
                    <a:pt x="12662" y="12620"/>
                    <a:pt x="12735" y="11850"/>
                  </a:cubicBezTo>
                  <a:cubicBezTo>
                    <a:pt x="13361" y="11407"/>
                    <a:pt x="13963" y="10928"/>
                    <a:pt x="14535" y="10416"/>
                  </a:cubicBezTo>
                  <a:close/>
                  <a:moveTo>
                    <a:pt x="3243" y="10416"/>
                  </a:moveTo>
                  <a:cubicBezTo>
                    <a:pt x="3815" y="10928"/>
                    <a:pt x="4418" y="11407"/>
                    <a:pt x="5044" y="11850"/>
                  </a:cubicBezTo>
                  <a:cubicBezTo>
                    <a:pt x="5116" y="12620"/>
                    <a:pt x="5228" y="13385"/>
                    <a:pt x="5384" y="14144"/>
                  </a:cubicBezTo>
                  <a:cubicBezTo>
                    <a:pt x="4554" y="14353"/>
                    <a:pt x="3815" y="14456"/>
                    <a:pt x="3207" y="14456"/>
                  </a:cubicBezTo>
                  <a:cubicBezTo>
                    <a:pt x="2366" y="14456"/>
                    <a:pt x="1778" y="14258"/>
                    <a:pt x="1554" y="13870"/>
                  </a:cubicBezTo>
                  <a:cubicBezTo>
                    <a:pt x="1238" y="13322"/>
                    <a:pt x="1626" y="12292"/>
                    <a:pt x="2596" y="11115"/>
                  </a:cubicBezTo>
                  <a:cubicBezTo>
                    <a:pt x="2786" y="10883"/>
                    <a:pt x="3020" y="10648"/>
                    <a:pt x="3243" y="10416"/>
                  </a:cubicBezTo>
                  <a:close/>
                  <a:moveTo>
                    <a:pt x="8889" y="14081"/>
                  </a:moveTo>
                  <a:cubicBezTo>
                    <a:pt x="9588" y="14403"/>
                    <a:pt x="10308" y="14689"/>
                    <a:pt x="11039" y="14933"/>
                  </a:cubicBezTo>
                  <a:cubicBezTo>
                    <a:pt x="10482" y="16890"/>
                    <a:pt x="9660" y="18143"/>
                    <a:pt x="8889" y="18143"/>
                  </a:cubicBezTo>
                  <a:cubicBezTo>
                    <a:pt x="8118" y="18143"/>
                    <a:pt x="7296" y="16887"/>
                    <a:pt x="6739" y="14924"/>
                  </a:cubicBezTo>
                  <a:cubicBezTo>
                    <a:pt x="7471" y="14683"/>
                    <a:pt x="8188" y="14400"/>
                    <a:pt x="8889" y="14081"/>
                  </a:cubicBezTo>
                  <a:close/>
                  <a:moveTo>
                    <a:pt x="8889" y="0"/>
                  </a:moveTo>
                  <a:cubicBezTo>
                    <a:pt x="7396" y="0"/>
                    <a:pt x="6312" y="1708"/>
                    <a:pt x="5658" y="4014"/>
                  </a:cubicBezTo>
                  <a:cubicBezTo>
                    <a:pt x="4902" y="3825"/>
                    <a:pt x="4201" y="3719"/>
                    <a:pt x="3568" y="3698"/>
                  </a:cubicBezTo>
                  <a:cubicBezTo>
                    <a:pt x="3260" y="3171"/>
                    <a:pt x="2700" y="2861"/>
                    <a:pt x="2111" y="2861"/>
                  </a:cubicBezTo>
                  <a:cubicBezTo>
                    <a:pt x="1963" y="2861"/>
                    <a:pt x="1813" y="2881"/>
                    <a:pt x="1665" y="2921"/>
                  </a:cubicBezTo>
                  <a:cubicBezTo>
                    <a:pt x="928" y="3123"/>
                    <a:pt x="419" y="3792"/>
                    <a:pt x="422" y="4556"/>
                  </a:cubicBezTo>
                  <a:cubicBezTo>
                    <a:pt x="422" y="4716"/>
                    <a:pt x="449" y="4876"/>
                    <a:pt x="497" y="5026"/>
                  </a:cubicBezTo>
                  <a:cubicBezTo>
                    <a:pt x="63" y="6017"/>
                    <a:pt x="485" y="7372"/>
                    <a:pt x="1726" y="8878"/>
                  </a:cubicBezTo>
                  <a:cubicBezTo>
                    <a:pt x="1933" y="9130"/>
                    <a:pt x="2183" y="9383"/>
                    <a:pt x="2430" y="9636"/>
                  </a:cubicBezTo>
                  <a:cubicBezTo>
                    <a:pt x="2183" y="9892"/>
                    <a:pt x="1933" y="10145"/>
                    <a:pt x="1726" y="10398"/>
                  </a:cubicBezTo>
                  <a:cubicBezTo>
                    <a:pt x="407" y="12000"/>
                    <a:pt x="0" y="13434"/>
                    <a:pt x="578" y="14436"/>
                  </a:cubicBezTo>
                  <a:cubicBezTo>
                    <a:pt x="1045" y="15246"/>
                    <a:pt x="2003" y="15593"/>
                    <a:pt x="3225" y="15593"/>
                  </a:cubicBezTo>
                  <a:cubicBezTo>
                    <a:pt x="3954" y="15593"/>
                    <a:pt x="4782" y="15460"/>
                    <a:pt x="5652" y="15240"/>
                  </a:cubicBezTo>
                  <a:cubicBezTo>
                    <a:pt x="6306" y="17556"/>
                    <a:pt x="7396" y="19272"/>
                    <a:pt x="8889" y="19272"/>
                  </a:cubicBezTo>
                  <a:cubicBezTo>
                    <a:pt x="10383" y="19272"/>
                    <a:pt x="11473" y="17559"/>
                    <a:pt x="12126" y="15246"/>
                  </a:cubicBezTo>
                  <a:cubicBezTo>
                    <a:pt x="12810" y="15424"/>
                    <a:pt x="13509" y="15532"/>
                    <a:pt x="14210" y="15572"/>
                  </a:cubicBezTo>
                  <a:cubicBezTo>
                    <a:pt x="14519" y="16101"/>
                    <a:pt x="15083" y="16413"/>
                    <a:pt x="15674" y="16413"/>
                  </a:cubicBezTo>
                  <a:cubicBezTo>
                    <a:pt x="15820" y="16413"/>
                    <a:pt x="15968" y="16394"/>
                    <a:pt x="16113" y="16354"/>
                  </a:cubicBezTo>
                  <a:cubicBezTo>
                    <a:pt x="16851" y="16153"/>
                    <a:pt x="17363" y="15484"/>
                    <a:pt x="17360" y="14719"/>
                  </a:cubicBezTo>
                  <a:cubicBezTo>
                    <a:pt x="17357" y="14560"/>
                    <a:pt x="17333" y="14400"/>
                    <a:pt x="17285" y="14247"/>
                  </a:cubicBezTo>
                  <a:cubicBezTo>
                    <a:pt x="17718" y="13256"/>
                    <a:pt x="17297" y="11904"/>
                    <a:pt x="16056" y="10398"/>
                  </a:cubicBezTo>
                  <a:cubicBezTo>
                    <a:pt x="15848" y="10142"/>
                    <a:pt x="15595" y="9889"/>
                    <a:pt x="15351" y="9636"/>
                  </a:cubicBezTo>
                  <a:cubicBezTo>
                    <a:pt x="15595" y="9383"/>
                    <a:pt x="15848" y="9130"/>
                    <a:pt x="16056" y="8878"/>
                  </a:cubicBezTo>
                  <a:cubicBezTo>
                    <a:pt x="17261" y="7414"/>
                    <a:pt x="17694" y="6095"/>
                    <a:pt x="17279" y="5044"/>
                  </a:cubicBezTo>
                  <a:cubicBezTo>
                    <a:pt x="17330" y="4885"/>
                    <a:pt x="17357" y="4722"/>
                    <a:pt x="17360" y="4556"/>
                  </a:cubicBezTo>
                  <a:cubicBezTo>
                    <a:pt x="17363" y="3792"/>
                    <a:pt x="16851" y="3120"/>
                    <a:pt x="16113" y="2918"/>
                  </a:cubicBezTo>
                  <a:cubicBezTo>
                    <a:pt x="15967" y="2879"/>
                    <a:pt x="15819" y="2860"/>
                    <a:pt x="15673" y="2860"/>
                  </a:cubicBezTo>
                  <a:cubicBezTo>
                    <a:pt x="15080" y="2860"/>
                    <a:pt x="14517" y="3173"/>
                    <a:pt x="14210" y="3704"/>
                  </a:cubicBezTo>
                  <a:cubicBezTo>
                    <a:pt x="13506" y="3743"/>
                    <a:pt x="12810" y="3852"/>
                    <a:pt x="12126" y="4029"/>
                  </a:cubicBezTo>
                  <a:cubicBezTo>
                    <a:pt x="11473" y="1714"/>
                    <a:pt x="10383" y="0"/>
                    <a:pt x="88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8" name="Google Shape;5508;p69"/>
            <p:cNvSpPr/>
            <p:nvPr/>
          </p:nvSpPr>
          <p:spPr>
            <a:xfrm>
              <a:off x="2284200" y="4005050"/>
              <a:ext cx="84700" cy="84700"/>
            </a:xfrm>
            <a:custGeom>
              <a:avLst/>
              <a:gdLst/>
              <a:ahLst/>
              <a:cxnLst/>
              <a:rect l="l" t="t" r="r" b="b"/>
              <a:pathLst>
                <a:path w="3388" h="3388" extrusionOk="0">
                  <a:moveTo>
                    <a:pt x="1692" y="0"/>
                  </a:moveTo>
                  <a:cubicBezTo>
                    <a:pt x="756" y="0"/>
                    <a:pt x="0" y="756"/>
                    <a:pt x="0" y="1692"/>
                  </a:cubicBezTo>
                  <a:cubicBezTo>
                    <a:pt x="0" y="2629"/>
                    <a:pt x="756" y="3388"/>
                    <a:pt x="1692" y="3388"/>
                  </a:cubicBezTo>
                  <a:cubicBezTo>
                    <a:pt x="2629" y="3388"/>
                    <a:pt x="3388" y="2629"/>
                    <a:pt x="3388" y="1692"/>
                  </a:cubicBezTo>
                  <a:cubicBezTo>
                    <a:pt x="3388" y="756"/>
                    <a:pt x="2629" y="0"/>
                    <a:pt x="16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9" name="Google Shape;5509;p69"/>
          <p:cNvGrpSpPr/>
          <p:nvPr/>
        </p:nvGrpSpPr>
        <p:grpSpPr>
          <a:xfrm>
            <a:off x="6317413" y="3125970"/>
            <a:ext cx="293416" cy="339253"/>
            <a:chOff x="2710875" y="3806450"/>
            <a:chExt cx="416725" cy="481825"/>
          </a:xfrm>
        </p:grpSpPr>
        <p:sp>
          <p:nvSpPr>
            <p:cNvPr id="5510" name="Google Shape;5510;p69"/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1" name="Google Shape;5511;p69"/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2" name="Google Shape;5512;p69"/>
          <p:cNvGrpSpPr/>
          <p:nvPr/>
        </p:nvGrpSpPr>
        <p:grpSpPr>
          <a:xfrm>
            <a:off x="6712457" y="3166412"/>
            <a:ext cx="339253" cy="258369"/>
            <a:chOff x="3271200" y="3863875"/>
            <a:chExt cx="481825" cy="366950"/>
          </a:xfrm>
        </p:grpSpPr>
        <p:sp>
          <p:nvSpPr>
            <p:cNvPr id="5513" name="Google Shape;5513;p69"/>
            <p:cNvSpPr/>
            <p:nvPr/>
          </p:nvSpPr>
          <p:spPr>
            <a:xfrm>
              <a:off x="3271200" y="3920350"/>
              <a:ext cx="283225" cy="310475"/>
            </a:xfrm>
            <a:custGeom>
              <a:avLst/>
              <a:gdLst/>
              <a:ahLst/>
              <a:cxnLst/>
              <a:rect l="l" t="t" r="r" b="b"/>
              <a:pathLst>
                <a:path w="11329" h="12419" extrusionOk="0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4" name="Google Shape;5514;p69"/>
            <p:cNvSpPr/>
            <p:nvPr/>
          </p:nvSpPr>
          <p:spPr>
            <a:xfrm>
              <a:off x="3526175" y="3863875"/>
              <a:ext cx="226850" cy="310575"/>
            </a:xfrm>
            <a:custGeom>
              <a:avLst/>
              <a:gdLst/>
              <a:ahLst/>
              <a:cxnLst/>
              <a:rect l="l" t="t" r="r" b="b"/>
              <a:pathLst>
                <a:path w="9074" h="12423" extrusionOk="0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5" name="Google Shape;5515;p69"/>
          <p:cNvGrpSpPr/>
          <p:nvPr/>
        </p:nvGrpSpPr>
        <p:grpSpPr>
          <a:xfrm>
            <a:off x="7147952" y="3126199"/>
            <a:ext cx="295528" cy="338795"/>
            <a:chOff x="3895050" y="3806775"/>
            <a:chExt cx="419725" cy="481175"/>
          </a:xfrm>
        </p:grpSpPr>
        <p:sp>
          <p:nvSpPr>
            <p:cNvPr id="5516" name="Google Shape;5516;p69"/>
            <p:cNvSpPr/>
            <p:nvPr/>
          </p:nvSpPr>
          <p:spPr>
            <a:xfrm>
              <a:off x="3895050" y="3942650"/>
              <a:ext cx="419725" cy="345300"/>
            </a:xfrm>
            <a:custGeom>
              <a:avLst/>
              <a:gdLst/>
              <a:ahLst/>
              <a:cxnLst/>
              <a:rect l="l" t="t" r="r" b="b"/>
              <a:pathLst>
                <a:path w="16789" h="13812" extrusionOk="0">
                  <a:moveTo>
                    <a:pt x="4448" y="1"/>
                  </a:moveTo>
                  <a:cubicBezTo>
                    <a:pt x="4233" y="1"/>
                    <a:pt x="4016" y="18"/>
                    <a:pt x="3801" y="54"/>
                  </a:cubicBezTo>
                  <a:cubicBezTo>
                    <a:pt x="1545" y="418"/>
                    <a:pt x="1" y="2604"/>
                    <a:pt x="356" y="4929"/>
                  </a:cubicBezTo>
                  <a:cubicBezTo>
                    <a:pt x="994" y="9100"/>
                    <a:pt x="2205" y="11942"/>
                    <a:pt x="3858" y="13147"/>
                  </a:cubicBezTo>
                  <a:cubicBezTo>
                    <a:pt x="4470" y="13592"/>
                    <a:pt x="5129" y="13811"/>
                    <a:pt x="5863" y="13811"/>
                  </a:cubicBezTo>
                  <a:cubicBezTo>
                    <a:pt x="6071" y="13811"/>
                    <a:pt x="6286" y="13793"/>
                    <a:pt x="6508" y="13758"/>
                  </a:cubicBezTo>
                  <a:cubicBezTo>
                    <a:pt x="7125" y="13659"/>
                    <a:pt x="7610" y="13406"/>
                    <a:pt x="7999" y="12987"/>
                  </a:cubicBezTo>
                  <a:lnTo>
                    <a:pt x="8396" y="12557"/>
                  </a:lnTo>
                  <a:lnTo>
                    <a:pt x="8791" y="12987"/>
                  </a:lnTo>
                  <a:cubicBezTo>
                    <a:pt x="9179" y="13406"/>
                    <a:pt x="9667" y="13659"/>
                    <a:pt x="10281" y="13758"/>
                  </a:cubicBezTo>
                  <a:cubicBezTo>
                    <a:pt x="10503" y="13793"/>
                    <a:pt x="10718" y="13811"/>
                    <a:pt x="10927" y="13811"/>
                  </a:cubicBezTo>
                  <a:cubicBezTo>
                    <a:pt x="11660" y="13811"/>
                    <a:pt x="12319" y="13592"/>
                    <a:pt x="12931" y="13147"/>
                  </a:cubicBezTo>
                  <a:cubicBezTo>
                    <a:pt x="14587" y="11942"/>
                    <a:pt x="15795" y="9100"/>
                    <a:pt x="16433" y="4929"/>
                  </a:cubicBezTo>
                  <a:cubicBezTo>
                    <a:pt x="16788" y="2604"/>
                    <a:pt x="15244" y="418"/>
                    <a:pt x="12988" y="54"/>
                  </a:cubicBezTo>
                  <a:cubicBezTo>
                    <a:pt x="12773" y="18"/>
                    <a:pt x="12556" y="1"/>
                    <a:pt x="12341" y="1"/>
                  </a:cubicBezTo>
                  <a:cubicBezTo>
                    <a:pt x="11461" y="1"/>
                    <a:pt x="10599" y="293"/>
                    <a:pt x="9893" y="840"/>
                  </a:cubicBezTo>
                  <a:cubicBezTo>
                    <a:pt x="9601" y="1063"/>
                    <a:pt x="9263" y="1216"/>
                    <a:pt x="8905" y="1292"/>
                  </a:cubicBezTo>
                  <a:cubicBezTo>
                    <a:pt x="8736" y="1326"/>
                    <a:pt x="8567" y="1343"/>
                    <a:pt x="8397" y="1343"/>
                  </a:cubicBezTo>
                  <a:cubicBezTo>
                    <a:pt x="8296" y="1343"/>
                    <a:pt x="8196" y="1337"/>
                    <a:pt x="8095" y="1325"/>
                  </a:cubicBezTo>
                  <a:cubicBezTo>
                    <a:pt x="7658" y="1273"/>
                    <a:pt x="7246" y="1105"/>
                    <a:pt x="6896" y="840"/>
                  </a:cubicBezTo>
                  <a:cubicBezTo>
                    <a:pt x="6190" y="293"/>
                    <a:pt x="5328" y="1"/>
                    <a:pt x="44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7" name="Google Shape;5517;p69"/>
            <p:cNvSpPr/>
            <p:nvPr/>
          </p:nvSpPr>
          <p:spPr>
            <a:xfrm>
              <a:off x="4016325" y="3806775"/>
              <a:ext cx="199225" cy="142475"/>
            </a:xfrm>
            <a:custGeom>
              <a:avLst/>
              <a:gdLst/>
              <a:ahLst/>
              <a:cxnLst/>
              <a:rect l="l" t="t" r="r" b="b"/>
              <a:pathLst>
                <a:path w="7969" h="5699" extrusionOk="0">
                  <a:moveTo>
                    <a:pt x="1350" y="0"/>
                  </a:moveTo>
                  <a:cubicBezTo>
                    <a:pt x="1132" y="0"/>
                    <a:pt x="925" y="129"/>
                    <a:pt x="832" y="343"/>
                  </a:cubicBezTo>
                  <a:cubicBezTo>
                    <a:pt x="799" y="424"/>
                    <a:pt x="1" y="2330"/>
                    <a:pt x="678" y="4101"/>
                  </a:cubicBezTo>
                  <a:cubicBezTo>
                    <a:pt x="736" y="4242"/>
                    <a:pt x="796" y="4381"/>
                    <a:pt x="868" y="4516"/>
                  </a:cubicBezTo>
                  <a:cubicBezTo>
                    <a:pt x="1534" y="4691"/>
                    <a:pt x="2157" y="4995"/>
                    <a:pt x="2702" y="5414"/>
                  </a:cubicBezTo>
                  <a:cubicBezTo>
                    <a:pt x="2950" y="5603"/>
                    <a:pt x="3247" y="5698"/>
                    <a:pt x="3544" y="5698"/>
                  </a:cubicBezTo>
                  <a:cubicBezTo>
                    <a:pt x="3840" y="5698"/>
                    <a:pt x="4137" y="5603"/>
                    <a:pt x="4385" y="5414"/>
                  </a:cubicBezTo>
                  <a:cubicBezTo>
                    <a:pt x="4442" y="5368"/>
                    <a:pt x="4503" y="5326"/>
                    <a:pt x="4563" y="5284"/>
                  </a:cubicBezTo>
                  <a:cubicBezTo>
                    <a:pt x="4870" y="4592"/>
                    <a:pt x="5355" y="3968"/>
                    <a:pt x="6020" y="3417"/>
                  </a:cubicBezTo>
                  <a:cubicBezTo>
                    <a:pt x="6478" y="3035"/>
                    <a:pt x="6987" y="2722"/>
                    <a:pt x="7532" y="2484"/>
                  </a:cubicBezTo>
                  <a:cubicBezTo>
                    <a:pt x="7824" y="2372"/>
                    <a:pt x="7969" y="2044"/>
                    <a:pt x="7854" y="1752"/>
                  </a:cubicBezTo>
                  <a:cubicBezTo>
                    <a:pt x="7768" y="1529"/>
                    <a:pt x="7554" y="1392"/>
                    <a:pt x="7327" y="1392"/>
                  </a:cubicBezTo>
                  <a:cubicBezTo>
                    <a:pt x="7260" y="1392"/>
                    <a:pt x="7192" y="1404"/>
                    <a:pt x="7125" y="1430"/>
                  </a:cubicBezTo>
                  <a:lnTo>
                    <a:pt x="7125" y="1433"/>
                  </a:lnTo>
                  <a:cubicBezTo>
                    <a:pt x="7089" y="1445"/>
                    <a:pt x="6243" y="1776"/>
                    <a:pt x="5334" y="2520"/>
                  </a:cubicBezTo>
                  <a:cubicBezTo>
                    <a:pt x="4997" y="2794"/>
                    <a:pt x="4689" y="3098"/>
                    <a:pt x="4412" y="3429"/>
                  </a:cubicBezTo>
                  <a:cubicBezTo>
                    <a:pt x="4367" y="3194"/>
                    <a:pt x="4301" y="2965"/>
                    <a:pt x="4217" y="2743"/>
                  </a:cubicBezTo>
                  <a:cubicBezTo>
                    <a:pt x="3536" y="972"/>
                    <a:pt x="1669" y="90"/>
                    <a:pt x="1588" y="54"/>
                  </a:cubicBezTo>
                  <a:cubicBezTo>
                    <a:pt x="1511" y="17"/>
                    <a:pt x="1430" y="0"/>
                    <a:pt x="13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8" name="Google Shape;5518;p69"/>
          <p:cNvGrpSpPr/>
          <p:nvPr/>
        </p:nvGrpSpPr>
        <p:grpSpPr>
          <a:xfrm>
            <a:off x="7551234" y="3125979"/>
            <a:ext cx="336296" cy="339235"/>
            <a:chOff x="4464775" y="3806475"/>
            <a:chExt cx="477625" cy="481800"/>
          </a:xfrm>
        </p:grpSpPr>
        <p:sp>
          <p:nvSpPr>
            <p:cNvPr id="5519" name="Google Shape;5519;p69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0" name="Google Shape;5520;p69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1" name="Google Shape;5521;p69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2" name="Google Shape;5522;p69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3" name="Google Shape;5523;p69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4" name="Google Shape;5524;p69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25" name="Google Shape;5525;p69"/>
          <p:cNvGrpSpPr/>
          <p:nvPr/>
        </p:nvGrpSpPr>
        <p:grpSpPr>
          <a:xfrm>
            <a:off x="7974679" y="3125970"/>
            <a:ext cx="339253" cy="339253"/>
            <a:chOff x="5049725" y="3806450"/>
            <a:chExt cx="481825" cy="481825"/>
          </a:xfrm>
        </p:grpSpPr>
        <p:sp>
          <p:nvSpPr>
            <p:cNvPr id="5526" name="Google Shape;5526;p69"/>
            <p:cNvSpPr/>
            <p:nvPr/>
          </p:nvSpPr>
          <p:spPr>
            <a:xfrm>
              <a:off x="536115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7" name="Google Shape;5527;p69"/>
            <p:cNvSpPr/>
            <p:nvPr/>
          </p:nvSpPr>
          <p:spPr>
            <a:xfrm>
              <a:off x="519177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8" name="Google Shape;5528;p69"/>
            <p:cNvSpPr/>
            <p:nvPr/>
          </p:nvSpPr>
          <p:spPr>
            <a:xfrm>
              <a:off x="504972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0" y="8901"/>
                    <a:pt x="6686" y="9073"/>
                    <a:pt x="6246" y="9073"/>
                  </a:cubicBezTo>
                  <a:cubicBezTo>
                    <a:pt x="6028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3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0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9636" y="10196"/>
                  </a:moveTo>
                  <a:cubicBezTo>
                    <a:pt x="11955" y="10196"/>
                    <a:pt x="13981" y="11765"/>
                    <a:pt x="14557" y="14012"/>
                  </a:cubicBezTo>
                  <a:cubicBezTo>
                    <a:pt x="14635" y="14316"/>
                    <a:pt x="14454" y="14623"/>
                    <a:pt x="14153" y="14701"/>
                  </a:cubicBezTo>
                  <a:cubicBezTo>
                    <a:pt x="14107" y="14713"/>
                    <a:pt x="14060" y="14718"/>
                    <a:pt x="14014" y="14718"/>
                  </a:cubicBezTo>
                  <a:cubicBezTo>
                    <a:pt x="13760" y="14718"/>
                    <a:pt x="13530" y="14550"/>
                    <a:pt x="13464" y="14295"/>
                  </a:cubicBezTo>
                  <a:cubicBezTo>
                    <a:pt x="13015" y="12548"/>
                    <a:pt x="11440" y="11326"/>
                    <a:pt x="9636" y="11326"/>
                  </a:cubicBezTo>
                  <a:cubicBezTo>
                    <a:pt x="7833" y="11326"/>
                    <a:pt x="6258" y="12548"/>
                    <a:pt x="5809" y="14295"/>
                  </a:cubicBezTo>
                  <a:cubicBezTo>
                    <a:pt x="5743" y="14550"/>
                    <a:pt x="5512" y="14718"/>
                    <a:pt x="5260" y="14718"/>
                  </a:cubicBezTo>
                  <a:cubicBezTo>
                    <a:pt x="5215" y="14718"/>
                    <a:pt x="5169" y="14713"/>
                    <a:pt x="5122" y="14701"/>
                  </a:cubicBezTo>
                  <a:cubicBezTo>
                    <a:pt x="4818" y="14623"/>
                    <a:pt x="4638" y="14316"/>
                    <a:pt x="4716" y="14012"/>
                  </a:cubicBezTo>
                  <a:cubicBezTo>
                    <a:pt x="5291" y="11765"/>
                    <a:pt x="7318" y="10196"/>
                    <a:pt x="9636" y="10196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27" y="0"/>
                    <a:pt x="9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29" name="Google Shape;5529;p69"/>
          <p:cNvGrpSpPr/>
          <p:nvPr/>
        </p:nvGrpSpPr>
        <p:grpSpPr>
          <a:xfrm>
            <a:off x="1461983" y="3951798"/>
            <a:ext cx="339253" cy="339253"/>
            <a:chOff x="5651375" y="3806450"/>
            <a:chExt cx="481825" cy="481825"/>
          </a:xfrm>
        </p:grpSpPr>
        <p:sp>
          <p:nvSpPr>
            <p:cNvPr id="5530" name="Google Shape;5530;p69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1" name="Google Shape;5531;p69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2" name="Google Shape;5532;p69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3" name="Google Shape;5533;p69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34" name="Google Shape;5534;p69"/>
          <p:cNvGrpSpPr/>
          <p:nvPr/>
        </p:nvGrpSpPr>
        <p:grpSpPr>
          <a:xfrm>
            <a:off x="3360663" y="3953787"/>
            <a:ext cx="298503" cy="335275"/>
            <a:chOff x="6264300" y="3809300"/>
            <a:chExt cx="423950" cy="476175"/>
          </a:xfrm>
        </p:grpSpPr>
        <p:sp>
          <p:nvSpPr>
            <p:cNvPr id="5535" name="Google Shape;5535;p69"/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6" name="Google Shape;5536;p69"/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7" name="Google Shape;5537;p69"/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38" name="Google Shape;5538;p69"/>
          <p:cNvGrpSpPr/>
          <p:nvPr/>
        </p:nvGrpSpPr>
        <p:grpSpPr>
          <a:xfrm>
            <a:off x="5039841" y="3538881"/>
            <a:ext cx="340573" cy="339271"/>
            <a:chOff x="898875" y="4399275"/>
            <a:chExt cx="483700" cy="481850"/>
          </a:xfrm>
        </p:grpSpPr>
        <p:sp>
          <p:nvSpPr>
            <p:cNvPr id="5539" name="Google Shape;5539;p69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0" name="Google Shape;5540;p69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1" name="Google Shape;5541;p69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2" name="Google Shape;5542;p69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3" name="Google Shape;5543;p69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4" name="Google Shape;5544;p69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5" name="Google Shape;5545;p69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6" name="Google Shape;5546;p69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47" name="Google Shape;5547;p69"/>
          <p:cNvGrpSpPr/>
          <p:nvPr/>
        </p:nvGrpSpPr>
        <p:grpSpPr>
          <a:xfrm>
            <a:off x="5473575" y="3554133"/>
            <a:ext cx="339253" cy="308765"/>
            <a:chOff x="1492675" y="4420975"/>
            <a:chExt cx="481825" cy="438525"/>
          </a:xfrm>
        </p:grpSpPr>
        <p:sp>
          <p:nvSpPr>
            <p:cNvPr id="5548" name="Google Shape;5548;p69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9" name="Google Shape;5549;p69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0" name="Google Shape;5550;p69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1" name="Google Shape;5551;p69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2" name="Google Shape;5552;p69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53" name="Google Shape;5553;p69"/>
          <p:cNvGrpSpPr/>
          <p:nvPr/>
        </p:nvGrpSpPr>
        <p:grpSpPr>
          <a:xfrm>
            <a:off x="5878556" y="3539558"/>
            <a:ext cx="342580" cy="337915"/>
            <a:chOff x="2084100" y="4400250"/>
            <a:chExt cx="486550" cy="479925"/>
          </a:xfrm>
        </p:grpSpPr>
        <p:sp>
          <p:nvSpPr>
            <p:cNvPr id="5554" name="Google Shape;5554;p69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5" name="Google Shape;5555;p69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6" name="Google Shape;5556;p69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7" name="Google Shape;5557;p69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8" name="Google Shape;5558;p69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9" name="Google Shape;5559;p69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60" name="Google Shape;5560;p69"/>
          <p:cNvGrpSpPr/>
          <p:nvPr/>
        </p:nvGrpSpPr>
        <p:grpSpPr>
          <a:xfrm>
            <a:off x="6315036" y="3538907"/>
            <a:ext cx="298169" cy="339218"/>
            <a:chOff x="2707950" y="4399325"/>
            <a:chExt cx="423475" cy="481775"/>
          </a:xfrm>
        </p:grpSpPr>
        <p:sp>
          <p:nvSpPr>
            <p:cNvPr id="5561" name="Google Shape;5561;p69"/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2" name="Google Shape;5562;p69"/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3" name="Google Shape;5563;p69"/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4" name="Google Shape;5564;p69"/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5" name="Google Shape;5565;p69"/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6" name="Google Shape;5566;p69"/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7" name="Google Shape;5567;p69"/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8" name="Google Shape;5568;p69"/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9" name="Google Shape;5569;p69"/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0" name="Google Shape;5570;p69"/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1" name="Google Shape;5571;p69"/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2" name="Google Shape;5572;p69"/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73" name="Google Shape;5573;p69"/>
          <p:cNvGrpSpPr/>
          <p:nvPr/>
        </p:nvGrpSpPr>
        <p:grpSpPr>
          <a:xfrm>
            <a:off x="6744555" y="3538881"/>
            <a:ext cx="275057" cy="339271"/>
            <a:chOff x="3330525" y="4399275"/>
            <a:chExt cx="390650" cy="481850"/>
          </a:xfrm>
        </p:grpSpPr>
        <p:sp>
          <p:nvSpPr>
            <p:cNvPr id="5574" name="Google Shape;5574;p69"/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5" name="Google Shape;5575;p69"/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6" name="Google Shape;5576;p69"/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7" name="Google Shape;5577;p69"/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8" name="Google Shape;5578;p69"/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9" name="Google Shape;5579;p69"/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0" name="Google Shape;5580;p69"/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81" name="Google Shape;5581;p69"/>
          <p:cNvGrpSpPr/>
          <p:nvPr/>
        </p:nvGrpSpPr>
        <p:grpSpPr>
          <a:xfrm>
            <a:off x="7169084" y="3538890"/>
            <a:ext cx="253265" cy="339253"/>
            <a:chOff x="3938800" y="4399275"/>
            <a:chExt cx="359700" cy="481825"/>
          </a:xfrm>
        </p:grpSpPr>
        <p:sp>
          <p:nvSpPr>
            <p:cNvPr id="5582" name="Google Shape;5582;p69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3" name="Google Shape;5583;p69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4" name="Google Shape;5584;p69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5" name="Google Shape;5585;p69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6" name="Google Shape;5586;p69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87" name="Google Shape;5587;p69"/>
          <p:cNvGrpSpPr/>
          <p:nvPr/>
        </p:nvGrpSpPr>
        <p:grpSpPr>
          <a:xfrm>
            <a:off x="7639862" y="3538890"/>
            <a:ext cx="159039" cy="339253"/>
            <a:chOff x="4584850" y="4399275"/>
            <a:chExt cx="225875" cy="481825"/>
          </a:xfrm>
        </p:grpSpPr>
        <p:sp>
          <p:nvSpPr>
            <p:cNvPr id="5588" name="Google Shape;5588;p69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9" name="Google Shape;5589;p69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590" name="Google Shape;5590;p69"/>
          <p:cNvSpPr/>
          <p:nvPr/>
        </p:nvSpPr>
        <p:spPr>
          <a:xfrm>
            <a:off x="7957998" y="3538820"/>
            <a:ext cx="372275" cy="339112"/>
          </a:xfrm>
          <a:custGeom>
            <a:avLst/>
            <a:gdLst/>
            <a:ahLst/>
            <a:cxnLst/>
            <a:rect l="l" t="t" r="r" b="b"/>
            <a:pathLst>
              <a:path w="21149" h="19265" extrusionOk="0">
                <a:moveTo>
                  <a:pt x="10580" y="3417"/>
                </a:moveTo>
                <a:cubicBezTo>
                  <a:pt x="12186" y="3417"/>
                  <a:pt x="13773" y="4040"/>
                  <a:pt x="14967" y="5236"/>
                </a:cubicBezTo>
                <a:cubicBezTo>
                  <a:pt x="16933" y="7199"/>
                  <a:pt x="17352" y="10231"/>
                  <a:pt x="15997" y="12655"/>
                </a:cubicBezTo>
                <a:lnTo>
                  <a:pt x="7550" y="4209"/>
                </a:lnTo>
                <a:cubicBezTo>
                  <a:pt x="8500" y="3676"/>
                  <a:pt x="9544" y="3417"/>
                  <a:pt x="10580" y="3417"/>
                </a:cubicBezTo>
                <a:close/>
                <a:moveTo>
                  <a:pt x="5156" y="6603"/>
                </a:moveTo>
                <a:lnTo>
                  <a:pt x="13600" y="15049"/>
                </a:lnTo>
                <a:cubicBezTo>
                  <a:pt x="12650" y="15584"/>
                  <a:pt x="11607" y="15844"/>
                  <a:pt x="10570" y="15844"/>
                </a:cubicBezTo>
                <a:cubicBezTo>
                  <a:pt x="8964" y="15844"/>
                  <a:pt x="7375" y="15218"/>
                  <a:pt x="6183" y="14019"/>
                </a:cubicBezTo>
                <a:cubicBezTo>
                  <a:pt x="4210" y="12059"/>
                  <a:pt x="3789" y="9024"/>
                  <a:pt x="5156" y="6603"/>
                </a:cubicBezTo>
                <a:close/>
                <a:moveTo>
                  <a:pt x="10574" y="0"/>
                </a:moveTo>
                <a:cubicBezTo>
                  <a:pt x="8127" y="0"/>
                  <a:pt x="5681" y="948"/>
                  <a:pt x="3789" y="2842"/>
                </a:cubicBezTo>
                <a:cubicBezTo>
                  <a:pt x="1" y="6630"/>
                  <a:pt x="1" y="12628"/>
                  <a:pt x="3789" y="16413"/>
                </a:cubicBezTo>
                <a:cubicBezTo>
                  <a:pt x="5662" y="18289"/>
                  <a:pt x="8113" y="19265"/>
                  <a:pt x="10576" y="19265"/>
                </a:cubicBezTo>
                <a:cubicBezTo>
                  <a:pt x="13036" y="19265"/>
                  <a:pt x="15488" y="18289"/>
                  <a:pt x="17361" y="16413"/>
                </a:cubicBezTo>
                <a:cubicBezTo>
                  <a:pt x="21149" y="12625"/>
                  <a:pt x="21149" y="6630"/>
                  <a:pt x="17361" y="2842"/>
                </a:cubicBezTo>
                <a:cubicBezTo>
                  <a:pt x="15467" y="948"/>
                  <a:pt x="13020" y="0"/>
                  <a:pt x="105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591" name="Google Shape;5591;p69"/>
          <p:cNvGrpSpPr/>
          <p:nvPr/>
        </p:nvGrpSpPr>
        <p:grpSpPr>
          <a:xfrm>
            <a:off x="1049680" y="3951795"/>
            <a:ext cx="339253" cy="339253"/>
            <a:chOff x="5642550" y="4399275"/>
            <a:chExt cx="481825" cy="481825"/>
          </a:xfrm>
        </p:grpSpPr>
        <p:sp>
          <p:nvSpPr>
            <p:cNvPr id="5592" name="Google Shape;5592;p69"/>
            <p:cNvSpPr/>
            <p:nvPr/>
          </p:nvSpPr>
          <p:spPr>
            <a:xfrm>
              <a:off x="5642550" y="43992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7945"/>
                  </a:moveTo>
                  <a:cubicBezTo>
                    <a:pt x="15593" y="7945"/>
                    <a:pt x="15846" y="8195"/>
                    <a:pt x="15846" y="8508"/>
                  </a:cubicBezTo>
                  <a:lnTo>
                    <a:pt x="15846" y="10766"/>
                  </a:lnTo>
                  <a:cubicBezTo>
                    <a:pt x="15846" y="11079"/>
                    <a:pt x="15593" y="11332"/>
                    <a:pt x="15283" y="11332"/>
                  </a:cubicBezTo>
                  <a:lnTo>
                    <a:pt x="3991" y="11332"/>
                  </a:lnTo>
                  <a:cubicBezTo>
                    <a:pt x="3678" y="11332"/>
                    <a:pt x="3425" y="11079"/>
                    <a:pt x="3425" y="10766"/>
                  </a:cubicBezTo>
                  <a:lnTo>
                    <a:pt x="3425" y="8508"/>
                  </a:lnTo>
                  <a:cubicBezTo>
                    <a:pt x="3425" y="8195"/>
                    <a:pt x="3678" y="7945"/>
                    <a:pt x="3991" y="7945"/>
                  </a:cubicBezTo>
                  <a:close/>
                  <a:moveTo>
                    <a:pt x="9637" y="1"/>
                  </a:moveTo>
                  <a:cubicBezTo>
                    <a:pt x="4331" y="1"/>
                    <a:pt x="1" y="4331"/>
                    <a:pt x="1" y="9637"/>
                  </a:cubicBezTo>
                  <a:cubicBezTo>
                    <a:pt x="1" y="14946"/>
                    <a:pt x="4328" y="19273"/>
                    <a:pt x="9637" y="19273"/>
                  </a:cubicBezTo>
                  <a:cubicBezTo>
                    <a:pt x="14943" y="19273"/>
                    <a:pt x="19273" y="14946"/>
                    <a:pt x="19273" y="9637"/>
                  </a:cubicBezTo>
                  <a:cubicBezTo>
                    <a:pt x="19273" y="4331"/>
                    <a:pt x="14943" y="1"/>
                    <a:pt x="9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3" name="Google Shape;5593;p69"/>
            <p:cNvSpPr/>
            <p:nvPr/>
          </p:nvSpPr>
          <p:spPr>
            <a:xfrm>
              <a:off x="5756375" y="4626100"/>
              <a:ext cx="254100" cy="28275"/>
            </a:xfrm>
            <a:custGeom>
              <a:avLst/>
              <a:gdLst/>
              <a:ahLst/>
              <a:cxnLst/>
              <a:rect l="l" t="t" r="r" b="b"/>
              <a:pathLst>
                <a:path w="10164" h="1131" extrusionOk="0">
                  <a:moveTo>
                    <a:pt x="1" y="1"/>
                  </a:moveTo>
                  <a:lnTo>
                    <a:pt x="1" y="1130"/>
                  </a:lnTo>
                  <a:lnTo>
                    <a:pt x="10164" y="1130"/>
                  </a:lnTo>
                  <a:lnTo>
                    <a:pt x="101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94" name="Google Shape;5594;p69"/>
          <p:cNvGrpSpPr/>
          <p:nvPr/>
        </p:nvGrpSpPr>
        <p:grpSpPr>
          <a:xfrm>
            <a:off x="2859815" y="3963703"/>
            <a:ext cx="363316" cy="315437"/>
            <a:chOff x="6218300" y="4416175"/>
            <a:chExt cx="516000" cy="448000"/>
          </a:xfrm>
        </p:grpSpPr>
        <p:sp>
          <p:nvSpPr>
            <p:cNvPr id="5595" name="Google Shape;5595;p69"/>
            <p:cNvSpPr/>
            <p:nvPr/>
          </p:nvSpPr>
          <p:spPr>
            <a:xfrm>
              <a:off x="6462150" y="4525375"/>
              <a:ext cx="28250" cy="141250"/>
            </a:xfrm>
            <a:custGeom>
              <a:avLst/>
              <a:gdLst/>
              <a:ahLst/>
              <a:cxnLst/>
              <a:rect l="l" t="t" r="r" b="b"/>
              <a:pathLst>
                <a:path w="1130" h="565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6" name="Google Shape;5596;p69"/>
            <p:cNvSpPr/>
            <p:nvPr/>
          </p:nvSpPr>
          <p:spPr>
            <a:xfrm>
              <a:off x="6218300" y="44161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7" name="Google Shape;5597;p69"/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98" name="Google Shape;5598;p69"/>
          <p:cNvGrpSpPr/>
          <p:nvPr/>
        </p:nvGrpSpPr>
        <p:grpSpPr>
          <a:xfrm>
            <a:off x="5918879" y="3951792"/>
            <a:ext cx="339253" cy="339253"/>
            <a:chOff x="899850" y="4992125"/>
            <a:chExt cx="481825" cy="481825"/>
          </a:xfrm>
        </p:grpSpPr>
        <p:sp>
          <p:nvSpPr>
            <p:cNvPr id="5599" name="Google Shape;5599;p69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0" name="Google Shape;5600;p69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1" name="Google Shape;5601;p69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2" name="Google Shape;5602;p69"/>
          <p:cNvGrpSpPr/>
          <p:nvPr/>
        </p:nvGrpSpPr>
        <p:grpSpPr>
          <a:xfrm>
            <a:off x="5461708" y="3951792"/>
            <a:ext cx="339253" cy="339253"/>
            <a:chOff x="1492675" y="4992125"/>
            <a:chExt cx="481825" cy="481825"/>
          </a:xfrm>
        </p:grpSpPr>
        <p:sp>
          <p:nvSpPr>
            <p:cNvPr id="5603" name="Google Shape;5603;p69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4" name="Google Shape;5604;p69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5" name="Google Shape;5605;p69"/>
          <p:cNvGrpSpPr/>
          <p:nvPr/>
        </p:nvGrpSpPr>
        <p:grpSpPr>
          <a:xfrm>
            <a:off x="5004462" y="3951792"/>
            <a:ext cx="339253" cy="339253"/>
            <a:chOff x="2085525" y="4992125"/>
            <a:chExt cx="481825" cy="481825"/>
          </a:xfrm>
        </p:grpSpPr>
        <p:sp>
          <p:nvSpPr>
            <p:cNvPr id="5606" name="Google Shape;5606;p69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7" name="Google Shape;5607;p69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8" name="Google Shape;5608;p69"/>
          <p:cNvGrpSpPr/>
          <p:nvPr/>
        </p:nvGrpSpPr>
        <p:grpSpPr>
          <a:xfrm>
            <a:off x="6833221" y="3951792"/>
            <a:ext cx="339253" cy="339253"/>
            <a:chOff x="2678350" y="4992125"/>
            <a:chExt cx="481825" cy="481825"/>
          </a:xfrm>
        </p:grpSpPr>
        <p:sp>
          <p:nvSpPr>
            <p:cNvPr id="5609" name="Google Shape;5609;p69"/>
            <p:cNvSpPr/>
            <p:nvPr/>
          </p:nvSpPr>
          <p:spPr>
            <a:xfrm>
              <a:off x="2975725" y="5079150"/>
              <a:ext cx="56475" cy="309125"/>
            </a:xfrm>
            <a:custGeom>
              <a:avLst/>
              <a:gdLst/>
              <a:ahLst/>
              <a:cxnLst/>
              <a:rect l="l" t="t" r="r" b="b"/>
              <a:pathLst>
                <a:path w="2259" h="12365" extrusionOk="0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0" name="Google Shape;5610;p69"/>
            <p:cNvSpPr/>
            <p:nvPr/>
          </p:nvSpPr>
          <p:spPr>
            <a:xfrm>
              <a:off x="2806350" y="5162500"/>
              <a:ext cx="84700" cy="225775"/>
            </a:xfrm>
            <a:custGeom>
              <a:avLst/>
              <a:gdLst/>
              <a:ahLst/>
              <a:cxnLst/>
              <a:rect l="l" t="t" r="r" b="b"/>
              <a:pathLst>
                <a:path w="3388" h="9031" extrusionOk="0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1" name="Google Shape;5611;p69"/>
            <p:cNvSpPr/>
            <p:nvPr/>
          </p:nvSpPr>
          <p:spPr>
            <a:xfrm>
              <a:off x="26783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12" name="Google Shape;5612;p69"/>
          <p:cNvGrpSpPr/>
          <p:nvPr/>
        </p:nvGrpSpPr>
        <p:grpSpPr>
          <a:xfrm>
            <a:off x="4628816" y="3951792"/>
            <a:ext cx="339253" cy="339253"/>
            <a:chOff x="3271200" y="4992125"/>
            <a:chExt cx="481825" cy="481825"/>
          </a:xfrm>
        </p:grpSpPr>
        <p:sp>
          <p:nvSpPr>
            <p:cNvPr id="5613" name="Google Shape;5613;p69"/>
            <p:cNvSpPr/>
            <p:nvPr/>
          </p:nvSpPr>
          <p:spPr>
            <a:xfrm>
              <a:off x="3497950" y="51060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4" name="Google Shape;5614;p69"/>
            <p:cNvSpPr/>
            <p:nvPr/>
          </p:nvSpPr>
          <p:spPr>
            <a:xfrm>
              <a:off x="3497950" y="5218950"/>
              <a:ext cx="28250" cy="141175"/>
            </a:xfrm>
            <a:custGeom>
              <a:avLst/>
              <a:gdLst/>
              <a:ahLst/>
              <a:cxnLst/>
              <a:rect l="l" t="t" r="r" b="b"/>
              <a:pathLst>
                <a:path w="1130" h="5647" extrusionOk="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5" name="Google Shape;5615;p69"/>
            <p:cNvSpPr/>
            <p:nvPr/>
          </p:nvSpPr>
          <p:spPr>
            <a:xfrm>
              <a:off x="327120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16" name="Google Shape;5616;p69"/>
          <p:cNvGrpSpPr/>
          <p:nvPr/>
        </p:nvGrpSpPr>
        <p:grpSpPr>
          <a:xfrm>
            <a:off x="7290263" y="3952822"/>
            <a:ext cx="339411" cy="337193"/>
            <a:chOff x="3863900" y="4993625"/>
            <a:chExt cx="482050" cy="478900"/>
          </a:xfrm>
        </p:grpSpPr>
        <p:sp>
          <p:nvSpPr>
            <p:cNvPr id="5617" name="Google Shape;5617;p69"/>
            <p:cNvSpPr/>
            <p:nvPr/>
          </p:nvSpPr>
          <p:spPr>
            <a:xfrm>
              <a:off x="3877525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8" name="Google Shape;5618;p69"/>
            <p:cNvSpPr/>
            <p:nvPr/>
          </p:nvSpPr>
          <p:spPr>
            <a:xfrm>
              <a:off x="4113750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6" y="2202"/>
                  </a:lnTo>
                  <a:lnTo>
                    <a:pt x="4836" y="4680"/>
                  </a:lnTo>
                  <a:cubicBezTo>
                    <a:pt x="4836" y="4993"/>
                    <a:pt x="4584" y="5246"/>
                    <a:pt x="4270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0" y="4593"/>
                  </a:lnTo>
                  <a:lnTo>
                    <a:pt x="0" y="13566"/>
                  </a:lnTo>
                  <a:cubicBezTo>
                    <a:pt x="12" y="13560"/>
                    <a:pt x="24" y="13557"/>
                    <a:pt x="37" y="13551"/>
                  </a:cubicBezTo>
                  <a:lnTo>
                    <a:pt x="8552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9" name="Google Shape;5619;p69"/>
            <p:cNvSpPr/>
            <p:nvPr/>
          </p:nvSpPr>
          <p:spPr>
            <a:xfrm>
              <a:off x="3998800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3" y="1"/>
                    <a:pt x="3623" y="51"/>
                    <a:pt x="3430" y="151"/>
                  </a:cubicBezTo>
                  <a:lnTo>
                    <a:pt x="0" y="1970"/>
                  </a:lnTo>
                  <a:lnTo>
                    <a:pt x="9013" y="6740"/>
                  </a:lnTo>
                  <a:lnTo>
                    <a:pt x="13364" y="4587"/>
                  </a:lnTo>
                  <a:cubicBezTo>
                    <a:pt x="13298" y="4536"/>
                    <a:pt x="13226" y="4491"/>
                    <a:pt x="13150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6" y="1"/>
                    <a:pt x="4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0" name="Google Shape;5620;p69"/>
            <p:cNvSpPr/>
            <p:nvPr/>
          </p:nvSpPr>
          <p:spPr>
            <a:xfrm>
              <a:off x="3863900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21" name="Google Shape;5621;p69"/>
          <p:cNvGrpSpPr/>
          <p:nvPr/>
        </p:nvGrpSpPr>
        <p:grpSpPr>
          <a:xfrm>
            <a:off x="7747437" y="3952822"/>
            <a:ext cx="339411" cy="337193"/>
            <a:chOff x="4456725" y="4993625"/>
            <a:chExt cx="482050" cy="478900"/>
          </a:xfrm>
        </p:grpSpPr>
        <p:sp>
          <p:nvSpPr>
            <p:cNvPr id="5622" name="Google Shape;5622;p69"/>
            <p:cNvSpPr/>
            <p:nvPr/>
          </p:nvSpPr>
          <p:spPr>
            <a:xfrm>
              <a:off x="447035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2" y="1913"/>
                    <a:pt x="1" y="1952"/>
                  </a:cubicBezTo>
                  <a:lnTo>
                    <a:pt x="8893" y="6589"/>
                  </a:lnTo>
                  <a:lnTo>
                    <a:pt x="12618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3" name="Google Shape;5623;p69"/>
            <p:cNvSpPr/>
            <p:nvPr/>
          </p:nvSpPr>
          <p:spPr>
            <a:xfrm>
              <a:off x="470657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5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8" y="5246"/>
                    <a:pt x="3708" y="4993"/>
                    <a:pt x="3708" y="4680"/>
                  </a:cubicBezTo>
                  <a:lnTo>
                    <a:pt x="3708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5" y="9010"/>
                    <a:pt x="9288" y="8550"/>
                    <a:pt x="9288" y="8047"/>
                  </a:cubicBezTo>
                  <a:lnTo>
                    <a:pt x="9288" y="52"/>
                  </a:lnTo>
                  <a:cubicBezTo>
                    <a:pt x="9288" y="34"/>
                    <a:pt x="9288" y="19"/>
                    <a:pt x="9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4" name="Google Shape;5624;p69"/>
            <p:cNvSpPr/>
            <p:nvPr/>
          </p:nvSpPr>
          <p:spPr>
            <a:xfrm>
              <a:off x="4591625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4" y="1"/>
                    <a:pt x="3623" y="51"/>
                    <a:pt x="3431" y="151"/>
                  </a:cubicBezTo>
                  <a:lnTo>
                    <a:pt x="1" y="1970"/>
                  </a:lnTo>
                  <a:lnTo>
                    <a:pt x="9013" y="6740"/>
                  </a:lnTo>
                  <a:lnTo>
                    <a:pt x="13365" y="4587"/>
                  </a:lnTo>
                  <a:cubicBezTo>
                    <a:pt x="13298" y="4536"/>
                    <a:pt x="13226" y="4491"/>
                    <a:pt x="13151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7" y="1"/>
                    <a:pt x="4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5" name="Google Shape;5625;p69"/>
            <p:cNvSpPr/>
            <p:nvPr/>
          </p:nvSpPr>
          <p:spPr>
            <a:xfrm>
              <a:off x="445672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3277" y="4449"/>
                  </a:moveTo>
                  <a:cubicBezTo>
                    <a:pt x="3465" y="4449"/>
                    <a:pt x="3649" y="4542"/>
                    <a:pt x="3756" y="4713"/>
                  </a:cubicBezTo>
                  <a:lnTo>
                    <a:pt x="4632" y="6104"/>
                  </a:lnTo>
                  <a:lnTo>
                    <a:pt x="5559" y="5719"/>
                  </a:lnTo>
                  <a:cubicBezTo>
                    <a:pt x="5634" y="5686"/>
                    <a:pt x="5712" y="5670"/>
                    <a:pt x="5788" y="5670"/>
                  </a:cubicBezTo>
                  <a:cubicBezTo>
                    <a:pt x="6008" y="5670"/>
                    <a:pt x="6217" y="5800"/>
                    <a:pt x="6306" y="6017"/>
                  </a:cubicBezTo>
                  <a:cubicBezTo>
                    <a:pt x="6430" y="6309"/>
                    <a:pt x="6288" y="6643"/>
                    <a:pt x="5993" y="6761"/>
                  </a:cubicBezTo>
                  <a:lnTo>
                    <a:pt x="5243" y="7074"/>
                  </a:lnTo>
                  <a:lnTo>
                    <a:pt x="6032" y="8324"/>
                  </a:lnTo>
                  <a:cubicBezTo>
                    <a:pt x="6198" y="8586"/>
                    <a:pt x="6116" y="8935"/>
                    <a:pt x="5855" y="9101"/>
                  </a:cubicBezTo>
                  <a:cubicBezTo>
                    <a:pt x="5761" y="9160"/>
                    <a:pt x="5656" y="9189"/>
                    <a:pt x="5553" y="9189"/>
                  </a:cubicBezTo>
                  <a:cubicBezTo>
                    <a:pt x="5365" y="9189"/>
                    <a:pt x="5181" y="9095"/>
                    <a:pt x="5075" y="8926"/>
                  </a:cubicBezTo>
                  <a:lnTo>
                    <a:pt x="4186" y="7514"/>
                  </a:lnTo>
                  <a:lnTo>
                    <a:pt x="3310" y="7881"/>
                  </a:lnTo>
                  <a:cubicBezTo>
                    <a:pt x="3241" y="7908"/>
                    <a:pt x="3168" y="7923"/>
                    <a:pt x="3093" y="7923"/>
                  </a:cubicBezTo>
                  <a:cubicBezTo>
                    <a:pt x="2825" y="7923"/>
                    <a:pt x="2593" y="7733"/>
                    <a:pt x="2539" y="7471"/>
                  </a:cubicBezTo>
                  <a:cubicBezTo>
                    <a:pt x="2488" y="7206"/>
                    <a:pt x="2626" y="6941"/>
                    <a:pt x="2876" y="6839"/>
                  </a:cubicBezTo>
                  <a:lnTo>
                    <a:pt x="3575" y="6547"/>
                  </a:lnTo>
                  <a:lnTo>
                    <a:pt x="2801" y="5315"/>
                  </a:lnTo>
                  <a:cubicBezTo>
                    <a:pt x="2632" y="5050"/>
                    <a:pt x="2714" y="4701"/>
                    <a:pt x="2976" y="4535"/>
                  </a:cubicBezTo>
                  <a:cubicBezTo>
                    <a:pt x="3070" y="4477"/>
                    <a:pt x="3174" y="4449"/>
                    <a:pt x="3277" y="4449"/>
                  </a:cubicBezTo>
                  <a:close/>
                  <a:moveTo>
                    <a:pt x="7" y="1"/>
                  </a:moveTo>
                  <a:cubicBezTo>
                    <a:pt x="4" y="25"/>
                    <a:pt x="1" y="52"/>
                    <a:pt x="1" y="76"/>
                  </a:cubicBezTo>
                  <a:lnTo>
                    <a:pt x="1" y="8095"/>
                  </a:lnTo>
                  <a:cubicBezTo>
                    <a:pt x="1" y="8589"/>
                    <a:pt x="275" y="9043"/>
                    <a:pt x="714" y="9269"/>
                  </a:cubicBezTo>
                  <a:lnTo>
                    <a:pt x="8821" y="13572"/>
                  </a:lnTo>
                  <a:lnTo>
                    <a:pt x="8827" y="13575"/>
                  </a:lnTo>
                  <a:lnTo>
                    <a:pt x="8866" y="13596"/>
                  </a:lnTo>
                  <a:lnTo>
                    <a:pt x="8866" y="462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26" name="Google Shape;5626;p69"/>
          <p:cNvGrpSpPr/>
          <p:nvPr/>
        </p:nvGrpSpPr>
        <p:grpSpPr>
          <a:xfrm>
            <a:off x="6376030" y="3952813"/>
            <a:ext cx="339411" cy="337211"/>
            <a:chOff x="5049575" y="4993600"/>
            <a:chExt cx="482050" cy="478925"/>
          </a:xfrm>
        </p:grpSpPr>
        <p:sp>
          <p:nvSpPr>
            <p:cNvPr id="5627" name="Google Shape;5627;p69"/>
            <p:cNvSpPr/>
            <p:nvPr/>
          </p:nvSpPr>
          <p:spPr>
            <a:xfrm>
              <a:off x="506320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8" name="Google Shape;5628;p69"/>
            <p:cNvSpPr/>
            <p:nvPr/>
          </p:nvSpPr>
          <p:spPr>
            <a:xfrm>
              <a:off x="529942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9" name="Google Shape;5629;p69"/>
            <p:cNvSpPr/>
            <p:nvPr/>
          </p:nvSpPr>
          <p:spPr>
            <a:xfrm>
              <a:off x="5184475" y="4993600"/>
              <a:ext cx="334125" cy="168525"/>
            </a:xfrm>
            <a:custGeom>
              <a:avLst/>
              <a:gdLst/>
              <a:ahLst/>
              <a:cxnLst/>
              <a:rect l="l" t="t" r="r" b="b"/>
              <a:pathLst>
                <a:path w="13365" h="6741" extrusionOk="0">
                  <a:moveTo>
                    <a:pt x="4040" y="0"/>
                  </a:moveTo>
                  <a:cubicBezTo>
                    <a:pt x="3830" y="0"/>
                    <a:pt x="3621" y="50"/>
                    <a:pt x="3430" y="149"/>
                  </a:cubicBezTo>
                  <a:lnTo>
                    <a:pt x="0" y="1971"/>
                  </a:lnTo>
                  <a:lnTo>
                    <a:pt x="9013" y="6741"/>
                  </a:lnTo>
                  <a:lnTo>
                    <a:pt x="13364" y="4588"/>
                  </a:lnTo>
                  <a:cubicBezTo>
                    <a:pt x="13298" y="4537"/>
                    <a:pt x="13226" y="4492"/>
                    <a:pt x="13151" y="4455"/>
                  </a:cubicBezTo>
                  <a:lnTo>
                    <a:pt x="4638" y="140"/>
                  </a:lnTo>
                  <a:lnTo>
                    <a:pt x="4635" y="140"/>
                  </a:lnTo>
                  <a:cubicBezTo>
                    <a:pt x="4446" y="47"/>
                    <a:pt x="4243" y="0"/>
                    <a:pt x="4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30" name="Google Shape;5630;p69"/>
            <p:cNvSpPr/>
            <p:nvPr/>
          </p:nvSpPr>
          <p:spPr>
            <a:xfrm>
              <a:off x="504957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5803" y="5648"/>
                  </a:moveTo>
                  <a:cubicBezTo>
                    <a:pt x="5997" y="5648"/>
                    <a:pt x="6186" y="5748"/>
                    <a:pt x="6291" y="5927"/>
                  </a:cubicBezTo>
                  <a:cubicBezTo>
                    <a:pt x="6450" y="6195"/>
                    <a:pt x="6360" y="6541"/>
                    <a:pt x="6092" y="6701"/>
                  </a:cubicBezTo>
                  <a:lnTo>
                    <a:pt x="3843" y="8016"/>
                  </a:lnTo>
                  <a:lnTo>
                    <a:pt x="3834" y="8023"/>
                  </a:lnTo>
                  <a:lnTo>
                    <a:pt x="3831" y="8026"/>
                  </a:lnTo>
                  <a:lnTo>
                    <a:pt x="3818" y="8029"/>
                  </a:lnTo>
                  <a:cubicBezTo>
                    <a:pt x="3812" y="8032"/>
                    <a:pt x="3806" y="8035"/>
                    <a:pt x="3800" y="8038"/>
                  </a:cubicBezTo>
                  <a:lnTo>
                    <a:pt x="3785" y="8047"/>
                  </a:lnTo>
                  <a:lnTo>
                    <a:pt x="3767" y="8053"/>
                  </a:lnTo>
                  <a:lnTo>
                    <a:pt x="3752" y="8059"/>
                  </a:lnTo>
                  <a:lnTo>
                    <a:pt x="3734" y="8065"/>
                  </a:lnTo>
                  <a:lnTo>
                    <a:pt x="3716" y="8071"/>
                  </a:lnTo>
                  <a:lnTo>
                    <a:pt x="3698" y="8077"/>
                  </a:lnTo>
                  <a:cubicBezTo>
                    <a:pt x="3692" y="8077"/>
                    <a:pt x="3686" y="8080"/>
                    <a:pt x="3680" y="8080"/>
                  </a:cubicBezTo>
                  <a:cubicBezTo>
                    <a:pt x="3671" y="8083"/>
                    <a:pt x="3668" y="8083"/>
                    <a:pt x="3665" y="8083"/>
                  </a:cubicBezTo>
                  <a:lnTo>
                    <a:pt x="3641" y="8089"/>
                  </a:lnTo>
                  <a:lnTo>
                    <a:pt x="3629" y="8089"/>
                  </a:lnTo>
                  <a:cubicBezTo>
                    <a:pt x="3620" y="8089"/>
                    <a:pt x="3611" y="8092"/>
                    <a:pt x="3602" y="8092"/>
                  </a:cubicBezTo>
                  <a:lnTo>
                    <a:pt x="3484" y="8092"/>
                  </a:lnTo>
                  <a:lnTo>
                    <a:pt x="3466" y="8089"/>
                  </a:lnTo>
                  <a:cubicBezTo>
                    <a:pt x="3460" y="8089"/>
                    <a:pt x="3454" y="8086"/>
                    <a:pt x="3448" y="8086"/>
                  </a:cubicBezTo>
                  <a:cubicBezTo>
                    <a:pt x="3442" y="8083"/>
                    <a:pt x="3436" y="8083"/>
                    <a:pt x="3433" y="8080"/>
                  </a:cubicBezTo>
                  <a:lnTo>
                    <a:pt x="3412" y="8077"/>
                  </a:lnTo>
                  <a:cubicBezTo>
                    <a:pt x="3406" y="8077"/>
                    <a:pt x="3403" y="8074"/>
                    <a:pt x="3397" y="8071"/>
                  </a:cubicBezTo>
                  <a:lnTo>
                    <a:pt x="3376" y="8065"/>
                  </a:lnTo>
                  <a:lnTo>
                    <a:pt x="3361" y="8062"/>
                  </a:lnTo>
                  <a:lnTo>
                    <a:pt x="3343" y="8053"/>
                  </a:lnTo>
                  <a:lnTo>
                    <a:pt x="3328" y="8047"/>
                  </a:lnTo>
                  <a:lnTo>
                    <a:pt x="3310" y="8038"/>
                  </a:lnTo>
                  <a:lnTo>
                    <a:pt x="3295" y="8032"/>
                  </a:lnTo>
                  <a:cubicBezTo>
                    <a:pt x="3289" y="8029"/>
                    <a:pt x="3282" y="8026"/>
                    <a:pt x="3276" y="8019"/>
                  </a:cubicBezTo>
                  <a:lnTo>
                    <a:pt x="3261" y="8013"/>
                  </a:lnTo>
                  <a:lnTo>
                    <a:pt x="3246" y="8001"/>
                  </a:lnTo>
                  <a:cubicBezTo>
                    <a:pt x="3240" y="7998"/>
                    <a:pt x="3237" y="7995"/>
                    <a:pt x="3231" y="7992"/>
                  </a:cubicBezTo>
                  <a:lnTo>
                    <a:pt x="3216" y="7980"/>
                  </a:lnTo>
                  <a:cubicBezTo>
                    <a:pt x="3210" y="7977"/>
                    <a:pt x="3207" y="7974"/>
                    <a:pt x="3201" y="7968"/>
                  </a:cubicBezTo>
                  <a:cubicBezTo>
                    <a:pt x="3198" y="7965"/>
                    <a:pt x="3192" y="7962"/>
                    <a:pt x="3186" y="7956"/>
                  </a:cubicBezTo>
                  <a:lnTo>
                    <a:pt x="3174" y="7944"/>
                  </a:lnTo>
                  <a:lnTo>
                    <a:pt x="3159" y="7932"/>
                  </a:lnTo>
                  <a:lnTo>
                    <a:pt x="3147" y="7917"/>
                  </a:lnTo>
                  <a:cubicBezTo>
                    <a:pt x="3141" y="7914"/>
                    <a:pt x="3138" y="7908"/>
                    <a:pt x="3135" y="7905"/>
                  </a:cubicBezTo>
                  <a:lnTo>
                    <a:pt x="3120" y="7890"/>
                  </a:lnTo>
                  <a:lnTo>
                    <a:pt x="3111" y="7875"/>
                  </a:lnTo>
                  <a:cubicBezTo>
                    <a:pt x="3105" y="7869"/>
                    <a:pt x="3102" y="7863"/>
                    <a:pt x="3096" y="7857"/>
                  </a:cubicBezTo>
                  <a:lnTo>
                    <a:pt x="3087" y="7845"/>
                  </a:lnTo>
                  <a:lnTo>
                    <a:pt x="3075" y="7827"/>
                  </a:lnTo>
                  <a:lnTo>
                    <a:pt x="3069" y="7815"/>
                  </a:lnTo>
                  <a:lnTo>
                    <a:pt x="3069" y="7812"/>
                  </a:lnTo>
                  <a:lnTo>
                    <a:pt x="3063" y="7803"/>
                  </a:lnTo>
                  <a:lnTo>
                    <a:pt x="2415" y="6631"/>
                  </a:lnTo>
                  <a:cubicBezTo>
                    <a:pt x="2265" y="6357"/>
                    <a:pt x="2367" y="6014"/>
                    <a:pt x="2641" y="5863"/>
                  </a:cubicBezTo>
                  <a:lnTo>
                    <a:pt x="2635" y="5863"/>
                  </a:lnTo>
                  <a:cubicBezTo>
                    <a:pt x="2722" y="5816"/>
                    <a:pt x="2815" y="5793"/>
                    <a:pt x="2908" y="5793"/>
                  </a:cubicBezTo>
                  <a:cubicBezTo>
                    <a:pt x="3107" y="5793"/>
                    <a:pt x="3300" y="5899"/>
                    <a:pt x="3403" y="6086"/>
                  </a:cubicBezTo>
                  <a:lnTo>
                    <a:pt x="3770" y="6752"/>
                  </a:lnTo>
                  <a:lnTo>
                    <a:pt x="5520" y="5725"/>
                  </a:lnTo>
                  <a:cubicBezTo>
                    <a:pt x="5609" y="5673"/>
                    <a:pt x="5707" y="5648"/>
                    <a:pt x="5803" y="5648"/>
                  </a:cubicBezTo>
                  <a:close/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p70"/>
          <p:cNvSpPr txBox="1">
            <a:spLocks noGrp="1"/>
          </p:cNvSpPr>
          <p:nvPr>
            <p:ph type="title" idx="4294967295"/>
          </p:nvPr>
        </p:nvSpPr>
        <p:spPr>
          <a:xfrm>
            <a:off x="849675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Educational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6" name="Google Shape;5636;p70"/>
          <p:cNvSpPr txBox="1">
            <a:spLocks noGrp="1"/>
          </p:cNvSpPr>
          <p:nvPr>
            <p:ph type="title" idx="4294967295"/>
          </p:nvPr>
        </p:nvSpPr>
        <p:spPr>
          <a:xfrm>
            <a:off x="4858400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Medical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7" name="Google Shape;5637;p70"/>
          <p:cNvGrpSpPr/>
          <p:nvPr/>
        </p:nvGrpSpPr>
        <p:grpSpPr>
          <a:xfrm>
            <a:off x="876361" y="1533504"/>
            <a:ext cx="322099" cy="370529"/>
            <a:chOff x="-42971725" y="3217825"/>
            <a:chExt cx="275675" cy="317125"/>
          </a:xfrm>
        </p:grpSpPr>
        <p:sp>
          <p:nvSpPr>
            <p:cNvPr id="5638" name="Google Shape;5638;p70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1" name="Google Shape;5641;p70"/>
          <p:cNvGrpSpPr/>
          <p:nvPr/>
        </p:nvGrpSpPr>
        <p:grpSpPr>
          <a:xfrm>
            <a:off x="848276" y="2002160"/>
            <a:ext cx="378270" cy="337551"/>
            <a:chOff x="-42996150" y="3612600"/>
            <a:chExt cx="323750" cy="288900"/>
          </a:xfrm>
        </p:grpSpPr>
        <p:sp>
          <p:nvSpPr>
            <p:cNvPr id="5642" name="Google Shape;5642;p70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0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5" name="Google Shape;5645;p70"/>
          <p:cNvGrpSpPr/>
          <p:nvPr/>
        </p:nvGrpSpPr>
        <p:grpSpPr>
          <a:xfrm>
            <a:off x="851036" y="2411530"/>
            <a:ext cx="372749" cy="370909"/>
            <a:chOff x="-42994575" y="3950300"/>
            <a:chExt cx="319025" cy="317450"/>
          </a:xfrm>
        </p:grpSpPr>
        <p:sp>
          <p:nvSpPr>
            <p:cNvPr id="5646" name="Google Shape;5646;p70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0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0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9" name="Google Shape;5649;p70"/>
          <p:cNvGrpSpPr/>
          <p:nvPr/>
        </p:nvGrpSpPr>
        <p:grpSpPr>
          <a:xfrm>
            <a:off x="3004431" y="1558362"/>
            <a:ext cx="371785" cy="370879"/>
            <a:chOff x="-41111350" y="3239100"/>
            <a:chExt cx="318200" cy="317425"/>
          </a:xfrm>
        </p:grpSpPr>
        <p:sp>
          <p:nvSpPr>
            <p:cNvPr id="5650" name="Google Shape;5650;p70"/>
            <p:cNvSpPr/>
            <p:nvPr/>
          </p:nvSpPr>
          <p:spPr>
            <a:xfrm>
              <a:off x="-41111350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0"/>
            <p:cNvSpPr/>
            <p:nvPr/>
          </p:nvSpPr>
          <p:spPr>
            <a:xfrm>
              <a:off x="-41110575" y="3412375"/>
              <a:ext cx="146525" cy="144150"/>
            </a:xfrm>
            <a:custGeom>
              <a:avLst/>
              <a:gdLst/>
              <a:ahLst/>
              <a:cxnLst/>
              <a:rect l="l" t="t" r="r" b="b"/>
              <a:pathLst>
                <a:path w="5861" h="5766" extrusionOk="0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0"/>
            <p:cNvSpPr/>
            <p:nvPr/>
          </p:nvSpPr>
          <p:spPr>
            <a:xfrm>
              <a:off x="-40938875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0"/>
            <p:cNvSpPr/>
            <p:nvPr/>
          </p:nvSpPr>
          <p:spPr>
            <a:xfrm>
              <a:off x="-40938875" y="3411575"/>
              <a:ext cx="145725" cy="144950"/>
            </a:xfrm>
            <a:custGeom>
              <a:avLst/>
              <a:gdLst/>
              <a:ahLst/>
              <a:cxnLst/>
              <a:rect l="l" t="t" r="r" b="b"/>
              <a:pathLst>
                <a:path w="5829" h="5798" extrusionOk="0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4" name="Google Shape;5654;p70"/>
          <p:cNvGrpSpPr/>
          <p:nvPr/>
        </p:nvGrpSpPr>
        <p:grpSpPr>
          <a:xfrm>
            <a:off x="3000751" y="1993894"/>
            <a:ext cx="379146" cy="370967"/>
            <a:chOff x="-41117650" y="3605525"/>
            <a:chExt cx="324500" cy="317500"/>
          </a:xfrm>
        </p:grpSpPr>
        <p:sp>
          <p:nvSpPr>
            <p:cNvPr id="5655" name="Google Shape;5655;p70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0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0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8" name="Google Shape;5658;p70"/>
          <p:cNvSpPr/>
          <p:nvPr/>
        </p:nvSpPr>
        <p:spPr>
          <a:xfrm>
            <a:off x="3006881" y="2443479"/>
            <a:ext cx="372720" cy="361678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9" name="Google Shape;5659;p70"/>
          <p:cNvGrpSpPr/>
          <p:nvPr/>
        </p:nvGrpSpPr>
        <p:grpSpPr>
          <a:xfrm>
            <a:off x="1827005" y="2885417"/>
            <a:ext cx="216271" cy="371814"/>
            <a:chOff x="-39205300" y="3220175"/>
            <a:chExt cx="185100" cy="318225"/>
          </a:xfrm>
        </p:grpSpPr>
        <p:sp>
          <p:nvSpPr>
            <p:cNvPr id="5660" name="Google Shape;5660;p70"/>
            <p:cNvSpPr/>
            <p:nvPr/>
          </p:nvSpPr>
          <p:spPr>
            <a:xfrm>
              <a:off x="-39205300" y="3220175"/>
              <a:ext cx="185100" cy="111875"/>
            </a:xfrm>
            <a:custGeom>
              <a:avLst/>
              <a:gdLst/>
              <a:ahLst/>
              <a:cxnLst/>
              <a:rect l="l" t="t" r="r" b="b"/>
              <a:pathLst>
                <a:path w="7404" h="4475" extrusionOk="0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0"/>
            <p:cNvSpPr/>
            <p:nvPr/>
          </p:nvSpPr>
          <p:spPr>
            <a:xfrm>
              <a:off x="-39184825" y="3353300"/>
              <a:ext cx="144950" cy="185100"/>
            </a:xfrm>
            <a:custGeom>
              <a:avLst/>
              <a:gdLst/>
              <a:ahLst/>
              <a:cxnLst/>
              <a:rect l="l" t="t" r="r" b="b"/>
              <a:pathLst>
                <a:path w="5798" h="7404" extrusionOk="0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2" name="Google Shape;5662;p70"/>
          <p:cNvGrpSpPr/>
          <p:nvPr/>
        </p:nvGrpSpPr>
        <p:grpSpPr>
          <a:xfrm>
            <a:off x="1792533" y="3345488"/>
            <a:ext cx="300016" cy="369273"/>
            <a:chOff x="-39248625" y="3588600"/>
            <a:chExt cx="256775" cy="316050"/>
          </a:xfrm>
        </p:grpSpPr>
        <p:sp>
          <p:nvSpPr>
            <p:cNvPr id="5663" name="Google Shape;5663;p70"/>
            <p:cNvSpPr/>
            <p:nvPr/>
          </p:nvSpPr>
          <p:spPr>
            <a:xfrm>
              <a:off x="-39248625" y="3588600"/>
              <a:ext cx="256775" cy="316050"/>
            </a:xfrm>
            <a:custGeom>
              <a:avLst/>
              <a:gdLst/>
              <a:ahLst/>
              <a:cxnLst/>
              <a:rect l="l" t="t" r="r" b="b"/>
              <a:pathLst>
                <a:path w="10271" h="12642" extrusionOk="0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0"/>
            <p:cNvSpPr/>
            <p:nvPr/>
          </p:nvSpPr>
          <p:spPr>
            <a:xfrm>
              <a:off x="-39076150" y="3684875"/>
              <a:ext cx="84300" cy="80300"/>
            </a:xfrm>
            <a:custGeom>
              <a:avLst/>
              <a:gdLst/>
              <a:ahLst/>
              <a:cxnLst/>
              <a:rect l="l" t="t" r="r" b="b"/>
              <a:pathLst>
                <a:path w="3372" h="3212" extrusionOk="0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5" name="Google Shape;5665;p70"/>
          <p:cNvSpPr/>
          <p:nvPr/>
        </p:nvSpPr>
        <p:spPr>
          <a:xfrm>
            <a:off x="1763554" y="3801114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6" name="Google Shape;5666;p70"/>
          <p:cNvSpPr/>
          <p:nvPr/>
        </p:nvSpPr>
        <p:spPr>
          <a:xfrm>
            <a:off x="3953101" y="2872552"/>
            <a:ext cx="369974" cy="368601"/>
          </a:xfrm>
          <a:custGeom>
            <a:avLst/>
            <a:gdLst/>
            <a:ahLst/>
            <a:cxnLst/>
            <a:rect l="l" t="t" r="r" b="b"/>
            <a:pathLst>
              <a:path w="12666" h="12619" extrusionOk="0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7" name="Google Shape;5667;p70"/>
          <p:cNvGrpSpPr/>
          <p:nvPr/>
        </p:nvGrpSpPr>
        <p:grpSpPr>
          <a:xfrm>
            <a:off x="1243246" y="1533504"/>
            <a:ext cx="429504" cy="370879"/>
            <a:chOff x="-42651700" y="3217825"/>
            <a:chExt cx="367600" cy="317425"/>
          </a:xfrm>
        </p:grpSpPr>
        <p:sp>
          <p:nvSpPr>
            <p:cNvPr id="5668" name="Google Shape;5668;p70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0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0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0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2" name="Google Shape;5672;p70"/>
          <p:cNvGrpSpPr/>
          <p:nvPr/>
        </p:nvGrpSpPr>
        <p:grpSpPr>
          <a:xfrm>
            <a:off x="1278678" y="1973154"/>
            <a:ext cx="358640" cy="363226"/>
            <a:chOff x="-42617300" y="3587775"/>
            <a:chExt cx="306950" cy="310875"/>
          </a:xfrm>
        </p:grpSpPr>
        <p:sp>
          <p:nvSpPr>
            <p:cNvPr id="5673" name="Google Shape;5673;p70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0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5" name="Google Shape;5675;p70"/>
          <p:cNvSpPr/>
          <p:nvPr/>
        </p:nvSpPr>
        <p:spPr>
          <a:xfrm>
            <a:off x="1275131" y="2412197"/>
            <a:ext cx="371785" cy="369974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6" name="Google Shape;5676;p70"/>
          <p:cNvGrpSpPr/>
          <p:nvPr/>
        </p:nvGrpSpPr>
        <p:grpSpPr>
          <a:xfrm>
            <a:off x="3450506" y="1557895"/>
            <a:ext cx="376926" cy="370324"/>
            <a:chOff x="-40748275" y="3238700"/>
            <a:chExt cx="322600" cy="316950"/>
          </a:xfrm>
        </p:grpSpPr>
        <p:sp>
          <p:nvSpPr>
            <p:cNvPr id="5677" name="Google Shape;5677;p70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70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70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70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70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70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3" name="Google Shape;5683;p70"/>
          <p:cNvGrpSpPr/>
          <p:nvPr/>
        </p:nvGrpSpPr>
        <p:grpSpPr>
          <a:xfrm>
            <a:off x="3453062" y="2025879"/>
            <a:ext cx="371814" cy="338690"/>
            <a:chOff x="-40745125" y="3632900"/>
            <a:chExt cx="318225" cy="289875"/>
          </a:xfrm>
        </p:grpSpPr>
        <p:sp>
          <p:nvSpPr>
            <p:cNvPr id="5684" name="Google Shape;5684;p70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70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70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70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70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70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70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1" name="Google Shape;5691;p70"/>
          <p:cNvGrpSpPr/>
          <p:nvPr/>
        </p:nvGrpSpPr>
        <p:grpSpPr>
          <a:xfrm>
            <a:off x="3457209" y="2437089"/>
            <a:ext cx="363518" cy="370178"/>
            <a:chOff x="-40742750" y="3972175"/>
            <a:chExt cx="311125" cy="316825"/>
          </a:xfrm>
        </p:grpSpPr>
        <p:sp>
          <p:nvSpPr>
            <p:cNvPr id="5692" name="Google Shape;5692;p70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70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4" name="Google Shape;5694;p70"/>
          <p:cNvGrpSpPr/>
          <p:nvPr/>
        </p:nvGrpSpPr>
        <p:grpSpPr>
          <a:xfrm>
            <a:off x="2239871" y="2887257"/>
            <a:ext cx="266892" cy="369974"/>
            <a:chOff x="-38860325" y="3221750"/>
            <a:chExt cx="228425" cy="316650"/>
          </a:xfrm>
        </p:grpSpPr>
        <p:sp>
          <p:nvSpPr>
            <p:cNvPr id="5695" name="Google Shape;5695;p70"/>
            <p:cNvSpPr/>
            <p:nvPr/>
          </p:nvSpPr>
          <p:spPr>
            <a:xfrm>
              <a:off x="-38735875" y="3222550"/>
              <a:ext cx="103975" cy="123675"/>
            </a:xfrm>
            <a:custGeom>
              <a:avLst/>
              <a:gdLst/>
              <a:ahLst/>
              <a:cxnLst/>
              <a:rect l="l" t="t" r="r" b="b"/>
              <a:pathLst>
                <a:path w="4159" h="4947" extrusionOk="0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70"/>
            <p:cNvSpPr/>
            <p:nvPr/>
          </p:nvSpPr>
          <p:spPr>
            <a:xfrm>
              <a:off x="-38756375" y="3302875"/>
              <a:ext cx="22075" cy="63050"/>
            </a:xfrm>
            <a:custGeom>
              <a:avLst/>
              <a:gdLst/>
              <a:ahLst/>
              <a:cxnLst/>
              <a:rect l="l" t="t" r="r" b="b"/>
              <a:pathLst>
                <a:path w="883" h="2522" extrusionOk="0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70"/>
            <p:cNvSpPr/>
            <p:nvPr/>
          </p:nvSpPr>
          <p:spPr>
            <a:xfrm>
              <a:off x="-38859550" y="3221750"/>
              <a:ext cx="103200" cy="122900"/>
            </a:xfrm>
            <a:custGeom>
              <a:avLst/>
              <a:gdLst/>
              <a:ahLst/>
              <a:cxnLst/>
              <a:rect l="l" t="t" r="r" b="b"/>
              <a:pathLst>
                <a:path w="4128" h="4916" extrusionOk="0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70"/>
            <p:cNvSpPr/>
            <p:nvPr/>
          </p:nvSpPr>
          <p:spPr>
            <a:xfrm>
              <a:off x="-38860325" y="3367475"/>
              <a:ext cx="228425" cy="170925"/>
            </a:xfrm>
            <a:custGeom>
              <a:avLst/>
              <a:gdLst/>
              <a:ahLst/>
              <a:cxnLst/>
              <a:rect l="l" t="t" r="r" b="b"/>
              <a:pathLst>
                <a:path w="9137" h="6837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70"/>
          <p:cNvGrpSpPr/>
          <p:nvPr/>
        </p:nvGrpSpPr>
        <p:grpSpPr>
          <a:xfrm>
            <a:off x="2190678" y="3349314"/>
            <a:ext cx="380081" cy="367111"/>
            <a:chOff x="-38905225" y="3591875"/>
            <a:chExt cx="325300" cy="314200"/>
          </a:xfrm>
        </p:grpSpPr>
        <p:sp>
          <p:nvSpPr>
            <p:cNvPr id="5700" name="Google Shape;5700;p70"/>
            <p:cNvSpPr/>
            <p:nvPr/>
          </p:nvSpPr>
          <p:spPr>
            <a:xfrm>
              <a:off x="-38716975" y="3591875"/>
              <a:ext cx="137050" cy="131625"/>
            </a:xfrm>
            <a:custGeom>
              <a:avLst/>
              <a:gdLst/>
              <a:ahLst/>
              <a:cxnLst/>
              <a:rect l="l" t="t" r="r" b="b"/>
              <a:pathLst>
                <a:path w="5482" h="5265" extrusionOk="0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70"/>
            <p:cNvSpPr/>
            <p:nvPr/>
          </p:nvSpPr>
          <p:spPr>
            <a:xfrm>
              <a:off x="-38905225" y="3774675"/>
              <a:ext cx="137075" cy="131400"/>
            </a:xfrm>
            <a:custGeom>
              <a:avLst/>
              <a:gdLst/>
              <a:ahLst/>
              <a:cxnLst/>
              <a:rect l="l" t="t" r="r" b="b"/>
              <a:pathLst>
                <a:path w="5483" h="5256" extrusionOk="0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70"/>
            <p:cNvSpPr/>
            <p:nvPr/>
          </p:nvSpPr>
          <p:spPr>
            <a:xfrm>
              <a:off x="-38891050" y="3599025"/>
              <a:ext cx="298525" cy="300900"/>
            </a:xfrm>
            <a:custGeom>
              <a:avLst/>
              <a:gdLst/>
              <a:ahLst/>
              <a:cxnLst/>
              <a:rect l="l" t="t" r="r" b="b"/>
              <a:pathLst>
                <a:path w="11941" h="12036" extrusionOk="0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3" name="Google Shape;5703;p70"/>
          <p:cNvSpPr/>
          <p:nvPr/>
        </p:nvSpPr>
        <p:spPr>
          <a:xfrm>
            <a:off x="2198491" y="3859092"/>
            <a:ext cx="369974" cy="312927"/>
          </a:xfrm>
          <a:custGeom>
            <a:avLst/>
            <a:gdLst/>
            <a:ahLst/>
            <a:cxnLst/>
            <a:rect l="l" t="t" r="r" b="b"/>
            <a:pathLst>
              <a:path w="12666" h="10713" extrusionOk="0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4" name="Google Shape;5704;p70"/>
          <p:cNvGrpSpPr/>
          <p:nvPr/>
        </p:nvGrpSpPr>
        <p:grpSpPr>
          <a:xfrm>
            <a:off x="3997427" y="3334394"/>
            <a:ext cx="290815" cy="369740"/>
            <a:chOff x="-37370925" y="3579105"/>
            <a:chExt cx="248900" cy="316450"/>
          </a:xfrm>
        </p:grpSpPr>
        <p:sp>
          <p:nvSpPr>
            <p:cNvPr id="5705" name="Google Shape;5705;p70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70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7" name="Google Shape;5707;p70"/>
          <p:cNvSpPr/>
          <p:nvPr/>
        </p:nvSpPr>
        <p:spPr>
          <a:xfrm>
            <a:off x="1697481" y="1534192"/>
            <a:ext cx="364453" cy="36941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8" name="Google Shape;5708;p70"/>
          <p:cNvSpPr/>
          <p:nvPr/>
        </p:nvSpPr>
        <p:spPr>
          <a:xfrm>
            <a:off x="1722323" y="1969494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9" name="Google Shape;5709;p70"/>
          <p:cNvGrpSpPr/>
          <p:nvPr/>
        </p:nvGrpSpPr>
        <p:grpSpPr>
          <a:xfrm>
            <a:off x="1690803" y="2412465"/>
            <a:ext cx="371814" cy="369974"/>
            <a:chOff x="-42259725" y="3951100"/>
            <a:chExt cx="318225" cy="316650"/>
          </a:xfrm>
        </p:grpSpPr>
        <p:sp>
          <p:nvSpPr>
            <p:cNvPr id="5710" name="Google Shape;5710;p70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70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2" name="Google Shape;5712;p70"/>
          <p:cNvGrpSpPr/>
          <p:nvPr/>
        </p:nvGrpSpPr>
        <p:grpSpPr>
          <a:xfrm>
            <a:off x="3889164" y="1591486"/>
            <a:ext cx="370879" cy="337755"/>
            <a:chOff x="-40378075" y="3267450"/>
            <a:chExt cx="317425" cy="289075"/>
          </a:xfrm>
        </p:grpSpPr>
        <p:sp>
          <p:nvSpPr>
            <p:cNvPr id="5713" name="Google Shape;5713;p70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70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70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70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7" name="Google Shape;5717;p70"/>
          <p:cNvGrpSpPr/>
          <p:nvPr/>
        </p:nvGrpSpPr>
        <p:grpSpPr>
          <a:xfrm>
            <a:off x="3892830" y="1992754"/>
            <a:ext cx="363548" cy="369974"/>
            <a:chOff x="-40372575" y="3604550"/>
            <a:chExt cx="311150" cy="316650"/>
          </a:xfrm>
        </p:grpSpPr>
        <p:sp>
          <p:nvSpPr>
            <p:cNvPr id="5718" name="Google Shape;5718;p70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70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70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21" name="Google Shape;5721;p70"/>
          <p:cNvSpPr/>
          <p:nvPr/>
        </p:nvSpPr>
        <p:spPr>
          <a:xfrm>
            <a:off x="3896162" y="2436031"/>
            <a:ext cx="362613" cy="371902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2" name="Google Shape;5722;p70"/>
          <p:cNvGrpSpPr/>
          <p:nvPr/>
        </p:nvGrpSpPr>
        <p:grpSpPr>
          <a:xfrm>
            <a:off x="2616780" y="2885417"/>
            <a:ext cx="399038" cy="372165"/>
            <a:chOff x="-38542250" y="3220175"/>
            <a:chExt cx="341525" cy="318525"/>
          </a:xfrm>
        </p:grpSpPr>
        <p:sp>
          <p:nvSpPr>
            <p:cNvPr id="5723" name="Google Shape;5723;p70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70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70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0"/>
          <p:cNvGrpSpPr/>
          <p:nvPr/>
        </p:nvGrpSpPr>
        <p:grpSpPr>
          <a:xfrm>
            <a:off x="2638712" y="3344787"/>
            <a:ext cx="369974" cy="369068"/>
            <a:chOff x="-38537400" y="3588000"/>
            <a:chExt cx="316650" cy="315875"/>
          </a:xfrm>
        </p:grpSpPr>
        <p:sp>
          <p:nvSpPr>
            <p:cNvPr id="5727" name="Google Shape;5727;p70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70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70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70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1" name="Google Shape;5731;p70"/>
          <p:cNvGrpSpPr/>
          <p:nvPr/>
        </p:nvGrpSpPr>
        <p:grpSpPr>
          <a:xfrm>
            <a:off x="2637792" y="3802316"/>
            <a:ext cx="371814" cy="369974"/>
            <a:chOff x="-38538975" y="3954250"/>
            <a:chExt cx="318225" cy="316650"/>
          </a:xfrm>
        </p:grpSpPr>
        <p:sp>
          <p:nvSpPr>
            <p:cNvPr id="5732" name="Google Shape;5732;p70"/>
            <p:cNvSpPr/>
            <p:nvPr/>
          </p:nvSpPr>
          <p:spPr>
            <a:xfrm>
              <a:off x="-38538975" y="3954250"/>
              <a:ext cx="254425" cy="253625"/>
            </a:xfrm>
            <a:custGeom>
              <a:avLst/>
              <a:gdLst/>
              <a:ahLst/>
              <a:cxnLst/>
              <a:rect l="l" t="t" r="r" b="b"/>
              <a:pathLst>
                <a:path w="10177" h="10145" extrusionOk="0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0"/>
            <p:cNvSpPr/>
            <p:nvPr/>
          </p:nvSpPr>
          <p:spPr>
            <a:xfrm>
              <a:off x="-38496450" y="4081725"/>
              <a:ext cx="275700" cy="189175"/>
            </a:xfrm>
            <a:custGeom>
              <a:avLst/>
              <a:gdLst/>
              <a:ahLst/>
              <a:cxnLst/>
              <a:rect l="l" t="t" r="r" b="b"/>
              <a:pathLst>
                <a:path w="11028" h="7567" extrusionOk="0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4" name="Google Shape;5734;p70"/>
          <p:cNvGrpSpPr/>
          <p:nvPr/>
        </p:nvGrpSpPr>
        <p:grpSpPr>
          <a:xfrm>
            <a:off x="3955104" y="3797243"/>
            <a:ext cx="375465" cy="371814"/>
            <a:chOff x="-37385100" y="3949908"/>
            <a:chExt cx="321350" cy="318225"/>
          </a:xfrm>
        </p:grpSpPr>
        <p:sp>
          <p:nvSpPr>
            <p:cNvPr id="5735" name="Google Shape;5735;p70"/>
            <p:cNvSpPr/>
            <p:nvPr/>
          </p:nvSpPr>
          <p:spPr>
            <a:xfrm>
              <a:off x="-37190575" y="4145233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0"/>
            <p:cNvSpPr/>
            <p:nvPr/>
          </p:nvSpPr>
          <p:spPr>
            <a:xfrm>
              <a:off x="-37385100" y="3949908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7" name="Google Shape;5737;p70"/>
          <p:cNvGrpSpPr/>
          <p:nvPr/>
        </p:nvGrpSpPr>
        <p:grpSpPr>
          <a:xfrm>
            <a:off x="2130763" y="1532803"/>
            <a:ext cx="370909" cy="370675"/>
            <a:chOff x="-41895050" y="3217225"/>
            <a:chExt cx="317450" cy="317250"/>
          </a:xfrm>
        </p:grpSpPr>
        <p:sp>
          <p:nvSpPr>
            <p:cNvPr id="5738" name="Google Shape;5738;p70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0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0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0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0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3" name="Google Shape;5743;p70"/>
          <p:cNvGrpSpPr/>
          <p:nvPr/>
        </p:nvGrpSpPr>
        <p:grpSpPr>
          <a:xfrm>
            <a:off x="2130310" y="1969737"/>
            <a:ext cx="371814" cy="369974"/>
            <a:chOff x="-41893475" y="3584850"/>
            <a:chExt cx="318225" cy="316650"/>
          </a:xfrm>
        </p:grpSpPr>
        <p:sp>
          <p:nvSpPr>
            <p:cNvPr id="5744" name="Google Shape;5744;p70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0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0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0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8" name="Google Shape;5748;p70"/>
          <p:cNvSpPr/>
          <p:nvPr/>
        </p:nvSpPr>
        <p:spPr>
          <a:xfrm>
            <a:off x="2133283" y="2414037"/>
            <a:ext cx="371814" cy="369302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9" name="Google Shape;5749;p70"/>
          <p:cNvSpPr/>
          <p:nvPr/>
        </p:nvSpPr>
        <p:spPr>
          <a:xfrm>
            <a:off x="845041" y="2906375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0" name="Google Shape;5750;p70"/>
          <p:cNvGrpSpPr/>
          <p:nvPr/>
        </p:nvGrpSpPr>
        <p:grpSpPr>
          <a:xfrm>
            <a:off x="900338" y="3365029"/>
            <a:ext cx="337522" cy="370909"/>
            <a:chOff x="-39998250" y="3605325"/>
            <a:chExt cx="288875" cy="317450"/>
          </a:xfrm>
        </p:grpSpPr>
        <p:sp>
          <p:nvSpPr>
            <p:cNvPr id="5751" name="Google Shape;5751;p70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0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3" name="Google Shape;5753;p70"/>
          <p:cNvGrpSpPr/>
          <p:nvPr/>
        </p:nvGrpSpPr>
        <p:grpSpPr>
          <a:xfrm>
            <a:off x="884112" y="3823493"/>
            <a:ext cx="369974" cy="369945"/>
            <a:chOff x="-40011050" y="3972375"/>
            <a:chExt cx="316650" cy="316625"/>
          </a:xfrm>
        </p:grpSpPr>
        <p:sp>
          <p:nvSpPr>
            <p:cNvPr id="5754" name="Google Shape;5754;p70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0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6" name="Google Shape;5756;p70"/>
          <p:cNvGrpSpPr/>
          <p:nvPr/>
        </p:nvGrpSpPr>
        <p:grpSpPr>
          <a:xfrm>
            <a:off x="3116043" y="2888192"/>
            <a:ext cx="266921" cy="369039"/>
            <a:chOff x="-38129425" y="3222550"/>
            <a:chExt cx="228450" cy="315850"/>
          </a:xfrm>
        </p:grpSpPr>
        <p:sp>
          <p:nvSpPr>
            <p:cNvPr id="5757" name="Google Shape;5757;p70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0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9" name="Google Shape;5759;p70"/>
          <p:cNvGrpSpPr/>
          <p:nvPr/>
        </p:nvGrpSpPr>
        <p:grpSpPr>
          <a:xfrm>
            <a:off x="3071012" y="3344787"/>
            <a:ext cx="371785" cy="369974"/>
            <a:chOff x="-38172725" y="3588000"/>
            <a:chExt cx="318200" cy="316650"/>
          </a:xfrm>
        </p:grpSpPr>
        <p:sp>
          <p:nvSpPr>
            <p:cNvPr id="5760" name="Google Shape;5760;p70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0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0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0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0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0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0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0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8" name="Google Shape;5768;p70"/>
          <p:cNvGrpSpPr/>
          <p:nvPr/>
        </p:nvGrpSpPr>
        <p:grpSpPr>
          <a:xfrm>
            <a:off x="3146914" y="3803222"/>
            <a:ext cx="219981" cy="369974"/>
            <a:chOff x="-38109725" y="3955025"/>
            <a:chExt cx="188275" cy="316650"/>
          </a:xfrm>
        </p:grpSpPr>
        <p:sp>
          <p:nvSpPr>
            <p:cNvPr id="5769" name="Google Shape;5769;p70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0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1" name="Google Shape;5771;p70"/>
          <p:cNvSpPr/>
          <p:nvPr/>
        </p:nvSpPr>
        <p:spPr>
          <a:xfrm>
            <a:off x="2248517" y="4262983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2" name="Google Shape;5772;p70"/>
          <p:cNvGrpSpPr/>
          <p:nvPr/>
        </p:nvGrpSpPr>
        <p:grpSpPr>
          <a:xfrm>
            <a:off x="2562313" y="1534643"/>
            <a:ext cx="373654" cy="369068"/>
            <a:chOff x="-41530375" y="3218800"/>
            <a:chExt cx="319800" cy="315875"/>
          </a:xfrm>
        </p:grpSpPr>
        <p:sp>
          <p:nvSpPr>
            <p:cNvPr id="5773" name="Google Shape;5773;p70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70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5" name="Google Shape;5775;p70"/>
          <p:cNvGrpSpPr/>
          <p:nvPr/>
        </p:nvGrpSpPr>
        <p:grpSpPr>
          <a:xfrm>
            <a:off x="2564607" y="2049801"/>
            <a:ext cx="369068" cy="289004"/>
            <a:chOff x="-41526450" y="3653375"/>
            <a:chExt cx="315875" cy="247350"/>
          </a:xfrm>
        </p:grpSpPr>
        <p:sp>
          <p:nvSpPr>
            <p:cNvPr id="5776" name="Google Shape;5776;p70"/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70"/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8" name="Google Shape;5778;p70"/>
          <p:cNvGrpSpPr/>
          <p:nvPr/>
        </p:nvGrpSpPr>
        <p:grpSpPr>
          <a:xfrm>
            <a:off x="2565994" y="2412465"/>
            <a:ext cx="366293" cy="369974"/>
            <a:chOff x="-41526450" y="3951100"/>
            <a:chExt cx="313500" cy="316650"/>
          </a:xfrm>
        </p:grpSpPr>
        <p:sp>
          <p:nvSpPr>
            <p:cNvPr id="5779" name="Google Shape;5779;p70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70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70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2" name="Google Shape;5782;p70"/>
          <p:cNvGrpSpPr/>
          <p:nvPr/>
        </p:nvGrpSpPr>
        <p:grpSpPr>
          <a:xfrm>
            <a:off x="1331249" y="2906594"/>
            <a:ext cx="339595" cy="371814"/>
            <a:chOff x="-39625900" y="3238300"/>
            <a:chExt cx="290650" cy="318225"/>
          </a:xfrm>
        </p:grpSpPr>
        <p:sp>
          <p:nvSpPr>
            <p:cNvPr id="5783" name="Google Shape;5783;p70"/>
            <p:cNvSpPr/>
            <p:nvPr/>
          </p:nvSpPr>
          <p:spPr>
            <a:xfrm>
              <a:off x="-39625900" y="3238300"/>
              <a:ext cx="290650" cy="318225"/>
            </a:xfrm>
            <a:custGeom>
              <a:avLst/>
              <a:gdLst/>
              <a:ahLst/>
              <a:cxnLst/>
              <a:rect l="l" t="t" r="r" b="b"/>
              <a:pathLst>
                <a:path w="11626" h="12729" extrusionOk="0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70"/>
            <p:cNvSpPr/>
            <p:nvPr/>
          </p:nvSpPr>
          <p:spPr>
            <a:xfrm>
              <a:off x="-39521150" y="3328875"/>
              <a:ext cx="82725" cy="227650"/>
            </a:xfrm>
            <a:custGeom>
              <a:avLst/>
              <a:gdLst/>
              <a:ahLst/>
              <a:cxnLst/>
              <a:rect l="l" t="t" r="r" b="b"/>
              <a:pathLst>
                <a:path w="3309" h="9106" extrusionOk="0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5" name="Google Shape;5785;p70"/>
          <p:cNvSpPr/>
          <p:nvPr/>
        </p:nvSpPr>
        <p:spPr>
          <a:xfrm>
            <a:off x="1353422" y="3365720"/>
            <a:ext cx="315672" cy="369974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6" name="Google Shape;5786;p70"/>
          <p:cNvGrpSpPr/>
          <p:nvPr/>
        </p:nvGrpSpPr>
        <p:grpSpPr>
          <a:xfrm>
            <a:off x="1325300" y="3823055"/>
            <a:ext cx="366293" cy="370441"/>
            <a:chOff x="-39647175" y="3972000"/>
            <a:chExt cx="313500" cy="317050"/>
          </a:xfrm>
        </p:grpSpPr>
        <p:sp>
          <p:nvSpPr>
            <p:cNvPr id="5787" name="Google Shape;5787;p70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70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70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0" name="Google Shape;5790;p70"/>
          <p:cNvGrpSpPr/>
          <p:nvPr/>
        </p:nvGrpSpPr>
        <p:grpSpPr>
          <a:xfrm>
            <a:off x="3494427" y="2887053"/>
            <a:ext cx="375495" cy="370879"/>
            <a:chOff x="-37808850" y="3221575"/>
            <a:chExt cx="321375" cy="317425"/>
          </a:xfrm>
        </p:grpSpPr>
        <p:sp>
          <p:nvSpPr>
            <p:cNvPr id="5791" name="Google Shape;5791;p70"/>
            <p:cNvSpPr/>
            <p:nvPr/>
          </p:nvSpPr>
          <p:spPr>
            <a:xfrm>
              <a:off x="-37808850" y="3294050"/>
              <a:ext cx="261500" cy="244950"/>
            </a:xfrm>
            <a:custGeom>
              <a:avLst/>
              <a:gdLst/>
              <a:ahLst/>
              <a:cxnLst/>
              <a:rect l="l" t="t" r="r" b="b"/>
              <a:pathLst>
                <a:path w="10460" h="9798" extrusionOk="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70"/>
            <p:cNvSpPr/>
            <p:nvPr/>
          </p:nvSpPr>
          <p:spPr>
            <a:xfrm>
              <a:off x="-37601700" y="3221575"/>
              <a:ext cx="114225" cy="111275"/>
            </a:xfrm>
            <a:custGeom>
              <a:avLst/>
              <a:gdLst/>
              <a:ahLst/>
              <a:cxnLst/>
              <a:rect l="l" t="t" r="r" b="b"/>
              <a:pathLst>
                <a:path w="4569" h="4451" extrusionOk="0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70"/>
          <p:cNvGrpSpPr/>
          <p:nvPr/>
        </p:nvGrpSpPr>
        <p:grpSpPr>
          <a:xfrm>
            <a:off x="3503201" y="3409084"/>
            <a:ext cx="372749" cy="241158"/>
            <a:chOff x="-37806500" y="3643030"/>
            <a:chExt cx="319025" cy="206400"/>
          </a:xfrm>
        </p:grpSpPr>
        <p:sp>
          <p:nvSpPr>
            <p:cNvPr id="5794" name="Google Shape;5794;p70"/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70"/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6" name="Google Shape;5796;p70"/>
          <p:cNvGrpSpPr/>
          <p:nvPr/>
        </p:nvGrpSpPr>
        <p:grpSpPr>
          <a:xfrm>
            <a:off x="3505508" y="3801381"/>
            <a:ext cx="368134" cy="371814"/>
            <a:chOff x="-37804925" y="3953450"/>
            <a:chExt cx="315075" cy="318225"/>
          </a:xfrm>
        </p:grpSpPr>
        <p:sp>
          <p:nvSpPr>
            <p:cNvPr id="5797" name="Google Shape;5797;p70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70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70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0" name="Google Shape;5800;p70"/>
          <p:cNvSpPr/>
          <p:nvPr/>
        </p:nvSpPr>
        <p:spPr>
          <a:xfrm>
            <a:off x="2754452" y="4266125"/>
            <a:ext cx="265986" cy="369039"/>
          </a:xfrm>
          <a:custGeom>
            <a:avLst/>
            <a:gdLst/>
            <a:ahLst/>
            <a:cxnLst/>
            <a:rect l="l" t="t" r="r" b="b"/>
            <a:pathLst>
              <a:path w="9106" h="12634" extrusionOk="0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1" name="Google Shape;5801;p70"/>
          <p:cNvGrpSpPr/>
          <p:nvPr/>
        </p:nvGrpSpPr>
        <p:grpSpPr>
          <a:xfrm>
            <a:off x="4860977" y="1553988"/>
            <a:ext cx="355663" cy="308725"/>
            <a:chOff x="-28462125" y="3199700"/>
            <a:chExt cx="298550" cy="259150"/>
          </a:xfrm>
        </p:grpSpPr>
        <p:sp>
          <p:nvSpPr>
            <p:cNvPr id="5802" name="Google Shape;5802;p70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70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70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5" name="Google Shape;5805;p70"/>
          <p:cNvGrpSpPr/>
          <p:nvPr/>
        </p:nvGrpSpPr>
        <p:grpSpPr>
          <a:xfrm>
            <a:off x="4861930" y="1988678"/>
            <a:ext cx="353757" cy="352833"/>
            <a:chOff x="-28461325" y="3545475"/>
            <a:chExt cx="296950" cy="296175"/>
          </a:xfrm>
        </p:grpSpPr>
        <p:sp>
          <p:nvSpPr>
            <p:cNvPr id="5806" name="Google Shape;5806;p70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70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70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70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70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70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2" name="Google Shape;5812;p70"/>
          <p:cNvGrpSpPr/>
          <p:nvPr/>
        </p:nvGrpSpPr>
        <p:grpSpPr>
          <a:xfrm>
            <a:off x="4858162" y="2438722"/>
            <a:ext cx="361292" cy="352803"/>
            <a:chOff x="-28463700" y="3914875"/>
            <a:chExt cx="303275" cy="296150"/>
          </a:xfrm>
        </p:grpSpPr>
        <p:sp>
          <p:nvSpPr>
            <p:cNvPr id="5813" name="Google Shape;5813;p70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70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5" name="Google Shape;5815;p70"/>
          <p:cNvGrpSpPr/>
          <p:nvPr/>
        </p:nvGrpSpPr>
        <p:grpSpPr>
          <a:xfrm>
            <a:off x="7092947" y="1594805"/>
            <a:ext cx="351880" cy="227092"/>
            <a:chOff x="-26573400" y="3224125"/>
            <a:chExt cx="295375" cy="190625"/>
          </a:xfrm>
        </p:grpSpPr>
        <p:sp>
          <p:nvSpPr>
            <p:cNvPr id="5816" name="Google Shape;5816;p70"/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70"/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8" name="Google Shape;5818;p70"/>
          <p:cNvGrpSpPr/>
          <p:nvPr/>
        </p:nvGrpSpPr>
        <p:grpSpPr>
          <a:xfrm>
            <a:off x="7092947" y="1989140"/>
            <a:ext cx="351880" cy="351910"/>
            <a:chOff x="-26573400" y="3546250"/>
            <a:chExt cx="295375" cy="295400"/>
          </a:xfrm>
        </p:grpSpPr>
        <p:sp>
          <p:nvSpPr>
            <p:cNvPr id="5819" name="Google Shape;5819;p70"/>
            <p:cNvSpPr/>
            <p:nvPr/>
          </p:nvSpPr>
          <p:spPr>
            <a:xfrm>
              <a:off x="-26464700" y="3599225"/>
              <a:ext cx="77200" cy="38425"/>
            </a:xfrm>
            <a:custGeom>
              <a:avLst/>
              <a:gdLst/>
              <a:ahLst/>
              <a:cxnLst/>
              <a:rect l="l" t="t" r="r" b="b"/>
              <a:pathLst>
                <a:path w="3088" h="1537" extrusionOk="0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70"/>
            <p:cNvSpPr/>
            <p:nvPr/>
          </p:nvSpPr>
          <p:spPr>
            <a:xfrm>
              <a:off x="-26434775" y="3686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70"/>
            <p:cNvSpPr/>
            <p:nvPr/>
          </p:nvSpPr>
          <p:spPr>
            <a:xfrm>
              <a:off x="-26520625" y="3703775"/>
              <a:ext cx="55950" cy="67775"/>
            </a:xfrm>
            <a:custGeom>
              <a:avLst/>
              <a:gdLst/>
              <a:ahLst/>
              <a:cxnLst/>
              <a:rect l="l" t="t" r="r" b="b"/>
              <a:pathLst>
                <a:path w="2238" h="2711" extrusionOk="0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70"/>
            <p:cNvSpPr/>
            <p:nvPr/>
          </p:nvSpPr>
          <p:spPr>
            <a:xfrm>
              <a:off x="-26387525" y="3703000"/>
              <a:ext cx="55950" cy="67750"/>
            </a:xfrm>
            <a:custGeom>
              <a:avLst/>
              <a:gdLst/>
              <a:ahLst/>
              <a:cxnLst/>
              <a:rect l="l" t="t" r="r" b="b"/>
              <a:pathLst>
                <a:path w="2238" h="2710" extrusionOk="0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70"/>
            <p:cNvSpPr/>
            <p:nvPr/>
          </p:nvSpPr>
          <p:spPr>
            <a:xfrm>
              <a:off x="-26573400" y="3546250"/>
              <a:ext cx="295375" cy="295400"/>
            </a:xfrm>
            <a:custGeom>
              <a:avLst/>
              <a:gdLst/>
              <a:ahLst/>
              <a:cxnLst/>
              <a:rect l="l" t="t" r="r" b="b"/>
              <a:pathLst>
                <a:path w="11815" h="11816" extrusionOk="0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4" name="Google Shape;5824;p70"/>
          <p:cNvGrpSpPr/>
          <p:nvPr/>
        </p:nvGrpSpPr>
        <p:grpSpPr>
          <a:xfrm>
            <a:off x="7081228" y="2439049"/>
            <a:ext cx="375319" cy="352148"/>
            <a:chOff x="-26583625" y="3917025"/>
            <a:chExt cx="315050" cy="295600"/>
          </a:xfrm>
        </p:grpSpPr>
        <p:sp>
          <p:nvSpPr>
            <p:cNvPr id="5825" name="Google Shape;5825;p70"/>
            <p:cNvSpPr/>
            <p:nvPr/>
          </p:nvSpPr>
          <p:spPr>
            <a:xfrm>
              <a:off x="-26413500" y="3918400"/>
              <a:ext cx="144925" cy="135125"/>
            </a:xfrm>
            <a:custGeom>
              <a:avLst/>
              <a:gdLst/>
              <a:ahLst/>
              <a:cxnLst/>
              <a:rect l="l" t="t" r="r" b="b"/>
              <a:pathLst>
                <a:path w="5797" h="5405" extrusionOk="0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70"/>
            <p:cNvSpPr/>
            <p:nvPr/>
          </p:nvSpPr>
          <p:spPr>
            <a:xfrm>
              <a:off x="-26466275" y="4026700"/>
              <a:ext cx="78775" cy="77225"/>
            </a:xfrm>
            <a:custGeom>
              <a:avLst/>
              <a:gdLst/>
              <a:ahLst/>
              <a:cxnLst/>
              <a:rect l="l" t="t" r="r" b="b"/>
              <a:pathLst>
                <a:path w="3151" h="3089" extrusionOk="0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70"/>
            <p:cNvSpPr/>
            <p:nvPr/>
          </p:nvSpPr>
          <p:spPr>
            <a:xfrm>
              <a:off x="-26583625" y="4077125"/>
              <a:ext cx="144925" cy="134700"/>
            </a:xfrm>
            <a:custGeom>
              <a:avLst/>
              <a:gdLst/>
              <a:ahLst/>
              <a:cxnLst/>
              <a:rect l="l" t="t" r="r" b="b"/>
              <a:pathLst>
                <a:path w="5797" h="5388" extrusionOk="0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70"/>
            <p:cNvSpPr/>
            <p:nvPr/>
          </p:nvSpPr>
          <p:spPr>
            <a:xfrm>
              <a:off x="-26581275" y="3917025"/>
              <a:ext cx="311125" cy="295600"/>
            </a:xfrm>
            <a:custGeom>
              <a:avLst/>
              <a:gdLst/>
              <a:ahLst/>
              <a:cxnLst/>
              <a:rect l="l" t="t" r="r" b="b"/>
              <a:pathLst>
                <a:path w="12445" h="11824" extrusionOk="0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9" name="Google Shape;5829;p70"/>
          <p:cNvSpPr/>
          <p:nvPr/>
        </p:nvSpPr>
        <p:spPr>
          <a:xfrm>
            <a:off x="5748315" y="2919564"/>
            <a:ext cx="352833" cy="3518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0" name="Google Shape;5830;p70"/>
          <p:cNvGrpSpPr/>
          <p:nvPr/>
        </p:nvGrpSpPr>
        <p:grpSpPr>
          <a:xfrm>
            <a:off x="5779742" y="3398079"/>
            <a:ext cx="289039" cy="352833"/>
            <a:chOff x="-24694925" y="3518700"/>
            <a:chExt cx="242625" cy="296175"/>
          </a:xfrm>
        </p:grpSpPr>
        <p:sp>
          <p:nvSpPr>
            <p:cNvPr id="5831" name="Google Shape;5831;p70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70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70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70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5" name="Google Shape;5835;p70"/>
          <p:cNvGrpSpPr/>
          <p:nvPr/>
        </p:nvGrpSpPr>
        <p:grpSpPr>
          <a:xfrm>
            <a:off x="5779280" y="3848107"/>
            <a:ext cx="289962" cy="352833"/>
            <a:chOff x="-24709100" y="3888875"/>
            <a:chExt cx="243400" cy="296175"/>
          </a:xfrm>
        </p:grpSpPr>
        <p:sp>
          <p:nvSpPr>
            <p:cNvPr id="5836" name="Google Shape;5836;p70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70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70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9" name="Google Shape;5839;p70"/>
          <p:cNvGrpSpPr/>
          <p:nvPr/>
        </p:nvGrpSpPr>
        <p:grpSpPr>
          <a:xfrm>
            <a:off x="7979280" y="2920770"/>
            <a:ext cx="356556" cy="349557"/>
            <a:chOff x="-22863675" y="3131775"/>
            <a:chExt cx="299300" cy="293425"/>
          </a:xfrm>
        </p:grpSpPr>
        <p:sp>
          <p:nvSpPr>
            <p:cNvPr id="5840" name="Google Shape;5840;p70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70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70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3" name="Google Shape;5843;p70"/>
          <p:cNvGrpSpPr/>
          <p:nvPr/>
        </p:nvGrpSpPr>
        <p:grpSpPr>
          <a:xfrm>
            <a:off x="5322144" y="1531949"/>
            <a:ext cx="310602" cy="352803"/>
            <a:chOff x="-28069875" y="3175300"/>
            <a:chExt cx="260725" cy="296150"/>
          </a:xfrm>
        </p:grpSpPr>
        <p:sp>
          <p:nvSpPr>
            <p:cNvPr id="5844" name="Google Shape;5844;p70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70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70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70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70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70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70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70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70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3" name="Google Shape;5853;p70"/>
          <p:cNvSpPr/>
          <p:nvPr/>
        </p:nvSpPr>
        <p:spPr>
          <a:xfrm>
            <a:off x="5301578" y="1989685"/>
            <a:ext cx="352803" cy="350719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4" name="Google Shape;5854;p70"/>
          <p:cNvGrpSpPr/>
          <p:nvPr/>
        </p:nvGrpSpPr>
        <p:grpSpPr>
          <a:xfrm>
            <a:off x="5363423" y="2439183"/>
            <a:ext cx="228045" cy="351880"/>
            <a:chOff x="-28032075" y="3916450"/>
            <a:chExt cx="191425" cy="295375"/>
          </a:xfrm>
        </p:grpSpPr>
        <p:sp>
          <p:nvSpPr>
            <p:cNvPr id="5855" name="Google Shape;5855;p70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70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70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8" name="Google Shape;5858;p70"/>
          <p:cNvGrpSpPr/>
          <p:nvPr/>
        </p:nvGrpSpPr>
        <p:grpSpPr>
          <a:xfrm>
            <a:off x="7528769" y="1531934"/>
            <a:ext cx="352833" cy="352833"/>
            <a:chOff x="-26201650" y="3176075"/>
            <a:chExt cx="296175" cy="296175"/>
          </a:xfrm>
        </p:grpSpPr>
        <p:sp>
          <p:nvSpPr>
            <p:cNvPr id="5859" name="Google Shape;5859;p70"/>
            <p:cNvSpPr/>
            <p:nvPr/>
          </p:nvSpPr>
          <p:spPr>
            <a:xfrm>
              <a:off x="-26082700" y="3176075"/>
              <a:ext cx="51200" cy="226875"/>
            </a:xfrm>
            <a:custGeom>
              <a:avLst/>
              <a:gdLst/>
              <a:ahLst/>
              <a:cxnLst/>
              <a:rect l="l" t="t" r="r" b="b"/>
              <a:pathLst>
                <a:path w="2048" h="9075" extrusionOk="0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70"/>
            <p:cNvSpPr/>
            <p:nvPr/>
          </p:nvSpPr>
          <p:spPr>
            <a:xfrm>
              <a:off x="-26201650" y="3317075"/>
              <a:ext cx="296175" cy="155175"/>
            </a:xfrm>
            <a:custGeom>
              <a:avLst/>
              <a:gdLst/>
              <a:ahLst/>
              <a:cxnLst/>
              <a:rect l="l" t="t" r="r" b="b"/>
              <a:pathLst>
                <a:path w="11847" h="6207" extrusionOk="0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1" name="Google Shape;5861;p70"/>
          <p:cNvGrpSpPr/>
          <p:nvPr/>
        </p:nvGrpSpPr>
        <p:grpSpPr>
          <a:xfrm>
            <a:off x="7528293" y="1989155"/>
            <a:ext cx="353786" cy="351880"/>
            <a:chOff x="-26204800" y="3547050"/>
            <a:chExt cx="296975" cy="295375"/>
          </a:xfrm>
        </p:grpSpPr>
        <p:sp>
          <p:nvSpPr>
            <p:cNvPr id="5862" name="Google Shape;5862;p70"/>
            <p:cNvSpPr/>
            <p:nvPr/>
          </p:nvSpPr>
          <p:spPr>
            <a:xfrm>
              <a:off x="-26204000" y="3669125"/>
              <a:ext cx="296175" cy="173300"/>
            </a:xfrm>
            <a:custGeom>
              <a:avLst/>
              <a:gdLst/>
              <a:ahLst/>
              <a:cxnLst/>
              <a:rect l="l" t="t" r="r" b="b"/>
              <a:pathLst>
                <a:path w="11847" h="6932" extrusionOk="0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70"/>
            <p:cNvSpPr/>
            <p:nvPr/>
          </p:nvSpPr>
          <p:spPr>
            <a:xfrm>
              <a:off x="-26204800" y="3547050"/>
              <a:ext cx="296975" cy="122100"/>
            </a:xfrm>
            <a:custGeom>
              <a:avLst/>
              <a:gdLst/>
              <a:ahLst/>
              <a:cxnLst/>
              <a:rect l="l" t="t" r="r" b="b"/>
              <a:pathLst>
                <a:path w="11879" h="4884" extrusionOk="0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4" name="Google Shape;5864;p70"/>
          <p:cNvSpPr/>
          <p:nvPr/>
        </p:nvSpPr>
        <p:spPr>
          <a:xfrm>
            <a:off x="7561179" y="2438650"/>
            <a:ext cx="289009" cy="352833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5" name="Google Shape;5865;p70"/>
          <p:cNvGrpSpPr/>
          <p:nvPr/>
        </p:nvGrpSpPr>
        <p:grpSpPr>
          <a:xfrm>
            <a:off x="6199548" y="2919133"/>
            <a:ext cx="345328" cy="352833"/>
            <a:chOff x="-24353875" y="3147725"/>
            <a:chExt cx="289875" cy="296175"/>
          </a:xfrm>
        </p:grpSpPr>
        <p:sp>
          <p:nvSpPr>
            <p:cNvPr id="5866" name="Google Shape;5866;p70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70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8" name="Google Shape;5868;p70"/>
          <p:cNvGrpSpPr/>
          <p:nvPr/>
        </p:nvGrpSpPr>
        <p:grpSpPr>
          <a:xfrm>
            <a:off x="6207530" y="3398540"/>
            <a:ext cx="329365" cy="351910"/>
            <a:chOff x="-24344425" y="3519475"/>
            <a:chExt cx="276475" cy="295400"/>
          </a:xfrm>
        </p:grpSpPr>
        <p:sp>
          <p:nvSpPr>
            <p:cNvPr id="5869" name="Google Shape;5869;p70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70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1" name="Google Shape;5871;p70"/>
          <p:cNvGrpSpPr/>
          <p:nvPr/>
        </p:nvGrpSpPr>
        <p:grpSpPr>
          <a:xfrm>
            <a:off x="6197210" y="3850460"/>
            <a:ext cx="350004" cy="348128"/>
            <a:chOff x="-24353075" y="3891250"/>
            <a:chExt cx="293800" cy="292225"/>
          </a:xfrm>
        </p:grpSpPr>
        <p:sp>
          <p:nvSpPr>
            <p:cNvPr id="5872" name="Google Shape;5872;p70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70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4" name="Google Shape;5874;p70"/>
          <p:cNvGrpSpPr/>
          <p:nvPr/>
        </p:nvGrpSpPr>
        <p:grpSpPr>
          <a:xfrm>
            <a:off x="7980681" y="3398763"/>
            <a:ext cx="353757" cy="351463"/>
            <a:chOff x="-22845575" y="3504075"/>
            <a:chExt cx="296950" cy="295025"/>
          </a:xfrm>
        </p:grpSpPr>
        <p:sp>
          <p:nvSpPr>
            <p:cNvPr id="5875" name="Google Shape;5875;p70"/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70"/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7" name="Google Shape;5877;p70"/>
          <p:cNvGrpSpPr/>
          <p:nvPr/>
        </p:nvGrpSpPr>
        <p:grpSpPr>
          <a:xfrm>
            <a:off x="5773862" y="1532411"/>
            <a:ext cx="299344" cy="351880"/>
            <a:chOff x="-27691025" y="3175300"/>
            <a:chExt cx="251275" cy="295375"/>
          </a:xfrm>
        </p:grpSpPr>
        <p:sp>
          <p:nvSpPr>
            <p:cNvPr id="5878" name="Google Shape;5878;p70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70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70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70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2" name="Google Shape;5882;p70"/>
          <p:cNvGrpSpPr/>
          <p:nvPr/>
        </p:nvGrpSpPr>
        <p:grpSpPr>
          <a:xfrm>
            <a:off x="5746179" y="2051087"/>
            <a:ext cx="354710" cy="228015"/>
            <a:chOff x="-27721750" y="3598250"/>
            <a:chExt cx="297750" cy="191400"/>
          </a:xfrm>
        </p:grpSpPr>
        <p:sp>
          <p:nvSpPr>
            <p:cNvPr id="5883" name="Google Shape;5883;p70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70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5" name="Google Shape;5885;p70"/>
          <p:cNvGrpSpPr/>
          <p:nvPr/>
        </p:nvGrpSpPr>
        <p:grpSpPr>
          <a:xfrm>
            <a:off x="5747579" y="2444633"/>
            <a:ext cx="351910" cy="340980"/>
            <a:chOff x="-27719400" y="3925600"/>
            <a:chExt cx="295400" cy="286225"/>
          </a:xfrm>
        </p:grpSpPr>
        <p:sp>
          <p:nvSpPr>
            <p:cNvPr id="5886" name="Google Shape;5886;p70"/>
            <p:cNvSpPr/>
            <p:nvPr/>
          </p:nvSpPr>
          <p:spPr>
            <a:xfrm>
              <a:off x="-27596525" y="3925600"/>
              <a:ext cx="172525" cy="162575"/>
            </a:xfrm>
            <a:custGeom>
              <a:avLst/>
              <a:gdLst/>
              <a:ahLst/>
              <a:cxnLst/>
              <a:rect l="l" t="t" r="r" b="b"/>
              <a:pathLst>
                <a:path w="6901" h="6503" extrusionOk="0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70"/>
            <p:cNvSpPr/>
            <p:nvPr/>
          </p:nvSpPr>
          <p:spPr>
            <a:xfrm>
              <a:off x="-27719400" y="4054275"/>
              <a:ext cx="157550" cy="157550"/>
            </a:xfrm>
            <a:custGeom>
              <a:avLst/>
              <a:gdLst/>
              <a:ahLst/>
              <a:cxnLst/>
              <a:rect l="l" t="t" r="r" b="b"/>
              <a:pathLst>
                <a:path w="6302" h="6302" extrusionOk="0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8" name="Google Shape;5888;p70"/>
          <p:cNvGrpSpPr/>
          <p:nvPr/>
        </p:nvGrpSpPr>
        <p:grpSpPr>
          <a:xfrm>
            <a:off x="7968851" y="1531473"/>
            <a:ext cx="353757" cy="353757"/>
            <a:chOff x="-25834600" y="3176875"/>
            <a:chExt cx="296950" cy="296950"/>
          </a:xfrm>
        </p:grpSpPr>
        <p:sp>
          <p:nvSpPr>
            <p:cNvPr id="5889" name="Google Shape;5889;p70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70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70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70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70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4" name="Google Shape;5894;p70"/>
          <p:cNvGrpSpPr/>
          <p:nvPr/>
        </p:nvGrpSpPr>
        <p:grpSpPr>
          <a:xfrm>
            <a:off x="7968851" y="1999474"/>
            <a:ext cx="353757" cy="331241"/>
            <a:chOff x="-25834600" y="3564375"/>
            <a:chExt cx="296950" cy="278050"/>
          </a:xfrm>
        </p:grpSpPr>
        <p:sp>
          <p:nvSpPr>
            <p:cNvPr id="5895" name="Google Shape;5895;p70"/>
            <p:cNvSpPr/>
            <p:nvPr/>
          </p:nvSpPr>
          <p:spPr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70"/>
            <p:cNvSpPr/>
            <p:nvPr/>
          </p:nvSpPr>
          <p:spPr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70"/>
            <p:cNvSpPr/>
            <p:nvPr/>
          </p:nvSpPr>
          <p:spPr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70"/>
            <p:cNvSpPr/>
            <p:nvPr/>
          </p:nvSpPr>
          <p:spPr>
            <a:xfrm>
              <a:off x="-25695200" y="356437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70"/>
            <p:cNvSpPr/>
            <p:nvPr/>
          </p:nvSpPr>
          <p:spPr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70"/>
            <p:cNvSpPr/>
            <p:nvPr/>
          </p:nvSpPr>
          <p:spPr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70"/>
            <p:cNvSpPr/>
            <p:nvPr/>
          </p:nvSpPr>
          <p:spPr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70"/>
            <p:cNvSpPr/>
            <p:nvPr/>
          </p:nvSpPr>
          <p:spPr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3" name="Google Shape;5903;p70"/>
          <p:cNvGrpSpPr/>
          <p:nvPr/>
        </p:nvGrpSpPr>
        <p:grpSpPr>
          <a:xfrm>
            <a:off x="7966974" y="2438826"/>
            <a:ext cx="357509" cy="352595"/>
            <a:chOff x="-25834600" y="3915850"/>
            <a:chExt cx="300100" cy="295975"/>
          </a:xfrm>
        </p:grpSpPr>
        <p:sp>
          <p:nvSpPr>
            <p:cNvPr id="5904" name="Google Shape;5904;p70"/>
            <p:cNvSpPr/>
            <p:nvPr/>
          </p:nvSpPr>
          <p:spPr>
            <a:xfrm>
              <a:off x="-25677875" y="3915850"/>
              <a:ext cx="143375" cy="137675"/>
            </a:xfrm>
            <a:custGeom>
              <a:avLst/>
              <a:gdLst/>
              <a:ahLst/>
              <a:cxnLst/>
              <a:rect l="l" t="t" r="r" b="b"/>
              <a:pathLst>
                <a:path w="5735" h="5507" extrusionOk="0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70"/>
            <p:cNvSpPr/>
            <p:nvPr/>
          </p:nvSpPr>
          <p:spPr>
            <a:xfrm>
              <a:off x="-25834600" y="4167700"/>
              <a:ext cx="43350" cy="44125"/>
            </a:xfrm>
            <a:custGeom>
              <a:avLst/>
              <a:gdLst/>
              <a:ahLst/>
              <a:cxnLst/>
              <a:rect l="l" t="t" r="r" b="b"/>
              <a:pathLst>
                <a:path w="1734" h="1765" extrusionOk="0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70"/>
            <p:cNvSpPr/>
            <p:nvPr/>
          </p:nvSpPr>
          <p:spPr>
            <a:xfrm>
              <a:off x="-25800725" y="3972375"/>
              <a:ext cx="206375" cy="207950"/>
            </a:xfrm>
            <a:custGeom>
              <a:avLst/>
              <a:gdLst/>
              <a:ahLst/>
              <a:cxnLst/>
              <a:rect l="l" t="t" r="r" b="b"/>
              <a:pathLst>
                <a:path w="8255" h="8318" extrusionOk="0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7" name="Google Shape;5907;p70"/>
          <p:cNvGrpSpPr/>
          <p:nvPr/>
        </p:nvGrpSpPr>
        <p:grpSpPr>
          <a:xfrm>
            <a:off x="6702402" y="2920056"/>
            <a:ext cx="228968" cy="350987"/>
            <a:chOff x="-23930925" y="3149300"/>
            <a:chExt cx="192200" cy="294625"/>
          </a:xfrm>
        </p:grpSpPr>
        <p:sp>
          <p:nvSpPr>
            <p:cNvPr id="5908" name="Google Shape;5908;p70"/>
            <p:cNvSpPr/>
            <p:nvPr/>
          </p:nvSpPr>
          <p:spPr>
            <a:xfrm>
              <a:off x="-23930125" y="3149300"/>
              <a:ext cx="191400" cy="35475"/>
            </a:xfrm>
            <a:custGeom>
              <a:avLst/>
              <a:gdLst/>
              <a:ahLst/>
              <a:cxnLst/>
              <a:rect l="l" t="t" r="r" b="b"/>
              <a:pathLst>
                <a:path w="7656" h="1419" extrusionOk="0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70"/>
            <p:cNvSpPr/>
            <p:nvPr/>
          </p:nvSpPr>
          <p:spPr>
            <a:xfrm>
              <a:off x="-23878925" y="323752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70"/>
            <p:cNvSpPr/>
            <p:nvPr/>
          </p:nvSpPr>
          <p:spPr>
            <a:xfrm>
              <a:off x="-23930925" y="3375350"/>
              <a:ext cx="190625" cy="68575"/>
            </a:xfrm>
            <a:custGeom>
              <a:avLst/>
              <a:gdLst/>
              <a:ahLst/>
              <a:cxnLst/>
              <a:rect l="l" t="t" r="r" b="b"/>
              <a:pathLst>
                <a:path w="7625" h="2743" extrusionOk="0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70"/>
            <p:cNvSpPr/>
            <p:nvPr/>
          </p:nvSpPr>
          <p:spPr>
            <a:xfrm>
              <a:off x="-23930925" y="3202075"/>
              <a:ext cx="190625" cy="155975"/>
            </a:xfrm>
            <a:custGeom>
              <a:avLst/>
              <a:gdLst/>
              <a:ahLst/>
              <a:cxnLst/>
              <a:rect l="l" t="t" r="r" b="b"/>
              <a:pathLst>
                <a:path w="7625" h="6239" extrusionOk="0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2" name="Google Shape;5912;p70"/>
          <p:cNvGrpSpPr/>
          <p:nvPr/>
        </p:nvGrpSpPr>
        <p:grpSpPr>
          <a:xfrm>
            <a:off x="6659232" y="3398540"/>
            <a:ext cx="315307" cy="351910"/>
            <a:chOff x="-23962425" y="3519475"/>
            <a:chExt cx="264675" cy="295400"/>
          </a:xfrm>
        </p:grpSpPr>
        <p:sp>
          <p:nvSpPr>
            <p:cNvPr id="5913" name="Google Shape;5913;p70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70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5" name="Google Shape;5915;p70"/>
          <p:cNvSpPr/>
          <p:nvPr/>
        </p:nvSpPr>
        <p:spPr>
          <a:xfrm>
            <a:off x="6629668" y="3852251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6" name="Google Shape;5916;p70"/>
          <p:cNvGrpSpPr/>
          <p:nvPr/>
        </p:nvGrpSpPr>
        <p:grpSpPr>
          <a:xfrm>
            <a:off x="8037908" y="3848584"/>
            <a:ext cx="239302" cy="351880"/>
            <a:chOff x="-22788075" y="3904625"/>
            <a:chExt cx="200875" cy="295375"/>
          </a:xfrm>
        </p:grpSpPr>
        <p:sp>
          <p:nvSpPr>
            <p:cNvPr id="5917" name="Google Shape;5917;p70"/>
            <p:cNvSpPr/>
            <p:nvPr/>
          </p:nvSpPr>
          <p:spPr>
            <a:xfrm>
              <a:off x="-22775475" y="4165325"/>
              <a:ext cx="65400" cy="34675"/>
            </a:xfrm>
            <a:custGeom>
              <a:avLst/>
              <a:gdLst/>
              <a:ahLst/>
              <a:cxnLst/>
              <a:rect l="l" t="t" r="r" b="b"/>
              <a:pathLst>
                <a:path w="2616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70"/>
            <p:cNvSpPr/>
            <p:nvPr/>
          </p:nvSpPr>
          <p:spPr>
            <a:xfrm>
              <a:off x="-22669150" y="3904725"/>
              <a:ext cx="81950" cy="244100"/>
            </a:xfrm>
            <a:custGeom>
              <a:avLst/>
              <a:gdLst/>
              <a:ahLst/>
              <a:cxnLst/>
              <a:rect l="l" t="t" r="r" b="b"/>
              <a:pathLst>
                <a:path w="3278" h="9764" extrusionOk="0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70"/>
            <p:cNvSpPr/>
            <p:nvPr/>
          </p:nvSpPr>
          <p:spPr>
            <a:xfrm>
              <a:off x="-22788075" y="3904625"/>
              <a:ext cx="87450" cy="244200"/>
            </a:xfrm>
            <a:custGeom>
              <a:avLst/>
              <a:gdLst/>
              <a:ahLst/>
              <a:cxnLst/>
              <a:rect l="l" t="t" r="r" b="b"/>
              <a:pathLst>
                <a:path w="3498" h="9768" extrusionOk="0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70"/>
            <p:cNvSpPr/>
            <p:nvPr/>
          </p:nvSpPr>
          <p:spPr>
            <a:xfrm>
              <a:off x="-22670725" y="4165325"/>
              <a:ext cx="64625" cy="34675"/>
            </a:xfrm>
            <a:custGeom>
              <a:avLst/>
              <a:gdLst/>
              <a:ahLst/>
              <a:cxnLst/>
              <a:rect l="l" t="t" r="r" b="b"/>
              <a:pathLst>
                <a:path w="2585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1" name="Google Shape;5921;p70"/>
          <p:cNvGrpSpPr/>
          <p:nvPr/>
        </p:nvGrpSpPr>
        <p:grpSpPr>
          <a:xfrm>
            <a:off x="6193206" y="1531949"/>
            <a:ext cx="354710" cy="352803"/>
            <a:chOff x="-27351575" y="3175300"/>
            <a:chExt cx="297750" cy="296150"/>
          </a:xfrm>
        </p:grpSpPr>
        <p:sp>
          <p:nvSpPr>
            <p:cNvPr id="5922" name="Google Shape;5922;p70"/>
            <p:cNvSpPr/>
            <p:nvPr/>
          </p:nvSpPr>
          <p:spPr>
            <a:xfrm>
              <a:off x="-27351575" y="3175300"/>
              <a:ext cx="296975" cy="157550"/>
            </a:xfrm>
            <a:custGeom>
              <a:avLst/>
              <a:gdLst/>
              <a:ahLst/>
              <a:cxnLst/>
              <a:rect l="l" t="t" r="r" b="b"/>
              <a:pathLst>
                <a:path w="11879" h="6302" extrusionOk="0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70"/>
            <p:cNvSpPr/>
            <p:nvPr/>
          </p:nvSpPr>
          <p:spPr>
            <a:xfrm>
              <a:off x="-27123950" y="333282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70"/>
            <p:cNvSpPr/>
            <p:nvPr/>
          </p:nvSpPr>
          <p:spPr>
            <a:xfrm>
              <a:off x="-27350775" y="3350150"/>
              <a:ext cx="296950" cy="121300"/>
            </a:xfrm>
            <a:custGeom>
              <a:avLst/>
              <a:gdLst/>
              <a:ahLst/>
              <a:cxnLst/>
              <a:rect l="l" t="t" r="r" b="b"/>
              <a:pathLst>
                <a:path w="11878" h="4852" extrusionOk="0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70"/>
            <p:cNvSpPr/>
            <p:nvPr/>
          </p:nvSpPr>
          <p:spPr>
            <a:xfrm>
              <a:off x="-27299575" y="3332825"/>
              <a:ext cx="18125" cy="52000"/>
            </a:xfrm>
            <a:custGeom>
              <a:avLst/>
              <a:gdLst/>
              <a:ahLst/>
              <a:cxnLst/>
              <a:rect l="l" t="t" r="r" b="b"/>
              <a:pathLst>
                <a:path w="725" h="2080" extrusionOk="0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6" name="Google Shape;5926;p70"/>
          <p:cNvGrpSpPr/>
          <p:nvPr/>
        </p:nvGrpSpPr>
        <p:grpSpPr>
          <a:xfrm>
            <a:off x="6235914" y="1988559"/>
            <a:ext cx="269293" cy="353072"/>
            <a:chOff x="-27313750" y="3545275"/>
            <a:chExt cx="226050" cy="296375"/>
          </a:xfrm>
        </p:grpSpPr>
        <p:sp>
          <p:nvSpPr>
            <p:cNvPr id="5927" name="Google Shape;5927;p70"/>
            <p:cNvSpPr/>
            <p:nvPr/>
          </p:nvSpPr>
          <p:spPr>
            <a:xfrm>
              <a:off x="-27305100" y="3598450"/>
              <a:ext cx="208750" cy="173100"/>
            </a:xfrm>
            <a:custGeom>
              <a:avLst/>
              <a:gdLst/>
              <a:ahLst/>
              <a:cxnLst/>
              <a:rect l="l" t="t" r="r" b="b"/>
              <a:pathLst>
                <a:path w="8350" h="6924" extrusionOk="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70"/>
            <p:cNvSpPr/>
            <p:nvPr/>
          </p:nvSpPr>
          <p:spPr>
            <a:xfrm>
              <a:off x="-27313750" y="3770725"/>
              <a:ext cx="226050" cy="70925"/>
            </a:xfrm>
            <a:custGeom>
              <a:avLst/>
              <a:gdLst/>
              <a:ahLst/>
              <a:cxnLst/>
              <a:rect l="l" t="t" r="r" b="b"/>
              <a:pathLst>
                <a:path w="9042" h="2837" extrusionOk="0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70"/>
            <p:cNvSpPr/>
            <p:nvPr/>
          </p:nvSpPr>
          <p:spPr>
            <a:xfrm>
              <a:off x="-27261000" y="3545275"/>
              <a:ext cx="122100" cy="51425"/>
            </a:xfrm>
            <a:custGeom>
              <a:avLst/>
              <a:gdLst/>
              <a:ahLst/>
              <a:cxnLst/>
              <a:rect l="l" t="t" r="r" b="b"/>
              <a:pathLst>
                <a:path w="4884" h="2057" extrusionOk="0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0" name="Google Shape;5930;p70"/>
          <p:cNvGrpSpPr/>
          <p:nvPr/>
        </p:nvGrpSpPr>
        <p:grpSpPr>
          <a:xfrm>
            <a:off x="6193206" y="2436830"/>
            <a:ext cx="354710" cy="356586"/>
            <a:chOff x="-27351575" y="3915650"/>
            <a:chExt cx="297750" cy="299325"/>
          </a:xfrm>
        </p:grpSpPr>
        <p:sp>
          <p:nvSpPr>
            <p:cNvPr id="5931" name="Google Shape;5931;p70"/>
            <p:cNvSpPr/>
            <p:nvPr/>
          </p:nvSpPr>
          <p:spPr>
            <a:xfrm>
              <a:off x="-27351575" y="4059000"/>
              <a:ext cx="153625" cy="155975"/>
            </a:xfrm>
            <a:custGeom>
              <a:avLst/>
              <a:gdLst/>
              <a:ahLst/>
              <a:cxnLst/>
              <a:rect l="l" t="t" r="r" b="b"/>
              <a:pathLst>
                <a:path w="6145" h="6239" extrusionOk="0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70"/>
            <p:cNvSpPr/>
            <p:nvPr/>
          </p:nvSpPr>
          <p:spPr>
            <a:xfrm>
              <a:off x="-27257050" y="3915650"/>
              <a:ext cx="203225" cy="202450"/>
            </a:xfrm>
            <a:custGeom>
              <a:avLst/>
              <a:gdLst/>
              <a:ahLst/>
              <a:cxnLst/>
              <a:rect l="l" t="t" r="r" b="b"/>
              <a:pathLst>
                <a:path w="8129" h="8098" extrusionOk="0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3" name="Google Shape;5933;p70"/>
          <p:cNvGrpSpPr/>
          <p:nvPr/>
        </p:nvGrpSpPr>
        <p:grpSpPr>
          <a:xfrm>
            <a:off x="4880696" y="2919029"/>
            <a:ext cx="319060" cy="353042"/>
            <a:chOff x="-25445525" y="3175900"/>
            <a:chExt cx="267825" cy="296350"/>
          </a:xfrm>
        </p:grpSpPr>
        <p:sp>
          <p:nvSpPr>
            <p:cNvPr id="5934" name="Google Shape;5934;p70"/>
            <p:cNvSpPr/>
            <p:nvPr/>
          </p:nvSpPr>
          <p:spPr>
            <a:xfrm>
              <a:off x="-25445525" y="3367475"/>
              <a:ext cx="123675" cy="104775"/>
            </a:xfrm>
            <a:custGeom>
              <a:avLst/>
              <a:gdLst/>
              <a:ahLst/>
              <a:cxnLst/>
              <a:rect l="l" t="t" r="r" b="b"/>
              <a:pathLst>
                <a:path w="4947" h="4191" extrusionOk="0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70"/>
            <p:cNvSpPr/>
            <p:nvPr/>
          </p:nvSpPr>
          <p:spPr>
            <a:xfrm>
              <a:off x="-25398250" y="3175900"/>
              <a:ext cx="220550" cy="296350"/>
            </a:xfrm>
            <a:custGeom>
              <a:avLst/>
              <a:gdLst/>
              <a:ahLst/>
              <a:cxnLst/>
              <a:rect l="l" t="t" r="r" b="b"/>
              <a:pathLst>
                <a:path w="8822" h="11854" extrusionOk="0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70"/>
            <p:cNvSpPr/>
            <p:nvPr/>
          </p:nvSpPr>
          <p:spPr>
            <a:xfrm>
              <a:off x="-25328950" y="3211525"/>
              <a:ext cx="35475" cy="36250"/>
            </a:xfrm>
            <a:custGeom>
              <a:avLst/>
              <a:gdLst/>
              <a:ahLst/>
              <a:cxnLst/>
              <a:rect l="l" t="t" r="r" b="b"/>
              <a:pathLst>
                <a:path w="1419" h="1450" extrusionOk="0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7" name="Google Shape;5937;p70"/>
          <p:cNvGrpSpPr/>
          <p:nvPr/>
        </p:nvGrpSpPr>
        <p:grpSpPr>
          <a:xfrm>
            <a:off x="4862410" y="3409352"/>
            <a:ext cx="355633" cy="330288"/>
            <a:chOff x="-25465200" y="3565175"/>
            <a:chExt cx="298525" cy="277250"/>
          </a:xfrm>
        </p:grpSpPr>
        <p:sp>
          <p:nvSpPr>
            <p:cNvPr id="5938" name="Google Shape;5938;p70"/>
            <p:cNvSpPr/>
            <p:nvPr/>
          </p:nvSpPr>
          <p:spPr>
            <a:xfrm>
              <a:off x="-25413225" y="3565175"/>
              <a:ext cx="172500" cy="103975"/>
            </a:xfrm>
            <a:custGeom>
              <a:avLst/>
              <a:gdLst/>
              <a:ahLst/>
              <a:cxnLst/>
              <a:rect l="l" t="t" r="r" b="b"/>
              <a:pathLst>
                <a:path w="6900" h="4159" extrusionOk="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70"/>
            <p:cNvSpPr/>
            <p:nvPr/>
          </p:nvSpPr>
          <p:spPr>
            <a:xfrm>
              <a:off x="-25465200" y="3650225"/>
              <a:ext cx="298525" cy="192200"/>
            </a:xfrm>
            <a:custGeom>
              <a:avLst/>
              <a:gdLst/>
              <a:ahLst/>
              <a:cxnLst/>
              <a:rect l="l" t="t" r="r" b="b"/>
              <a:pathLst>
                <a:path w="11941" h="7688" extrusionOk="0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0" name="Google Shape;5940;p70"/>
          <p:cNvGrpSpPr/>
          <p:nvPr/>
        </p:nvGrpSpPr>
        <p:grpSpPr>
          <a:xfrm>
            <a:off x="4861948" y="3848882"/>
            <a:ext cx="356556" cy="351285"/>
            <a:chOff x="-25465200" y="3916150"/>
            <a:chExt cx="299300" cy="294875"/>
          </a:xfrm>
        </p:grpSpPr>
        <p:sp>
          <p:nvSpPr>
            <p:cNvPr id="5941" name="Google Shape;5941;p7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7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3" name="Google Shape;5943;p70"/>
          <p:cNvGrpSpPr/>
          <p:nvPr/>
        </p:nvGrpSpPr>
        <p:grpSpPr>
          <a:xfrm>
            <a:off x="7089388" y="2919148"/>
            <a:ext cx="351880" cy="352803"/>
            <a:chOff x="-23615075" y="3148525"/>
            <a:chExt cx="295375" cy="296150"/>
          </a:xfrm>
        </p:grpSpPr>
        <p:sp>
          <p:nvSpPr>
            <p:cNvPr id="5944" name="Google Shape;5944;p70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70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70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70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8" name="Google Shape;5948;p70"/>
          <p:cNvSpPr/>
          <p:nvPr/>
        </p:nvSpPr>
        <p:spPr>
          <a:xfrm>
            <a:off x="7087484" y="3397507"/>
            <a:ext cx="356586" cy="353876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9" name="Google Shape;5949;p70"/>
          <p:cNvGrpSpPr/>
          <p:nvPr/>
        </p:nvGrpSpPr>
        <p:grpSpPr>
          <a:xfrm>
            <a:off x="7088911" y="3858427"/>
            <a:ext cx="352833" cy="332194"/>
            <a:chOff x="-23615075" y="3906200"/>
            <a:chExt cx="296175" cy="278850"/>
          </a:xfrm>
        </p:grpSpPr>
        <p:sp>
          <p:nvSpPr>
            <p:cNvPr id="5950" name="Google Shape;5950;p70"/>
            <p:cNvSpPr/>
            <p:nvPr/>
          </p:nvSpPr>
          <p:spPr>
            <a:xfrm>
              <a:off x="-23615075" y="3954250"/>
              <a:ext cx="296175" cy="193775"/>
            </a:xfrm>
            <a:custGeom>
              <a:avLst/>
              <a:gdLst/>
              <a:ahLst/>
              <a:cxnLst/>
              <a:rect l="l" t="t" r="r" b="b"/>
              <a:pathLst>
                <a:path w="11847" h="7751" extrusionOk="0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70"/>
            <p:cNvSpPr/>
            <p:nvPr/>
          </p:nvSpPr>
          <p:spPr>
            <a:xfrm>
              <a:off x="-23615075" y="3906200"/>
              <a:ext cx="77200" cy="77225"/>
            </a:xfrm>
            <a:custGeom>
              <a:avLst/>
              <a:gdLst/>
              <a:ahLst/>
              <a:cxnLst/>
              <a:rect l="l" t="t" r="r" b="b"/>
              <a:pathLst>
                <a:path w="3088" h="3089" extrusionOk="0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70"/>
            <p:cNvSpPr/>
            <p:nvPr/>
          </p:nvSpPr>
          <p:spPr>
            <a:xfrm>
              <a:off x="-23543400" y="4167700"/>
              <a:ext cx="153600" cy="17350"/>
            </a:xfrm>
            <a:custGeom>
              <a:avLst/>
              <a:gdLst/>
              <a:ahLst/>
              <a:cxnLst/>
              <a:rect l="l" t="t" r="r" b="b"/>
              <a:pathLst>
                <a:path w="6144" h="694" extrusionOk="0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3" name="Google Shape;5953;p70"/>
          <p:cNvSpPr/>
          <p:nvPr/>
        </p:nvSpPr>
        <p:spPr>
          <a:xfrm>
            <a:off x="6207743" y="4290395"/>
            <a:ext cx="351880" cy="350957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4" name="Google Shape;5954;p70"/>
          <p:cNvGrpSpPr/>
          <p:nvPr/>
        </p:nvGrpSpPr>
        <p:grpSpPr>
          <a:xfrm>
            <a:off x="6637880" y="1532068"/>
            <a:ext cx="353757" cy="352565"/>
            <a:chOff x="-26980600" y="3175500"/>
            <a:chExt cx="296950" cy="295950"/>
          </a:xfrm>
        </p:grpSpPr>
        <p:sp>
          <p:nvSpPr>
            <p:cNvPr id="5955" name="Google Shape;5955;p70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70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70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8" name="Google Shape;5958;p70"/>
          <p:cNvSpPr/>
          <p:nvPr/>
        </p:nvSpPr>
        <p:spPr>
          <a:xfrm>
            <a:off x="6660447" y="1989089"/>
            <a:ext cx="309649" cy="351910"/>
          </a:xfrm>
          <a:custGeom>
            <a:avLst/>
            <a:gdLst/>
            <a:ahLst/>
            <a:cxnLst/>
            <a:rect l="l" t="t" r="r" b="b"/>
            <a:pathLst>
              <a:path w="10397" h="11816" extrusionOk="0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9" name="Google Shape;5959;p70"/>
          <p:cNvGrpSpPr/>
          <p:nvPr/>
        </p:nvGrpSpPr>
        <p:grpSpPr>
          <a:xfrm>
            <a:off x="6638357" y="2470604"/>
            <a:ext cx="352803" cy="289039"/>
            <a:chOff x="-26981375" y="3951875"/>
            <a:chExt cx="296150" cy="242625"/>
          </a:xfrm>
        </p:grpSpPr>
        <p:sp>
          <p:nvSpPr>
            <p:cNvPr id="5960" name="Google Shape;5960;p7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7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7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3" name="Google Shape;5963;p70"/>
          <p:cNvGrpSpPr/>
          <p:nvPr/>
        </p:nvGrpSpPr>
        <p:grpSpPr>
          <a:xfrm>
            <a:off x="5303399" y="2918195"/>
            <a:ext cx="351910" cy="354710"/>
            <a:chOff x="-25094250" y="3176075"/>
            <a:chExt cx="295400" cy="297750"/>
          </a:xfrm>
        </p:grpSpPr>
        <p:sp>
          <p:nvSpPr>
            <p:cNvPr id="5964" name="Google Shape;5964;p70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70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70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7" name="Google Shape;5967;p70"/>
          <p:cNvGrpSpPr/>
          <p:nvPr/>
        </p:nvGrpSpPr>
        <p:grpSpPr>
          <a:xfrm>
            <a:off x="5303399" y="3398556"/>
            <a:ext cx="351910" cy="351880"/>
            <a:chOff x="-25094250" y="3547050"/>
            <a:chExt cx="295400" cy="295375"/>
          </a:xfrm>
        </p:grpSpPr>
        <p:sp>
          <p:nvSpPr>
            <p:cNvPr id="5968" name="Google Shape;5968;p70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70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70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70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70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3" name="Google Shape;5973;p70"/>
          <p:cNvSpPr/>
          <p:nvPr/>
        </p:nvSpPr>
        <p:spPr>
          <a:xfrm>
            <a:off x="5303415" y="3903536"/>
            <a:ext cx="352833" cy="241864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4" name="Google Shape;5974;p70"/>
          <p:cNvGrpSpPr/>
          <p:nvPr/>
        </p:nvGrpSpPr>
        <p:grpSpPr>
          <a:xfrm>
            <a:off x="7535476" y="2919148"/>
            <a:ext cx="352803" cy="352803"/>
            <a:chOff x="-23245675" y="3148525"/>
            <a:chExt cx="296150" cy="296150"/>
          </a:xfrm>
        </p:grpSpPr>
        <p:sp>
          <p:nvSpPr>
            <p:cNvPr id="5975" name="Google Shape;5975;p70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70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70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8" name="Google Shape;5978;p70"/>
          <p:cNvSpPr/>
          <p:nvPr/>
        </p:nvSpPr>
        <p:spPr>
          <a:xfrm>
            <a:off x="7577658" y="3398490"/>
            <a:ext cx="269323" cy="351910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9" name="Google Shape;5979;p70"/>
          <p:cNvGrpSpPr/>
          <p:nvPr/>
        </p:nvGrpSpPr>
        <p:grpSpPr>
          <a:xfrm>
            <a:off x="7535938" y="3848122"/>
            <a:ext cx="351880" cy="352803"/>
            <a:chOff x="-23244900" y="3888100"/>
            <a:chExt cx="295375" cy="296150"/>
          </a:xfrm>
        </p:grpSpPr>
        <p:sp>
          <p:nvSpPr>
            <p:cNvPr id="5980" name="Google Shape;5980;p70"/>
            <p:cNvSpPr/>
            <p:nvPr/>
          </p:nvSpPr>
          <p:spPr>
            <a:xfrm>
              <a:off x="-23106275" y="3958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70"/>
            <p:cNvSpPr/>
            <p:nvPr/>
          </p:nvSpPr>
          <p:spPr>
            <a:xfrm>
              <a:off x="-23106275" y="39928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70"/>
            <p:cNvSpPr/>
            <p:nvPr/>
          </p:nvSpPr>
          <p:spPr>
            <a:xfrm>
              <a:off x="-23106275" y="4062950"/>
              <a:ext cx="18150" cy="34675"/>
            </a:xfrm>
            <a:custGeom>
              <a:avLst/>
              <a:gdLst/>
              <a:ahLst/>
              <a:cxnLst/>
              <a:rect l="l" t="t" r="r" b="b"/>
              <a:pathLst>
                <a:path w="726" h="1387" extrusionOk="0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70"/>
            <p:cNvSpPr/>
            <p:nvPr/>
          </p:nvSpPr>
          <p:spPr>
            <a:xfrm>
              <a:off x="-23070825" y="3940850"/>
              <a:ext cx="52775" cy="26825"/>
            </a:xfrm>
            <a:custGeom>
              <a:avLst/>
              <a:gdLst/>
              <a:ahLst/>
              <a:cxnLst/>
              <a:rect l="l" t="t" r="r" b="b"/>
              <a:pathLst>
                <a:path w="2111" h="1073" extrusionOk="0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70"/>
            <p:cNvSpPr/>
            <p:nvPr/>
          </p:nvSpPr>
          <p:spPr>
            <a:xfrm>
              <a:off x="-23106275" y="3923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70"/>
            <p:cNvSpPr/>
            <p:nvPr/>
          </p:nvSpPr>
          <p:spPr>
            <a:xfrm>
              <a:off x="-23106275" y="40275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70"/>
            <p:cNvSpPr/>
            <p:nvPr/>
          </p:nvSpPr>
          <p:spPr>
            <a:xfrm>
              <a:off x="-23244900" y="3888100"/>
              <a:ext cx="295375" cy="296150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70"/>
            <p:cNvSpPr/>
            <p:nvPr/>
          </p:nvSpPr>
          <p:spPr>
            <a:xfrm>
              <a:off x="-23070825" y="3975525"/>
              <a:ext cx="43325" cy="26800"/>
            </a:xfrm>
            <a:custGeom>
              <a:avLst/>
              <a:gdLst/>
              <a:ahLst/>
              <a:cxnLst/>
              <a:rect l="l" t="t" r="r" b="b"/>
              <a:pathLst>
                <a:path w="1733" h="1072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70"/>
            <p:cNvSpPr/>
            <p:nvPr/>
          </p:nvSpPr>
          <p:spPr>
            <a:xfrm>
              <a:off x="-23158250" y="4097600"/>
              <a:ext cx="121300" cy="52000"/>
            </a:xfrm>
            <a:custGeom>
              <a:avLst/>
              <a:gdLst/>
              <a:ahLst/>
              <a:cxnLst/>
              <a:rect l="l" t="t" r="r" b="b"/>
              <a:pathLst>
                <a:path w="4852" h="2080" extrusionOk="0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70"/>
            <p:cNvSpPr/>
            <p:nvPr/>
          </p:nvSpPr>
          <p:spPr>
            <a:xfrm>
              <a:off x="-23176375" y="3940850"/>
              <a:ext cx="52800" cy="26825"/>
            </a:xfrm>
            <a:custGeom>
              <a:avLst/>
              <a:gdLst/>
              <a:ahLst/>
              <a:cxnLst/>
              <a:rect l="l" t="t" r="r" b="b"/>
              <a:pathLst>
                <a:path w="2112" h="1073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70"/>
            <p:cNvSpPr/>
            <p:nvPr/>
          </p:nvSpPr>
          <p:spPr>
            <a:xfrm>
              <a:off x="-23166125" y="3976300"/>
              <a:ext cx="44125" cy="26800"/>
            </a:xfrm>
            <a:custGeom>
              <a:avLst/>
              <a:gdLst/>
              <a:ahLst/>
              <a:cxnLst/>
              <a:rect l="l" t="t" r="r" b="b"/>
              <a:pathLst>
                <a:path w="1765" h="1072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1" name="Google Shape;5991;p70"/>
          <p:cNvSpPr/>
          <p:nvPr/>
        </p:nvSpPr>
        <p:spPr>
          <a:xfrm>
            <a:off x="6612202" y="4288988"/>
            <a:ext cx="353786" cy="353757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6" name="Google Shape;5996;p71"/>
          <p:cNvSpPr txBox="1">
            <a:spLocks noGrp="1"/>
          </p:cNvSpPr>
          <p:nvPr>
            <p:ph type="title" idx="4294967295"/>
          </p:nvPr>
        </p:nvSpPr>
        <p:spPr>
          <a:xfrm>
            <a:off x="849675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7" name="Google Shape;5997;p71"/>
          <p:cNvSpPr txBox="1">
            <a:spLocks noGrp="1"/>
          </p:cNvSpPr>
          <p:nvPr>
            <p:ph type="title" idx="4294967295"/>
          </p:nvPr>
        </p:nvSpPr>
        <p:spPr>
          <a:xfrm>
            <a:off x="4858400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Teamwork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8" name="Google Shape;5998;p71"/>
          <p:cNvSpPr/>
          <p:nvPr/>
        </p:nvSpPr>
        <p:spPr>
          <a:xfrm>
            <a:off x="849879" y="1532849"/>
            <a:ext cx="367261" cy="366364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9" name="Google Shape;5999;p71"/>
          <p:cNvGrpSpPr/>
          <p:nvPr/>
        </p:nvGrpSpPr>
        <p:grpSpPr>
          <a:xfrm>
            <a:off x="850004" y="1975418"/>
            <a:ext cx="367261" cy="367261"/>
            <a:chOff x="-65145700" y="3727425"/>
            <a:chExt cx="317425" cy="317425"/>
          </a:xfrm>
        </p:grpSpPr>
        <p:sp>
          <p:nvSpPr>
            <p:cNvPr id="6000" name="Google Shape;6000;p71"/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71"/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2" name="Google Shape;6002;p71"/>
          <p:cNvGrpSpPr/>
          <p:nvPr/>
        </p:nvGrpSpPr>
        <p:grpSpPr>
          <a:xfrm>
            <a:off x="853201" y="2404333"/>
            <a:ext cx="360868" cy="367261"/>
            <a:chOff x="-65144125" y="4094450"/>
            <a:chExt cx="311900" cy="317425"/>
          </a:xfrm>
        </p:grpSpPr>
        <p:sp>
          <p:nvSpPr>
            <p:cNvPr id="6003" name="Google Shape;6003;p71"/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71"/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71"/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6" name="Google Shape;6006;p71"/>
          <p:cNvSpPr/>
          <p:nvPr/>
        </p:nvSpPr>
        <p:spPr>
          <a:xfrm>
            <a:off x="3057429" y="1531476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07" name="Google Shape;6007;p71"/>
          <p:cNvGrpSpPr/>
          <p:nvPr/>
        </p:nvGrpSpPr>
        <p:grpSpPr>
          <a:xfrm>
            <a:off x="3056770" y="1975028"/>
            <a:ext cx="370645" cy="368042"/>
            <a:chOff x="-63250675" y="3744075"/>
            <a:chExt cx="320350" cy="318100"/>
          </a:xfrm>
        </p:grpSpPr>
        <p:sp>
          <p:nvSpPr>
            <p:cNvPr id="6008" name="Google Shape;6008;p71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71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71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1" name="Google Shape;6011;p71"/>
          <p:cNvGrpSpPr/>
          <p:nvPr/>
        </p:nvGrpSpPr>
        <p:grpSpPr>
          <a:xfrm>
            <a:off x="3058462" y="2404333"/>
            <a:ext cx="367261" cy="367261"/>
            <a:chOff x="-63250675" y="4110200"/>
            <a:chExt cx="317425" cy="317425"/>
          </a:xfrm>
        </p:grpSpPr>
        <p:sp>
          <p:nvSpPr>
            <p:cNvPr id="6012" name="Google Shape;6012;p71"/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71"/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71"/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71"/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71"/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71"/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71"/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71"/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71"/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1" name="Google Shape;6021;p71"/>
          <p:cNvGrpSpPr/>
          <p:nvPr/>
        </p:nvGrpSpPr>
        <p:grpSpPr>
          <a:xfrm>
            <a:off x="1737509" y="2901428"/>
            <a:ext cx="359075" cy="358844"/>
            <a:chOff x="-61351725" y="3372400"/>
            <a:chExt cx="310350" cy="310150"/>
          </a:xfrm>
        </p:grpSpPr>
        <p:sp>
          <p:nvSpPr>
            <p:cNvPr id="6022" name="Google Shape;6022;p71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71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71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5" name="Google Shape;6025;p71"/>
          <p:cNvGrpSpPr/>
          <p:nvPr/>
        </p:nvGrpSpPr>
        <p:grpSpPr>
          <a:xfrm>
            <a:off x="1733864" y="3364484"/>
            <a:ext cx="366364" cy="333534"/>
            <a:chOff x="-61354875" y="3751050"/>
            <a:chExt cx="316650" cy="288275"/>
          </a:xfrm>
        </p:grpSpPr>
        <p:sp>
          <p:nvSpPr>
            <p:cNvPr id="6026" name="Google Shape;6026;p71"/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71"/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71"/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9" name="Google Shape;6029;p71"/>
          <p:cNvGrpSpPr/>
          <p:nvPr/>
        </p:nvGrpSpPr>
        <p:grpSpPr>
          <a:xfrm>
            <a:off x="1733864" y="3806124"/>
            <a:ext cx="366364" cy="367290"/>
            <a:chOff x="-61354875" y="4101525"/>
            <a:chExt cx="316650" cy="317450"/>
          </a:xfrm>
        </p:grpSpPr>
        <p:sp>
          <p:nvSpPr>
            <p:cNvPr id="6030" name="Google Shape;6030;p71"/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71"/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71"/>
          <p:cNvGrpSpPr/>
          <p:nvPr/>
        </p:nvGrpSpPr>
        <p:grpSpPr>
          <a:xfrm>
            <a:off x="3950299" y="2898000"/>
            <a:ext cx="368157" cy="365699"/>
            <a:chOff x="-59470075" y="3308975"/>
            <a:chExt cx="318200" cy="316075"/>
          </a:xfrm>
        </p:grpSpPr>
        <p:sp>
          <p:nvSpPr>
            <p:cNvPr id="6033" name="Google Shape;6033;p71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71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71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71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71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71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71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71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71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2" name="Google Shape;6042;p71"/>
          <p:cNvGrpSpPr/>
          <p:nvPr/>
        </p:nvGrpSpPr>
        <p:grpSpPr>
          <a:xfrm>
            <a:off x="1295729" y="1533705"/>
            <a:ext cx="367261" cy="364686"/>
            <a:chOff x="-64781025" y="3361050"/>
            <a:chExt cx="317425" cy="315200"/>
          </a:xfrm>
        </p:grpSpPr>
        <p:sp>
          <p:nvSpPr>
            <p:cNvPr id="6043" name="Google Shape;6043;p71"/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71"/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71"/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71"/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7" name="Google Shape;6047;p71"/>
          <p:cNvSpPr/>
          <p:nvPr/>
        </p:nvSpPr>
        <p:spPr>
          <a:xfrm>
            <a:off x="1295604" y="1976311"/>
            <a:ext cx="367261" cy="365438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8" name="Google Shape;6048;p71"/>
          <p:cNvSpPr/>
          <p:nvPr/>
        </p:nvSpPr>
        <p:spPr>
          <a:xfrm>
            <a:off x="1322938" y="2404313"/>
            <a:ext cx="312592" cy="36726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9" name="Google Shape;6049;p71"/>
          <p:cNvSpPr/>
          <p:nvPr/>
        </p:nvSpPr>
        <p:spPr>
          <a:xfrm>
            <a:off x="3508223" y="1572954"/>
            <a:ext cx="366335" cy="286155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0" name="Google Shape;6050;p71"/>
          <p:cNvGrpSpPr/>
          <p:nvPr/>
        </p:nvGrpSpPr>
        <p:grpSpPr>
          <a:xfrm>
            <a:off x="3500129" y="1975144"/>
            <a:ext cx="382765" cy="367810"/>
            <a:chOff x="-62890750" y="3747425"/>
            <a:chExt cx="330825" cy="317900"/>
          </a:xfrm>
        </p:grpSpPr>
        <p:sp>
          <p:nvSpPr>
            <p:cNvPr id="6051" name="Google Shape;6051;p71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71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71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71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71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71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71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71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71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71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71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71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71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71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5" name="Google Shape;6065;p71"/>
          <p:cNvGrpSpPr/>
          <p:nvPr/>
        </p:nvGrpSpPr>
        <p:grpSpPr>
          <a:xfrm>
            <a:off x="3507881" y="2404781"/>
            <a:ext cx="367261" cy="366364"/>
            <a:chOff x="-62884425" y="4111775"/>
            <a:chExt cx="317425" cy="316650"/>
          </a:xfrm>
        </p:grpSpPr>
        <p:sp>
          <p:nvSpPr>
            <p:cNvPr id="6066" name="Google Shape;6066;p71"/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71"/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8" name="Google Shape;6068;p71"/>
          <p:cNvGrpSpPr/>
          <p:nvPr/>
        </p:nvGrpSpPr>
        <p:grpSpPr>
          <a:xfrm>
            <a:off x="2180515" y="2900850"/>
            <a:ext cx="365438" cy="360001"/>
            <a:chOff x="-60991775" y="3376900"/>
            <a:chExt cx="315850" cy="311150"/>
          </a:xfrm>
        </p:grpSpPr>
        <p:sp>
          <p:nvSpPr>
            <p:cNvPr id="6069" name="Google Shape;6069;p71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71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71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2" name="Google Shape;6072;p71"/>
          <p:cNvGrpSpPr/>
          <p:nvPr/>
        </p:nvGrpSpPr>
        <p:grpSpPr>
          <a:xfrm>
            <a:off x="2180052" y="3351714"/>
            <a:ext cx="366364" cy="359075"/>
            <a:chOff x="-60988625" y="3740800"/>
            <a:chExt cx="316650" cy="310350"/>
          </a:xfrm>
        </p:grpSpPr>
        <p:sp>
          <p:nvSpPr>
            <p:cNvPr id="6073" name="Google Shape;6073;p71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71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71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6" name="Google Shape;6076;p71"/>
          <p:cNvGrpSpPr/>
          <p:nvPr/>
        </p:nvGrpSpPr>
        <p:grpSpPr>
          <a:xfrm>
            <a:off x="2180052" y="3807165"/>
            <a:ext cx="366364" cy="365207"/>
            <a:chOff x="-60987850" y="4100950"/>
            <a:chExt cx="316650" cy="315650"/>
          </a:xfrm>
        </p:grpSpPr>
        <p:sp>
          <p:nvSpPr>
            <p:cNvPr id="6077" name="Google Shape;6077;p71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71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71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71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71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2" name="Google Shape;6082;p71"/>
          <p:cNvGrpSpPr/>
          <p:nvPr/>
        </p:nvGrpSpPr>
        <p:grpSpPr>
          <a:xfrm>
            <a:off x="3949836" y="3352625"/>
            <a:ext cx="369083" cy="357253"/>
            <a:chOff x="-59447250" y="3706150"/>
            <a:chExt cx="319000" cy="308775"/>
          </a:xfrm>
        </p:grpSpPr>
        <p:sp>
          <p:nvSpPr>
            <p:cNvPr id="6083" name="Google Shape;6083;p71"/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71"/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71"/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71"/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7" name="Google Shape;6087;p71"/>
          <p:cNvGrpSpPr/>
          <p:nvPr/>
        </p:nvGrpSpPr>
        <p:grpSpPr>
          <a:xfrm>
            <a:off x="1738564" y="1533936"/>
            <a:ext cx="368186" cy="364224"/>
            <a:chOff x="-64406125" y="3362225"/>
            <a:chExt cx="318225" cy="314800"/>
          </a:xfrm>
        </p:grpSpPr>
        <p:sp>
          <p:nvSpPr>
            <p:cNvPr id="6088" name="Google Shape;6088;p71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71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0" name="Google Shape;6090;p71"/>
          <p:cNvSpPr/>
          <p:nvPr/>
        </p:nvSpPr>
        <p:spPr>
          <a:xfrm>
            <a:off x="1801771" y="1975400"/>
            <a:ext cx="241524" cy="36726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1" name="Google Shape;6091;p71"/>
          <p:cNvGrpSpPr/>
          <p:nvPr/>
        </p:nvGrpSpPr>
        <p:grpSpPr>
          <a:xfrm>
            <a:off x="1739027" y="2404781"/>
            <a:ext cx="367261" cy="366364"/>
            <a:chOff x="-64410850" y="4094450"/>
            <a:chExt cx="317425" cy="316650"/>
          </a:xfrm>
        </p:grpSpPr>
        <p:sp>
          <p:nvSpPr>
            <p:cNvPr id="6092" name="Google Shape;6092;p71"/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71"/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71"/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5" name="Google Shape;6095;p71"/>
          <p:cNvSpPr/>
          <p:nvPr/>
        </p:nvSpPr>
        <p:spPr>
          <a:xfrm>
            <a:off x="3983247" y="1532300"/>
            <a:ext cx="319882" cy="367463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6" name="Google Shape;6096;p71"/>
          <p:cNvGrpSpPr/>
          <p:nvPr/>
        </p:nvGrpSpPr>
        <p:grpSpPr>
          <a:xfrm>
            <a:off x="3960575" y="1974854"/>
            <a:ext cx="365467" cy="368389"/>
            <a:chOff x="-62516625" y="3743175"/>
            <a:chExt cx="315875" cy="318400"/>
          </a:xfrm>
        </p:grpSpPr>
        <p:sp>
          <p:nvSpPr>
            <p:cNvPr id="6097" name="Google Shape;6097;p71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71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9" name="Google Shape;6099;p71"/>
          <p:cNvGrpSpPr/>
          <p:nvPr/>
        </p:nvGrpSpPr>
        <p:grpSpPr>
          <a:xfrm>
            <a:off x="3967415" y="2424826"/>
            <a:ext cx="351786" cy="326274"/>
            <a:chOff x="-62511900" y="4129100"/>
            <a:chExt cx="304050" cy="282000"/>
          </a:xfrm>
        </p:grpSpPr>
        <p:sp>
          <p:nvSpPr>
            <p:cNvPr id="6100" name="Google Shape;6100;p71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71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71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71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71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5" name="Google Shape;6105;p71"/>
          <p:cNvGrpSpPr/>
          <p:nvPr/>
        </p:nvGrpSpPr>
        <p:grpSpPr>
          <a:xfrm>
            <a:off x="2645537" y="2897220"/>
            <a:ext cx="310770" cy="367261"/>
            <a:chOff x="-60597975" y="3367475"/>
            <a:chExt cx="268600" cy="317425"/>
          </a:xfrm>
        </p:grpSpPr>
        <p:sp>
          <p:nvSpPr>
            <p:cNvPr id="6106" name="Google Shape;6106;p71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71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71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71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71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1" name="Google Shape;6111;p71"/>
          <p:cNvSpPr/>
          <p:nvPr/>
        </p:nvSpPr>
        <p:spPr>
          <a:xfrm>
            <a:off x="2616264" y="3348731"/>
            <a:ext cx="369083" cy="365005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2" name="Google Shape;6112;p71"/>
          <p:cNvGrpSpPr/>
          <p:nvPr/>
        </p:nvGrpSpPr>
        <p:grpSpPr>
          <a:xfrm>
            <a:off x="2617740" y="3858536"/>
            <a:ext cx="366364" cy="262465"/>
            <a:chOff x="-60621600" y="4145650"/>
            <a:chExt cx="316650" cy="226850"/>
          </a:xfrm>
        </p:grpSpPr>
        <p:sp>
          <p:nvSpPr>
            <p:cNvPr id="6113" name="Google Shape;6113;p71"/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71"/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71"/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6" name="Google Shape;6116;p71"/>
          <p:cNvGrpSpPr/>
          <p:nvPr/>
        </p:nvGrpSpPr>
        <p:grpSpPr>
          <a:xfrm>
            <a:off x="3954392" y="3807035"/>
            <a:ext cx="359972" cy="365467"/>
            <a:chOff x="-59400775" y="4084200"/>
            <a:chExt cx="311125" cy="315875"/>
          </a:xfrm>
        </p:grpSpPr>
        <p:sp>
          <p:nvSpPr>
            <p:cNvPr id="6117" name="Google Shape;6117;p71"/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71"/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71"/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71"/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71"/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71"/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3" name="Google Shape;6123;p71"/>
          <p:cNvGrpSpPr/>
          <p:nvPr/>
        </p:nvGrpSpPr>
        <p:grpSpPr>
          <a:xfrm>
            <a:off x="2178486" y="1532866"/>
            <a:ext cx="365438" cy="366364"/>
            <a:chOff x="-64044600" y="3360375"/>
            <a:chExt cx="315850" cy="316650"/>
          </a:xfrm>
        </p:grpSpPr>
        <p:sp>
          <p:nvSpPr>
            <p:cNvPr id="6124" name="Google Shape;6124;p71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71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71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7" name="Google Shape;6127;p71"/>
          <p:cNvGrpSpPr/>
          <p:nvPr/>
        </p:nvGrpSpPr>
        <p:grpSpPr>
          <a:xfrm>
            <a:off x="2204909" y="1975418"/>
            <a:ext cx="312592" cy="367261"/>
            <a:chOff x="-64022550" y="3727425"/>
            <a:chExt cx="270175" cy="317425"/>
          </a:xfrm>
        </p:grpSpPr>
        <p:sp>
          <p:nvSpPr>
            <p:cNvPr id="6128" name="Google Shape;6128;p71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71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71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1" name="Google Shape;6131;p71"/>
          <p:cNvGrpSpPr/>
          <p:nvPr/>
        </p:nvGrpSpPr>
        <p:grpSpPr>
          <a:xfrm>
            <a:off x="2229047" y="2404318"/>
            <a:ext cx="264317" cy="367290"/>
            <a:chOff x="-64001300" y="4093650"/>
            <a:chExt cx="228450" cy="317450"/>
          </a:xfrm>
        </p:grpSpPr>
        <p:sp>
          <p:nvSpPr>
            <p:cNvPr id="6132" name="Google Shape;6132;p71"/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71"/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71"/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71"/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6" name="Google Shape;6136;p71"/>
          <p:cNvGrpSpPr/>
          <p:nvPr/>
        </p:nvGrpSpPr>
        <p:grpSpPr>
          <a:xfrm>
            <a:off x="848051" y="2897610"/>
            <a:ext cx="359972" cy="366480"/>
            <a:chOff x="-62148800" y="3377700"/>
            <a:chExt cx="311125" cy="316750"/>
          </a:xfrm>
        </p:grpSpPr>
        <p:sp>
          <p:nvSpPr>
            <p:cNvPr id="6137" name="Google Shape;6137;p71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71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9" name="Google Shape;6139;p71"/>
          <p:cNvGrpSpPr/>
          <p:nvPr/>
        </p:nvGrpSpPr>
        <p:grpSpPr>
          <a:xfrm>
            <a:off x="843958" y="3347607"/>
            <a:ext cx="368157" cy="367290"/>
            <a:chOff x="-62154300" y="3743950"/>
            <a:chExt cx="318200" cy="317450"/>
          </a:xfrm>
        </p:grpSpPr>
        <p:sp>
          <p:nvSpPr>
            <p:cNvPr id="6140" name="Google Shape;6140;p71"/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71"/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2" name="Google Shape;6142;p71"/>
          <p:cNvGrpSpPr/>
          <p:nvPr/>
        </p:nvGrpSpPr>
        <p:grpSpPr>
          <a:xfrm>
            <a:off x="843944" y="3806587"/>
            <a:ext cx="368186" cy="366364"/>
            <a:chOff x="-62151950" y="4111775"/>
            <a:chExt cx="318225" cy="316650"/>
          </a:xfrm>
        </p:grpSpPr>
        <p:sp>
          <p:nvSpPr>
            <p:cNvPr id="6143" name="Google Shape;6143;p71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71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71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71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7" name="Google Shape;6147;p71"/>
          <p:cNvGrpSpPr/>
          <p:nvPr/>
        </p:nvGrpSpPr>
        <p:grpSpPr>
          <a:xfrm>
            <a:off x="3062568" y="2897133"/>
            <a:ext cx="368157" cy="367434"/>
            <a:chOff x="-60254550" y="3367325"/>
            <a:chExt cx="318200" cy="317575"/>
          </a:xfrm>
        </p:grpSpPr>
        <p:sp>
          <p:nvSpPr>
            <p:cNvPr id="6148" name="Google Shape;6148;p71"/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71"/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71"/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71"/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2" name="Google Shape;6152;p71"/>
          <p:cNvGrpSpPr/>
          <p:nvPr/>
        </p:nvGrpSpPr>
        <p:grpSpPr>
          <a:xfrm>
            <a:off x="3063465" y="3348127"/>
            <a:ext cx="366364" cy="366248"/>
            <a:chOff x="-60255350" y="3733825"/>
            <a:chExt cx="316650" cy="316550"/>
          </a:xfrm>
        </p:grpSpPr>
        <p:sp>
          <p:nvSpPr>
            <p:cNvPr id="6153" name="Google Shape;6153;p71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71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71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71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71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71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71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0" name="Google Shape;6160;p71"/>
          <p:cNvGrpSpPr/>
          <p:nvPr/>
        </p:nvGrpSpPr>
        <p:grpSpPr>
          <a:xfrm>
            <a:off x="3091262" y="3807035"/>
            <a:ext cx="310770" cy="365467"/>
            <a:chOff x="-60232500" y="4101525"/>
            <a:chExt cx="268600" cy="315875"/>
          </a:xfrm>
        </p:grpSpPr>
        <p:sp>
          <p:nvSpPr>
            <p:cNvPr id="6161" name="Google Shape;6161;p71"/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71"/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3" name="Google Shape;6163;p71"/>
          <p:cNvSpPr/>
          <p:nvPr/>
        </p:nvSpPr>
        <p:spPr>
          <a:xfrm>
            <a:off x="2179036" y="4275969"/>
            <a:ext cx="366335" cy="36729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4" name="Google Shape;6164;p71"/>
          <p:cNvGrpSpPr/>
          <p:nvPr/>
        </p:nvGrpSpPr>
        <p:grpSpPr>
          <a:xfrm>
            <a:off x="2624262" y="1532866"/>
            <a:ext cx="368186" cy="366364"/>
            <a:chOff x="-63679950" y="3360375"/>
            <a:chExt cx="318225" cy="316650"/>
          </a:xfrm>
        </p:grpSpPr>
        <p:sp>
          <p:nvSpPr>
            <p:cNvPr id="6165" name="Google Shape;6165;p71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71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71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71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9" name="Google Shape;6169;p71"/>
          <p:cNvSpPr/>
          <p:nvPr/>
        </p:nvSpPr>
        <p:spPr>
          <a:xfrm>
            <a:off x="2623229" y="1975169"/>
            <a:ext cx="370009" cy="367724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0" name="Google Shape;6170;p71"/>
          <p:cNvGrpSpPr/>
          <p:nvPr/>
        </p:nvGrpSpPr>
        <p:grpSpPr>
          <a:xfrm>
            <a:off x="2622889" y="2404203"/>
            <a:ext cx="370934" cy="367521"/>
            <a:chOff x="-63679950" y="4093450"/>
            <a:chExt cx="320600" cy="317650"/>
          </a:xfrm>
        </p:grpSpPr>
        <p:sp>
          <p:nvSpPr>
            <p:cNvPr id="6171" name="Google Shape;6171;p71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71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71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71"/>
          <p:cNvGrpSpPr/>
          <p:nvPr/>
        </p:nvGrpSpPr>
        <p:grpSpPr>
          <a:xfrm>
            <a:off x="1283006" y="2897205"/>
            <a:ext cx="366364" cy="367290"/>
            <a:chOff x="-61784125" y="3377700"/>
            <a:chExt cx="316650" cy="317450"/>
          </a:xfrm>
        </p:grpSpPr>
        <p:sp>
          <p:nvSpPr>
            <p:cNvPr id="6175" name="Google Shape;6175;p71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71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71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71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71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71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71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2" name="Google Shape;6182;p71"/>
          <p:cNvGrpSpPr/>
          <p:nvPr/>
        </p:nvGrpSpPr>
        <p:grpSpPr>
          <a:xfrm>
            <a:off x="1283006" y="3347607"/>
            <a:ext cx="366364" cy="367290"/>
            <a:chOff x="-61783350" y="3743950"/>
            <a:chExt cx="316650" cy="317450"/>
          </a:xfrm>
        </p:grpSpPr>
        <p:sp>
          <p:nvSpPr>
            <p:cNvPr id="6183" name="Google Shape;6183;p71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71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5" name="Google Shape;6185;p71"/>
          <p:cNvSpPr/>
          <p:nvPr/>
        </p:nvSpPr>
        <p:spPr>
          <a:xfrm>
            <a:off x="1282887" y="3806407"/>
            <a:ext cx="366364" cy="366682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6" name="Google Shape;6186;p71"/>
          <p:cNvSpPr/>
          <p:nvPr/>
        </p:nvSpPr>
        <p:spPr>
          <a:xfrm>
            <a:off x="3505689" y="2907052"/>
            <a:ext cx="366364" cy="347563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7" name="Google Shape;6187;p71"/>
          <p:cNvSpPr/>
          <p:nvPr/>
        </p:nvSpPr>
        <p:spPr>
          <a:xfrm>
            <a:off x="3504778" y="338769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88" name="Google Shape;6188;p71"/>
          <p:cNvGrpSpPr/>
          <p:nvPr/>
        </p:nvGrpSpPr>
        <p:grpSpPr>
          <a:xfrm>
            <a:off x="3504430" y="3807440"/>
            <a:ext cx="369112" cy="364657"/>
            <a:chOff x="-59869425" y="4102225"/>
            <a:chExt cx="319025" cy="315175"/>
          </a:xfrm>
        </p:grpSpPr>
        <p:sp>
          <p:nvSpPr>
            <p:cNvPr id="6189" name="Google Shape;6189;p71"/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71"/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71"/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71"/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3" name="Google Shape;6193;p71"/>
          <p:cNvGrpSpPr/>
          <p:nvPr/>
        </p:nvGrpSpPr>
        <p:grpSpPr>
          <a:xfrm>
            <a:off x="2623233" y="4276262"/>
            <a:ext cx="366364" cy="365467"/>
            <a:chOff x="-59029025" y="3711650"/>
            <a:chExt cx="316650" cy="315875"/>
          </a:xfrm>
        </p:grpSpPr>
        <p:sp>
          <p:nvSpPr>
            <p:cNvPr id="6194" name="Google Shape;6194;p71"/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71"/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71"/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71"/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71"/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71"/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71"/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1" name="Google Shape;6201;p71"/>
          <p:cNvGrpSpPr/>
          <p:nvPr/>
        </p:nvGrpSpPr>
        <p:grpSpPr>
          <a:xfrm>
            <a:off x="4859311" y="1532317"/>
            <a:ext cx="351940" cy="348188"/>
            <a:chOff x="581525" y="3254850"/>
            <a:chExt cx="297750" cy="294575"/>
          </a:xfrm>
        </p:grpSpPr>
        <p:sp>
          <p:nvSpPr>
            <p:cNvPr id="6202" name="Google Shape;6202;p71"/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71"/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71"/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5" name="Google Shape;6205;p71"/>
          <p:cNvGrpSpPr/>
          <p:nvPr/>
        </p:nvGrpSpPr>
        <p:grpSpPr>
          <a:xfrm>
            <a:off x="4858380" y="1971253"/>
            <a:ext cx="353802" cy="351497"/>
            <a:chOff x="580725" y="3617925"/>
            <a:chExt cx="299325" cy="297375"/>
          </a:xfrm>
        </p:grpSpPr>
        <p:sp>
          <p:nvSpPr>
            <p:cNvPr id="6206" name="Google Shape;6206;p71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71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71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71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71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1" name="Google Shape;6211;p71"/>
          <p:cNvGrpSpPr/>
          <p:nvPr/>
        </p:nvGrpSpPr>
        <p:grpSpPr>
          <a:xfrm>
            <a:off x="4860242" y="2418443"/>
            <a:ext cx="350079" cy="350079"/>
            <a:chOff x="583100" y="3982600"/>
            <a:chExt cx="296175" cy="296175"/>
          </a:xfrm>
        </p:grpSpPr>
        <p:sp>
          <p:nvSpPr>
            <p:cNvPr id="6212" name="Google Shape;6212;p71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71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71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71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71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71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71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9" name="Google Shape;6219;p71"/>
          <p:cNvGrpSpPr/>
          <p:nvPr/>
        </p:nvGrpSpPr>
        <p:grpSpPr>
          <a:xfrm>
            <a:off x="7092856" y="1532067"/>
            <a:ext cx="307231" cy="348690"/>
            <a:chOff x="2423775" y="3226875"/>
            <a:chExt cx="259925" cy="295000"/>
          </a:xfrm>
        </p:grpSpPr>
        <p:sp>
          <p:nvSpPr>
            <p:cNvPr id="6220" name="Google Shape;6220;p71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71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71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3" name="Google Shape;6223;p71"/>
          <p:cNvGrpSpPr/>
          <p:nvPr/>
        </p:nvGrpSpPr>
        <p:grpSpPr>
          <a:xfrm>
            <a:off x="7070043" y="1973352"/>
            <a:ext cx="352857" cy="347301"/>
            <a:chOff x="2404875" y="3592725"/>
            <a:chExt cx="298525" cy="293825"/>
          </a:xfrm>
        </p:grpSpPr>
        <p:sp>
          <p:nvSpPr>
            <p:cNvPr id="6224" name="Google Shape;6224;p71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71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71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7" name="Google Shape;6227;p71"/>
          <p:cNvGrpSpPr/>
          <p:nvPr/>
        </p:nvGrpSpPr>
        <p:grpSpPr>
          <a:xfrm>
            <a:off x="7070974" y="2418917"/>
            <a:ext cx="350995" cy="349133"/>
            <a:chOff x="2404875" y="3955825"/>
            <a:chExt cx="296950" cy="295375"/>
          </a:xfrm>
        </p:grpSpPr>
        <p:sp>
          <p:nvSpPr>
            <p:cNvPr id="6228" name="Google Shape;6228;p71"/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71"/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71"/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71"/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2" name="Google Shape;6232;p71"/>
          <p:cNvGrpSpPr/>
          <p:nvPr/>
        </p:nvGrpSpPr>
        <p:grpSpPr>
          <a:xfrm>
            <a:off x="5764954" y="2883111"/>
            <a:ext cx="349163" cy="350079"/>
            <a:chOff x="4263650" y="3235150"/>
            <a:chExt cx="295400" cy="296175"/>
          </a:xfrm>
        </p:grpSpPr>
        <p:sp>
          <p:nvSpPr>
            <p:cNvPr id="6233" name="Google Shape;6233;p71"/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71"/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71"/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71"/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71"/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8" name="Google Shape;6238;p71"/>
          <p:cNvGrpSpPr/>
          <p:nvPr/>
        </p:nvGrpSpPr>
        <p:grpSpPr>
          <a:xfrm>
            <a:off x="5762634" y="3342272"/>
            <a:ext cx="353802" cy="327739"/>
            <a:chOff x="4266025" y="3609275"/>
            <a:chExt cx="299325" cy="277275"/>
          </a:xfrm>
        </p:grpSpPr>
        <p:sp>
          <p:nvSpPr>
            <p:cNvPr id="6239" name="Google Shape;6239;p71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71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1" name="Google Shape;6241;p71"/>
          <p:cNvGrpSpPr/>
          <p:nvPr/>
        </p:nvGrpSpPr>
        <p:grpSpPr>
          <a:xfrm>
            <a:off x="5763092" y="3807659"/>
            <a:ext cx="352886" cy="349133"/>
            <a:chOff x="4263650" y="3963700"/>
            <a:chExt cx="298550" cy="295375"/>
          </a:xfrm>
        </p:grpSpPr>
        <p:sp>
          <p:nvSpPr>
            <p:cNvPr id="6242" name="Google Shape;6242;p71"/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71"/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71"/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71"/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71"/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71"/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71"/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9" name="Google Shape;6249;p71"/>
          <p:cNvGrpSpPr/>
          <p:nvPr/>
        </p:nvGrpSpPr>
        <p:grpSpPr>
          <a:xfrm>
            <a:off x="8041429" y="2883111"/>
            <a:ext cx="226264" cy="350079"/>
            <a:chOff x="6164975" y="3211525"/>
            <a:chExt cx="191425" cy="296175"/>
          </a:xfrm>
        </p:grpSpPr>
        <p:sp>
          <p:nvSpPr>
            <p:cNvPr id="6250" name="Google Shape;6250;p71"/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71"/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71"/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71"/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71"/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71"/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71"/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7" name="Google Shape;6257;p71"/>
          <p:cNvGrpSpPr/>
          <p:nvPr/>
        </p:nvGrpSpPr>
        <p:grpSpPr>
          <a:xfrm>
            <a:off x="5303466" y="1531387"/>
            <a:ext cx="352886" cy="350049"/>
            <a:chOff x="946175" y="3253275"/>
            <a:chExt cx="298550" cy="296150"/>
          </a:xfrm>
        </p:grpSpPr>
        <p:sp>
          <p:nvSpPr>
            <p:cNvPr id="6258" name="Google Shape;6258;p71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71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71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71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71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3" name="Google Shape;6263;p71"/>
          <p:cNvGrpSpPr/>
          <p:nvPr/>
        </p:nvGrpSpPr>
        <p:grpSpPr>
          <a:xfrm>
            <a:off x="5304397" y="1973351"/>
            <a:ext cx="351024" cy="347301"/>
            <a:chOff x="946175" y="3619500"/>
            <a:chExt cx="296975" cy="293825"/>
          </a:xfrm>
        </p:grpSpPr>
        <p:sp>
          <p:nvSpPr>
            <p:cNvPr id="6264" name="Google Shape;6264;p71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71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71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71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71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71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0" name="Google Shape;6270;p71"/>
          <p:cNvGrpSpPr/>
          <p:nvPr/>
        </p:nvGrpSpPr>
        <p:grpSpPr>
          <a:xfrm>
            <a:off x="5303939" y="2417985"/>
            <a:ext cx="351940" cy="350995"/>
            <a:chOff x="944600" y="3981825"/>
            <a:chExt cx="297750" cy="296950"/>
          </a:xfrm>
        </p:grpSpPr>
        <p:sp>
          <p:nvSpPr>
            <p:cNvPr id="6271" name="Google Shape;6271;p71"/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71"/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71"/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71"/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5" name="Google Shape;6275;p71"/>
          <p:cNvGrpSpPr/>
          <p:nvPr/>
        </p:nvGrpSpPr>
        <p:grpSpPr>
          <a:xfrm>
            <a:off x="7520875" y="1531845"/>
            <a:ext cx="350079" cy="349133"/>
            <a:chOff x="2768750" y="3227275"/>
            <a:chExt cx="296175" cy="295375"/>
          </a:xfrm>
        </p:grpSpPr>
        <p:sp>
          <p:nvSpPr>
            <p:cNvPr id="6276" name="Google Shape;6276;p71"/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71"/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71"/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71"/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71"/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71"/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71"/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71"/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4" name="Google Shape;6284;p71"/>
          <p:cNvGrpSpPr/>
          <p:nvPr/>
        </p:nvGrpSpPr>
        <p:grpSpPr>
          <a:xfrm>
            <a:off x="7541826" y="1972717"/>
            <a:ext cx="308177" cy="348572"/>
            <a:chOff x="2786075" y="3591800"/>
            <a:chExt cx="260725" cy="294900"/>
          </a:xfrm>
        </p:grpSpPr>
        <p:sp>
          <p:nvSpPr>
            <p:cNvPr id="6285" name="Google Shape;6285;p71"/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71"/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71"/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71"/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71"/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0" name="Google Shape;6290;p71"/>
          <p:cNvGrpSpPr/>
          <p:nvPr/>
        </p:nvGrpSpPr>
        <p:grpSpPr>
          <a:xfrm>
            <a:off x="7582324" y="2418444"/>
            <a:ext cx="227180" cy="350079"/>
            <a:chOff x="2819150" y="3955025"/>
            <a:chExt cx="192200" cy="296175"/>
          </a:xfrm>
        </p:grpSpPr>
        <p:sp>
          <p:nvSpPr>
            <p:cNvPr id="6291" name="Google Shape;6291;p71"/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71"/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71"/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71"/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5" name="Google Shape;6295;p71"/>
          <p:cNvGrpSpPr/>
          <p:nvPr/>
        </p:nvGrpSpPr>
        <p:grpSpPr>
          <a:xfrm>
            <a:off x="6206097" y="2884042"/>
            <a:ext cx="349133" cy="348217"/>
            <a:chOff x="4629125" y="3235150"/>
            <a:chExt cx="295375" cy="294600"/>
          </a:xfrm>
        </p:grpSpPr>
        <p:sp>
          <p:nvSpPr>
            <p:cNvPr id="6296" name="Google Shape;6296;p71"/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71"/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71"/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71"/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71"/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1" name="Google Shape;6301;p71"/>
          <p:cNvGrpSpPr/>
          <p:nvPr/>
        </p:nvGrpSpPr>
        <p:grpSpPr>
          <a:xfrm>
            <a:off x="6206082" y="3331575"/>
            <a:ext cx="349163" cy="349133"/>
            <a:chOff x="4628325" y="3599825"/>
            <a:chExt cx="295400" cy="295375"/>
          </a:xfrm>
        </p:grpSpPr>
        <p:sp>
          <p:nvSpPr>
            <p:cNvPr id="6302" name="Google Shape;6302;p71"/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71"/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71"/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71"/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71"/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71"/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71"/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71"/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71"/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71"/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71"/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71"/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4" name="Google Shape;6314;p71"/>
          <p:cNvGrpSpPr/>
          <p:nvPr/>
        </p:nvGrpSpPr>
        <p:grpSpPr>
          <a:xfrm>
            <a:off x="6227033" y="3807186"/>
            <a:ext cx="307261" cy="350079"/>
            <a:chOff x="4645650" y="3962900"/>
            <a:chExt cx="259950" cy="296175"/>
          </a:xfrm>
        </p:grpSpPr>
        <p:sp>
          <p:nvSpPr>
            <p:cNvPr id="6315" name="Google Shape;6315;p71"/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71"/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71"/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71"/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71"/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71"/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1" name="Google Shape;6321;p71"/>
          <p:cNvGrpSpPr/>
          <p:nvPr/>
        </p:nvGrpSpPr>
        <p:grpSpPr>
          <a:xfrm>
            <a:off x="7979994" y="3332048"/>
            <a:ext cx="349133" cy="348188"/>
            <a:chOff x="6143725" y="3582500"/>
            <a:chExt cx="295375" cy="294575"/>
          </a:xfrm>
        </p:grpSpPr>
        <p:sp>
          <p:nvSpPr>
            <p:cNvPr id="6322" name="Google Shape;6322;p71"/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71"/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71"/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71"/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71"/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71"/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71"/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9" name="Google Shape;6329;p71"/>
          <p:cNvGrpSpPr/>
          <p:nvPr/>
        </p:nvGrpSpPr>
        <p:grpSpPr>
          <a:xfrm>
            <a:off x="5748820" y="1531387"/>
            <a:ext cx="350995" cy="350049"/>
            <a:chOff x="1310075" y="3253275"/>
            <a:chExt cx="296950" cy="296150"/>
          </a:xfrm>
        </p:grpSpPr>
        <p:sp>
          <p:nvSpPr>
            <p:cNvPr id="6330" name="Google Shape;6330;p71"/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71"/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71"/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3" name="Google Shape;6333;p71"/>
          <p:cNvSpPr/>
          <p:nvPr/>
        </p:nvSpPr>
        <p:spPr>
          <a:xfrm>
            <a:off x="5750241" y="1973475"/>
            <a:ext cx="348217" cy="347272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4" name="Google Shape;6334;p71"/>
          <p:cNvGrpSpPr/>
          <p:nvPr/>
        </p:nvGrpSpPr>
        <p:grpSpPr>
          <a:xfrm>
            <a:off x="5748347" y="2417646"/>
            <a:ext cx="351941" cy="351675"/>
            <a:chOff x="1310075" y="3980250"/>
            <a:chExt cx="297750" cy="297525"/>
          </a:xfrm>
        </p:grpSpPr>
        <p:sp>
          <p:nvSpPr>
            <p:cNvPr id="6335" name="Google Shape;6335;p71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71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71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71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71"/>
          <p:cNvGrpSpPr/>
          <p:nvPr/>
        </p:nvGrpSpPr>
        <p:grpSpPr>
          <a:xfrm>
            <a:off x="8013136" y="1531845"/>
            <a:ext cx="266305" cy="349133"/>
            <a:chOff x="3167275" y="3227275"/>
            <a:chExt cx="225300" cy="295375"/>
          </a:xfrm>
        </p:grpSpPr>
        <p:sp>
          <p:nvSpPr>
            <p:cNvPr id="6340" name="Google Shape;6340;p71"/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71"/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71"/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71"/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71"/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5" name="Google Shape;6345;p71"/>
          <p:cNvSpPr/>
          <p:nvPr/>
        </p:nvSpPr>
        <p:spPr>
          <a:xfrm>
            <a:off x="7962474" y="1971731"/>
            <a:ext cx="367779" cy="350758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6" name="Google Shape;6346;p71"/>
          <p:cNvGrpSpPr/>
          <p:nvPr/>
        </p:nvGrpSpPr>
        <p:grpSpPr>
          <a:xfrm>
            <a:off x="7970318" y="2418902"/>
            <a:ext cx="351940" cy="349163"/>
            <a:chOff x="3133425" y="3955025"/>
            <a:chExt cx="297750" cy="295400"/>
          </a:xfrm>
        </p:grpSpPr>
        <p:sp>
          <p:nvSpPr>
            <p:cNvPr id="6347" name="Google Shape;6347;p71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71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71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0" name="Google Shape;6350;p71"/>
          <p:cNvGrpSpPr/>
          <p:nvPr/>
        </p:nvGrpSpPr>
        <p:grpSpPr>
          <a:xfrm>
            <a:off x="6650491" y="2882490"/>
            <a:ext cx="350079" cy="351320"/>
            <a:chOff x="4991425" y="3234750"/>
            <a:chExt cx="296175" cy="297225"/>
          </a:xfrm>
        </p:grpSpPr>
        <p:sp>
          <p:nvSpPr>
            <p:cNvPr id="6351" name="Google Shape;6351;p71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71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71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71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71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71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7" name="Google Shape;6357;p71"/>
          <p:cNvGrpSpPr/>
          <p:nvPr/>
        </p:nvGrpSpPr>
        <p:grpSpPr>
          <a:xfrm>
            <a:off x="6650491" y="3352053"/>
            <a:ext cx="350079" cy="308177"/>
            <a:chOff x="4991425" y="3617150"/>
            <a:chExt cx="296175" cy="260725"/>
          </a:xfrm>
        </p:grpSpPr>
        <p:sp>
          <p:nvSpPr>
            <p:cNvPr id="6358" name="Google Shape;6358;p71"/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71"/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71"/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71"/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71"/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71"/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71"/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5" name="Google Shape;6365;p71"/>
          <p:cNvGrpSpPr/>
          <p:nvPr/>
        </p:nvGrpSpPr>
        <p:grpSpPr>
          <a:xfrm>
            <a:off x="6727764" y="3807644"/>
            <a:ext cx="195532" cy="349163"/>
            <a:chOff x="5056800" y="3962900"/>
            <a:chExt cx="165425" cy="295400"/>
          </a:xfrm>
        </p:grpSpPr>
        <p:sp>
          <p:nvSpPr>
            <p:cNvPr id="6366" name="Google Shape;6366;p71"/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1"/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1"/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9" name="Google Shape;6369;p71"/>
          <p:cNvGrpSpPr/>
          <p:nvPr/>
        </p:nvGrpSpPr>
        <p:grpSpPr>
          <a:xfrm>
            <a:off x="7979062" y="3807660"/>
            <a:ext cx="350995" cy="349133"/>
            <a:chOff x="6168925" y="3936925"/>
            <a:chExt cx="296950" cy="295375"/>
          </a:xfrm>
        </p:grpSpPr>
        <p:sp>
          <p:nvSpPr>
            <p:cNvPr id="6370" name="Google Shape;6370;p71"/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1"/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1"/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1"/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1"/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1"/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6" name="Google Shape;6376;p71"/>
          <p:cNvGrpSpPr/>
          <p:nvPr/>
        </p:nvGrpSpPr>
        <p:grpSpPr>
          <a:xfrm>
            <a:off x="6192756" y="1531845"/>
            <a:ext cx="348188" cy="349133"/>
            <a:chOff x="1674750" y="3254050"/>
            <a:chExt cx="294575" cy="295375"/>
          </a:xfrm>
        </p:grpSpPr>
        <p:sp>
          <p:nvSpPr>
            <p:cNvPr id="6377" name="Google Shape;6377;p71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1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1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0" name="Google Shape;6380;p71"/>
          <p:cNvGrpSpPr/>
          <p:nvPr/>
        </p:nvGrpSpPr>
        <p:grpSpPr>
          <a:xfrm>
            <a:off x="6207177" y="1972435"/>
            <a:ext cx="319347" cy="349133"/>
            <a:chOff x="1687350" y="3618725"/>
            <a:chExt cx="270175" cy="295375"/>
          </a:xfrm>
        </p:grpSpPr>
        <p:sp>
          <p:nvSpPr>
            <p:cNvPr id="6381" name="Google Shape;6381;p71"/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1"/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1"/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4" name="Google Shape;6384;p71"/>
          <p:cNvGrpSpPr/>
          <p:nvPr/>
        </p:nvGrpSpPr>
        <p:grpSpPr>
          <a:xfrm>
            <a:off x="6190880" y="2418916"/>
            <a:ext cx="351940" cy="349133"/>
            <a:chOff x="1672375" y="3982600"/>
            <a:chExt cx="297750" cy="295375"/>
          </a:xfrm>
        </p:grpSpPr>
        <p:sp>
          <p:nvSpPr>
            <p:cNvPr id="6385" name="Google Shape;6385;p71"/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1"/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1"/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8" name="Google Shape;6388;p71"/>
          <p:cNvGrpSpPr/>
          <p:nvPr/>
        </p:nvGrpSpPr>
        <p:grpSpPr>
          <a:xfrm>
            <a:off x="4882872" y="2883111"/>
            <a:ext cx="350079" cy="350079"/>
            <a:chOff x="3497300" y="3227275"/>
            <a:chExt cx="296175" cy="296175"/>
          </a:xfrm>
        </p:grpSpPr>
        <p:sp>
          <p:nvSpPr>
            <p:cNvPr id="6389" name="Google Shape;6389;p71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1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1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1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1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1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1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1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7" name="Google Shape;6397;p71"/>
          <p:cNvGrpSpPr/>
          <p:nvPr/>
        </p:nvGrpSpPr>
        <p:grpSpPr>
          <a:xfrm>
            <a:off x="4883345" y="3332506"/>
            <a:ext cx="349133" cy="347272"/>
            <a:chOff x="3497300" y="3591950"/>
            <a:chExt cx="295375" cy="293800"/>
          </a:xfrm>
        </p:grpSpPr>
        <p:sp>
          <p:nvSpPr>
            <p:cNvPr id="6398" name="Google Shape;6398;p71"/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1"/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1"/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1"/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1"/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1"/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1"/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1"/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6" name="Google Shape;6406;p71"/>
          <p:cNvGrpSpPr/>
          <p:nvPr/>
        </p:nvGrpSpPr>
        <p:grpSpPr>
          <a:xfrm>
            <a:off x="4883345" y="3807644"/>
            <a:ext cx="349133" cy="349163"/>
            <a:chOff x="3497300" y="3955025"/>
            <a:chExt cx="295375" cy="295400"/>
          </a:xfrm>
        </p:grpSpPr>
        <p:sp>
          <p:nvSpPr>
            <p:cNvPr id="6407" name="Google Shape;6407;p71"/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1"/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1"/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0" name="Google Shape;6410;p71"/>
          <p:cNvGrpSpPr/>
          <p:nvPr/>
        </p:nvGrpSpPr>
        <p:grpSpPr>
          <a:xfrm>
            <a:off x="7107917" y="2883835"/>
            <a:ext cx="327739" cy="348631"/>
            <a:chOff x="5364750" y="3235150"/>
            <a:chExt cx="277275" cy="294950"/>
          </a:xfrm>
        </p:grpSpPr>
        <p:sp>
          <p:nvSpPr>
            <p:cNvPr id="6411" name="Google Shape;6411;p71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71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71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71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71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71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71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71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9" name="Google Shape;6419;p71"/>
          <p:cNvGrpSpPr/>
          <p:nvPr/>
        </p:nvGrpSpPr>
        <p:grpSpPr>
          <a:xfrm>
            <a:off x="7096274" y="3330171"/>
            <a:ext cx="351024" cy="351940"/>
            <a:chOff x="5355300" y="3598250"/>
            <a:chExt cx="296975" cy="297750"/>
          </a:xfrm>
        </p:grpSpPr>
        <p:sp>
          <p:nvSpPr>
            <p:cNvPr id="6420" name="Google Shape;6420;p71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71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71"/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71"/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71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71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71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71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8" name="Google Shape;6428;p71"/>
          <p:cNvGrpSpPr/>
          <p:nvPr/>
        </p:nvGrpSpPr>
        <p:grpSpPr>
          <a:xfrm>
            <a:off x="7100470" y="3869093"/>
            <a:ext cx="342632" cy="226264"/>
            <a:chOff x="5358450" y="4015675"/>
            <a:chExt cx="289875" cy="191425"/>
          </a:xfrm>
        </p:grpSpPr>
        <p:sp>
          <p:nvSpPr>
            <p:cNvPr id="6429" name="Google Shape;6429;p71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71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71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71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3" name="Google Shape;6433;p71"/>
          <p:cNvGrpSpPr/>
          <p:nvPr/>
        </p:nvGrpSpPr>
        <p:grpSpPr>
          <a:xfrm>
            <a:off x="6226953" y="4251624"/>
            <a:ext cx="351024" cy="325464"/>
            <a:chOff x="6543825" y="3202075"/>
            <a:chExt cx="296975" cy="275350"/>
          </a:xfrm>
        </p:grpSpPr>
        <p:sp>
          <p:nvSpPr>
            <p:cNvPr id="6434" name="Google Shape;6434;p71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71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71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71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71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71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71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1" name="Google Shape;6441;p71"/>
          <p:cNvGrpSpPr/>
          <p:nvPr/>
        </p:nvGrpSpPr>
        <p:grpSpPr>
          <a:xfrm>
            <a:off x="6633934" y="1531372"/>
            <a:ext cx="350079" cy="350079"/>
            <a:chOff x="2037825" y="3254050"/>
            <a:chExt cx="296175" cy="296175"/>
          </a:xfrm>
        </p:grpSpPr>
        <p:sp>
          <p:nvSpPr>
            <p:cNvPr id="6442" name="Google Shape;6442;p71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7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7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71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71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71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8" name="Google Shape;6448;p71"/>
          <p:cNvGrpSpPr/>
          <p:nvPr/>
        </p:nvGrpSpPr>
        <p:grpSpPr>
          <a:xfrm>
            <a:off x="6632072" y="1972539"/>
            <a:ext cx="353802" cy="348926"/>
            <a:chOff x="2034675" y="3617925"/>
            <a:chExt cx="299325" cy="295200"/>
          </a:xfrm>
        </p:grpSpPr>
        <p:sp>
          <p:nvSpPr>
            <p:cNvPr id="6449" name="Google Shape;6449;p71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71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71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71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71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4" name="Google Shape;6454;p71"/>
          <p:cNvGrpSpPr/>
          <p:nvPr/>
        </p:nvGrpSpPr>
        <p:grpSpPr>
          <a:xfrm>
            <a:off x="6633934" y="2418916"/>
            <a:ext cx="350079" cy="349133"/>
            <a:chOff x="2037825" y="3981825"/>
            <a:chExt cx="296175" cy="295375"/>
          </a:xfrm>
        </p:grpSpPr>
        <p:sp>
          <p:nvSpPr>
            <p:cNvPr id="6455" name="Google Shape;6455;p71"/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71"/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71"/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8" name="Google Shape;6458;p71"/>
          <p:cNvGrpSpPr/>
          <p:nvPr/>
        </p:nvGrpSpPr>
        <p:grpSpPr>
          <a:xfrm>
            <a:off x="5318952" y="2915232"/>
            <a:ext cx="350079" cy="285837"/>
            <a:chOff x="3860400" y="3254050"/>
            <a:chExt cx="296175" cy="241825"/>
          </a:xfrm>
        </p:grpSpPr>
        <p:sp>
          <p:nvSpPr>
            <p:cNvPr id="6459" name="Google Shape;6459;p71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71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71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71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71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71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71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71"/>
          <p:cNvGrpSpPr/>
          <p:nvPr/>
        </p:nvGrpSpPr>
        <p:grpSpPr>
          <a:xfrm>
            <a:off x="5318479" y="3331102"/>
            <a:ext cx="351024" cy="350079"/>
            <a:chOff x="3859600" y="3591950"/>
            <a:chExt cx="296975" cy="296175"/>
          </a:xfrm>
        </p:grpSpPr>
        <p:sp>
          <p:nvSpPr>
            <p:cNvPr id="6467" name="Google Shape;6467;p71"/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71"/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71"/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0" name="Google Shape;6470;p71"/>
          <p:cNvGrpSpPr/>
          <p:nvPr/>
        </p:nvGrpSpPr>
        <p:grpSpPr>
          <a:xfrm>
            <a:off x="5318952" y="3807186"/>
            <a:ext cx="350079" cy="350079"/>
            <a:chOff x="3860400" y="3955025"/>
            <a:chExt cx="296175" cy="296175"/>
          </a:xfrm>
        </p:grpSpPr>
        <p:sp>
          <p:nvSpPr>
            <p:cNvPr id="6471" name="Google Shape;6471;p71"/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71"/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71"/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71"/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71"/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6" name="Google Shape;6476;p71"/>
          <p:cNvGrpSpPr/>
          <p:nvPr/>
        </p:nvGrpSpPr>
        <p:grpSpPr>
          <a:xfrm>
            <a:off x="7534167" y="2883584"/>
            <a:ext cx="355664" cy="349133"/>
            <a:chOff x="5716825" y="3235950"/>
            <a:chExt cx="300900" cy="295375"/>
          </a:xfrm>
        </p:grpSpPr>
        <p:sp>
          <p:nvSpPr>
            <p:cNvPr id="6477" name="Google Shape;6477;p71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71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71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71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1" name="Google Shape;6481;p71"/>
          <p:cNvGrpSpPr/>
          <p:nvPr/>
        </p:nvGrpSpPr>
        <p:grpSpPr>
          <a:xfrm>
            <a:off x="7547199" y="3342272"/>
            <a:ext cx="329601" cy="327739"/>
            <a:chOff x="5727850" y="3609275"/>
            <a:chExt cx="278850" cy="277275"/>
          </a:xfrm>
        </p:grpSpPr>
        <p:sp>
          <p:nvSpPr>
            <p:cNvPr id="6482" name="Google Shape;6482;p71"/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71"/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71"/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71"/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71"/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7" name="Google Shape;6487;p71"/>
          <p:cNvGrpSpPr/>
          <p:nvPr/>
        </p:nvGrpSpPr>
        <p:grpSpPr>
          <a:xfrm>
            <a:off x="7558383" y="3807659"/>
            <a:ext cx="307231" cy="349133"/>
            <a:chOff x="5736525" y="3963700"/>
            <a:chExt cx="259925" cy="295375"/>
          </a:xfrm>
        </p:grpSpPr>
        <p:sp>
          <p:nvSpPr>
            <p:cNvPr id="6488" name="Google Shape;6488;p71"/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71"/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71"/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71"/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71"/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71"/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71"/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5" name="Google Shape;6495;p71"/>
          <p:cNvGrpSpPr/>
          <p:nvPr/>
        </p:nvGrpSpPr>
        <p:grpSpPr>
          <a:xfrm>
            <a:off x="6649963" y="4256985"/>
            <a:ext cx="351024" cy="350079"/>
            <a:chOff x="6553275" y="3604550"/>
            <a:chExt cx="296975" cy="296175"/>
          </a:xfrm>
        </p:grpSpPr>
        <p:sp>
          <p:nvSpPr>
            <p:cNvPr id="6496" name="Google Shape;6496;p71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71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71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71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71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71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p72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 &amp; Support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7" name="Google Shape;6507;p72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Avatar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8" name="Google Shape;6508;p72"/>
          <p:cNvGrpSpPr/>
          <p:nvPr/>
        </p:nvGrpSpPr>
        <p:grpSpPr>
          <a:xfrm>
            <a:off x="877057" y="1532946"/>
            <a:ext cx="294401" cy="353645"/>
            <a:chOff x="-35814600" y="3202075"/>
            <a:chExt cx="242625" cy="291450"/>
          </a:xfrm>
        </p:grpSpPr>
        <p:sp>
          <p:nvSpPr>
            <p:cNvPr id="6509" name="Google Shape;6509;p72"/>
            <p:cNvSpPr/>
            <p:nvPr/>
          </p:nvSpPr>
          <p:spPr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72"/>
            <p:cNvSpPr/>
            <p:nvPr/>
          </p:nvSpPr>
          <p:spPr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72"/>
            <p:cNvSpPr/>
            <p:nvPr/>
          </p:nvSpPr>
          <p:spPr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72"/>
            <p:cNvSpPr/>
            <p:nvPr/>
          </p:nvSpPr>
          <p:spPr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72"/>
            <p:cNvSpPr/>
            <p:nvPr/>
          </p:nvSpPr>
          <p:spPr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72"/>
            <p:cNvSpPr/>
            <p:nvPr/>
          </p:nvSpPr>
          <p:spPr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72"/>
            <p:cNvSpPr/>
            <p:nvPr/>
          </p:nvSpPr>
          <p:spPr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6" name="Google Shape;6516;p72"/>
          <p:cNvGrpSpPr/>
          <p:nvPr/>
        </p:nvGrpSpPr>
        <p:grpSpPr>
          <a:xfrm>
            <a:off x="847435" y="1973866"/>
            <a:ext cx="353645" cy="353888"/>
            <a:chOff x="-35839800" y="3561025"/>
            <a:chExt cx="291450" cy="291650"/>
          </a:xfrm>
        </p:grpSpPr>
        <p:sp>
          <p:nvSpPr>
            <p:cNvPr id="6517" name="Google Shape;6517;p72"/>
            <p:cNvSpPr/>
            <p:nvPr/>
          </p:nvSpPr>
          <p:spPr>
            <a:xfrm>
              <a:off x="-35772850" y="3612425"/>
              <a:ext cx="155200" cy="142575"/>
            </a:xfrm>
            <a:custGeom>
              <a:avLst/>
              <a:gdLst/>
              <a:ahLst/>
              <a:cxnLst/>
              <a:rect l="l" t="t" r="r" b="b"/>
              <a:pathLst>
                <a:path w="6208" h="5703" extrusionOk="0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72"/>
            <p:cNvSpPr/>
            <p:nvPr/>
          </p:nvSpPr>
          <p:spPr>
            <a:xfrm>
              <a:off x="-35621625" y="3694325"/>
              <a:ext cx="73275" cy="143375"/>
            </a:xfrm>
            <a:custGeom>
              <a:avLst/>
              <a:gdLst/>
              <a:ahLst/>
              <a:cxnLst/>
              <a:rect l="l" t="t" r="r" b="b"/>
              <a:pathLst>
                <a:path w="2931" h="5735" extrusionOk="0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72"/>
            <p:cNvSpPr/>
            <p:nvPr/>
          </p:nvSpPr>
          <p:spPr>
            <a:xfrm>
              <a:off x="-35827200" y="3748675"/>
              <a:ext cx="263100" cy="104000"/>
            </a:xfrm>
            <a:custGeom>
              <a:avLst/>
              <a:gdLst/>
              <a:ahLst/>
              <a:cxnLst/>
              <a:rect l="l" t="t" r="r" b="b"/>
              <a:pathLst>
                <a:path w="10524" h="4160" extrusionOk="0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72"/>
            <p:cNvSpPr/>
            <p:nvPr/>
          </p:nvSpPr>
          <p:spPr>
            <a:xfrm>
              <a:off x="-35831925" y="3635275"/>
              <a:ext cx="41775" cy="85075"/>
            </a:xfrm>
            <a:custGeom>
              <a:avLst/>
              <a:gdLst/>
              <a:ahLst/>
              <a:cxnLst/>
              <a:rect l="l" t="t" r="r" b="b"/>
              <a:pathLst>
                <a:path w="1671" h="3403" extrusionOk="0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72"/>
            <p:cNvSpPr/>
            <p:nvPr/>
          </p:nvSpPr>
          <p:spPr>
            <a:xfrm>
              <a:off x="-35601150" y="3635275"/>
              <a:ext cx="43350" cy="85075"/>
            </a:xfrm>
            <a:custGeom>
              <a:avLst/>
              <a:gdLst/>
              <a:ahLst/>
              <a:cxnLst/>
              <a:rect l="l" t="t" r="r" b="b"/>
              <a:pathLst>
                <a:path w="1734" h="3403" extrusionOk="0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72"/>
            <p:cNvSpPr/>
            <p:nvPr/>
          </p:nvSpPr>
          <p:spPr>
            <a:xfrm>
              <a:off x="-35750000" y="3561025"/>
              <a:ext cx="111075" cy="35675"/>
            </a:xfrm>
            <a:custGeom>
              <a:avLst/>
              <a:gdLst/>
              <a:ahLst/>
              <a:cxnLst/>
              <a:rect l="l" t="t" r="r" b="b"/>
              <a:pathLst>
                <a:path w="4443" h="1427" extrusionOk="0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72"/>
            <p:cNvSpPr/>
            <p:nvPr/>
          </p:nvSpPr>
          <p:spPr>
            <a:xfrm>
              <a:off x="-35839800" y="3694325"/>
              <a:ext cx="72500" cy="143375"/>
            </a:xfrm>
            <a:custGeom>
              <a:avLst/>
              <a:gdLst/>
              <a:ahLst/>
              <a:cxnLst/>
              <a:rect l="l" t="t" r="r" b="b"/>
              <a:pathLst>
                <a:path w="2900" h="5735" extrusionOk="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4" name="Google Shape;6524;p72"/>
          <p:cNvSpPr/>
          <p:nvPr/>
        </p:nvSpPr>
        <p:spPr>
          <a:xfrm>
            <a:off x="845859" y="2409404"/>
            <a:ext cx="355557" cy="353645"/>
          </a:xfrm>
          <a:custGeom>
            <a:avLst/>
            <a:gdLst/>
            <a:ahLst/>
            <a:cxnLst/>
            <a:rect l="l" t="t" r="r" b="b"/>
            <a:pathLst>
              <a:path w="11721" h="11658" extrusionOk="0">
                <a:moveTo>
                  <a:pt x="6144" y="2773"/>
                </a:moveTo>
                <a:cubicBezTo>
                  <a:pt x="7467" y="2868"/>
                  <a:pt x="8570" y="3813"/>
                  <a:pt x="8885" y="5042"/>
                </a:cubicBezTo>
                <a:cubicBezTo>
                  <a:pt x="8917" y="5231"/>
                  <a:pt x="8791" y="5388"/>
                  <a:pt x="8633" y="5483"/>
                </a:cubicBezTo>
                <a:cubicBezTo>
                  <a:pt x="8613" y="5486"/>
                  <a:pt x="8594" y="5487"/>
                  <a:pt x="8575" y="5487"/>
                </a:cubicBezTo>
                <a:cubicBezTo>
                  <a:pt x="8412" y="5487"/>
                  <a:pt x="8277" y="5372"/>
                  <a:pt x="8192" y="5231"/>
                </a:cubicBezTo>
                <a:cubicBezTo>
                  <a:pt x="7972" y="4254"/>
                  <a:pt x="7089" y="3561"/>
                  <a:pt x="6113" y="3466"/>
                </a:cubicBezTo>
                <a:cubicBezTo>
                  <a:pt x="5924" y="3466"/>
                  <a:pt x="5798" y="3277"/>
                  <a:pt x="5798" y="3120"/>
                </a:cubicBezTo>
                <a:cubicBezTo>
                  <a:pt x="5798" y="2868"/>
                  <a:pt x="5955" y="2773"/>
                  <a:pt x="6144" y="2773"/>
                </a:cubicBezTo>
                <a:close/>
                <a:moveTo>
                  <a:pt x="6222" y="1414"/>
                </a:moveTo>
                <a:cubicBezTo>
                  <a:pt x="6238" y="1414"/>
                  <a:pt x="6254" y="1416"/>
                  <a:pt x="6270" y="1418"/>
                </a:cubicBezTo>
                <a:cubicBezTo>
                  <a:pt x="8161" y="1576"/>
                  <a:pt x="9862" y="2962"/>
                  <a:pt x="10240" y="5136"/>
                </a:cubicBezTo>
                <a:cubicBezTo>
                  <a:pt x="10303" y="5325"/>
                  <a:pt x="10177" y="5483"/>
                  <a:pt x="9988" y="5514"/>
                </a:cubicBezTo>
                <a:cubicBezTo>
                  <a:pt x="9960" y="5518"/>
                  <a:pt x="9934" y="5520"/>
                  <a:pt x="9908" y="5520"/>
                </a:cubicBezTo>
                <a:cubicBezTo>
                  <a:pt x="9730" y="5520"/>
                  <a:pt x="9606" y="5424"/>
                  <a:pt x="9578" y="5231"/>
                </a:cubicBezTo>
                <a:cubicBezTo>
                  <a:pt x="9263" y="3466"/>
                  <a:pt x="7846" y="2238"/>
                  <a:pt x="6239" y="2143"/>
                </a:cubicBezTo>
                <a:cubicBezTo>
                  <a:pt x="6050" y="2143"/>
                  <a:pt x="5924" y="1923"/>
                  <a:pt x="5924" y="1765"/>
                </a:cubicBezTo>
                <a:cubicBezTo>
                  <a:pt x="5924" y="1563"/>
                  <a:pt x="6055" y="1414"/>
                  <a:pt x="6222" y="1414"/>
                </a:cubicBezTo>
                <a:close/>
                <a:moveTo>
                  <a:pt x="5907" y="4124"/>
                </a:moveTo>
                <a:cubicBezTo>
                  <a:pt x="5923" y="4124"/>
                  <a:pt x="5939" y="4125"/>
                  <a:pt x="5955" y="4128"/>
                </a:cubicBezTo>
                <a:cubicBezTo>
                  <a:pt x="6680" y="4191"/>
                  <a:pt x="7247" y="4663"/>
                  <a:pt x="7499" y="5325"/>
                </a:cubicBezTo>
                <a:cubicBezTo>
                  <a:pt x="7530" y="5514"/>
                  <a:pt x="7467" y="5672"/>
                  <a:pt x="7247" y="5766"/>
                </a:cubicBezTo>
                <a:cubicBezTo>
                  <a:pt x="7223" y="5770"/>
                  <a:pt x="7199" y="5772"/>
                  <a:pt x="7177" y="5772"/>
                </a:cubicBezTo>
                <a:cubicBezTo>
                  <a:pt x="7019" y="5772"/>
                  <a:pt x="6892" y="5679"/>
                  <a:pt x="6837" y="5514"/>
                </a:cubicBezTo>
                <a:cubicBezTo>
                  <a:pt x="6711" y="5136"/>
                  <a:pt x="6365" y="4852"/>
                  <a:pt x="5924" y="4821"/>
                </a:cubicBezTo>
                <a:cubicBezTo>
                  <a:pt x="5735" y="4821"/>
                  <a:pt x="5609" y="4663"/>
                  <a:pt x="5609" y="4443"/>
                </a:cubicBezTo>
                <a:cubicBezTo>
                  <a:pt x="5609" y="4270"/>
                  <a:pt x="5740" y="4124"/>
                  <a:pt x="5907" y="4124"/>
                </a:cubicBezTo>
                <a:close/>
                <a:moveTo>
                  <a:pt x="3385" y="3199"/>
                </a:moveTo>
                <a:cubicBezTo>
                  <a:pt x="3455" y="3199"/>
                  <a:pt x="3527" y="3225"/>
                  <a:pt x="3592" y="3277"/>
                </a:cubicBezTo>
                <a:lnTo>
                  <a:pt x="4695" y="4096"/>
                </a:lnTo>
                <a:cubicBezTo>
                  <a:pt x="4853" y="4222"/>
                  <a:pt x="4884" y="4411"/>
                  <a:pt x="4790" y="4569"/>
                </a:cubicBezTo>
                <a:lnTo>
                  <a:pt x="4159" y="5388"/>
                </a:lnTo>
                <a:lnTo>
                  <a:pt x="6869" y="7436"/>
                </a:lnTo>
                <a:lnTo>
                  <a:pt x="7499" y="6617"/>
                </a:lnTo>
                <a:cubicBezTo>
                  <a:pt x="7572" y="6525"/>
                  <a:pt x="7667" y="6476"/>
                  <a:pt x="7765" y="6476"/>
                </a:cubicBezTo>
                <a:cubicBezTo>
                  <a:pt x="7835" y="6476"/>
                  <a:pt x="7906" y="6501"/>
                  <a:pt x="7972" y="6554"/>
                </a:cubicBezTo>
                <a:lnTo>
                  <a:pt x="9074" y="7373"/>
                </a:lnTo>
                <a:cubicBezTo>
                  <a:pt x="9232" y="7499"/>
                  <a:pt x="9263" y="7688"/>
                  <a:pt x="9137" y="7845"/>
                </a:cubicBezTo>
                <a:lnTo>
                  <a:pt x="8507" y="8665"/>
                </a:lnTo>
                <a:cubicBezTo>
                  <a:pt x="8225" y="9022"/>
                  <a:pt x="7819" y="9211"/>
                  <a:pt x="7403" y="9211"/>
                </a:cubicBezTo>
                <a:cubicBezTo>
                  <a:pt x="7123" y="9211"/>
                  <a:pt x="6839" y="9126"/>
                  <a:pt x="6585" y="8948"/>
                </a:cubicBezTo>
                <a:lnTo>
                  <a:pt x="2773" y="6081"/>
                </a:lnTo>
                <a:cubicBezTo>
                  <a:pt x="2143" y="5672"/>
                  <a:pt x="2017" y="4821"/>
                  <a:pt x="2490" y="4191"/>
                </a:cubicBezTo>
                <a:lnTo>
                  <a:pt x="3120" y="3340"/>
                </a:lnTo>
                <a:cubicBezTo>
                  <a:pt x="3193" y="3248"/>
                  <a:pt x="3288" y="3199"/>
                  <a:pt x="3385" y="3199"/>
                </a:cubicBezTo>
                <a:close/>
                <a:moveTo>
                  <a:pt x="5829" y="1"/>
                </a:moveTo>
                <a:cubicBezTo>
                  <a:pt x="2647" y="1"/>
                  <a:pt x="1" y="2647"/>
                  <a:pt x="1" y="5829"/>
                </a:cubicBezTo>
                <a:cubicBezTo>
                  <a:pt x="64" y="9011"/>
                  <a:pt x="2647" y="11658"/>
                  <a:pt x="5892" y="11658"/>
                </a:cubicBezTo>
                <a:cubicBezTo>
                  <a:pt x="6900" y="11658"/>
                  <a:pt x="7940" y="11374"/>
                  <a:pt x="8822" y="10838"/>
                </a:cubicBezTo>
                <a:lnTo>
                  <a:pt x="11248" y="11626"/>
                </a:lnTo>
                <a:cubicBezTo>
                  <a:pt x="11272" y="11634"/>
                  <a:pt x="11299" y="11638"/>
                  <a:pt x="11329" y="11638"/>
                </a:cubicBezTo>
                <a:cubicBezTo>
                  <a:pt x="11417" y="11638"/>
                  <a:pt x="11524" y="11602"/>
                  <a:pt x="11595" y="11531"/>
                </a:cubicBezTo>
                <a:cubicBezTo>
                  <a:pt x="11658" y="11468"/>
                  <a:pt x="11721" y="11311"/>
                  <a:pt x="11658" y="11185"/>
                </a:cubicBezTo>
                <a:lnTo>
                  <a:pt x="10838" y="8791"/>
                </a:lnTo>
                <a:cubicBezTo>
                  <a:pt x="11406" y="7877"/>
                  <a:pt x="11658" y="6869"/>
                  <a:pt x="11658" y="5829"/>
                </a:cubicBezTo>
                <a:cubicBezTo>
                  <a:pt x="11658" y="2647"/>
                  <a:pt x="9043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25" name="Google Shape;6525;p72"/>
          <p:cNvGrpSpPr/>
          <p:nvPr/>
        </p:nvGrpSpPr>
        <p:grpSpPr>
          <a:xfrm>
            <a:off x="3084980" y="1532946"/>
            <a:ext cx="353645" cy="353645"/>
            <a:chOff x="-34003850" y="3227275"/>
            <a:chExt cx="291450" cy="291450"/>
          </a:xfrm>
        </p:grpSpPr>
        <p:sp>
          <p:nvSpPr>
            <p:cNvPr id="6526" name="Google Shape;6526;p72"/>
            <p:cNvSpPr/>
            <p:nvPr/>
          </p:nvSpPr>
          <p:spPr>
            <a:xfrm>
              <a:off x="-33852625" y="3313925"/>
              <a:ext cx="128425" cy="49625"/>
            </a:xfrm>
            <a:custGeom>
              <a:avLst/>
              <a:gdLst/>
              <a:ahLst/>
              <a:cxnLst/>
              <a:rect l="l" t="t" r="r" b="b"/>
              <a:pathLst>
                <a:path w="5137" h="1985" extrusionOk="0">
                  <a:moveTo>
                    <a:pt x="473" y="0"/>
                  </a:moveTo>
                  <a:cubicBezTo>
                    <a:pt x="316" y="0"/>
                    <a:pt x="158" y="32"/>
                    <a:pt x="1" y="126"/>
                  </a:cubicBezTo>
                  <a:lnTo>
                    <a:pt x="2521" y="1985"/>
                  </a:lnTo>
                  <a:lnTo>
                    <a:pt x="5136" y="158"/>
                  </a:lnTo>
                  <a:cubicBezTo>
                    <a:pt x="4979" y="32"/>
                    <a:pt x="4790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72"/>
            <p:cNvSpPr/>
            <p:nvPr/>
          </p:nvSpPr>
          <p:spPr>
            <a:xfrm>
              <a:off x="-33866000" y="3328875"/>
              <a:ext cx="153600" cy="103200"/>
            </a:xfrm>
            <a:custGeom>
              <a:avLst/>
              <a:gdLst/>
              <a:ahLst/>
              <a:cxnLst/>
              <a:rect l="l" t="t" r="r" b="b"/>
              <a:pathLst>
                <a:path w="6144" h="4128" extrusionOk="0">
                  <a:moveTo>
                    <a:pt x="63" y="1"/>
                  </a:moveTo>
                  <a:cubicBezTo>
                    <a:pt x="32" y="127"/>
                    <a:pt x="0" y="284"/>
                    <a:pt x="0" y="379"/>
                  </a:cubicBezTo>
                  <a:lnTo>
                    <a:pt x="0" y="3120"/>
                  </a:lnTo>
                  <a:cubicBezTo>
                    <a:pt x="0" y="3655"/>
                    <a:pt x="473" y="4128"/>
                    <a:pt x="1040" y="4128"/>
                  </a:cubicBezTo>
                  <a:lnTo>
                    <a:pt x="5136" y="4128"/>
                  </a:lnTo>
                  <a:cubicBezTo>
                    <a:pt x="5671" y="4128"/>
                    <a:pt x="6144" y="3655"/>
                    <a:pt x="6144" y="3120"/>
                  </a:cubicBezTo>
                  <a:lnTo>
                    <a:pt x="6144" y="379"/>
                  </a:lnTo>
                  <a:cubicBezTo>
                    <a:pt x="6144" y="284"/>
                    <a:pt x="6112" y="190"/>
                    <a:pt x="6112" y="64"/>
                  </a:cubicBezTo>
                  <a:lnTo>
                    <a:pt x="3277" y="2048"/>
                  </a:lnTo>
                  <a:cubicBezTo>
                    <a:pt x="3214" y="2080"/>
                    <a:pt x="3151" y="2080"/>
                    <a:pt x="3056" y="2080"/>
                  </a:cubicBezTo>
                  <a:cubicBezTo>
                    <a:pt x="2993" y="2080"/>
                    <a:pt x="2962" y="2080"/>
                    <a:pt x="2867" y="2048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72"/>
            <p:cNvSpPr/>
            <p:nvPr/>
          </p:nvSpPr>
          <p:spPr>
            <a:xfrm>
              <a:off x="-34003850" y="327925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81" y="2017"/>
                  </a:moveTo>
                  <a:cubicBezTo>
                    <a:pt x="3970" y="2017"/>
                    <a:pt x="4128" y="2175"/>
                    <a:pt x="4128" y="2364"/>
                  </a:cubicBezTo>
                  <a:cubicBezTo>
                    <a:pt x="4128" y="2584"/>
                    <a:pt x="3970" y="2742"/>
                    <a:pt x="3781" y="2742"/>
                  </a:cubicBezTo>
                  <a:lnTo>
                    <a:pt x="1702" y="2742"/>
                  </a:lnTo>
                  <a:cubicBezTo>
                    <a:pt x="1482" y="2742"/>
                    <a:pt x="1324" y="2584"/>
                    <a:pt x="1324" y="2364"/>
                  </a:cubicBezTo>
                  <a:cubicBezTo>
                    <a:pt x="1324" y="2175"/>
                    <a:pt x="1482" y="2017"/>
                    <a:pt x="1702" y="2017"/>
                  </a:cubicBezTo>
                  <a:close/>
                  <a:moveTo>
                    <a:pt x="3057" y="3403"/>
                  </a:moveTo>
                  <a:cubicBezTo>
                    <a:pt x="3277" y="3403"/>
                    <a:pt x="3435" y="3561"/>
                    <a:pt x="3435" y="3750"/>
                  </a:cubicBezTo>
                  <a:cubicBezTo>
                    <a:pt x="3466" y="3939"/>
                    <a:pt x="3277" y="4096"/>
                    <a:pt x="3057" y="4096"/>
                  </a:cubicBezTo>
                  <a:lnTo>
                    <a:pt x="1702" y="4096"/>
                  </a:lnTo>
                  <a:cubicBezTo>
                    <a:pt x="1482" y="4096"/>
                    <a:pt x="1324" y="3939"/>
                    <a:pt x="1324" y="3750"/>
                  </a:cubicBezTo>
                  <a:cubicBezTo>
                    <a:pt x="1324" y="3561"/>
                    <a:pt x="1482" y="3403"/>
                    <a:pt x="1702" y="3403"/>
                  </a:cubicBezTo>
                  <a:close/>
                  <a:moveTo>
                    <a:pt x="2395" y="4790"/>
                  </a:moveTo>
                  <a:cubicBezTo>
                    <a:pt x="2584" y="4790"/>
                    <a:pt x="2742" y="4947"/>
                    <a:pt x="2742" y="5136"/>
                  </a:cubicBezTo>
                  <a:cubicBezTo>
                    <a:pt x="2742" y="5325"/>
                    <a:pt x="2584" y="5483"/>
                    <a:pt x="2395" y="5483"/>
                  </a:cubicBezTo>
                  <a:lnTo>
                    <a:pt x="1702" y="5483"/>
                  </a:lnTo>
                  <a:cubicBezTo>
                    <a:pt x="1482" y="5483"/>
                    <a:pt x="1324" y="5325"/>
                    <a:pt x="1324" y="5136"/>
                  </a:cubicBezTo>
                  <a:cubicBezTo>
                    <a:pt x="1324" y="4947"/>
                    <a:pt x="1482" y="4790"/>
                    <a:pt x="1702" y="4790"/>
                  </a:cubicBezTo>
                  <a:close/>
                  <a:moveTo>
                    <a:pt x="1" y="1"/>
                  </a:moveTo>
                  <a:lnTo>
                    <a:pt x="1" y="7530"/>
                  </a:lnTo>
                  <a:lnTo>
                    <a:pt x="7562" y="7530"/>
                  </a:lnTo>
                  <a:lnTo>
                    <a:pt x="7562" y="6837"/>
                  </a:lnTo>
                  <a:lnTo>
                    <a:pt x="6522" y="6837"/>
                  </a:lnTo>
                  <a:cubicBezTo>
                    <a:pt x="5577" y="6837"/>
                    <a:pt x="4853" y="6081"/>
                    <a:pt x="4853" y="5136"/>
                  </a:cubicBezTo>
                  <a:lnTo>
                    <a:pt x="4853" y="2395"/>
                  </a:lnTo>
                  <a:cubicBezTo>
                    <a:pt x="4853" y="1450"/>
                    <a:pt x="5577" y="725"/>
                    <a:pt x="6522" y="725"/>
                  </a:cubicBezTo>
                  <a:lnTo>
                    <a:pt x="7562" y="725"/>
                  </a:lnTo>
                  <a:lnTo>
                    <a:pt x="75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72"/>
            <p:cNvSpPr/>
            <p:nvPr/>
          </p:nvSpPr>
          <p:spPr>
            <a:xfrm>
              <a:off x="-34003850" y="3227275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62" y="1387"/>
                  </a:lnTo>
                  <a:lnTo>
                    <a:pt x="7562" y="1040"/>
                  </a:lnTo>
                  <a:cubicBezTo>
                    <a:pt x="7562" y="473"/>
                    <a:pt x="7089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72"/>
            <p:cNvSpPr/>
            <p:nvPr/>
          </p:nvSpPr>
          <p:spPr>
            <a:xfrm>
              <a:off x="-34003850" y="3484050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5"/>
                    <a:pt x="442" y="1386"/>
                    <a:pt x="1009" y="1386"/>
                  </a:cubicBezTo>
                  <a:lnTo>
                    <a:pt x="6522" y="1386"/>
                  </a:lnTo>
                  <a:cubicBezTo>
                    <a:pt x="7089" y="1386"/>
                    <a:pt x="7562" y="914"/>
                    <a:pt x="7562" y="347"/>
                  </a:cubicBezTo>
                  <a:lnTo>
                    <a:pt x="75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1" name="Google Shape;6531;p72"/>
          <p:cNvGrpSpPr/>
          <p:nvPr/>
        </p:nvGrpSpPr>
        <p:grpSpPr>
          <a:xfrm>
            <a:off x="3084510" y="1973638"/>
            <a:ext cx="354586" cy="354343"/>
            <a:chOff x="-34004625" y="3585850"/>
            <a:chExt cx="292225" cy="292025"/>
          </a:xfrm>
        </p:grpSpPr>
        <p:sp>
          <p:nvSpPr>
            <p:cNvPr id="6532" name="Google Shape;6532;p72"/>
            <p:cNvSpPr/>
            <p:nvPr/>
          </p:nvSpPr>
          <p:spPr>
            <a:xfrm>
              <a:off x="-33832150" y="3585850"/>
              <a:ext cx="103200" cy="154200"/>
            </a:xfrm>
            <a:custGeom>
              <a:avLst/>
              <a:gdLst/>
              <a:ahLst/>
              <a:cxnLst/>
              <a:rect l="l" t="t" r="r" b="b"/>
              <a:pathLst>
                <a:path w="4128" h="6168" extrusionOk="0">
                  <a:moveTo>
                    <a:pt x="2426" y="1"/>
                  </a:moveTo>
                  <a:cubicBezTo>
                    <a:pt x="2286" y="1"/>
                    <a:pt x="2136" y="77"/>
                    <a:pt x="2112" y="244"/>
                  </a:cubicBezTo>
                  <a:lnTo>
                    <a:pt x="64" y="5064"/>
                  </a:lnTo>
                  <a:cubicBezTo>
                    <a:pt x="1" y="5222"/>
                    <a:pt x="64" y="5474"/>
                    <a:pt x="253" y="5506"/>
                  </a:cubicBezTo>
                  <a:cubicBezTo>
                    <a:pt x="295" y="5531"/>
                    <a:pt x="342" y="5543"/>
                    <a:pt x="389" y="5543"/>
                  </a:cubicBezTo>
                  <a:cubicBezTo>
                    <a:pt x="517" y="5543"/>
                    <a:pt x="648" y="5455"/>
                    <a:pt x="694" y="5317"/>
                  </a:cubicBezTo>
                  <a:lnTo>
                    <a:pt x="1261" y="4025"/>
                  </a:lnTo>
                  <a:cubicBezTo>
                    <a:pt x="1419" y="4088"/>
                    <a:pt x="1576" y="4119"/>
                    <a:pt x="1765" y="4119"/>
                  </a:cubicBezTo>
                  <a:cubicBezTo>
                    <a:pt x="1891" y="4119"/>
                    <a:pt x="1986" y="4088"/>
                    <a:pt x="2112" y="4056"/>
                  </a:cubicBezTo>
                  <a:lnTo>
                    <a:pt x="2112" y="4844"/>
                  </a:lnTo>
                  <a:cubicBezTo>
                    <a:pt x="1450" y="4970"/>
                    <a:pt x="946" y="5506"/>
                    <a:pt x="789" y="6167"/>
                  </a:cubicBezTo>
                  <a:lnTo>
                    <a:pt x="4128" y="6167"/>
                  </a:lnTo>
                  <a:cubicBezTo>
                    <a:pt x="4002" y="5506"/>
                    <a:pt x="3466" y="5001"/>
                    <a:pt x="2773" y="4844"/>
                  </a:cubicBezTo>
                  <a:lnTo>
                    <a:pt x="2773" y="3143"/>
                  </a:lnTo>
                  <a:cubicBezTo>
                    <a:pt x="2773" y="2670"/>
                    <a:pt x="2458" y="2324"/>
                    <a:pt x="2080" y="2166"/>
                  </a:cubicBezTo>
                  <a:lnTo>
                    <a:pt x="2773" y="496"/>
                  </a:lnTo>
                  <a:cubicBezTo>
                    <a:pt x="2773" y="307"/>
                    <a:pt x="2710" y="118"/>
                    <a:pt x="2553" y="24"/>
                  </a:cubicBezTo>
                  <a:cubicBezTo>
                    <a:pt x="2515" y="8"/>
                    <a:pt x="247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72"/>
            <p:cNvSpPr/>
            <p:nvPr/>
          </p:nvSpPr>
          <p:spPr>
            <a:xfrm>
              <a:off x="-34004625" y="3690400"/>
              <a:ext cx="155175" cy="187475"/>
            </a:xfrm>
            <a:custGeom>
              <a:avLst/>
              <a:gdLst/>
              <a:ahLst/>
              <a:cxnLst/>
              <a:rect l="l" t="t" r="r" b="b"/>
              <a:pathLst>
                <a:path w="6207" h="7499" extrusionOk="0">
                  <a:moveTo>
                    <a:pt x="693" y="0"/>
                  </a:moveTo>
                  <a:cubicBezTo>
                    <a:pt x="315" y="0"/>
                    <a:pt x="0" y="315"/>
                    <a:pt x="0" y="662"/>
                  </a:cubicBezTo>
                  <a:lnTo>
                    <a:pt x="0" y="6490"/>
                  </a:lnTo>
                  <a:cubicBezTo>
                    <a:pt x="32" y="7026"/>
                    <a:pt x="504" y="7498"/>
                    <a:pt x="1103" y="7498"/>
                  </a:cubicBezTo>
                  <a:lnTo>
                    <a:pt x="6207" y="7498"/>
                  </a:lnTo>
                  <a:lnTo>
                    <a:pt x="6207" y="5797"/>
                  </a:lnTo>
                  <a:cubicBezTo>
                    <a:pt x="6207" y="5608"/>
                    <a:pt x="6049" y="5451"/>
                    <a:pt x="5860" y="5451"/>
                  </a:cubicBezTo>
                  <a:lnTo>
                    <a:pt x="1765" y="5451"/>
                  </a:lnTo>
                  <a:cubicBezTo>
                    <a:pt x="1576" y="5451"/>
                    <a:pt x="1418" y="5293"/>
                    <a:pt x="1418" y="5104"/>
                  </a:cubicBezTo>
                  <a:lnTo>
                    <a:pt x="1418" y="662"/>
                  </a:lnTo>
                  <a:cubicBezTo>
                    <a:pt x="1418" y="252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72"/>
            <p:cNvSpPr/>
            <p:nvPr/>
          </p:nvSpPr>
          <p:spPr>
            <a:xfrm>
              <a:off x="-33936100" y="36210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6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72"/>
            <p:cNvSpPr/>
            <p:nvPr/>
          </p:nvSpPr>
          <p:spPr>
            <a:xfrm>
              <a:off x="-33952650" y="3690125"/>
              <a:ext cx="155975" cy="186950"/>
            </a:xfrm>
            <a:custGeom>
              <a:avLst/>
              <a:gdLst/>
              <a:ahLst/>
              <a:cxnLst/>
              <a:rect l="l" t="t" r="r" b="b"/>
              <a:pathLst>
                <a:path w="6239" h="7478" extrusionOk="0">
                  <a:moveTo>
                    <a:pt x="1641" y="1"/>
                  </a:moveTo>
                  <a:cubicBezTo>
                    <a:pt x="1242" y="1"/>
                    <a:pt x="819" y="205"/>
                    <a:pt x="568" y="484"/>
                  </a:cubicBezTo>
                  <a:cubicBezTo>
                    <a:pt x="190" y="799"/>
                    <a:pt x="1" y="1209"/>
                    <a:pt x="1" y="1681"/>
                  </a:cubicBezTo>
                  <a:lnTo>
                    <a:pt x="1" y="4769"/>
                  </a:lnTo>
                  <a:lnTo>
                    <a:pt x="2679" y="4769"/>
                  </a:lnTo>
                  <a:cubicBezTo>
                    <a:pt x="2521" y="4359"/>
                    <a:pt x="2175" y="4107"/>
                    <a:pt x="1702" y="4107"/>
                  </a:cubicBezTo>
                  <a:lnTo>
                    <a:pt x="1040" y="4107"/>
                  </a:lnTo>
                  <a:cubicBezTo>
                    <a:pt x="820" y="4107"/>
                    <a:pt x="662" y="3949"/>
                    <a:pt x="662" y="3729"/>
                  </a:cubicBezTo>
                  <a:lnTo>
                    <a:pt x="662" y="2374"/>
                  </a:lnTo>
                  <a:cubicBezTo>
                    <a:pt x="662" y="2154"/>
                    <a:pt x="820" y="1996"/>
                    <a:pt x="1040" y="1996"/>
                  </a:cubicBezTo>
                  <a:cubicBezTo>
                    <a:pt x="1229" y="1996"/>
                    <a:pt x="1387" y="2154"/>
                    <a:pt x="1387" y="2374"/>
                  </a:cubicBezTo>
                  <a:lnTo>
                    <a:pt x="1387" y="3382"/>
                  </a:lnTo>
                  <a:lnTo>
                    <a:pt x="1733" y="3382"/>
                  </a:lnTo>
                  <a:cubicBezTo>
                    <a:pt x="2553" y="3382"/>
                    <a:pt x="3277" y="3981"/>
                    <a:pt x="3435" y="4769"/>
                  </a:cubicBezTo>
                  <a:lnTo>
                    <a:pt x="3813" y="4769"/>
                  </a:lnTo>
                  <a:cubicBezTo>
                    <a:pt x="4380" y="4769"/>
                    <a:pt x="4852" y="5241"/>
                    <a:pt x="4852" y="5777"/>
                  </a:cubicBezTo>
                  <a:lnTo>
                    <a:pt x="4852" y="7478"/>
                  </a:lnTo>
                  <a:lnTo>
                    <a:pt x="6239" y="7478"/>
                  </a:lnTo>
                  <a:lnTo>
                    <a:pt x="6239" y="5084"/>
                  </a:lnTo>
                  <a:cubicBezTo>
                    <a:pt x="6176" y="4580"/>
                    <a:pt x="5703" y="4107"/>
                    <a:pt x="5168" y="4107"/>
                  </a:cubicBezTo>
                  <a:lnTo>
                    <a:pt x="3781" y="4107"/>
                  </a:lnTo>
                  <a:cubicBezTo>
                    <a:pt x="3592" y="4107"/>
                    <a:pt x="3435" y="3949"/>
                    <a:pt x="3435" y="3729"/>
                  </a:cubicBezTo>
                  <a:lnTo>
                    <a:pt x="3435" y="1807"/>
                  </a:lnTo>
                  <a:cubicBezTo>
                    <a:pt x="3435" y="862"/>
                    <a:pt x="2710" y="43"/>
                    <a:pt x="1796" y="11"/>
                  </a:cubicBezTo>
                  <a:cubicBezTo>
                    <a:pt x="1745" y="4"/>
                    <a:pt x="1694" y="1"/>
                    <a:pt x="1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72"/>
            <p:cNvSpPr/>
            <p:nvPr/>
          </p:nvSpPr>
          <p:spPr>
            <a:xfrm>
              <a:off x="-33849475" y="3758125"/>
              <a:ext cx="137075" cy="33100"/>
            </a:xfrm>
            <a:custGeom>
              <a:avLst/>
              <a:gdLst/>
              <a:ahLst/>
              <a:cxnLst/>
              <a:rect l="l" t="t" r="r" b="b"/>
              <a:pathLst>
                <a:path w="5483" h="1324" extrusionOk="0">
                  <a:moveTo>
                    <a:pt x="1" y="1"/>
                  </a:moveTo>
                  <a:lnTo>
                    <a:pt x="1" y="662"/>
                  </a:lnTo>
                  <a:lnTo>
                    <a:pt x="1041" y="662"/>
                  </a:lnTo>
                  <a:cubicBezTo>
                    <a:pt x="1576" y="662"/>
                    <a:pt x="2080" y="946"/>
                    <a:pt x="2395" y="1324"/>
                  </a:cubicBezTo>
                  <a:lnTo>
                    <a:pt x="5136" y="1324"/>
                  </a:lnTo>
                  <a:cubicBezTo>
                    <a:pt x="5325" y="1324"/>
                    <a:pt x="5483" y="1166"/>
                    <a:pt x="5483" y="977"/>
                  </a:cubicBezTo>
                  <a:lnTo>
                    <a:pt x="5483" y="316"/>
                  </a:lnTo>
                  <a:cubicBezTo>
                    <a:pt x="5483" y="158"/>
                    <a:pt x="5325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7" name="Google Shape;6537;p72"/>
          <p:cNvGrpSpPr/>
          <p:nvPr/>
        </p:nvGrpSpPr>
        <p:grpSpPr>
          <a:xfrm>
            <a:off x="3084025" y="2408839"/>
            <a:ext cx="355557" cy="354616"/>
            <a:chOff x="-34005425" y="3945575"/>
            <a:chExt cx="293025" cy="292250"/>
          </a:xfrm>
        </p:grpSpPr>
        <p:sp>
          <p:nvSpPr>
            <p:cNvPr id="6538" name="Google Shape;6538;p72"/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72"/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72"/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1" name="Google Shape;6541;p72"/>
          <p:cNvGrpSpPr/>
          <p:nvPr/>
        </p:nvGrpSpPr>
        <p:grpSpPr>
          <a:xfrm>
            <a:off x="1731124" y="2882015"/>
            <a:ext cx="358408" cy="355557"/>
            <a:chOff x="-32174975" y="3192625"/>
            <a:chExt cx="295375" cy="293025"/>
          </a:xfrm>
        </p:grpSpPr>
        <p:sp>
          <p:nvSpPr>
            <p:cNvPr id="6542" name="Google Shape;6542;p72"/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72"/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72"/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72"/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6" name="Google Shape;6546;p72"/>
          <p:cNvSpPr/>
          <p:nvPr/>
        </p:nvSpPr>
        <p:spPr>
          <a:xfrm>
            <a:off x="1728170" y="3353079"/>
            <a:ext cx="363201" cy="354859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7" name="Google Shape;6547;p72"/>
          <p:cNvSpPr/>
          <p:nvPr/>
        </p:nvSpPr>
        <p:spPr>
          <a:xfrm>
            <a:off x="1732948" y="3818164"/>
            <a:ext cx="353645" cy="35458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7877" y="1386"/>
                </a:moveTo>
                <a:cubicBezTo>
                  <a:pt x="9232" y="1386"/>
                  <a:pt x="10303" y="2458"/>
                  <a:pt x="10303" y="3781"/>
                </a:cubicBezTo>
                <a:lnTo>
                  <a:pt x="10303" y="4883"/>
                </a:lnTo>
                <a:cubicBezTo>
                  <a:pt x="10240" y="4883"/>
                  <a:pt x="10209" y="4946"/>
                  <a:pt x="10177" y="4946"/>
                </a:cubicBezTo>
                <a:cubicBezTo>
                  <a:pt x="10019" y="4190"/>
                  <a:pt x="9704" y="3529"/>
                  <a:pt x="9200" y="2962"/>
                </a:cubicBezTo>
                <a:lnTo>
                  <a:pt x="7720" y="4442"/>
                </a:lnTo>
                <a:cubicBezTo>
                  <a:pt x="8192" y="5072"/>
                  <a:pt x="8318" y="5860"/>
                  <a:pt x="8098" y="6648"/>
                </a:cubicBezTo>
                <a:cubicBezTo>
                  <a:pt x="8003" y="6868"/>
                  <a:pt x="7877" y="7057"/>
                  <a:pt x="7720" y="7278"/>
                </a:cubicBezTo>
                <a:lnTo>
                  <a:pt x="9200" y="8727"/>
                </a:lnTo>
                <a:cubicBezTo>
                  <a:pt x="9673" y="8160"/>
                  <a:pt x="10019" y="7498"/>
                  <a:pt x="10177" y="6742"/>
                </a:cubicBezTo>
                <a:cubicBezTo>
                  <a:pt x="10209" y="6742"/>
                  <a:pt x="10240" y="6805"/>
                  <a:pt x="10303" y="6805"/>
                </a:cubicBezTo>
                <a:lnTo>
                  <a:pt x="10303" y="7908"/>
                </a:lnTo>
                <a:cubicBezTo>
                  <a:pt x="10303" y="9231"/>
                  <a:pt x="9232" y="10302"/>
                  <a:pt x="7877" y="10302"/>
                </a:cubicBezTo>
                <a:lnTo>
                  <a:pt x="6774" y="10302"/>
                </a:lnTo>
                <a:cubicBezTo>
                  <a:pt x="6774" y="10271"/>
                  <a:pt x="6743" y="10208"/>
                  <a:pt x="6743" y="10176"/>
                </a:cubicBezTo>
                <a:cubicBezTo>
                  <a:pt x="7499" y="10019"/>
                  <a:pt x="8161" y="9704"/>
                  <a:pt x="8728" y="9200"/>
                </a:cubicBezTo>
                <a:lnTo>
                  <a:pt x="7279" y="7750"/>
                </a:lnTo>
                <a:cubicBezTo>
                  <a:pt x="7058" y="7908"/>
                  <a:pt x="6869" y="8002"/>
                  <a:pt x="6648" y="8097"/>
                </a:cubicBezTo>
                <a:cubicBezTo>
                  <a:pt x="6365" y="8160"/>
                  <a:pt x="6081" y="8223"/>
                  <a:pt x="5861" y="8223"/>
                </a:cubicBezTo>
                <a:cubicBezTo>
                  <a:pt x="5325" y="8223"/>
                  <a:pt x="4821" y="8065"/>
                  <a:pt x="4443" y="7750"/>
                </a:cubicBezTo>
                <a:lnTo>
                  <a:pt x="2962" y="9200"/>
                </a:lnTo>
                <a:cubicBezTo>
                  <a:pt x="3529" y="9672"/>
                  <a:pt x="4191" y="10019"/>
                  <a:pt x="4947" y="10176"/>
                </a:cubicBezTo>
                <a:cubicBezTo>
                  <a:pt x="4947" y="10208"/>
                  <a:pt x="4916" y="10271"/>
                  <a:pt x="4916" y="10302"/>
                </a:cubicBezTo>
                <a:lnTo>
                  <a:pt x="3813" y="10302"/>
                </a:lnTo>
                <a:cubicBezTo>
                  <a:pt x="2458" y="10302"/>
                  <a:pt x="1387" y="9231"/>
                  <a:pt x="1387" y="7908"/>
                </a:cubicBezTo>
                <a:lnTo>
                  <a:pt x="1387" y="6805"/>
                </a:lnTo>
                <a:cubicBezTo>
                  <a:pt x="1450" y="6805"/>
                  <a:pt x="1482" y="6742"/>
                  <a:pt x="1513" y="6742"/>
                </a:cubicBezTo>
                <a:cubicBezTo>
                  <a:pt x="1671" y="7498"/>
                  <a:pt x="1986" y="8160"/>
                  <a:pt x="2490" y="8727"/>
                </a:cubicBezTo>
                <a:lnTo>
                  <a:pt x="3971" y="7278"/>
                </a:lnTo>
                <a:cubicBezTo>
                  <a:pt x="3498" y="6648"/>
                  <a:pt x="3372" y="5860"/>
                  <a:pt x="3592" y="5072"/>
                </a:cubicBezTo>
                <a:cubicBezTo>
                  <a:pt x="3687" y="4820"/>
                  <a:pt x="3813" y="4631"/>
                  <a:pt x="3971" y="4442"/>
                </a:cubicBezTo>
                <a:lnTo>
                  <a:pt x="2490" y="2962"/>
                </a:lnTo>
                <a:cubicBezTo>
                  <a:pt x="2017" y="3529"/>
                  <a:pt x="1671" y="4190"/>
                  <a:pt x="1513" y="4946"/>
                </a:cubicBezTo>
                <a:cubicBezTo>
                  <a:pt x="1482" y="4946"/>
                  <a:pt x="1450" y="4883"/>
                  <a:pt x="1387" y="4883"/>
                </a:cubicBezTo>
                <a:lnTo>
                  <a:pt x="1387" y="3781"/>
                </a:lnTo>
                <a:cubicBezTo>
                  <a:pt x="1387" y="2458"/>
                  <a:pt x="2458" y="1386"/>
                  <a:pt x="3813" y="1386"/>
                </a:cubicBezTo>
                <a:lnTo>
                  <a:pt x="4916" y="1386"/>
                </a:lnTo>
                <a:cubicBezTo>
                  <a:pt x="4916" y="1418"/>
                  <a:pt x="4947" y="1481"/>
                  <a:pt x="4947" y="1512"/>
                </a:cubicBezTo>
                <a:cubicBezTo>
                  <a:pt x="4191" y="1670"/>
                  <a:pt x="3529" y="1985"/>
                  <a:pt x="2962" y="2489"/>
                </a:cubicBezTo>
                <a:lnTo>
                  <a:pt x="4443" y="3938"/>
                </a:lnTo>
                <a:cubicBezTo>
                  <a:pt x="4632" y="3781"/>
                  <a:pt x="4821" y="3686"/>
                  <a:pt x="5073" y="3592"/>
                </a:cubicBezTo>
                <a:cubicBezTo>
                  <a:pt x="5339" y="3496"/>
                  <a:pt x="5605" y="3451"/>
                  <a:pt x="5865" y="3451"/>
                </a:cubicBezTo>
                <a:cubicBezTo>
                  <a:pt x="6375" y="3451"/>
                  <a:pt x="6861" y="3625"/>
                  <a:pt x="7279" y="3938"/>
                </a:cubicBezTo>
                <a:lnTo>
                  <a:pt x="8728" y="2489"/>
                </a:lnTo>
                <a:cubicBezTo>
                  <a:pt x="8161" y="2016"/>
                  <a:pt x="7499" y="1670"/>
                  <a:pt x="6743" y="1512"/>
                </a:cubicBezTo>
                <a:cubicBezTo>
                  <a:pt x="6743" y="1481"/>
                  <a:pt x="6774" y="1418"/>
                  <a:pt x="6774" y="1386"/>
                </a:cubicBezTo>
                <a:close/>
                <a:moveTo>
                  <a:pt x="5829" y="0"/>
                </a:moveTo>
                <a:cubicBezTo>
                  <a:pt x="5420" y="0"/>
                  <a:pt x="5010" y="315"/>
                  <a:pt x="4884" y="725"/>
                </a:cubicBezTo>
                <a:lnTo>
                  <a:pt x="3782" y="725"/>
                </a:lnTo>
                <a:cubicBezTo>
                  <a:pt x="2112" y="725"/>
                  <a:pt x="726" y="2111"/>
                  <a:pt x="726" y="3781"/>
                </a:cubicBezTo>
                <a:lnTo>
                  <a:pt x="726" y="4883"/>
                </a:lnTo>
                <a:cubicBezTo>
                  <a:pt x="316" y="5041"/>
                  <a:pt x="1" y="5419"/>
                  <a:pt x="1" y="5829"/>
                </a:cubicBezTo>
                <a:cubicBezTo>
                  <a:pt x="1" y="6270"/>
                  <a:pt x="316" y="6679"/>
                  <a:pt x="726" y="6774"/>
                </a:cubicBezTo>
                <a:lnTo>
                  <a:pt x="726" y="7876"/>
                </a:lnTo>
                <a:cubicBezTo>
                  <a:pt x="726" y="9578"/>
                  <a:pt x="2112" y="10964"/>
                  <a:pt x="3782" y="10964"/>
                </a:cubicBezTo>
                <a:lnTo>
                  <a:pt x="4884" y="10964"/>
                </a:lnTo>
                <a:cubicBezTo>
                  <a:pt x="5042" y="11342"/>
                  <a:pt x="5420" y="11688"/>
                  <a:pt x="5829" y="11688"/>
                </a:cubicBezTo>
                <a:cubicBezTo>
                  <a:pt x="6270" y="11688"/>
                  <a:pt x="6680" y="11342"/>
                  <a:pt x="6774" y="10964"/>
                </a:cubicBezTo>
                <a:lnTo>
                  <a:pt x="7877" y="10964"/>
                </a:lnTo>
                <a:cubicBezTo>
                  <a:pt x="9578" y="10964"/>
                  <a:pt x="10965" y="9578"/>
                  <a:pt x="10965" y="7876"/>
                </a:cubicBezTo>
                <a:lnTo>
                  <a:pt x="10965" y="6774"/>
                </a:lnTo>
                <a:cubicBezTo>
                  <a:pt x="11343" y="6616"/>
                  <a:pt x="11658" y="6270"/>
                  <a:pt x="11658" y="5829"/>
                </a:cubicBezTo>
                <a:cubicBezTo>
                  <a:pt x="11658" y="5419"/>
                  <a:pt x="11343" y="5072"/>
                  <a:pt x="10965" y="4883"/>
                </a:cubicBezTo>
                <a:lnTo>
                  <a:pt x="10965" y="3781"/>
                </a:lnTo>
                <a:cubicBezTo>
                  <a:pt x="10965" y="2111"/>
                  <a:pt x="9578" y="725"/>
                  <a:pt x="7877" y="725"/>
                </a:cubicBezTo>
                <a:lnTo>
                  <a:pt x="6774" y="725"/>
                </a:lnTo>
                <a:cubicBezTo>
                  <a:pt x="6617" y="315"/>
                  <a:pt x="6270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8" name="Google Shape;6548;p72"/>
          <p:cNvGrpSpPr/>
          <p:nvPr/>
        </p:nvGrpSpPr>
        <p:grpSpPr>
          <a:xfrm>
            <a:off x="3970274" y="2882970"/>
            <a:ext cx="354586" cy="353645"/>
            <a:chOff x="-30345325" y="3184750"/>
            <a:chExt cx="292225" cy="291450"/>
          </a:xfrm>
        </p:grpSpPr>
        <p:sp>
          <p:nvSpPr>
            <p:cNvPr id="6549" name="Google Shape;6549;p72"/>
            <p:cNvSpPr/>
            <p:nvPr/>
          </p:nvSpPr>
          <p:spPr>
            <a:xfrm>
              <a:off x="-30328000" y="3184750"/>
              <a:ext cx="258375" cy="120950"/>
            </a:xfrm>
            <a:custGeom>
              <a:avLst/>
              <a:gdLst/>
              <a:ahLst/>
              <a:cxnLst/>
              <a:rect l="l" t="t" r="r" b="b"/>
              <a:pathLst>
                <a:path w="10335" h="483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72"/>
            <p:cNvSpPr/>
            <p:nvPr/>
          </p:nvSpPr>
          <p:spPr>
            <a:xfrm>
              <a:off x="-30310675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2"/>
            <p:cNvSpPr/>
            <p:nvPr/>
          </p:nvSpPr>
          <p:spPr>
            <a:xfrm>
              <a:off x="-30345325" y="3408425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2"/>
            <p:cNvSpPr/>
            <p:nvPr/>
          </p:nvSpPr>
          <p:spPr>
            <a:xfrm>
              <a:off x="-30156300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2"/>
            <p:cNvSpPr/>
            <p:nvPr/>
          </p:nvSpPr>
          <p:spPr>
            <a:xfrm>
              <a:off x="-30190950" y="3408425"/>
              <a:ext cx="137850" cy="67775"/>
            </a:xfrm>
            <a:custGeom>
              <a:avLst/>
              <a:gdLst/>
              <a:ahLst/>
              <a:cxnLst/>
              <a:rect l="l" t="t" r="r" b="b"/>
              <a:pathLst>
                <a:path w="5514" h="2711" extrusionOk="0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4" name="Google Shape;6554;p72"/>
          <p:cNvGrpSpPr/>
          <p:nvPr/>
        </p:nvGrpSpPr>
        <p:grpSpPr>
          <a:xfrm>
            <a:off x="1295026" y="1532946"/>
            <a:ext cx="353645" cy="353645"/>
            <a:chOff x="-35481425" y="3202075"/>
            <a:chExt cx="291450" cy="291450"/>
          </a:xfrm>
        </p:grpSpPr>
        <p:sp>
          <p:nvSpPr>
            <p:cNvPr id="6555" name="Google Shape;6555;p72"/>
            <p:cNvSpPr/>
            <p:nvPr/>
          </p:nvSpPr>
          <p:spPr>
            <a:xfrm>
              <a:off x="-35414475" y="3304600"/>
              <a:ext cx="154400" cy="85975"/>
            </a:xfrm>
            <a:custGeom>
              <a:avLst/>
              <a:gdLst/>
              <a:ahLst/>
              <a:cxnLst/>
              <a:rect l="l" t="t" r="r" b="b"/>
              <a:pathLst>
                <a:path w="6176" h="3439" extrusionOk="0">
                  <a:moveTo>
                    <a:pt x="4433" y="0"/>
                  </a:moveTo>
                  <a:cubicBezTo>
                    <a:pt x="4393" y="0"/>
                    <a:pt x="4354" y="8"/>
                    <a:pt x="4317" y="26"/>
                  </a:cubicBezTo>
                  <a:cubicBezTo>
                    <a:pt x="4191" y="58"/>
                    <a:pt x="4128" y="216"/>
                    <a:pt x="4128" y="342"/>
                  </a:cubicBezTo>
                  <a:lnTo>
                    <a:pt x="4128" y="1003"/>
                  </a:lnTo>
                  <a:lnTo>
                    <a:pt x="2048" y="1003"/>
                  </a:lnTo>
                  <a:lnTo>
                    <a:pt x="2048" y="342"/>
                  </a:lnTo>
                  <a:cubicBezTo>
                    <a:pt x="2048" y="184"/>
                    <a:pt x="1954" y="58"/>
                    <a:pt x="1828" y="26"/>
                  </a:cubicBezTo>
                  <a:cubicBezTo>
                    <a:pt x="1793" y="15"/>
                    <a:pt x="1750" y="8"/>
                    <a:pt x="1705" y="8"/>
                  </a:cubicBezTo>
                  <a:cubicBezTo>
                    <a:pt x="1626" y="8"/>
                    <a:pt x="1541" y="30"/>
                    <a:pt x="1481" y="89"/>
                  </a:cubicBezTo>
                  <a:lnTo>
                    <a:pt x="95" y="1476"/>
                  </a:lnTo>
                  <a:cubicBezTo>
                    <a:pt x="0" y="1602"/>
                    <a:pt x="0" y="1822"/>
                    <a:pt x="95" y="1948"/>
                  </a:cubicBezTo>
                  <a:lnTo>
                    <a:pt x="1481" y="3334"/>
                  </a:lnTo>
                  <a:cubicBezTo>
                    <a:pt x="1548" y="3379"/>
                    <a:pt x="1646" y="3424"/>
                    <a:pt x="1732" y="3424"/>
                  </a:cubicBezTo>
                  <a:cubicBezTo>
                    <a:pt x="1767" y="3424"/>
                    <a:pt x="1800" y="3416"/>
                    <a:pt x="1828" y="3398"/>
                  </a:cubicBezTo>
                  <a:cubicBezTo>
                    <a:pt x="1954" y="3366"/>
                    <a:pt x="2048" y="3208"/>
                    <a:pt x="2048" y="3082"/>
                  </a:cubicBezTo>
                  <a:lnTo>
                    <a:pt x="2048" y="2421"/>
                  </a:lnTo>
                  <a:lnTo>
                    <a:pt x="4128" y="2421"/>
                  </a:lnTo>
                  <a:lnTo>
                    <a:pt x="4128" y="3082"/>
                  </a:lnTo>
                  <a:cubicBezTo>
                    <a:pt x="4128" y="3240"/>
                    <a:pt x="4191" y="3366"/>
                    <a:pt x="4317" y="3398"/>
                  </a:cubicBezTo>
                  <a:cubicBezTo>
                    <a:pt x="4369" y="3424"/>
                    <a:pt x="4426" y="3439"/>
                    <a:pt x="4483" y="3439"/>
                  </a:cubicBezTo>
                  <a:cubicBezTo>
                    <a:pt x="4562" y="3439"/>
                    <a:pt x="4639" y="3408"/>
                    <a:pt x="4695" y="3334"/>
                  </a:cubicBezTo>
                  <a:lnTo>
                    <a:pt x="6049" y="1948"/>
                  </a:lnTo>
                  <a:cubicBezTo>
                    <a:pt x="6175" y="1822"/>
                    <a:pt x="6175" y="1602"/>
                    <a:pt x="6049" y="1476"/>
                  </a:cubicBezTo>
                  <a:lnTo>
                    <a:pt x="4695" y="89"/>
                  </a:lnTo>
                  <a:cubicBezTo>
                    <a:pt x="4628" y="45"/>
                    <a:pt x="4530" y="0"/>
                    <a:pt x="4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2"/>
            <p:cNvSpPr/>
            <p:nvPr/>
          </p:nvSpPr>
          <p:spPr>
            <a:xfrm>
              <a:off x="-35413700" y="3202075"/>
              <a:ext cx="34700" cy="103200"/>
            </a:xfrm>
            <a:custGeom>
              <a:avLst/>
              <a:gdLst/>
              <a:ahLst/>
              <a:cxnLst/>
              <a:rect l="l" t="t" r="r" b="b"/>
              <a:pathLst>
                <a:path w="1388" h="4128" extrusionOk="0">
                  <a:moveTo>
                    <a:pt x="1" y="0"/>
                  </a:moveTo>
                  <a:lnTo>
                    <a:pt x="1" y="4127"/>
                  </a:lnTo>
                  <a:lnTo>
                    <a:pt x="348" y="4127"/>
                  </a:lnTo>
                  <a:cubicBezTo>
                    <a:pt x="915" y="4127"/>
                    <a:pt x="1387" y="3655"/>
                    <a:pt x="1387" y="3088"/>
                  </a:cubicBezTo>
                  <a:lnTo>
                    <a:pt x="1387" y="1009"/>
                  </a:lnTo>
                  <a:cubicBezTo>
                    <a:pt x="1387" y="473"/>
                    <a:pt x="915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2"/>
            <p:cNvSpPr/>
            <p:nvPr/>
          </p:nvSpPr>
          <p:spPr>
            <a:xfrm>
              <a:off x="-35413700" y="3389525"/>
              <a:ext cx="34700" cy="103250"/>
            </a:xfrm>
            <a:custGeom>
              <a:avLst/>
              <a:gdLst/>
              <a:ahLst/>
              <a:cxnLst/>
              <a:rect l="l" t="t" r="r" b="b"/>
              <a:pathLst>
                <a:path w="1388" h="4130" extrusionOk="0">
                  <a:moveTo>
                    <a:pt x="1" y="1"/>
                  </a:moveTo>
                  <a:lnTo>
                    <a:pt x="1" y="4128"/>
                  </a:lnTo>
                  <a:lnTo>
                    <a:pt x="348" y="4128"/>
                  </a:lnTo>
                  <a:cubicBezTo>
                    <a:pt x="367" y="4129"/>
                    <a:pt x="386" y="4129"/>
                    <a:pt x="405" y="4129"/>
                  </a:cubicBezTo>
                  <a:cubicBezTo>
                    <a:pt x="946" y="4129"/>
                    <a:pt x="1387" y="3698"/>
                    <a:pt x="1387" y="3119"/>
                  </a:cubicBezTo>
                  <a:lnTo>
                    <a:pt x="1387" y="1040"/>
                  </a:lnTo>
                  <a:cubicBezTo>
                    <a:pt x="1387" y="473"/>
                    <a:pt x="915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2"/>
            <p:cNvSpPr/>
            <p:nvPr/>
          </p:nvSpPr>
          <p:spPr>
            <a:xfrm>
              <a:off x="-35292400" y="3202075"/>
              <a:ext cx="33900" cy="103200"/>
            </a:xfrm>
            <a:custGeom>
              <a:avLst/>
              <a:gdLst/>
              <a:ahLst/>
              <a:cxnLst/>
              <a:rect l="l" t="t" r="r" b="b"/>
              <a:pathLst>
                <a:path w="1356" h="4128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3088"/>
                  </a:lnTo>
                  <a:cubicBezTo>
                    <a:pt x="1" y="3655"/>
                    <a:pt x="410" y="4127"/>
                    <a:pt x="1009" y="4127"/>
                  </a:cubicBezTo>
                  <a:lnTo>
                    <a:pt x="1355" y="4127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2"/>
            <p:cNvSpPr/>
            <p:nvPr/>
          </p:nvSpPr>
          <p:spPr>
            <a:xfrm>
              <a:off x="-35241200" y="3202850"/>
              <a:ext cx="51225" cy="290675"/>
            </a:xfrm>
            <a:custGeom>
              <a:avLst/>
              <a:gdLst/>
              <a:ahLst/>
              <a:cxnLst/>
              <a:rect l="l" t="t" r="r" b="b"/>
              <a:pathLst>
                <a:path w="2049" h="11627" extrusionOk="0">
                  <a:moveTo>
                    <a:pt x="1" y="1"/>
                  </a:moveTo>
                  <a:lnTo>
                    <a:pt x="1" y="11626"/>
                  </a:lnTo>
                  <a:cubicBezTo>
                    <a:pt x="1135" y="11469"/>
                    <a:pt x="2048" y="10460"/>
                    <a:pt x="2048" y="9263"/>
                  </a:cubicBezTo>
                  <a:lnTo>
                    <a:pt x="2048" y="2395"/>
                  </a:lnTo>
                  <a:cubicBezTo>
                    <a:pt x="2048" y="1167"/>
                    <a:pt x="1135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2"/>
            <p:cNvSpPr/>
            <p:nvPr/>
          </p:nvSpPr>
          <p:spPr>
            <a:xfrm>
              <a:off x="-35292400" y="3389525"/>
              <a:ext cx="33900" cy="104000"/>
            </a:xfrm>
            <a:custGeom>
              <a:avLst/>
              <a:gdLst/>
              <a:ahLst/>
              <a:cxnLst/>
              <a:rect l="l" t="t" r="r" b="b"/>
              <a:pathLst>
                <a:path w="1356" h="4160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718"/>
                    <a:pt x="410" y="4159"/>
                    <a:pt x="1009" y="4159"/>
                  </a:cubicBezTo>
                  <a:lnTo>
                    <a:pt x="1355" y="4159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2"/>
            <p:cNvSpPr/>
            <p:nvPr/>
          </p:nvSpPr>
          <p:spPr>
            <a:xfrm>
              <a:off x="-35481425" y="3202075"/>
              <a:ext cx="51225" cy="289875"/>
            </a:xfrm>
            <a:custGeom>
              <a:avLst/>
              <a:gdLst/>
              <a:ahLst/>
              <a:cxnLst/>
              <a:rect l="l" t="t" r="r" b="b"/>
              <a:pathLst>
                <a:path w="2049" h="11595" extrusionOk="0">
                  <a:moveTo>
                    <a:pt x="2048" y="0"/>
                  </a:moveTo>
                  <a:cubicBezTo>
                    <a:pt x="883" y="158"/>
                    <a:pt x="1" y="1166"/>
                    <a:pt x="1" y="2363"/>
                  </a:cubicBezTo>
                  <a:lnTo>
                    <a:pt x="1" y="9200"/>
                  </a:lnTo>
                  <a:cubicBezTo>
                    <a:pt x="1" y="10460"/>
                    <a:pt x="851" y="11437"/>
                    <a:pt x="2048" y="1159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2" name="Google Shape;6562;p72"/>
          <p:cNvGrpSpPr/>
          <p:nvPr/>
        </p:nvGrpSpPr>
        <p:grpSpPr>
          <a:xfrm>
            <a:off x="1294556" y="1974472"/>
            <a:ext cx="354586" cy="352675"/>
            <a:chOff x="-35482200" y="3561225"/>
            <a:chExt cx="292225" cy="290650"/>
          </a:xfrm>
        </p:grpSpPr>
        <p:sp>
          <p:nvSpPr>
            <p:cNvPr id="6563" name="Google Shape;6563;p72"/>
            <p:cNvSpPr/>
            <p:nvPr/>
          </p:nvSpPr>
          <p:spPr>
            <a:xfrm>
              <a:off x="-35482200" y="3749475"/>
              <a:ext cx="292225" cy="102400"/>
            </a:xfrm>
            <a:custGeom>
              <a:avLst/>
              <a:gdLst/>
              <a:ahLst/>
              <a:cxnLst/>
              <a:rect l="l" t="t" r="r" b="b"/>
              <a:pathLst>
                <a:path w="11689" h="4096" extrusionOk="0">
                  <a:moveTo>
                    <a:pt x="1701" y="0"/>
                  </a:moveTo>
                  <a:cubicBezTo>
                    <a:pt x="1040" y="0"/>
                    <a:pt x="473" y="315"/>
                    <a:pt x="63" y="819"/>
                  </a:cubicBezTo>
                  <a:cubicBezTo>
                    <a:pt x="0" y="945"/>
                    <a:pt x="0" y="1040"/>
                    <a:pt x="32" y="1166"/>
                  </a:cubicBezTo>
                  <a:cubicBezTo>
                    <a:pt x="63" y="1292"/>
                    <a:pt x="189" y="1355"/>
                    <a:pt x="347" y="1355"/>
                  </a:cubicBezTo>
                  <a:lnTo>
                    <a:pt x="1008" y="1355"/>
                  </a:lnTo>
                  <a:cubicBezTo>
                    <a:pt x="1418" y="1355"/>
                    <a:pt x="1670" y="1670"/>
                    <a:pt x="1670" y="2048"/>
                  </a:cubicBezTo>
                  <a:cubicBezTo>
                    <a:pt x="1670" y="2426"/>
                    <a:pt x="1355" y="2710"/>
                    <a:pt x="1008" y="2710"/>
                  </a:cubicBezTo>
                  <a:lnTo>
                    <a:pt x="347" y="2710"/>
                  </a:lnTo>
                  <a:cubicBezTo>
                    <a:pt x="221" y="2710"/>
                    <a:pt x="95" y="2773"/>
                    <a:pt x="32" y="2899"/>
                  </a:cubicBezTo>
                  <a:cubicBezTo>
                    <a:pt x="0" y="3025"/>
                    <a:pt x="0" y="3151"/>
                    <a:pt x="63" y="3245"/>
                  </a:cubicBezTo>
                  <a:cubicBezTo>
                    <a:pt x="410" y="3781"/>
                    <a:pt x="1040" y="4096"/>
                    <a:pt x="1701" y="4096"/>
                  </a:cubicBezTo>
                  <a:cubicBezTo>
                    <a:pt x="2615" y="4096"/>
                    <a:pt x="3371" y="3497"/>
                    <a:pt x="3655" y="2710"/>
                  </a:cubicBezTo>
                  <a:lnTo>
                    <a:pt x="8065" y="2710"/>
                  </a:lnTo>
                  <a:cubicBezTo>
                    <a:pt x="8317" y="3497"/>
                    <a:pt x="9073" y="4096"/>
                    <a:pt x="9987" y="4096"/>
                  </a:cubicBezTo>
                  <a:cubicBezTo>
                    <a:pt x="10649" y="4096"/>
                    <a:pt x="11247" y="3781"/>
                    <a:pt x="11594" y="3245"/>
                  </a:cubicBezTo>
                  <a:cubicBezTo>
                    <a:pt x="11688" y="3119"/>
                    <a:pt x="11688" y="3025"/>
                    <a:pt x="11625" y="2899"/>
                  </a:cubicBezTo>
                  <a:cubicBezTo>
                    <a:pt x="11594" y="2773"/>
                    <a:pt x="11468" y="2710"/>
                    <a:pt x="11310" y="2710"/>
                  </a:cubicBezTo>
                  <a:lnTo>
                    <a:pt x="10649" y="2710"/>
                  </a:lnTo>
                  <a:cubicBezTo>
                    <a:pt x="10271" y="2710"/>
                    <a:pt x="9987" y="2395"/>
                    <a:pt x="9987" y="2048"/>
                  </a:cubicBezTo>
                  <a:cubicBezTo>
                    <a:pt x="9987" y="1670"/>
                    <a:pt x="10302" y="1355"/>
                    <a:pt x="10649" y="1355"/>
                  </a:cubicBezTo>
                  <a:lnTo>
                    <a:pt x="11310" y="1355"/>
                  </a:lnTo>
                  <a:cubicBezTo>
                    <a:pt x="11436" y="1355"/>
                    <a:pt x="11562" y="1292"/>
                    <a:pt x="11625" y="1166"/>
                  </a:cubicBezTo>
                  <a:cubicBezTo>
                    <a:pt x="11688" y="1040"/>
                    <a:pt x="11688" y="945"/>
                    <a:pt x="11594" y="819"/>
                  </a:cubicBezTo>
                  <a:cubicBezTo>
                    <a:pt x="11247" y="315"/>
                    <a:pt x="10649" y="0"/>
                    <a:pt x="9987" y="0"/>
                  </a:cubicBezTo>
                  <a:cubicBezTo>
                    <a:pt x="9073" y="0"/>
                    <a:pt x="8349" y="567"/>
                    <a:pt x="8065" y="1355"/>
                  </a:cubicBezTo>
                  <a:lnTo>
                    <a:pt x="3655" y="1355"/>
                  </a:lnTo>
                  <a:cubicBezTo>
                    <a:pt x="3371" y="567"/>
                    <a:pt x="2615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2"/>
            <p:cNvSpPr/>
            <p:nvPr/>
          </p:nvSpPr>
          <p:spPr>
            <a:xfrm>
              <a:off x="-35371150" y="35612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1"/>
                    <a:pt x="630" y="2741"/>
                    <a:pt x="1355" y="2741"/>
                  </a:cubicBezTo>
                  <a:cubicBezTo>
                    <a:pt x="2111" y="2741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2"/>
            <p:cNvSpPr/>
            <p:nvPr/>
          </p:nvSpPr>
          <p:spPr>
            <a:xfrm>
              <a:off x="-35405025" y="3647075"/>
              <a:ext cx="136275" cy="119750"/>
            </a:xfrm>
            <a:custGeom>
              <a:avLst/>
              <a:gdLst/>
              <a:ahLst/>
              <a:cxnLst/>
              <a:rect l="l" t="t" r="r" b="b"/>
              <a:pathLst>
                <a:path w="5451" h="4790" extrusionOk="0">
                  <a:moveTo>
                    <a:pt x="2710" y="1"/>
                  </a:moveTo>
                  <a:cubicBezTo>
                    <a:pt x="1387" y="1"/>
                    <a:pt x="253" y="1009"/>
                    <a:pt x="32" y="2300"/>
                  </a:cubicBezTo>
                  <a:cubicBezTo>
                    <a:pt x="1" y="2521"/>
                    <a:pt x="158" y="2710"/>
                    <a:pt x="410" y="2710"/>
                  </a:cubicBezTo>
                  <a:lnTo>
                    <a:pt x="2395" y="2710"/>
                  </a:lnTo>
                  <a:lnTo>
                    <a:pt x="2395" y="4789"/>
                  </a:lnTo>
                  <a:lnTo>
                    <a:pt x="3088" y="4789"/>
                  </a:lnTo>
                  <a:lnTo>
                    <a:pt x="3088" y="2710"/>
                  </a:lnTo>
                  <a:lnTo>
                    <a:pt x="5073" y="2710"/>
                  </a:lnTo>
                  <a:cubicBezTo>
                    <a:pt x="5293" y="2710"/>
                    <a:pt x="5451" y="2521"/>
                    <a:pt x="5451" y="2300"/>
                  </a:cubicBezTo>
                  <a:cubicBezTo>
                    <a:pt x="5230" y="977"/>
                    <a:pt x="4096" y="1"/>
                    <a:pt x="27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6" name="Google Shape;6566;p72"/>
          <p:cNvGrpSpPr/>
          <p:nvPr/>
        </p:nvGrpSpPr>
        <p:grpSpPr>
          <a:xfrm>
            <a:off x="1295026" y="2409340"/>
            <a:ext cx="353645" cy="353615"/>
            <a:chOff x="-35481425" y="3919600"/>
            <a:chExt cx="291450" cy="291425"/>
          </a:xfrm>
        </p:grpSpPr>
        <p:sp>
          <p:nvSpPr>
            <p:cNvPr id="6567" name="Google Shape;6567;p72"/>
            <p:cNvSpPr/>
            <p:nvPr/>
          </p:nvSpPr>
          <p:spPr>
            <a:xfrm>
              <a:off x="-35327050" y="412515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025" y="1"/>
                  </a:moveTo>
                  <a:cubicBezTo>
                    <a:pt x="2836" y="1"/>
                    <a:pt x="2678" y="159"/>
                    <a:pt x="2678" y="348"/>
                  </a:cubicBezTo>
                  <a:lnTo>
                    <a:pt x="2678" y="1041"/>
                  </a:lnTo>
                  <a:cubicBezTo>
                    <a:pt x="2678" y="1576"/>
                    <a:pt x="2206" y="2049"/>
                    <a:pt x="1639" y="2049"/>
                  </a:cubicBezTo>
                  <a:lnTo>
                    <a:pt x="1103" y="2049"/>
                  </a:lnTo>
                  <a:lnTo>
                    <a:pt x="1229" y="1923"/>
                  </a:lnTo>
                  <a:cubicBezTo>
                    <a:pt x="1387" y="1860"/>
                    <a:pt x="1387" y="1608"/>
                    <a:pt x="1261" y="1513"/>
                  </a:cubicBezTo>
                  <a:cubicBezTo>
                    <a:pt x="1198" y="1450"/>
                    <a:pt x="1111" y="1419"/>
                    <a:pt x="1024" y="1419"/>
                  </a:cubicBezTo>
                  <a:cubicBezTo>
                    <a:pt x="938" y="1419"/>
                    <a:pt x="851" y="1450"/>
                    <a:pt x="788" y="1513"/>
                  </a:cubicBezTo>
                  <a:lnTo>
                    <a:pt x="127" y="2175"/>
                  </a:lnTo>
                  <a:cubicBezTo>
                    <a:pt x="1" y="2301"/>
                    <a:pt x="1" y="2521"/>
                    <a:pt x="127" y="2647"/>
                  </a:cubicBezTo>
                  <a:lnTo>
                    <a:pt x="788" y="3309"/>
                  </a:lnTo>
                  <a:cubicBezTo>
                    <a:pt x="851" y="3372"/>
                    <a:pt x="938" y="3404"/>
                    <a:pt x="1024" y="3404"/>
                  </a:cubicBezTo>
                  <a:cubicBezTo>
                    <a:pt x="1111" y="3404"/>
                    <a:pt x="1198" y="3372"/>
                    <a:pt x="1261" y="3309"/>
                  </a:cubicBezTo>
                  <a:cubicBezTo>
                    <a:pt x="1387" y="3183"/>
                    <a:pt x="1387" y="2962"/>
                    <a:pt x="1261" y="2836"/>
                  </a:cubicBezTo>
                  <a:lnTo>
                    <a:pt x="1135" y="2710"/>
                  </a:lnTo>
                  <a:lnTo>
                    <a:pt x="1702" y="2710"/>
                  </a:lnTo>
                  <a:cubicBezTo>
                    <a:pt x="2647" y="2710"/>
                    <a:pt x="3372" y="1986"/>
                    <a:pt x="3372" y="1041"/>
                  </a:cubicBezTo>
                  <a:lnTo>
                    <a:pt x="3372" y="348"/>
                  </a:lnTo>
                  <a:cubicBezTo>
                    <a:pt x="3372" y="159"/>
                    <a:pt x="3214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2"/>
            <p:cNvSpPr/>
            <p:nvPr/>
          </p:nvSpPr>
          <p:spPr>
            <a:xfrm>
              <a:off x="-35429450" y="392117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60" y="0"/>
                  </a:moveTo>
                  <a:cubicBezTo>
                    <a:pt x="2269" y="0"/>
                    <a:pt x="2175" y="32"/>
                    <a:pt x="2112" y="95"/>
                  </a:cubicBezTo>
                  <a:cubicBezTo>
                    <a:pt x="2017" y="221"/>
                    <a:pt x="2017" y="441"/>
                    <a:pt x="2112" y="567"/>
                  </a:cubicBezTo>
                  <a:lnTo>
                    <a:pt x="2238" y="693"/>
                  </a:lnTo>
                  <a:lnTo>
                    <a:pt x="1702" y="693"/>
                  </a:lnTo>
                  <a:cubicBezTo>
                    <a:pt x="757" y="693"/>
                    <a:pt x="1" y="1418"/>
                    <a:pt x="1" y="2363"/>
                  </a:cubicBezTo>
                  <a:lnTo>
                    <a:pt x="1" y="3056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56"/>
                  </a:cubicBezTo>
                  <a:lnTo>
                    <a:pt x="694" y="2332"/>
                  </a:lnTo>
                  <a:cubicBezTo>
                    <a:pt x="694" y="1796"/>
                    <a:pt x="1167" y="1292"/>
                    <a:pt x="1734" y="1292"/>
                  </a:cubicBezTo>
                  <a:lnTo>
                    <a:pt x="2269" y="1292"/>
                  </a:lnTo>
                  <a:lnTo>
                    <a:pt x="2175" y="1418"/>
                  </a:lnTo>
                  <a:cubicBezTo>
                    <a:pt x="2017" y="1544"/>
                    <a:pt x="2017" y="1733"/>
                    <a:pt x="2112" y="1891"/>
                  </a:cubicBezTo>
                  <a:cubicBezTo>
                    <a:pt x="2175" y="1954"/>
                    <a:pt x="2269" y="1985"/>
                    <a:pt x="2360" y="1985"/>
                  </a:cubicBezTo>
                  <a:cubicBezTo>
                    <a:pt x="2450" y="1985"/>
                    <a:pt x="2537" y="1954"/>
                    <a:pt x="2584" y="1891"/>
                  </a:cubicBezTo>
                  <a:lnTo>
                    <a:pt x="3277" y="1229"/>
                  </a:lnTo>
                  <a:cubicBezTo>
                    <a:pt x="3372" y="1103"/>
                    <a:pt x="3372" y="882"/>
                    <a:pt x="3277" y="756"/>
                  </a:cubicBezTo>
                  <a:lnTo>
                    <a:pt x="2584" y="95"/>
                  </a:lnTo>
                  <a:cubicBezTo>
                    <a:pt x="2537" y="32"/>
                    <a:pt x="2450" y="0"/>
                    <a:pt x="23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2"/>
            <p:cNvSpPr/>
            <p:nvPr/>
          </p:nvSpPr>
          <p:spPr>
            <a:xfrm>
              <a:off x="-35481425" y="4021975"/>
              <a:ext cx="137075" cy="35475"/>
            </a:xfrm>
            <a:custGeom>
              <a:avLst/>
              <a:gdLst/>
              <a:ahLst/>
              <a:cxnLst/>
              <a:rect l="l" t="t" r="r" b="b"/>
              <a:pathLst>
                <a:path w="5483" h="1419" extrusionOk="0">
                  <a:moveTo>
                    <a:pt x="1009" y="1"/>
                  </a:moveTo>
                  <a:cubicBezTo>
                    <a:pt x="473" y="1"/>
                    <a:pt x="1" y="473"/>
                    <a:pt x="1" y="1072"/>
                  </a:cubicBezTo>
                  <a:lnTo>
                    <a:pt x="1" y="1419"/>
                  </a:lnTo>
                  <a:lnTo>
                    <a:pt x="5482" y="1419"/>
                  </a:lnTo>
                  <a:lnTo>
                    <a:pt x="5482" y="1072"/>
                  </a:lnTo>
                  <a:lnTo>
                    <a:pt x="5451" y="1072"/>
                  </a:lnTo>
                  <a:cubicBezTo>
                    <a:pt x="5451" y="505"/>
                    <a:pt x="5010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2"/>
            <p:cNvSpPr/>
            <p:nvPr/>
          </p:nvSpPr>
          <p:spPr>
            <a:xfrm>
              <a:off x="-35481425" y="4073975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1" y="0"/>
                  </a:moveTo>
                  <a:lnTo>
                    <a:pt x="1" y="3434"/>
                  </a:lnTo>
                  <a:lnTo>
                    <a:pt x="5451" y="3434"/>
                  </a:lnTo>
                  <a:lnTo>
                    <a:pt x="54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2"/>
            <p:cNvSpPr/>
            <p:nvPr/>
          </p:nvSpPr>
          <p:spPr>
            <a:xfrm>
              <a:off x="-35481425" y="4176350"/>
              <a:ext cx="136275" cy="34675"/>
            </a:xfrm>
            <a:custGeom>
              <a:avLst/>
              <a:gdLst/>
              <a:ahLst/>
              <a:cxnLst/>
              <a:rect l="l" t="t" r="r" b="b"/>
              <a:pathLst>
                <a:path w="5451" h="1387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10" y="1387"/>
                    <a:pt x="1009" y="1387"/>
                  </a:cubicBezTo>
                  <a:lnTo>
                    <a:pt x="4443" y="1387"/>
                  </a:lnTo>
                  <a:cubicBezTo>
                    <a:pt x="4978" y="1387"/>
                    <a:pt x="5451" y="914"/>
                    <a:pt x="5451" y="347"/>
                  </a:cubicBezTo>
                  <a:lnTo>
                    <a:pt x="54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72"/>
            <p:cNvSpPr/>
            <p:nvPr/>
          </p:nvSpPr>
          <p:spPr>
            <a:xfrm>
              <a:off x="-35327050" y="3919600"/>
              <a:ext cx="137075" cy="33875"/>
            </a:xfrm>
            <a:custGeom>
              <a:avLst/>
              <a:gdLst/>
              <a:ahLst/>
              <a:cxnLst/>
              <a:rect l="l" t="t" r="r" b="b"/>
              <a:pathLst>
                <a:path w="5483" h="1355" extrusionOk="0"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lnTo>
                    <a:pt x="1" y="1355"/>
                  </a:lnTo>
                  <a:lnTo>
                    <a:pt x="5482" y="1355"/>
                  </a:lnTo>
                  <a:lnTo>
                    <a:pt x="5482" y="1008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72"/>
            <p:cNvSpPr/>
            <p:nvPr/>
          </p:nvSpPr>
          <p:spPr>
            <a:xfrm>
              <a:off x="-35327825" y="3970800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0" y="0"/>
                  </a:moveTo>
                  <a:lnTo>
                    <a:pt x="0" y="3434"/>
                  </a:lnTo>
                  <a:lnTo>
                    <a:pt x="5450" y="3434"/>
                  </a:ln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2"/>
            <p:cNvSpPr/>
            <p:nvPr/>
          </p:nvSpPr>
          <p:spPr>
            <a:xfrm>
              <a:off x="-35327825" y="4073975"/>
              <a:ext cx="136275" cy="35450"/>
            </a:xfrm>
            <a:custGeom>
              <a:avLst/>
              <a:gdLst/>
              <a:ahLst/>
              <a:cxnLst/>
              <a:rect l="l" t="t" r="r" b="b"/>
              <a:pathLst>
                <a:path w="5451" h="1418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14"/>
                    <a:pt x="473" y="1418"/>
                    <a:pt x="1008" y="1418"/>
                  </a:cubicBezTo>
                  <a:lnTo>
                    <a:pt x="4442" y="1418"/>
                  </a:lnTo>
                  <a:cubicBezTo>
                    <a:pt x="4978" y="1418"/>
                    <a:pt x="5450" y="945"/>
                    <a:pt x="5450" y="347"/>
                  </a:cubicBez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5" name="Google Shape;6575;p72"/>
          <p:cNvGrpSpPr/>
          <p:nvPr/>
        </p:nvGrpSpPr>
        <p:grpSpPr>
          <a:xfrm>
            <a:off x="3530661" y="1533431"/>
            <a:ext cx="357468" cy="352675"/>
            <a:chOff x="-33645475" y="3228075"/>
            <a:chExt cx="294600" cy="290650"/>
          </a:xfrm>
        </p:grpSpPr>
        <p:sp>
          <p:nvSpPr>
            <p:cNvPr id="6576" name="Google Shape;6576;p72"/>
            <p:cNvSpPr/>
            <p:nvPr/>
          </p:nvSpPr>
          <p:spPr>
            <a:xfrm>
              <a:off x="-33456450" y="3261925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09" y="694"/>
                  </a:lnTo>
                  <a:cubicBezTo>
                    <a:pt x="1576" y="694"/>
                    <a:pt x="2049" y="1166"/>
                    <a:pt x="2049" y="1733"/>
                  </a:cubicBezTo>
                  <a:lnTo>
                    <a:pt x="2049" y="2269"/>
                  </a:lnTo>
                  <a:lnTo>
                    <a:pt x="1923" y="2175"/>
                  </a:lnTo>
                  <a:cubicBezTo>
                    <a:pt x="1860" y="2112"/>
                    <a:pt x="1773" y="2080"/>
                    <a:pt x="1686" y="2080"/>
                  </a:cubicBezTo>
                  <a:cubicBezTo>
                    <a:pt x="1600" y="2080"/>
                    <a:pt x="1513" y="2112"/>
                    <a:pt x="1450" y="2175"/>
                  </a:cubicBezTo>
                  <a:cubicBezTo>
                    <a:pt x="1324" y="2269"/>
                    <a:pt x="1324" y="2521"/>
                    <a:pt x="1450" y="2647"/>
                  </a:cubicBezTo>
                  <a:lnTo>
                    <a:pt x="2112" y="3309"/>
                  </a:lnTo>
                  <a:cubicBezTo>
                    <a:pt x="2175" y="3372"/>
                    <a:pt x="2269" y="3403"/>
                    <a:pt x="2360" y="3403"/>
                  </a:cubicBezTo>
                  <a:cubicBezTo>
                    <a:pt x="2450" y="3403"/>
                    <a:pt x="2537" y="3372"/>
                    <a:pt x="2584" y="3309"/>
                  </a:cubicBezTo>
                  <a:lnTo>
                    <a:pt x="3277" y="2647"/>
                  </a:lnTo>
                  <a:cubicBezTo>
                    <a:pt x="3372" y="2521"/>
                    <a:pt x="3372" y="2269"/>
                    <a:pt x="3277" y="2175"/>
                  </a:cubicBezTo>
                  <a:cubicBezTo>
                    <a:pt x="3214" y="2112"/>
                    <a:pt x="3120" y="2080"/>
                    <a:pt x="3029" y="2080"/>
                  </a:cubicBezTo>
                  <a:cubicBezTo>
                    <a:pt x="2939" y="2080"/>
                    <a:pt x="2852" y="2112"/>
                    <a:pt x="2805" y="2175"/>
                  </a:cubicBezTo>
                  <a:lnTo>
                    <a:pt x="2679" y="2269"/>
                  </a:lnTo>
                  <a:lnTo>
                    <a:pt x="2679" y="1733"/>
                  </a:lnTo>
                  <a:cubicBezTo>
                    <a:pt x="2742" y="788"/>
                    <a:pt x="1954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72"/>
            <p:cNvSpPr/>
            <p:nvPr/>
          </p:nvSpPr>
          <p:spPr>
            <a:xfrm>
              <a:off x="-33575375" y="343362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extrusionOk="0">
                  <a:moveTo>
                    <a:pt x="1013" y="1"/>
                  </a:moveTo>
                  <a:cubicBezTo>
                    <a:pt x="922" y="1"/>
                    <a:pt x="835" y="32"/>
                    <a:pt x="788" y="95"/>
                  </a:cubicBezTo>
                  <a:lnTo>
                    <a:pt x="127" y="757"/>
                  </a:lnTo>
                  <a:cubicBezTo>
                    <a:pt x="1" y="883"/>
                    <a:pt x="1" y="1135"/>
                    <a:pt x="127" y="1229"/>
                  </a:cubicBezTo>
                  <a:cubicBezTo>
                    <a:pt x="174" y="1292"/>
                    <a:pt x="260" y="1324"/>
                    <a:pt x="351" y="1324"/>
                  </a:cubicBezTo>
                  <a:cubicBezTo>
                    <a:pt x="442" y="1324"/>
                    <a:pt x="536" y="1292"/>
                    <a:pt x="599" y="1229"/>
                  </a:cubicBezTo>
                  <a:lnTo>
                    <a:pt x="694" y="1135"/>
                  </a:lnTo>
                  <a:lnTo>
                    <a:pt x="694" y="1671"/>
                  </a:lnTo>
                  <a:cubicBezTo>
                    <a:pt x="694" y="2616"/>
                    <a:pt x="1450" y="3372"/>
                    <a:pt x="2395" y="3372"/>
                  </a:cubicBezTo>
                  <a:lnTo>
                    <a:pt x="3057" y="3372"/>
                  </a:lnTo>
                  <a:lnTo>
                    <a:pt x="3057" y="3403"/>
                  </a:lnTo>
                  <a:cubicBezTo>
                    <a:pt x="3246" y="3403"/>
                    <a:pt x="3403" y="3246"/>
                    <a:pt x="3403" y="3057"/>
                  </a:cubicBezTo>
                  <a:cubicBezTo>
                    <a:pt x="3403" y="2868"/>
                    <a:pt x="3246" y="2710"/>
                    <a:pt x="3057" y="2710"/>
                  </a:cubicBezTo>
                  <a:lnTo>
                    <a:pt x="2363" y="2710"/>
                  </a:lnTo>
                  <a:cubicBezTo>
                    <a:pt x="1796" y="2710"/>
                    <a:pt x="1324" y="2238"/>
                    <a:pt x="1324" y="1671"/>
                  </a:cubicBezTo>
                  <a:lnTo>
                    <a:pt x="1324" y="1135"/>
                  </a:lnTo>
                  <a:lnTo>
                    <a:pt x="1450" y="1229"/>
                  </a:lnTo>
                  <a:cubicBezTo>
                    <a:pt x="1513" y="1292"/>
                    <a:pt x="1599" y="1324"/>
                    <a:pt x="1686" y="1324"/>
                  </a:cubicBezTo>
                  <a:cubicBezTo>
                    <a:pt x="1773" y="1324"/>
                    <a:pt x="1859" y="1292"/>
                    <a:pt x="1922" y="1229"/>
                  </a:cubicBezTo>
                  <a:cubicBezTo>
                    <a:pt x="2048" y="1135"/>
                    <a:pt x="2048" y="883"/>
                    <a:pt x="1922" y="757"/>
                  </a:cubicBezTo>
                  <a:lnTo>
                    <a:pt x="1261" y="95"/>
                  </a:lnTo>
                  <a:cubicBezTo>
                    <a:pt x="1198" y="32"/>
                    <a:pt x="1103" y="1"/>
                    <a:pt x="10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72"/>
            <p:cNvSpPr/>
            <p:nvPr/>
          </p:nvSpPr>
          <p:spPr>
            <a:xfrm>
              <a:off x="-33645475" y="3228075"/>
              <a:ext cx="206375" cy="153600"/>
            </a:xfrm>
            <a:custGeom>
              <a:avLst/>
              <a:gdLst/>
              <a:ahLst/>
              <a:cxnLst/>
              <a:rect l="l" t="t" r="r" b="b"/>
              <a:pathLst>
                <a:path w="8255" h="6144" extrusionOk="0">
                  <a:moveTo>
                    <a:pt x="4191" y="0"/>
                  </a:moveTo>
                  <a:cubicBezTo>
                    <a:pt x="2300" y="0"/>
                    <a:pt x="757" y="1544"/>
                    <a:pt x="757" y="3434"/>
                  </a:cubicBezTo>
                  <a:lnTo>
                    <a:pt x="757" y="3529"/>
                  </a:lnTo>
                  <a:cubicBezTo>
                    <a:pt x="347" y="3686"/>
                    <a:pt x="95" y="4033"/>
                    <a:pt x="95" y="4474"/>
                  </a:cubicBezTo>
                  <a:lnTo>
                    <a:pt x="95" y="5135"/>
                  </a:lnTo>
                  <a:cubicBezTo>
                    <a:pt x="1" y="5671"/>
                    <a:pt x="473" y="6143"/>
                    <a:pt x="1009" y="6143"/>
                  </a:cubicBezTo>
                  <a:cubicBezTo>
                    <a:pt x="1135" y="6143"/>
                    <a:pt x="1261" y="6112"/>
                    <a:pt x="1387" y="6080"/>
                  </a:cubicBezTo>
                  <a:lnTo>
                    <a:pt x="1387" y="3403"/>
                  </a:lnTo>
                  <a:cubicBezTo>
                    <a:pt x="1387" y="1890"/>
                    <a:pt x="2647" y="630"/>
                    <a:pt x="4128" y="630"/>
                  </a:cubicBezTo>
                  <a:cubicBezTo>
                    <a:pt x="5640" y="630"/>
                    <a:pt x="6900" y="1890"/>
                    <a:pt x="6900" y="3403"/>
                  </a:cubicBezTo>
                  <a:lnTo>
                    <a:pt x="6900" y="6080"/>
                  </a:lnTo>
                  <a:cubicBezTo>
                    <a:pt x="6995" y="6112"/>
                    <a:pt x="7121" y="6143"/>
                    <a:pt x="7247" y="6143"/>
                  </a:cubicBezTo>
                  <a:cubicBezTo>
                    <a:pt x="7782" y="6143"/>
                    <a:pt x="8255" y="5671"/>
                    <a:pt x="8255" y="5135"/>
                  </a:cubicBezTo>
                  <a:lnTo>
                    <a:pt x="8255" y="4474"/>
                  </a:lnTo>
                  <a:cubicBezTo>
                    <a:pt x="8255" y="4033"/>
                    <a:pt x="8003" y="3623"/>
                    <a:pt x="7593" y="3529"/>
                  </a:cubicBezTo>
                  <a:lnTo>
                    <a:pt x="7593" y="3434"/>
                  </a:lnTo>
                  <a:cubicBezTo>
                    <a:pt x="7593" y="1544"/>
                    <a:pt x="6050" y="0"/>
                    <a:pt x="41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72"/>
            <p:cNvSpPr/>
            <p:nvPr/>
          </p:nvSpPr>
          <p:spPr>
            <a:xfrm>
              <a:off x="-33593500" y="3279250"/>
              <a:ext cx="104775" cy="52275"/>
            </a:xfrm>
            <a:custGeom>
              <a:avLst/>
              <a:gdLst/>
              <a:ahLst/>
              <a:cxnLst/>
              <a:rect l="l" t="t" r="r" b="b"/>
              <a:pathLst>
                <a:path w="4191" h="2091" extrusionOk="0">
                  <a:moveTo>
                    <a:pt x="1734" y="1"/>
                  </a:moveTo>
                  <a:cubicBezTo>
                    <a:pt x="789" y="1"/>
                    <a:pt x="1" y="757"/>
                    <a:pt x="1" y="1702"/>
                  </a:cubicBezTo>
                  <a:lnTo>
                    <a:pt x="1" y="2049"/>
                  </a:lnTo>
                  <a:lnTo>
                    <a:pt x="1230" y="2049"/>
                  </a:lnTo>
                  <a:cubicBezTo>
                    <a:pt x="1545" y="2049"/>
                    <a:pt x="1891" y="2049"/>
                    <a:pt x="2017" y="1986"/>
                  </a:cubicBezTo>
                  <a:cubicBezTo>
                    <a:pt x="2049" y="1954"/>
                    <a:pt x="2080" y="1828"/>
                    <a:pt x="2080" y="1734"/>
                  </a:cubicBezTo>
                  <a:cubicBezTo>
                    <a:pt x="2080" y="1545"/>
                    <a:pt x="2238" y="1387"/>
                    <a:pt x="2458" y="1387"/>
                  </a:cubicBezTo>
                  <a:cubicBezTo>
                    <a:pt x="2647" y="1387"/>
                    <a:pt x="2805" y="1545"/>
                    <a:pt x="2805" y="1734"/>
                  </a:cubicBezTo>
                  <a:cubicBezTo>
                    <a:pt x="2805" y="1828"/>
                    <a:pt x="2805" y="1954"/>
                    <a:pt x="2868" y="1986"/>
                  </a:cubicBezTo>
                  <a:cubicBezTo>
                    <a:pt x="2942" y="2059"/>
                    <a:pt x="3091" y="2090"/>
                    <a:pt x="3266" y="2090"/>
                  </a:cubicBezTo>
                  <a:cubicBezTo>
                    <a:pt x="3389" y="2090"/>
                    <a:pt x="3525" y="2075"/>
                    <a:pt x="3656" y="2049"/>
                  </a:cubicBezTo>
                  <a:lnTo>
                    <a:pt x="4191" y="2049"/>
                  </a:lnTo>
                  <a:lnTo>
                    <a:pt x="4191" y="1702"/>
                  </a:lnTo>
                  <a:lnTo>
                    <a:pt x="4128" y="1702"/>
                  </a:lnTo>
                  <a:cubicBezTo>
                    <a:pt x="4128" y="757"/>
                    <a:pt x="3340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72"/>
            <p:cNvSpPr/>
            <p:nvPr/>
          </p:nvSpPr>
          <p:spPr>
            <a:xfrm>
              <a:off x="-33593500" y="3341475"/>
              <a:ext cx="104775" cy="74075"/>
            </a:xfrm>
            <a:custGeom>
              <a:avLst/>
              <a:gdLst/>
              <a:ahLst/>
              <a:cxnLst/>
              <a:rect l="l" t="t" r="r" b="b"/>
              <a:pathLst>
                <a:path w="4191" h="2963" extrusionOk="0">
                  <a:moveTo>
                    <a:pt x="2395" y="1"/>
                  </a:moveTo>
                  <a:cubicBezTo>
                    <a:pt x="2080" y="253"/>
                    <a:pt x="1671" y="253"/>
                    <a:pt x="1230" y="253"/>
                  </a:cubicBezTo>
                  <a:lnTo>
                    <a:pt x="1" y="253"/>
                  </a:lnTo>
                  <a:lnTo>
                    <a:pt x="1" y="914"/>
                  </a:lnTo>
                  <a:cubicBezTo>
                    <a:pt x="1" y="2049"/>
                    <a:pt x="946" y="2962"/>
                    <a:pt x="2112" y="2962"/>
                  </a:cubicBezTo>
                  <a:cubicBezTo>
                    <a:pt x="3246" y="2962"/>
                    <a:pt x="4191" y="2049"/>
                    <a:pt x="4191" y="914"/>
                  </a:cubicBezTo>
                  <a:lnTo>
                    <a:pt x="4191" y="253"/>
                  </a:lnTo>
                  <a:lnTo>
                    <a:pt x="3466" y="253"/>
                  </a:lnTo>
                  <a:cubicBezTo>
                    <a:pt x="3088" y="253"/>
                    <a:pt x="2679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72"/>
            <p:cNvSpPr/>
            <p:nvPr/>
          </p:nvSpPr>
          <p:spPr>
            <a:xfrm>
              <a:off x="-33455650" y="3381650"/>
              <a:ext cx="104775" cy="52250"/>
            </a:xfrm>
            <a:custGeom>
              <a:avLst/>
              <a:gdLst/>
              <a:ahLst/>
              <a:cxnLst/>
              <a:rect l="l" t="t" r="r" b="b"/>
              <a:pathLst>
                <a:path w="4191" h="2090" extrusionOk="0">
                  <a:moveTo>
                    <a:pt x="1702" y="0"/>
                  </a:moveTo>
                  <a:cubicBezTo>
                    <a:pt x="756" y="0"/>
                    <a:pt x="0" y="757"/>
                    <a:pt x="0" y="1702"/>
                  </a:cubicBezTo>
                  <a:lnTo>
                    <a:pt x="0" y="2048"/>
                  </a:lnTo>
                  <a:lnTo>
                    <a:pt x="1229" y="2048"/>
                  </a:lnTo>
                  <a:cubicBezTo>
                    <a:pt x="1544" y="2048"/>
                    <a:pt x="1891" y="2048"/>
                    <a:pt x="2017" y="1985"/>
                  </a:cubicBezTo>
                  <a:cubicBezTo>
                    <a:pt x="2048" y="1954"/>
                    <a:pt x="2080" y="1828"/>
                    <a:pt x="2080" y="1733"/>
                  </a:cubicBezTo>
                  <a:cubicBezTo>
                    <a:pt x="2080" y="1544"/>
                    <a:pt x="2237" y="1387"/>
                    <a:pt x="2458" y="1387"/>
                  </a:cubicBezTo>
                  <a:cubicBezTo>
                    <a:pt x="2647" y="1387"/>
                    <a:pt x="2804" y="1544"/>
                    <a:pt x="2804" y="1733"/>
                  </a:cubicBezTo>
                  <a:cubicBezTo>
                    <a:pt x="2804" y="1828"/>
                    <a:pt x="2804" y="1954"/>
                    <a:pt x="2867" y="1985"/>
                  </a:cubicBezTo>
                  <a:cubicBezTo>
                    <a:pt x="2941" y="2059"/>
                    <a:pt x="3091" y="2090"/>
                    <a:pt x="3265" y="2090"/>
                  </a:cubicBezTo>
                  <a:cubicBezTo>
                    <a:pt x="3388" y="2090"/>
                    <a:pt x="3524" y="2074"/>
                    <a:pt x="3655" y="2048"/>
                  </a:cubicBezTo>
                  <a:lnTo>
                    <a:pt x="4190" y="2048"/>
                  </a:lnTo>
                  <a:lnTo>
                    <a:pt x="4190" y="1702"/>
                  </a:lnTo>
                  <a:cubicBezTo>
                    <a:pt x="4096" y="757"/>
                    <a:pt x="3308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72"/>
            <p:cNvSpPr/>
            <p:nvPr/>
          </p:nvSpPr>
          <p:spPr>
            <a:xfrm>
              <a:off x="-33456450" y="3443875"/>
              <a:ext cx="102425" cy="74850"/>
            </a:xfrm>
            <a:custGeom>
              <a:avLst/>
              <a:gdLst/>
              <a:ahLst/>
              <a:cxnLst/>
              <a:rect l="l" t="t" r="r" b="b"/>
              <a:pathLst>
                <a:path w="4097" h="2994" extrusionOk="0">
                  <a:moveTo>
                    <a:pt x="2395" y="0"/>
                  </a:moveTo>
                  <a:cubicBezTo>
                    <a:pt x="2080" y="252"/>
                    <a:pt x="1639" y="252"/>
                    <a:pt x="1230" y="252"/>
                  </a:cubicBezTo>
                  <a:lnTo>
                    <a:pt x="1" y="252"/>
                  </a:lnTo>
                  <a:lnTo>
                    <a:pt x="1" y="914"/>
                  </a:lnTo>
                  <a:cubicBezTo>
                    <a:pt x="1" y="2048"/>
                    <a:pt x="914" y="2993"/>
                    <a:pt x="2049" y="2993"/>
                  </a:cubicBezTo>
                  <a:cubicBezTo>
                    <a:pt x="3183" y="2993"/>
                    <a:pt x="4096" y="2048"/>
                    <a:pt x="4096" y="914"/>
                  </a:cubicBezTo>
                  <a:lnTo>
                    <a:pt x="4096" y="252"/>
                  </a:lnTo>
                  <a:lnTo>
                    <a:pt x="3435" y="252"/>
                  </a:lnTo>
                  <a:cubicBezTo>
                    <a:pt x="3025" y="252"/>
                    <a:pt x="2679" y="189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3" name="Google Shape;6583;p72"/>
          <p:cNvGrpSpPr/>
          <p:nvPr/>
        </p:nvGrpSpPr>
        <p:grpSpPr>
          <a:xfrm>
            <a:off x="3531631" y="1973516"/>
            <a:ext cx="355526" cy="354586"/>
            <a:chOff x="-33646250" y="3586425"/>
            <a:chExt cx="293000" cy="292225"/>
          </a:xfrm>
        </p:grpSpPr>
        <p:sp>
          <p:nvSpPr>
            <p:cNvPr id="6584" name="Google Shape;6584;p72"/>
            <p:cNvSpPr/>
            <p:nvPr/>
          </p:nvSpPr>
          <p:spPr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72"/>
            <p:cNvSpPr/>
            <p:nvPr/>
          </p:nvSpPr>
          <p:spPr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6" name="Google Shape;6586;p72"/>
          <p:cNvGrpSpPr/>
          <p:nvPr/>
        </p:nvGrpSpPr>
        <p:grpSpPr>
          <a:xfrm>
            <a:off x="3532101" y="2408369"/>
            <a:ext cx="354586" cy="355557"/>
            <a:chOff x="-33645475" y="3944800"/>
            <a:chExt cx="292225" cy="293025"/>
          </a:xfrm>
        </p:grpSpPr>
        <p:sp>
          <p:nvSpPr>
            <p:cNvPr id="6587" name="Google Shape;6587;p72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72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72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72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72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72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72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72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72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2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7" name="Google Shape;6597;p72"/>
          <p:cNvGrpSpPr/>
          <p:nvPr/>
        </p:nvGrpSpPr>
        <p:grpSpPr>
          <a:xfrm>
            <a:off x="2185320" y="2882106"/>
            <a:ext cx="352675" cy="355375"/>
            <a:chOff x="-31809525" y="3192625"/>
            <a:chExt cx="290650" cy="292875"/>
          </a:xfrm>
        </p:grpSpPr>
        <p:sp>
          <p:nvSpPr>
            <p:cNvPr id="6598" name="Google Shape;6598;p72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2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2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2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2" name="Google Shape;6602;p72"/>
          <p:cNvGrpSpPr/>
          <p:nvPr/>
        </p:nvGrpSpPr>
        <p:grpSpPr>
          <a:xfrm>
            <a:off x="2184835" y="3352658"/>
            <a:ext cx="353645" cy="355557"/>
            <a:chOff x="-31811100" y="3550975"/>
            <a:chExt cx="291450" cy="293025"/>
          </a:xfrm>
        </p:grpSpPr>
        <p:sp>
          <p:nvSpPr>
            <p:cNvPr id="6603" name="Google Shape;6603;p72"/>
            <p:cNvSpPr/>
            <p:nvPr/>
          </p:nvSpPr>
          <p:spPr>
            <a:xfrm>
              <a:off x="-31554325" y="3595875"/>
              <a:ext cx="34675" cy="33900"/>
            </a:xfrm>
            <a:custGeom>
              <a:avLst/>
              <a:gdLst/>
              <a:ahLst/>
              <a:cxnLst/>
              <a:rect l="l" t="t" r="r" b="b"/>
              <a:pathLst>
                <a:path w="1387" h="1356" extrusionOk="0">
                  <a:moveTo>
                    <a:pt x="0" y="1"/>
                  </a:moveTo>
                  <a:lnTo>
                    <a:pt x="0" y="1355"/>
                  </a:lnTo>
                  <a:lnTo>
                    <a:pt x="662" y="1355"/>
                  </a:lnTo>
                  <a:cubicBezTo>
                    <a:pt x="1071" y="1355"/>
                    <a:pt x="1324" y="1040"/>
                    <a:pt x="1324" y="694"/>
                  </a:cubicBezTo>
                  <a:cubicBezTo>
                    <a:pt x="1387" y="316"/>
                    <a:pt x="107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2"/>
            <p:cNvSpPr/>
            <p:nvPr/>
          </p:nvSpPr>
          <p:spPr>
            <a:xfrm>
              <a:off x="-31659075" y="3628650"/>
              <a:ext cx="139425" cy="71650"/>
            </a:xfrm>
            <a:custGeom>
              <a:avLst/>
              <a:gdLst/>
              <a:ahLst/>
              <a:cxnLst/>
              <a:rect l="l" t="t" r="r" b="b"/>
              <a:pathLst>
                <a:path w="5577" h="2866" extrusionOk="0">
                  <a:moveTo>
                    <a:pt x="1438" y="1"/>
                  </a:moveTo>
                  <a:cubicBezTo>
                    <a:pt x="1338" y="1"/>
                    <a:pt x="1235" y="30"/>
                    <a:pt x="1166" y="76"/>
                  </a:cubicBezTo>
                  <a:lnTo>
                    <a:pt x="126" y="1179"/>
                  </a:lnTo>
                  <a:cubicBezTo>
                    <a:pt x="0" y="1305"/>
                    <a:pt x="0" y="1525"/>
                    <a:pt x="126" y="1651"/>
                  </a:cubicBezTo>
                  <a:lnTo>
                    <a:pt x="1166" y="2754"/>
                  </a:lnTo>
                  <a:cubicBezTo>
                    <a:pt x="1208" y="2838"/>
                    <a:pt x="1292" y="2866"/>
                    <a:pt x="1390" y="2866"/>
                  </a:cubicBezTo>
                  <a:cubicBezTo>
                    <a:pt x="1439" y="2866"/>
                    <a:pt x="1491" y="2859"/>
                    <a:pt x="1544" y="2848"/>
                  </a:cubicBezTo>
                  <a:cubicBezTo>
                    <a:pt x="1670" y="2817"/>
                    <a:pt x="1796" y="2659"/>
                    <a:pt x="1796" y="2533"/>
                  </a:cubicBezTo>
                  <a:lnTo>
                    <a:pt x="1796" y="2124"/>
                  </a:lnTo>
                  <a:lnTo>
                    <a:pt x="4190" y="2124"/>
                  </a:lnTo>
                  <a:cubicBezTo>
                    <a:pt x="4946" y="2124"/>
                    <a:pt x="5577" y="1494"/>
                    <a:pt x="5577" y="769"/>
                  </a:cubicBezTo>
                  <a:lnTo>
                    <a:pt x="5577" y="549"/>
                  </a:lnTo>
                  <a:cubicBezTo>
                    <a:pt x="5356" y="675"/>
                    <a:pt x="5135" y="769"/>
                    <a:pt x="4883" y="769"/>
                  </a:cubicBezTo>
                  <a:cubicBezTo>
                    <a:pt x="3686" y="738"/>
                    <a:pt x="2930" y="738"/>
                    <a:pt x="1796" y="738"/>
                  </a:cubicBezTo>
                  <a:lnTo>
                    <a:pt x="1796" y="328"/>
                  </a:lnTo>
                  <a:cubicBezTo>
                    <a:pt x="1796" y="170"/>
                    <a:pt x="1701" y="44"/>
                    <a:pt x="1544" y="13"/>
                  </a:cubicBezTo>
                  <a:cubicBezTo>
                    <a:pt x="1510" y="5"/>
                    <a:pt x="1474" y="1"/>
                    <a:pt x="14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2"/>
            <p:cNvSpPr/>
            <p:nvPr/>
          </p:nvSpPr>
          <p:spPr>
            <a:xfrm>
              <a:off x="-31811100" y="364707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2"/>
            <p:cNvSpPr/>
            <p:nvPr/>
          </p:nvSpPr>
          <p:spPr>
            <a:xfrm>
              <a:off x="-31811100" y="3678325"/>
              <a:ext cx="138650" cy="72250"/>
            </a:xfrm>
            <a:custGeom>
              <a:avLst/>
              <a:gdLst/>
              <a:ahLst/>
              <a:cxnLst/>
              <a:rect l="l" t="t" r="r" b="b"/>
              <a:pathLst>
                <a:path w="5546" h="2890" extrusionOk="0">
                  <a:moveTo>
                    <a:pt x="4193" y="1"/>
                  </a:moveTo>
                  <a:cubicBezTo>
                    <a:pt x="4132" y="1"/>
                    <a:pt x="4067" y="16"/>
                    <a:pt x="4002" y="42"/>
                  </a:cubicBezTo>
                  <a:cubicBezTo>
                    <a:pt x="3876" y="74"/>
                    <a:pt x="3781" y="231"/>
                    <a:pt x="3781" y="357"/>
                  </a:cubicBezTo>
                  <a:lnTo>
                    <a:pt x="3781" y="735"/>
                  </a:lnTo>
                  <a:lnTo>
                    <a:pt x="662" y="735"/>
                  </a:lnTo>
                  <a:cubicBezTo>
                    <a:pt x="410" y="735"/>
                    <a:pt x="190" y="672"/>
                    <a:pt x="1" y="546"/>
                  </a:cubicBezTo>
                  <a:lnTo>
                    <a:pt x="1" y="767"/>
                  </a:lnTo>
                  <a:cubicBezTo>
                    <a:pt x="1" y="1523"/>
                    <a:pt x="631" y="2153"/>
                    <a:pt x="1355" y="2153"/>
                  </a:cubicBezTo>
                  <a:lnTo>
                    <a:pt x="3781" y="2153"/>
                  </a:lnTo>
                  <a:lnTo>
                    <a:pt x="3781" y="2563"/>
                  </a:lnTo>
                  <a:cubicBezTo>
                    <a:pt x="3781" y="2720"/>
                    <a:pt x="3844" y="2815"/>
                    <a:pt x="4002" y="2878"/>
                  </a:cubicBezTo>
                  <a:cubicBezTo>
                    <a:pt x="4033" y="2886"/>
                    <a:pt x="4067" y="2890"/>
                    <a:pt x="4101" y="2890"/>
                  </a:cubicBezTo>
                  <a:cubicBezTo>
                    <a:pt x="4205" y="2890"/>
                    <a:pt x="4317" y="2854"/>
                    <a:pt x="4411" y="2783"/>
                  </a:cubicBezTo>
                  <a:lnTo>
                    <a:pt x="5420" y="1681"/>
                  </a:lnTo>
                  <a:cubicBezTo>
                    <a:pt x="5546" y="1555"/>
                    <a:pt x="5546" y="1365"/>
                    <a:pt x="5420" y="1208"/>
                  </a:cubicBezTo>
                  <a:lnTo>
                    <a:pt x="4411" y="105"/>
                  </a:lnTo>
                  <a:cubicBezTo>
                    <a:pt x="4356" y="31"/>
                    <a:pt x="4279" y="1"/>
                    <a:pt x="41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2"/>
            <p:cNvSpPr/>
            <p:nvPr/>
          </p:nvSpPr>
          <p:spPr>
            <a:xfrm>
              <a:off x="-31759900" y="3791200"/>
              <a:ext cx="187475" cy="52800"/>
            </a:xfrm>
            <a:custGeom>
              <a:avLst/>
              <a:gdLst/>
              <a:ahLst/>
              <a:cxnLst/>
              <a:rect l="l" t="t" r="r" b="b"/>
              <a:pathLst>
                <a:path w="7499" h="2112" extrusionOk="0">
                  <a:moveTo>
                    <a:pt x="1" y="1"/>
                  </a:moveTo>
                  <a:lnTo>
                    <a:pt x="1" y="1072"/>
                  </a:lnTo>
                  <a:cubicBezTo>
                    <a:pt x="1" y="1639"/>
                    <a:pt x="473" y="2112"/>
                    <a:pt x="1009" y="2112"/>
                  </a:cubicBezTo>
                  <a:lnTo>
                    <a:pt x="6491" y="2112"/>
                  </a:lnTo>
                  <a:cubicBezTo>
                    <a:pt x="7026" y="2112"/>
                    <a:pt x="7499" y="1639"/>
                    <a:pt x="7499" y="1072"/>
                  </a:cubicBezTo>
                  <a:lnTo>
                    <a:pt x="74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2"/>
            <p:cNvSpPr/>
            <p:nvPr/>
          </p:nvSpPr>
          <p:spPr>
            <a:xfrm>
              <a:off x="-31759900" y="3550975"/>
              <a:ext cx="187475" cy="35475"/>
            </a:xfrm>
            <a:custGeom>
              <a:avLst/>
              <a:gdLst/>
              <a:ahLst/>
              <a:cxnLst/>
              <a:rect l="l" t="t" r="r" b="b"/>
              <a:pathLst>
                <a:path w="7499" h="1419" extrusionOk="0">
                  <a:moveTo>
                    <a:pt x="1009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1419"/>
                  </a:lnTo>
                  <a:lnTo>
                    <a:pt x="7499" y="1419"/>
                  </a:lnTo>
                  <a:lnTo>
                    <a:pt x="7499" y="1072"/>
                  </a:lnTo>
                  <a:cubicBezTo>
                    <a:pt x="7499" y="537"/>
                    <a:pt x="7026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2"/>
            <p:cNvSpPr/>
            <p:nvPr/>
          </p:nvSpPr>
          <p:spPr>
            <a:xfrm>
              <a:off x="-31759100" y="3602975"/>
              <a:ext cx="188250" cy="172500"/>
            </a:xfrm>
            <a:custGeom>
              <a:avLst/>
              <a:gdLst/>
              <a:ahLst/>
              <a:cxnLst/>
              <a:rect l="l" t="t" r="r" b="b"/>
              <a:pathLst>
                <a:path w="7530" h="6900" extrusionOk="0">
                  <a:moveTo>
                    <a:pt x="0" y="0"/>
                  </a:moveTo>
                  <a:lnTo>
                    <a:pt x="0" y="3088"/>
                  </a:lnTo>
                  <a:lnTo>
                    <a:pt x="1071" y="3088"/>
                  </a:lnTo>
                  <a:cubicBezTo>
                    <a:pt x="1134" y="2773"/>
                    <a:pt x="1386" y="2552"/>
                    <a:pt x="1701" y="2426"/>
                  </a:cubicBezTo>
                  <a:cubicBezTo>
                    <a:pt x="1822" y="2376"/>
                    <a:pt x="1952" y="2351"/>
                    <a:pt x="2083" y="2351"/>
                  </a:cubicBezTo>
                  <a:cubicBezTo>
                    <a:pt x="2361" y="2351"/>
                    <a:pt x="2642" y="2464"/>
                    <a:pt x="2835" y="2678"/>
                  </a:cubicBezTo>
                  <a:lnTo>
                    <a:pt x="3844" y="3781"/>
                  </a:lnTo>
                  <a:cubicBezTo>
                    <a:pt x="4222" y="4190"/>
                    <a:pt x="4222" y="4789"/>
                    <a:pt x="3844" y="5167"/>
                  </a:cubicBezTo>
                  <a:lnTo>
                    <a:pt x="2835" y="6270"/>
                  </a:lnTo>
                  <a:cubicBezTo>
                    <a:pt x="2635" y="6493"/>
                    <a:pt x="2339" y="6621"/>
                    <a:pt x="2050" y="6621"/>
                  </a:cubicBezTo>
                  <a:cubicBezTo>
                    <a:pt x="1930" y="6621"/>
                    <a:pt x="1812" y="6599"/>
                    <a:pt x="1701" y="6553"/>
                  </a:cubicBezTo>
                  <a:cubicBezTo>
                    <a:pt x="1386" y="6427"/>
                    <a:pt x="1134" y="6144"/>
                    <a:pt x="1071" y="5892"/>
                  </a:cubicBezTo>
                  <a:lnTo>
                    <a:pt x="0" y="5892"/>
                  </a:lnTo>
                  <a:lnTo>
                    <a:pt x="0" y="6900"/>
                  </a:lnTo>
                  <a:lnTo>
                    <a:pt x="7530" y="6900"/>
                  </a:lnTo>
                  <a:lnTo>
                    <a:pt x="7530" y="3844"/>
                  </a:lnTo>
                  <a:lnTo>
                    <a:pt x="6459" y="3844"/>
                  </a:lnTo>
                  <a:cubicBezTo>
                    <a:pt x="6364" y="4159"/>
                    <a:pt x="6143" y="4379"/>
                    <a:pt x="5828" y="4505"/>
                  </a:cubicBezTo>
                  <a:cubicBezTo>
                    <a:pt x="5709" y="4551"/>
                    <a:pt x="5589" y="4573"/>
                    <a:pt x="5472" y="4573"/>
                  </a:cubicBezTo>
                  <a:cubicBezTo>
                    <a:pt x="5188" y="4573"/>
                    <a:pt x="4917" y="4445"/>
                    <a:pt x="4694" y="4222"/>
                  </a:cubicBezTo>
                  <a:lnTo>
                    <a:pt x="3655" y="3119"/>
                  </a:lnTo>
                  <a:cubicBezTo>
                    <a:pt x="3308" y="2741"/>
                    <a:pt x="3308" y="2143"/>
                    <a:pt x="3655" y="1765"/>
                  </a:cubicBezTo>
                  <a:lnTo>
                    <a:pt x="4694" y="630"/>
                  </a:lnTo>
                  <a:cubicBezTo>
                    <a:pt x="4866" y="416"/>
                    <a:pt x="5140" y="304"/>
                    <a:pt x="5427" y="304"/>
                  </a:cubicBezTo>
                  <a:cubicBezTo>
                    <a:pt x="5561" y="304"/>
                    <a:pt x="5698" y="328"/>
                    <a:pt x="5828" y="378"/>
                  </a:cubicBezTo>
                  <a:cubicBezTo>
                    <a:pt x="6143" y="504"/>
                    <a:pt x="6364" y="756"/>
                    <a:pt x="6459" y="1040"/>
                  </a:cubicBezTo>
                  <a:lnTo>
                    <a:pt x="7530" y="1040"/>
                  </a:ln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0" name="Google Shape;6610;p72"/>
          <p:cNvGrpSpPr/>
          <p:nvPr/>
        </p:nvGrpSpPr>
        <p:grpSpPr>
          <a:xfrm>
            <a:off x="2178631" y="3816962"/>
            <a:ext cx="366052" cy="356831"/>
            <a:chOff x="-31817400" y="3910025"/>
            <a:chExt cx="301675" cy="294075"/>
          </a:xfrm>
        </p:grpSpPr>
        <p:sp>
          <p:nvSpPr>
            <p:cNvPr id="6611" name="Google Shape;6611;p72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2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2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4" name="Google Shape;6614;p72"/>
          <p:cNvGrpSpPr/>
          <p:nvPr/>
        </p:nvGrpSpPr>
        <p:grpSpPr>
          <a:xfrm>
            <a:off x="3970259" y="3353143"/>
            <a:ext cx="354616" cy="354586"/>
            <a:chOff x="-30354000" y="3569100"/>
            <a:chExt cx="292250" cy="292225"/>
          </a:xfrm>
        </p:grpSpPr>
        <p:sp>
          <p:nvSpPr>
            <p:cNvPr id="6615" name="Google Shape;6615;p72"/>
            <p:cNvSpPr/>
            <p:nvPr/>
          </p:nvSpPr>
          <p:spPr>
            <a:xfrm>
              <a:off x="-30354000" y="3604550"/>
              <a:ext cx="137875" cy="256000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2"/>
            <p:cNvSpPr/>
            <p:nvPr/>
          </p:nvSpPr>
          <p:spPr>
            <a:xfrm>
              <a:off x="-30198825" y="3604550"/>
              <a:ext cx="137075" cy="256775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2"/>
            <p:cNvSpPr/>
            <p:nvPr/>
          </p:nvSpPr>
          <p:spPr>
            <a:xfrm>
              <a:off x="-30139750" y="3636850"/>
              <a:ext cx="26000" cy="37825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2"/>
            <p:cNvSpPr/>
            <p:nvPr/>
          </p:nvSpPr>
          <p:spPr>
            <a:xfrm>
              <a:off x="-30302800" y="3638950"/>
              <a:ext cx="25225" cy="36500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2"/>
            <p:cNvSpPr/>
            <p:nvPr/>
          </p:nvSpPr>
          <p:spPr>
            <a:xfrm>
              <a:off x="-30242925" y="3569100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2"/>
            <p:cNvSpPr/>
            <p:nvPr/>
          </p:nvSpPr>
          <p:spPr>
            <a:xfrm>
              <a:off x="-30262625" y="3654950"/>
              <a:ext cx="107925" cy="6855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72"/>
          <p:cNvGrpSpPr/>
          <p:nvPr/>
        </p:nvGrpSpPr>
        <p:grpSpPr>
          <a:xfrm>
            <a:off x="1748837" y="1532946"/>
            <a:ext cx="342148" cy="353645"/>
            <a:chOff x="-35118325" y="3202075"/>
            <a:chExt cx="281975" cy="291450"/>
          </a:xfrm>
        </p:grpSpPr>
        <p:sp>
          <p:nvSpPr>
            <p:cNvPr id="6622" name="Google Shape;6622;p72"/>
            <p:cNvSpPr/>
            <p:nvPr/>
          </p:nvSpPr>
          <p:spPr>
            <a:xfrm>
              <a:off x="-35008050" y="3202075"/>
              <a:ext cx="171700" cy="171250"/>
            </a:xfrm>
            <a:custGeom>
              <a:avLst/>
              <a:gdLst/>
              <a:ahLst/>
              <a:cxnLst/>
              <a:rect l="l" t="t" r="r" b="b"/>
              <a:pathLst>
                <a:path w="6868" h="6850" extrusionOk="0">
                  <a:moveTo>
                    <a:pt x="3466" y="1355"/>
                  </a:moveTo>
                  <a:cubicBezTo>
                    <a:pt x="4222" y="1355"/>
                    <a:pt x="4852" y="1985"/>
                    <a:pt x="4852" y="2741"/>
                  </a:cubicBezTo>
                  <a:lnTo>
                    <a:pt x="4852" y="4127"/>
                  </a:lnTo>
                  <a:cubicBezTo>
                    <a:pt x="4852" y="4348"/>
                    <a:pt x="4757" y="4600"/>
                    <a:pt x="4631" y="4821"/>
                  </a:cubicBezTo>
                  <a:lnTo>
                    <a:pt x="4726" y="4915"/>
                  </a:lnTo>
                  <a:cubicBezTo>
                    <a:pt x="4852" y="5041"/>
                    <a:pt x="4852" y="5262"/>
                    <a:pt x="4726" y="5388"/>
                  </a:cubicBezTo>
                  <a:cubicBezTo>
                    <a:pt x="4663" y="5451"/>
                    <a:pt x="4576" y="5482"/>
                    <a:pt x="4489" y="5482"/>
                  </a:cubicBezTo>
                  <a:cubicBezTo>
                    <a:pt x="4403" y="5482"/>
                    <a:pt x="4316" y="5451"/>
                    <a:pt x="4253" y="5388"/>
                  </a:cubicBezTo>
                  <a:lnTo>
                    <a:pt x="4190" y="5293"/>
                  </a:lnTo>
                  <a:cubicBezTo>
                    <a:pt x="3970" y="5419"/>
                    <a:pt x="3749" y="5514"/>
                    <a:pt x="3466" y="5514"/>
                  </a:cubicBezTo>
                  <a:cubicBezTo>
                    <a:pt x="2709" y="5514"/>
                    <a:pt x="2079" y="4884"/>
                    <a:pt x="2079" y="4127"/>
                  </a:cubicBezTo>
                  <a:lnTo>
                    <a:pt x="2079" y="2741"/>
                  </a:lnTo>
                  <a:cubicBezTo>
                    <a:pt x="2079" y="1985"/>
                    <a:pt x="2709" y="1355"/>
                    <a:pt x="3466" y="1355"/>
                  </a:cubicBezTo>
                  <a:close/>
                  <a:moveTo>
                    <a:pt x="3466" y="0"/>
                  </a:moveTo>
                  <a:cubicBezTo>
                    <a:pt x="1575" y="0"/>
                    <a:pt x="32" y="1576"/>
                    <a:pt x="32" y="3403"/>
                  </a:cubicBezTo>
                  <a:cubicBezTo>
                    <a:pt x="32" y="4001"/>
                    <a:pt x="189" y="4569"/>
                    <a:pt x="473" y="5104"/>
                  </a:cubicBezTo>
                  <a:lnTo>
                    <a:pt x="32" y="6396"/>
                  </a:lnTo>
                  <a:cubicBezTo>
                    <a:pt x="0" y="6522"/>
                    <a:pt x="32" y="6679"/>
                    <a:pt x="126" y="6774"/>
                  </a:cubicBezTo>
                  <a:cubicBezTo>
                    <a:pt x="172" y="6820"/>
                    <a:pt x="269" y="6849"/>
                    <a:pt x="367" y="6849"/>
                  </a:cubicBezTo>
                  <a:cubicBezTo>
                    <a:pt x="403" y="6849"/>
                    <a:pt x="439" y="6845"/>
                    <a:pt x="473" y="6837"/>
                  </a:cubicBezTo>
                  <a:lnTo>
                    <a:pt x="1764" y="6396"/>
                  </a:lnTo>
                  <a:cubicBezTo>
                    <a:pt x="2300" y="6679"/>
                    <a:pt x="2867" y="6837"/>
                    <a:pt x="3466" y="6837"/>
                  </a:cubicBezTo>
                  <a:cubicBezTo>
                    <a:pt x="5356" y="6837"/>
                    <a:pt x="6868" y="5293"/>
                    <a:pt x="6868" y="3403"/>
                  </a:cubicBezTo>
                  <a:cubicBezTo>
                    <a:pt x="6868" y="1513"/>
                    <a:pt x="5356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2"/>
            <p:cNvSpPr/>
            <p:nvPr/>
          </p:nvSpPr>
          <p:spPr>
            <a:xfrm>
              <a:off x="-34937975" y="3254050"/>
              <a:ext cx="33125" cy="67775"/>
            </a:xfrm>
            <a:custGeom>
              <a:avLst/>
              <a:gdLst/>
              <a:ahLst/>
              <a:cxnLst/>
              <a:rect l="l" t="t" r="r" b="b"/>
              <a:pathLst>
                <a:path w="1325" h="2711" extrusionOk="0">
                  <a:moveTo>
                    <a:pt x="663" y="1"/>
                  </a:moveTo>
                  <a:cubicBezTo>
                    <a:pt x="253" y="1"/>
                    <a:pt x="1" y="316"/>
                    <a:pt x="1" y="662"/>
                  </a:cubicBezTo>
                  <a:lnTo>
                    <a:pt x="1" y="2048"/>
                  </a:lnTo>
                  <a:cubicBezTo>
                    <a:pt x="1" y="2427"/>
                    <a:pt x="316" y="2710"/>
                    <a:pt x="663" y="2710"/>
                  </a:cubicBezTo>
                  <a:cubicBezTo>
                    <a:pt x="694" y="2710"/>
                    <a:pt x="789" y="2710"/>
                    <a:pt x="820" y="2679"/>
                  </a:cubicBezTo>
                  <a:lnTo>
                    <a:pt x="757" y="2584"/>
                  </a:lnTo>
                  <a:cubicBezTo>
                    <a:pt x="631" y="2490"/>
                    <a:pt x="631" y="2238"/>
                    <a:pt x="757" y="2111"/>
                  </a:cubicBezTo>
                  <a:cubicBezTo>
                    <a:pt x="804" y="2064"/>
                    <a:pt x="891" y="2041"/>
                    <a:pt x="978" y="2041"/>
                  </a:cubicBezTo>
                  <a:cubicBezTo>
                    <a:pt x="1064" y="2041"/>
                    <a:pt x="1151" y="2064"/>
                    <a:pt x="1198" y="2111"/>
                  </a:cubicBezTo>
                  <a:lnTo>
                    <a:pt x="1293" y="2206"/>
                  </a:lnTo>
                  <a:cubicBezTo>
                    <a:pt x="1293" y="2175"/>
                    <a:pt x="1324" y="2080"/>
                    <a:pt x="1324" y="2048"/>
                  </a:cubicBezTo>
                  <a:lnTo>
                    <a:pt x="1324" y="662"/>
                  </a:lnTo>
                  <a:cubicBezTo>
                    <a:pt x="1324" y="284"/>
                    <a:pt x="1041" y="1"/>
                    <a:pt x="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2"/>
            <p:cNvSpPr/>
            <p:nvPr/>
          </p:nvSpPr>
          <p:spPr>
            <a:xfrm>
              <a:off x="-35085250" y="3338325"/>
              <a:ext cx="69325" cy="69350"/>
            </a:xfrm>
            <a:custGeom>
              <a:avLst/>
              <a:gdLst/>
              <a:ahLst/>
              <a:cxnLst/>
              <a:rect l="l" t="t" r="r" b="b"/>
              <a:pathLst>
                <a:path w="2773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2"/>
            <p:cNvSpPr/>
            <p:nvPr/>
          </p:nvSpPr>
          <p:spPr>
            <a:xfrm>
              <a:off x="-35118325" y="3424175"/>
              <a:ext cx="137075" cy="69350"/>
            </a:xfrm>
            <a:custGeom>
              <a:avLst/>
              <a:gdLst/>
              <a:ahLst/>
              <a:cxnLst/>
              <a:rect l="l" t="t" r="r" b="b"/>
              <a:pathLst>
                <a:path w="5483" h="2774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6" name="Google Shape;6626;p72"/>
          <p:cNvGrpSpPr/>
          <p:nvPr/>
        </p:nvGrpSpPr>
        <p:grpSpPr>
          <a:xfrm>
            <a:off x="1742618" y="1974199"/>
            <a:ext cx="354586" cy="353221"/>
            <a:chOff x="-35123050" y="3561225"/>
            <a:chExt cx="292225" cy="291100"/>
          </a:xfrm>
        </p:grpSpPr>
        <p:sp>
          <p:nvSpPr>
            <p:cNvPr id="6627" name="Google Shape;6627;p72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72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9" name="Google Shape;6629;p72"/>
          <p:cNvGrpSpPr/>
          <p:nvPr/>
        </p:nvGrpSpPr>
        <p:grpSpPr>
          <a:xfrm>
            <a:off x="1784677" y="2409340"/>
            <a:ext cx="270467" cy="353615"/>
            <a:chOff x="-35089175" y="3919600"/>
            <a:chExt cx="222900" cy="291425"/>
          </a:xfrm>
        </p:grpSpPr>
        <p:sp>
          <p:nvSpPr>
            <p:cNvPr id="6630" name="Google Shape;6630;p72"/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72"/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2" name="Google Shape;6632;p72"/>
          <p:cNvGrpSpPr/>
          <p:nvPr/>
        </p:nvGrpSpPr>
        <p:grpSpPr>
          <a:xfrm>
            <a:off x="3981673" y="1532703"/>
            <a:ext cx="336445" cy="354131"/>
            <a:chOff x="-33277650" y="3226875"/>
            <a:chExt cx="277275" cy="291850"/>
          </a:xfrm>
        </p:grpSpPr>
        <p:sp>
          <p:nvSpPr>
            <p:cNvPr id="6633" name="Google Shape;6633;p72"/>
            <p:cNvSpPr/>
            <p:nvPr/>
          </p:nvSpPr>
          <p:spPr>
            <a:xfrm>
              <a:off x="-33071300" y="3440725"/>
              <a:ext cx="33100" cy="33900"/>
            </a:xfrm>
            <a:custGeom>
              <a:avLst/>
              <a:gdLst/>
              <a:ahLst/>
              <a:cxnLst/>
              <a:rect l="l" t="t" r="r" b="b"/>
              <a:pathLst>
                <a:path w="1324" h="1356" extrusionOk="0">
                  <a:moveTo>
                    <a:pt x="662" y="0"/>
                  </a:moveTo>
                  <a:cubicBezTo>
                    <a:pt x="284" y="0"/>
                    <a:pt x="1" y="315"/>
                    <a:pt x="1" y="693"/>
                  </a:cubicBezTo>
                  <a:cubicBezTo>
                    <a:pt x="1" y="1040"/>
                    <a:pt x="284" y="1355"/>
                    <a:pt x="662" y="1355"/>
                  </a:cubicBezTo>
                  <a:cubicBezTo>
                    <a:pt x="1040" y="1355"/>
                    <a:pt x="1324" y="1040"/>
                    <a:pt x="1324" y="693"/>
                  </a:cubicBezTo>
                  <a:cubicBezTo>
                    <a:pt x="1324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72"/>
            <p:cNvSpPr/>
            <p:nvPr/>
          </p:nvSpPr>
          <p:spPr>
            <a:xfrm>
              <a:off x="-33157925" y="3227275"/>
              <a:ext cx="17350" cy="103200"/>
            </a:xfrm>
            <a:custGeom>
              <a:avLst/>
              <a:gdLst/>
              <a:ahLst/>
              <a:cxnLst/>
              <a:rect l="l" t="t" r="r" b="b"/>
              <a:pathLst>
                <a:path w="694" h="4128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128"/>
                  </a:lnTo>
                  <a:cubicBezTo>
                    <a:pt x="95" y="4096"/>
                    <a:pt x="221" y="4096"/>
                    <a:pt x="347" y="4096"/>
                  </a:cubicBezTo>
                  <a:cubicBezTo>
                    <a:pt x="473" y="4096"/>
                    <a:pt x="567" y="4096"/>
                    <a:pt x="693" y="412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72"/>
            <p:cNvSpPr/>
            <p:nvPr/>
          </p:nvSpPr>
          <p:spPr>
            <a:xfrm>
              <a:off x="-33175250" y="3347650"/>
              <a:ext cx="51200" cy="51350"/>
            </a:xfrm>
            <a:custGeom>
              <a:avLst/>
              <a:gdLst/>
              <a:ahLst/>
              <a:cxnLst/>
              <a:rect l="l" t="t" r="r" b="b"/>
              <a:pathLst>
                <a:path w="2048" h="2054" extrusionOk="0">
                  <a:moveTo>
                    <a:pt x="938" y="0"/>
                  </a:moveTo>
                  <a:cubicBezTo>
                    <a:pt x="417" y="0"/>
                    <a:pt x="0" y="451"/>
                    <a:pt x="0" y="1014"/>
                  </a:cubicBezTo>
                  <a:cubicBezTo>
                    <a:pt x="0" y="1549"/>
                    <a:pt x="473" y="2054"/>
                    <a:pt x="1040" y="2054"/>
                  </a:cubicBezTo>
                  <a:cubicBezTo>
                    <a:pt x="1575" y="2054"/>
                    <a:pt x="2048" y="1581"/>
                    <a:pt x="2048" y="1014"/>
                  </a:cubicBezTo>
                  <a:cubicBezTo>
                    <a:pt x="2048" y="447"/>
                    <a:pt x="1575" y="6"/>
                    <a:pt x="1040" y="6"/>
                  </a:cubicBezTo>
                  <a:cubicBezTo>
                    <a:pt x="1006" y="2"/>
                    <a:pt x="972" y="0"/>
                    <a:pt x="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72"/>
            <p:cNvSpPr/>
            <p:nvPr/>
          </p:nvSpPr>
          <p:spPr>
            <a:xfrm>
              <a:off x="-33224875" y="3404500"/>
              <a:ext cx="159900" cy="114225"/>
            </a:xfrm>
            <a:custGeom>
              <a:avLst/>
              <a:gdLst/>
              <a:ahLst/>
              <a:cxnLst/>
              <a:rect l="l" t="t" r="r" b="b"/>
              <a:pathLst>
                <a:path w="6396" h="4569" extrusionOk="0">
                  <a:moveTo>
                    <a:pt x="1954" y="0"/>
                  </a:moveTo>
                  <a:lnTo>
                    <a:pt x="0" y="2520"/>
                  </a:lnTo>
                  <a:lnTo>
                    <a:pt x="0" y="4222"/>
                  </a:lnTo>
                  <a:cubicBezTo>
                    <a:pt x="0" y="4411"/>
                    <a:pt x="158" y="4568"/>
                    <a:pt x="347" y="4568"/>
                  </a:cubicBezTo>
                  <a:lnTo>
                    <a:pt x="3781" y="4568"/>
                  </a:lnTo>
                  <a:cubicBezTo>
                    <a:pt x="3970" y="4568"/>
                    <a:pt x="4127" y="4411"/>
                    <a:pt x="4127" y="4222"/>
                  </a:cubicBezTo>
                  <a:lnTo>
                    <a:pt x="4127" y="3875"/>
                  </a:lnTo>
                  <a:lnTo>
                    <a:pt x="5136" y="3875"/>
                  </a:lnTo>
                  <a:cubicBezTo>
                    <a:pt x="5577" y="3844"/>
                    <a:pt x="6018" y="3718"/>
                    <a:pt x="6396" y="3434"/>
                  </a:cubicBezTo>
                  <a:cubicBezTo>
                    <a:pt x="5986" y="3277"/>
                    <a:pt x="5608" y="2930"/>
                    <a:pt x="5514" y="2489"/>
                  </a:cubicBezTo>
                  <a:lnTo>
                    <a:pt x="4442" y="2489"/>
                  </a:lnTo>
                  <a:cubicBezTo>
                    <a:pt x="3497" y="2489"/>
                    <a:pt x="2741" y="1733"/>
                    <a:pt x="2741" y="788"/>
                  </a:cubicBezTo>
                  <a:lnTo>
                    <a:pt x="2741" y="410"/>
                  </a:lnTo>
                  <a:cubicBezTo>
                    <a:pt x="2426" y="315"/>
                    <a:pt x="2206" y="189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72"/>
            <p:cNvSpPr/>
            <p:nvPr/>
          </p:nvSpPr>
          <p:spPr>
            <a:xfrm>
              <a:off x="-33141400" y="3312350"/>
              <a:ext cx="127625" cy="138625"/>
            </a:xfrm>
            <a:custGeom>
              <a:avLst/>
              <a:gdLst/>
              <a:ahLst/>
              <a:cxnLst/>
              <a:rect l="l" t="t" r="r" b="b"/>
              <a:pathLst>
                <a:path w="5105" h="5545" extrusionOk="0">
                  <a:moveTo>
                    <a:pt x="4128" y="0"/>
                  </a:moveTo>
                  <a:lnTo>
                    <a:pt x="694" y="662"/>
                  </a:lnTo>
                  <a:lnTo>
                    <a:pt x="694" y="1040"/>
                  </a:lnTo>
                  <a:cubicBezTo>
                    <a:pt x="1103" y="1355"/>
                    <a:pt x="1387" y="1827"/>
                    <a:pt x="1387" y="2426"/>
                  </a:cubicBezTo>
                  <a:cubicBezTo>
                    <a:pt x="1387" y="3245"/>
                    <a:pt x="788" y="3938"/>
                    <a:pt x="1" y="4127"/>
                  </a:cubicBezTo>
                  <a:lnTo>
                    <a:pt x="1" y="4505"/>
                  </a:lnTo>
                  <a:cubicBezTo>
                    <a:pt x="1" y="5072"/>
                    <a:pt x="473" y="5545"/>
                    <a:pt x="1009" y="5545"/>
                  </a:cubicBezTo>
                  <a:lnTo>
                    <a:pt x="2080" y="5545"/>
                  </a:lnTo>
                  <a:cubicBezTo>
                    <a:pt x="2238" y="4946"/>
                    <a:pt x="2742" y="4505"/>
                    <a:pt x="3372" y="4505"/>
                  </a:cubicBezTo>
                  <a:cubicBezTo>
                    <a:pt x="3624" y="4505"/>
                    <a:pt x="3844" y="4600"/>
                    <a:pt x="4065" y="4726"/>
                  </a:cubicBezTo>
                  <a:lnTo>
                    <a:pt x="4065" y="4127"/>
                  </a:lnTo>
                  <a:lnTo>
                    <a:pt x="4128" y="4127"/>
                  </a:lnTo>
                  <a:cubicBezTo>
                    <a:pt x="4443" y="4064"/>
                    <a:pt x="4758" y="3938"/>
                    <a:pt x="4916" y="3655"/>
                  </a:cubicBezTo>
                  <a:cubicBezTo>
                    <a:pt x="5105" y="3340"/>
                    <a:pt x="5105" y="2993"/>
                    <a:pt x="4947" y="2678"/>
                  </a:cubicBezTo>
                  <a:lnTo>
                    <a:pt x="4128" y="1008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72"/>
            <p:cNvSpPr/>
            <p:nvPr/>
          </p:nvSpPr>
          <p:spPr>
            <a:xfrm>
              <a:off x="-33122500" y="3226875"/>
              <a:ext cx="122125" cy="83925"/>
            </a:xfrm>
            <a:custGeom>
              <a:avLst/>
              <a:gdLst/>
              <a:ahLst/>
              <a:cxnLst/>
              <a:rect l="l" t="t" r="r" b="b"/>
              <a:pathLst>
                <a:path w="4885" h="3357" extrusionOk="0">
                  <a:moveTo>
                    <a:pt x="3376" y="1"/>
                  </a:moveTo>
                  <a:cubicBezTo>
                    <a:pt x="3025" y="1"/>
                    <a:pt x="2679" y="143"/>
                    <a:pt x="2427" y="426"/>
                  </a:cubicBezTo>
                  <a:lnTo>
                    <a:pt x="2143" y="678"/>
                  </a:lnTo>
                  <a:lnTo>
                    <a:pt x="1" y="678"/>
                  </a:lnTo>
                  <a:lnTo>
                    <a:pt x="1" y="3356"/>
                  </a:lnTo>
                  <a:lnTo>
                    <a:pt x="4191" y="2537"/>
                  </a:lnTo>
                  <a:lnTo>
                    <a:pt x="4349" y="2379"/>
                  </a:lnTo>
                  <a:cubicBezTo>
                    <a:pt x="4884" y="1844"/>
                    <a:pt x="4884" y="962"/>
                    <a:pt x="4349" y="426"/>
                  </a:cubicBezTo>
                  <a:cubicBezTo>
                    <a:pt x="4081" y="143"/>
                    <a:pt x="3726" y="1"/>
                    <a:pt x="3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72"/>
            <p:cNvSpPr/>
            <p:nvPr/>
          </p:nvSpPr>
          <p:spPr>
            <a:xfrm>
              <a:off x="-33277650" y="3245400"/>
              <a:ext cx="102400" cy="198500"/>
            </a:xfrm>
            <a:custGeom>
              <a:avLst/>
              <a:gdLst/>
              <a:ahLst/>
              <a:cxnLst/>
              <a:rect l="l" t="t" r="r" b="b"/>
              <a:pathLst>
                <a:path w="4096" h="7940" extrusionOk="0">
                  <a:moveTo>
                    <a:pt x="4096" y="0"/>
                  </a:moveTo>
                  <a:cubicBezTo>
                    <a:pt x="1828" y="95"/>
                    <a:pt x="0" y="1985"/>
                    <a:pt x="0" y="4316"/>
                  </a:cubicBezTo>
                  <a:cubicBezTo>
                    <a:pt x="0" y="5766"/>
                    <a:pt x="757" y="7120"/>
                    <a:pt x="1954" y="7939"/>
                  </a:cubicBezTo>
                  <a:lnTo>
                    <a:pt x="3592" y="5829"/>
                  </a:lnTo>
                  <a:cubicBezTo>
                    <a:pt x="3466" y="5576"/>
                    <a:pt x="3434" y="5356"/>
                    <a:pt x="3434" y="5104"/>
                  </a:cubicBezTo>
                  <a:cubicBezTo>
                    <a:pt x="3434" y="4568"/>
                    <a:pt x="3718" y="4033"/>
                    <a:pt x="4096" y="3718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0" name="Google Shape;6640;p72"/>
          <p:cNvGrpSpPr/>
          <p:nvPr/>
        </p:nvGrpSpPr>
        <p:grpSpPr>
          <a:xfrm>
            <a:off x="3973073" y="1973987"/>
            <a:ext cx="353645" cy="353645"/>
            <a:chOff x="-33286325" y="3586425"/>
            <a:chExt cx="291450" cy="291450"/>
          </a:xfrm>
        </p:grpSpPr>
        <p:sp>
          <p:nvSpPr>
            <p:cNvPr id="6641" name="Google Shape;6641;p72"/>
            <p:cNvSpPr/>
            <p:nvPr/>
          </p:nvSpPr>
          <p:spPr>
            <a:xfrm>
              <a:off x="-33114625" y="3586425"/>
              <a:ext cx="119750" cy="120525"/>
            </a:xfrm>
            <a:custGeom>
              <a:avLst/>
              <a:gdLst/>
              <a:ahLst/>
              <a:cxnLst/>
              <a:rect l="l" t="t" r="r" b="b"/>
              <a:pathLst>
                <a:path w="4790" h="4821" extrusionOk="0">
                  <a:moveTo>
                    <a:pt x="2395" y="631"/>
                  </a:moveTo>
                  <a:cubicBezTo>
                    <a:pt x="2584" y="631"/>
                    <a:pt x="2742" y="788"/>
                    <a:pt x="2742" y="1009"/>
                  </a:cubicBezTo>
                  <a:lnTo>
                    <a:pt x="2742" y="2017"/>
                  </a:lnTo>
                  <a:lnTo>
                    <a:pt x="3782" y="2017"/>
                  </a:lnTo>
                  <a:cubicBezTo>
                    <a:pt x="3971" y="2017"/>
                    <a:pt x="4128" y="2175"/>
                    <a:pt x="4128" y="2364"/>
                  </a:cubicBezTo>
                  <a:cubicBezTo>
                    <a:pt x="4128" y="2584"/>
                    <a:pt x="3971" y="2742"/>
                    <a:pt x="3782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64"/>
                  </a:cubicBezTo>
                  <a:lnTo>
                    <a:pt x="2049" y="1009"/>
                  </a:lnTo>
                  <a:cubicBezTo>
                    <a:pt x="2049" y="788"/>
                    <a:pt x="2206" y="631"/>
                    <a:pt x="2395" y="631"/>
                  </a:cubicBezTo>
                  <a:close/>
                  <a:moveTo>
                    <a:pt x="2395" y="1"/>
                  </a:moveTo>
                  <a:cubicBezTo>
                    <a:pt x="1041" y="1"/>
                    <a:pt x="1" y="1072"/>
                    <a:pt x="1" y="2427"/>
                  </a:cubicBezTo>
                  <a:cubicBezTo>
                    <a:pt x="1" y="3750"/>
                    <a:pt x="1041" y="4821"/>
                    <a:pt x="2395" y="4821"/>
                  </a:cubicBezTo>
                  <a:cubicBezTo>
                    <a:pt x="3719" y="4821"/>
                    <a:pt x="4790" y="3750"/>
                    <a:pt x="4790" y="2427"/>
                  </a:cubicBezTo>
                  <a:cubicBezTo>
                    <a:pt x="4790" y="1072"/>
                    <a:pt x="3719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72"/>
            <p:cNvSpPr/>
            <p:nvPr/>
          </p:nvSpPr>
          <p:spPr>
            <a:xfrm>
              <a:off x="-33286325" y="3825875"/>
              <a:ext cx="241050" cy="52000"/>
            </a:xfrm>
            <a:custGeom>
              <a:avLst/>
              <a:gdLst/>
              <a:ahLst/>
              <a:cxnLst/>
              <a:rect l="l" t="t" r="r" b="b"/>
              <a:pathLst>
                <a:path w="9642" h="2080" extrusionOk="0">
                  <a:moveTo>
                    <a:pt x="32" y="0"/>
                  </a:moveTo>
                  <a:lnTo>
                    <a:pt x="32" y="1764"/>
                  </a:lnTo>
                  <a:cubicBezTo>
                    <a:pt x="1" y="1922"/>
                    <a:pt x="158" y="2079"/>
                    <a:pt x="347" y="2079"/>
                  </a:cubicBezTo>
                  <a:lnTo>
                    <a:pt x="9295" y="2079"/>
                  </a:lnTo>
                  <a:cubicBezTo>
                    <a:pt x="9484" y="2079"/>
                    <a:pt x="9641" y="1922"/>
                    <a:pt x="9641" y="1733"/>
                  </a:cubicBezTo>
                  <a:lnTo>
                    <a:pt x="9641" y="1040"/>
                  </a:lnTo>
                  <a:cubicBezTo>
                    <a:pt x="9641" y="473"/>
                    <a:pt x="9169" y="0"/>
                    <a:pt x="86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72"/>
            <p:cNvSpPr/>
            <p:nvPr/>
          </p:nvSpPr>
          <p:spPr>
            <a:xfrm>
              <a:off x="-33183925" y="3756550"/>
              <a:ext cx="103200" cy="52025"/>
            </a:xfrm>
            <a:custGeom>
              <a:avLst/>
              <a:gdLst/>
              <a:ahLst/>
              <a:cxnLst/>
              <a:rect l="l" t="t" r="r" b="b"/>
              <a:pathLst>
                <a:path w="4128" h="2081" extrusionOk="0">
                  <a:moveTo>
                    <a:pt x="1040" y="1"/>
                  </a:moveTo>
                  <a:cubicBezTo>
                    <a:pt x="473" y="1"/>
                    <a:pt x="1" y="505"/>
                    <a:pt x="1" y="1040"/>
                  </a:cubicBezTo>
                  <a:lnTo>
                    <a:pt x="1" y="2080"/>
                  </a:lnTo>
                  <a:lnTo>
                    <a:pt x="4128" y="2080"/>
                  </a:lnTo>
                  <a:lnTo>
                    <a:pt x="4128" y="1040"/>
                  </a:lnTo>
                  <a:cubicBezTo>
                    <a:pt x="4128" y="505"/>
                    <a:pt x="3687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72"/>
            <p:cNvSpPr/>
            <p:nvPr/>
          </p:nvSpPr>
          <p:spPr>
            <a:xfrm>
              <a:off x="-33252450" y="3636850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87" y="0"/>
                  </a:moveTo>
                  <a:cubicBezTo>
                    <a:pt x="599" y="0"/>
                    <a:pt x="1" y="630"/>
                    <a:pt x="1" y="1386"/>
                  </a:cubicBezTo>
                  <a:cubicBezTo>
                    <a:pt x="1" y="2142"/>
                    <a:pt x="599" y="2772"/>
                    <a:pt x="1387" y="2772"/>
                  </a:cubicBezTo>
                  <a:cubicBezTo>
                    <a:pt x="2143" y="2772"/>
                    <a:pt x="2742" y="2142"/>
                    <a:pt x="2742" y="1386"/>
                  </a:cubicBezTo>
                  <a:cubicBezTo>
                    <a:pt x="2742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72"/>
            <p:cNvSpPr/>
            <p:nvPr/>
          </p:nvSpPr>
          <p:spPr>
            <a:xfrm>
              <a:off x="-33286325" y="3723050"/>
              <a:ext cx="116600" cy="85525"/>
            </a:xfrm>
            <a:custGeom>
              <a:avLst/>
              <a:gdLst/>
              <a:ahLst/>
              <a:cxnLst/>
              <a:rect l="l" t="t" r="r" b="b"/>
              <a:pathLst>
                <a:path w="4664" h="3421" extrusionOk="0">
                  <a:moveTo>
                    <a:pt x="2788" y="1"/>
                  </a:moveTo>
                  <a:cubicBezTo>
                    <a:pt x="2690" y="1"/>
                    <a:pt x="2591" y="6"/>
                    <a:pt x="2490" y="18"/>
                  </a:cubicBezTo>
                  <a:cubicBezTo>
                    <a:pt x="1072" y="144"/>
                    <a:pt x="1" y="1435"/>
                    <a:pt x="1" y="2853"/>
                  </a:cubicBezTo>
                  <a:lnTo>
                    <a:pt x="1" y="3105"/>
                  </a:lnTo>
                  <a:cubicBezTo>
                    <a:pt x="1" y="3263"/>
                    <a:pt x="158" y="3420"/>
                    <a:pt x="347" y="3420"/>
                  </a:cubicBezTo>
                  <a:lnTo>
                    <a:pt x="3435" y="3420"/>
                  </a:lnTo>
                  <a:lnTo>
                    <a:pt x="3435" y="2380"/>
                  </a:lnTo>
                  <a:cubicBezTo>
                    <a:pt x="3435" y="1624"/>
                    <a:pt x="3939" y="963"/>
                    <a:pt x="4664" y="774"/>
                  </a:cubicBezTo>
                  <a:cubicBezTo>
                    <a:pt x="4164" y="302"/>
                    <a:pt x="3517" y="1"/>
                    <a:pt x="2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6" name="Google Shape;6646;p72"/>
          <p:cNvGrpSpPr/>
          <p:nvPr/>
        </p:nvGrpSpPr>
        <p:grpSpPr>
          <a:xfrm>
            <a:off x="3973073" y="2408369"/>
            <a:ext cx="353645" cy="355557"/>
            <a:chOff x="-33286325" y="3944800"/>
            <a:chExt cx="291450" cy="293025"/>
          </a:xfrm>
        </p:grpSpPr>
        <p:sp>
          <p:nvSpPr>
            <p:cNvPr id="6647" name="Google Shape;6647;p72"/>
            <p:cNvSpPr/>
            <p:nvPr/>
          </p:nvSpPr>
          <p:spPr>
            <a:xfrm>
              <a:off x="-33194950" y="3996000"/>
              <a:ext cx="200075" cy="241825"/>
            </a:xfrm>
            <a:custGeom>
              <a:avLst/>
              <a:gdLst/>
              <a:ahLst/>
              <a:cxnLst/>
              <a:rect l="l" t="t" r="r" b="b"/>
              <a:pathLst>
                <a:path w="8003" h="9673" extrusionOk="0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72"/>
            <p:cNvSpPr/>
            <p:nvPr/>
          </p:nvSpPr>
          <p:spPr>
            <a:xfrm>
              <a:off x="-33027975" y="3962900"/>
              <a:ext cx="33100" cy="105575"/>
            </a:xfrm>
            <a:custGeom>
              <a:avLst/>
              <a:gdLst/>
              <a:ahLst/>
              <a:cxnLst/>
              <a:rect l="l" t="t" r="r" b="b"/>
              <a:pathLst>
                <a:path w="1324" h="4223" extrusionOk="0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72"/>
            <p:cNvSpPr/>
            <p:nvPr/>
          </p:nvSpPr>
          <p:spPr>
            <a:xfrm>
              <a:off x="-33286325" y="3962125"/>
              <a:ext cx="96125" cy="205600"/>
            </a:xfrm>
            <a:custGeom>
              <a:avLst/>
              <a:gdLst/>
              <a:ahLst/>
              <a:cxnLst/>
              <a:rect l="l" t="t" r="r" b="b"/>
              <a:pathLst>
                <a:path w="3845" h="8224" extrusionOk="0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72"/>
            <p:cNvSpPr/>
            <p:nvPr/>
          </p:nvSpPr>
          <p:spPr>
            <a:xfrm>
              <a:off x="-33235125" y="3944800"/>
              <a:ext cx="189050" cy="171725"/>
            </a:xfrm>
            <a:custGeom>
              <a:avLst/>
              <a:gdLst/>
              <a:ahLst/>
              <a:cxnLst/>
              <a:rect l="l" t="t" r="r" b="b"/>
              <a:pathLst>
                <a:path w="7562" h="6869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72"/>
          <p:cNvGrpSpPr/>
          <p:nvPr/>
        </p:nvGrpSpPr>
        <p:grpSpPr>
          <a:xfrm>
            <a:off x="2631470" y="2881529"/>
            <a:ext cx="353645" cy="356527"/>
            <a:chOff x="-31452725" y="3191825"/>
            <a:chExt cx="291450" cy="293825"/>
          </a:xfrm>
        </p:grpSpPr>
        <p:sp>
          <p:nvSpPr>
            <p:cNvPr id="6652" name="Google Shape;6652;p72"/>
            <p:cNvSpPr/>
            <p:nvPr/>
          </p:nvSpPr>
          <p:spPr>
            <a:xfrm>
              <a:off x="-31314900" y="3278475"/>
              <a:ext cx="103200" cy="18125"/>
            </a:xfrm>
            <a:custGeom>
              <a:avLst/>
              <a:gdLst/>
              <a:ahLst/>
              <a:cxnLst/>
              <a:rect l="l" t="t" r="r" b="b"/>
              <a:pathLst>
                <a:path w="4128" h="725" extrusionOk="0">
                  <a:moveTo>
                    <a:pt x="1" y="0"/>
                  </a:moveTo>
                  <a:lnTo>
                    <a:pt x="1" y="725"/>
                  </a:lnTo>
                  <a:lnTo>
                    <a:pt x="4128" y="725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72"/>
            <p:cNvSpPr/>
            <p:nvPr/>
          </p:nvSpPr>
          <p:spPr>
            <a:xfrm>
              <a:off x="-31367675" y="3227275"/>
              <a:ext cx="206400" cy="221350"/>
            </a:xfrm>
            <a:custGeom>
              <a:avLst/>
              <a:gdLst/>
              <a:ahLst/>
              <a:cxnLst/>
              <a:rect l="l" t="t" r="r" b="b"/>
              <a:pathLst>
                <a:path w="8256" h="8854" extrusionOk="0">
                  <a:moveTo>
                    <a:pt x="6554" y="1387"/>
                  </a:moveTo>
                  <a:cubicBezTo>
                    <a:pt x="6743" y="1387"/>
                    <a:pt x="6901" y="1544"/>
                    <a:pt x="6901" y="1733"/>
                  </a:cubicBezTo>
                  <a:lnTo>
                    <a:pt x="6901" y="3119"/>
                  </a:lnTo>
                  <a:cubicBezTo>
                    <a:pt x="6901" y="3309"/>
                    <a:pt x="6743" y="3466"/>
                    <a:pt x="6554" y="3466"/>
                  </a:cubicBezTo>
                  <a:lnTo>
                    <a:pt x="1734" y="3466"/>
                  </a:lnTo>
                  <a:cubicBezTo>
                    <a:pt x="1545" y="3466"/>
                    <a:pt x="1387" y="3309"/>
                    <a:pt x="1387" y="3119"/>
                  </a:cubicBezTo>
                  <a:lnTo>
                    <a:pt x="1387" y="1733"/>
                  </a:lnTo>
                  <a:cubicBezTo>
                    <a:pt x="1387" y="1544"/>
                    <a:pt x="1545" y="1387"/>
                    <a:pt x="1734" y="1387"/>
                  </a:cubicBezTo>
                  <a:close/>
                  <a:moveTo>
                    <a:pt x="2427" y="4096"/>
                  </a:moveTo>
                  <a:cubicBezTo>
                    <a:pt x="2616" y="4096"/>
                    <a:pt x="2773" y="4254"/>
                    <a:pt x="2773" y="4443"/>
                  </a:cubicBezTo>
                  <a:cubicBezTo>
                    <a:pt x="2773" y="4663"/>
                    <a:pt x="2616" y="4821"/>
                    <a:pt x="2427" y="4821"/>
                  </a:cubicBezTo>
                  <a:lnTo>
                    <a:pt x="1734" y="4821"/>
                  </a:lnTo>
                  <a:cubicBezTo>
                    <a:pt x="1545" y="4821"/>
                    <a:pt x="1387" y="4663"/>
                    <a:pt x="1387" y="4443"/>
                  </a:cubicBezTo>
                  <a:cubicBezTo>
                    <a:pt x="1387" y="4254"/>
                    <a:pt x="1545" y="4096"/>
                    <a:pt x="1734" y="4096"/>
                  </a:cubicBezTo>
                  <a:close/>
                  <a:moveTo>
                    <a:pt x="4475" y="4096"/>
                  </a:moveTo>
                  <a:cubicBezTo>
                    <a:pt x="4664" y="4096"/>
                    <a:pt x="4821" y="4254"/>
                    <a:pt x="4821" y="4443"/>
                  </a:cubicBezTo>
                  <a:cubicBezTo>
                    <a:pt x="4821" y="4663"/>
                    <a:pt x="4664" y="4821"/>
                    <a:pt x="4475" y="4821"/>
                  </a:cubicBezTo>
                  <a:lnTo>
                    <a:pt x="3782" y="4821"/>
                  </a:lnTo>
                  <a:cubicBezTo>
                    <a:pt x="3593" y="4821"/>
                    <a:pt x="3435" y="4663"/>
                    <a:pt x="3435" y="4443"/>
                  </a:cubicBezTo>
                  <a:cubicBezTo>
                    <a:pt x="3435" y="4254"/>
                    <a:pt x="3593" y="4096"/>
                    <a:pt x="3782" y="4096"/>
                  </a:cubicBezTo>
                  <a:close/>
                  <a:moveTo>
                    <a:pt x="6554" y="4096"/>
                  </a:moveTo>
                  <a:cubicBezTo>
                    <a:pt x="6743" y="4096"/>
                    <a:pt x="6901" y="4254"/>
                    <a:pt x="6901" y="4443"/>
                  </a:cubicBezTo>
                  <a:cubicBezTo>
                    <a:pt x="6901" y="4663"/>
                    <a:pt x="6743" y="4821"/>
                    <a:pt x="6554" y="4821"/>
                  </a:cubicBezTo>
                  <a:lnTo>
                    <a:pt x="5892" y="4821"/>
                  </a:lnTo>
                  <a:cubicBezTo>
                    <a:pt x="5672" y="4821"/>
                    <a:pt x="5514" y="4663"/>
                    <a:pt x="5514" y="4443"/>
                  </a:cubicBezTo>
                  <a:cubicBezTo>
                    <a:pt x="5514" y="4254"/>
                    <a:pt x="5672" y="4096"/>
                    <a:pt x="5892" y="4096"/>
                  </a:cubicBezTo>
                  <a:close/>
                  <a:moveTo>
                    <a:pt x="2427" y="5482"/>
                  </a:moveTo>
                  <a:cubicBezTo>
                    <a:pt x="2616" y="5482"/>
                    <a:pt x="2773" y="5640"/>
                    <a:pt x="2773" y="5829"/>
                  </a:cubicBezTo>
                  <a:cubicBezTo>
                    <a:pt x="2773" y="6018"/>
                    <a:pt x="2616" y="6175"/>
                    <a:pt x="2427" y="6175"/>
                  </a:cubicBezTo>
                  <a:lnTo>
                    <a:pt x="1734" y="6175"/>
                  </a:lnTo>
                  <a:cubicBezTo>
                    <a:pt x="1545" y="6175"/>
                    <a:pt x="1387" y="6018"/>
                    <a:pt x="1387" y="5829"/>
                  </a:cubicBezTo>
                  <a:cubicBezTo>
                    <a:pt x="1387" y="5640"/>
                    <a:pt x="1545" y="5482"/>
                    <a:pt x="1734" y="5482"/>
                  </a:cubicBezTo>
                  <a:close/>
                  <a:moveTo>
                    <a:pt x="4475" y="5482"/>
                  </a:moveTo>
                  <a:cubicBezTo>
                    <a:pt x="4664" y="5482"/>
                    <a:pt x="4821" y="5640"/>
                    <a:pt x="4821" y="5829"/>
                  </a:cubicBezTo>
                  <a:cubicBezTo>
                    <a:pt x="4821" y="6018"/>
                    <a:pt x="4664" y="6175"/>
                    <a:pt x="4475" y="6175"/>
                  </a:cubicBezTo>
                  <a:lnTo>
                    <a:pt x="3782" y="6175"/>
                  </a:lnTo>
                  <a:cubicBezTo>
                    <a:pt x="3593" y="6175"/>
                    <a:pt x="3435" y="6018"/>
                    <a:pt x="3435" y="5829"/>
                  </a:cubicBezTo>
                  <a:cubicBezTo>
                    <a:pt x="3435" y="5640"/>
                    <a:pt x="3593" y="5482"/>
                    <a:pt x="3782" y="5482"/>
                  </a:cubicBezTo>
                  <a:close/>
                  <a:moveTo>
                    <a:pt x="6554" y="5482"/>
                  </a:moveTo>
                  <a:cubicBezTo>
                    <a:pt x="6743" y="5482"/>
                    <a:pt x="6901" y="5640"/>
                    <a:pt x="6901" y="5829"/>
                  </a:cubicBezTo>
                  <a:cubicBezTo>
                    <a:pt x="6901" y="6018"/>
                    <a:pt x="6743" y="6175"/>
                    <a:pt x="6554" y="6175"/>
                  </a:cubicBezTo>
                  <a:lnTo>
                    <a:pt x="5892" y="6175"/>
                  </a:lnTo>
                  <a:cubicBezTo>
                    <a:pt x="5672" y="6175"/>
                    <a:pt x="5514" y="6018"/>
                    <a:pt x="5514" y="5829"/>
                  </a:cubicBezTo>
                  <a:cubicBezTo>
                    <a:pt x="5514" y="5640"/>
                    <a:pt x="5672" y="5482"/>
                    <a:pt x="5892" y="5482"/>
                  </a:cubicBezTo>
                  <a:close/>
                  <a:moveTo>
                    <a:pt x="2427" y="6869"/>
                  </a:moveTo>
                  <a:cubicBezTo>
                    <a:pt x="2616" y="6869"/>
                    <a:pt x="2773" y="7026"/>
                    <a:pt x="2773" y="7215"/>
                  </a:cubicBezTo>
                  <a:cubicBezTo>
                    <a:pt x="2773" y="7404"/>
                    <a:pt x="2616" y="7562"/>
                    <a:pt x="2427" y="7562"/>
                  </a:cubicBezTo>
                  <a:lnTo>
                    <a:pt x="1734" y="7562"/>
                  </a:lnTo>
                  <a:cubicBezTo>
                    <a:pt x="1545" y="7562"/>
                    <a:pt x="1387" y="7404"/>
                    <a:pt x="1387" y="7215"/>
                  </a:cubicBezTo>
                  <a:cubicBezTo>
                    <a:pt x="1387" y="7026"/>
                    <a:pt x="1545" y="6869"/>
                    <a:pt x="1734" y="6869"/>
                  </a:cubicBezTo>
                  <a:close/>
                  <a:moveTo>
                    <a:pt x="4475" y="6869"/>
                  </a:moveTo>
                  <a:cubicBezTo>
                    <a:pt x="4664" y="6869"/>
                    <a:pt x="4821" y="7026"/>
                    <a:pt x="4821" y="7215"/>
                  </a:cubicBezTo>
                  <a:cubicBezTo>
                    <a:pt x="4821" y="7404"/>
                    <a:pt x="4664" y="7562"/>
                    <a:pt x="4475" y="7562"/>
                  </a:cubicBezTo>
                  <a:lnTo>
                    <a:pt x="3782" y="7562"/>
                  </a:lnTo>
                  <a:cubicBezTo>
                    <a:pt x="3593" y="7562"/>
                    <a:pt x="3435" y="7404"/>
                    <a:pt x="3435" y="7215"/>
                  </a:cubicBezTo>
                  <a:cubicBezTo>
                    <a:pt x="3435" y="7026"/>
                    <a:pt x="3593" y="6869"/>
                    <a:pt x="3782" y="6869"/>
                  </a:cubicBezTo>
                  <a:close/>
                  <a:moveTo>
                    <a:pt x="6554" y="6869"/>
                  </a:moveTo>
                  <a:cubicBezTo>
                    <a:pt x="6743" y="6869"/>
                    <a:pt x="6901" y="7026"/>
                    <a:pt x="6901" y="7215"/>
                  </a:cubicBezTo>
                  <a:cubicBezTo>
                    <a:pt x="6901" y="7404"/>
                    <a:pt x="6743" y="7562"/>
                    <a:pt x="6554" y="7562"/>
                  </a:cubicBezTo>
                  <a:lnTo>
                    <a:pt x="5892" y="7562"/>
                  </a:lnTo>
                  <a:cubicBezTo>
                    <a:pt x="5672" y="7562"/>
                    <a:pt x="5514" y="7404"/>
                    <a:pt x="5514" y="7215"/>
                  </a:cubicBezTo>
                  <a:cubicBezTo>
                    <a:pt x="5514" y="7026"/>
                    <a:pt x="5672" y="6869"/>
                    <a:pt x="5892" y="6869"/>
                  </a:cubicBezTo>
                  <a:close/>
                  <a:moveTo>
                    <a:pt x="694" y="1"/>
                  </a:moveTo>
                  <a:lnTo>
                    <a:pt x="694" y="95"/>
                  </a:lnTo>
                  <a:cubicBezTo>
                    <a:pt x="694" y="631"/>
                    <a:pt x="442" y="1198"/>
                    <a:pt x="64" y="1576"/>
                  </a:cubicBezTo>
                  <a:lnTo>
                    <a:pt x="1" y="1607"/>
                  </a:lnTo>
                  <a:lnTo>
                    <a:pt x="1" y="5860"/>
                  </a:lnTo>
                  <a:lnTo>
                    <a:pt x="64" y="5923"/>
                  </a:lnTo>
                  <a:cubicBezTo>
                    <a:pt x="442" y="6301"/>
                    <a:pt x="694" y="6869"/>
                    <a:pt x="694" y="7404"/>
                  </a:cubicBezTo>
                  <a:cubicBezTo>
                    <a:pt x="694" y="7971"/>
                    <a:pt x="442" y="8475"/>
                    <a:pt x="95" y="8853"/>
                  </a:cubicBezTo>
                  <a:lnTo>
                    <a:pt x="7184" y="8853"/>
                  </a:lnTo>
                  <a:cubicBezTo>
                    <a:pt x="7720" y="8853"/>
                    <a:pt x="8192" y="8381"/>
                    <a:pt x="8192" y="7845"/>
                  </a:cubicBezTo>
                  <a:lnTo>
                    <a:pt x="8192" y="946"/>
                  </a:lnTo>
                  <a:cubicBezTo>
                    <a:pt x="8255" y="473"/>
                    <a:pt x="7814" y="1"/>
                    <a:pt x="7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72"/>
            <p:cNvSpPr/>
            <p:nvPr/>
          </p:nvSpPr>
          <p:spPr>
            <a:xfrm>
              <a:off x="-31452725" y="3191825"/>
              <a:ext cx="86650" cy="259150"/>
            </a:xfrm>
            <a:custGeom>
              <a:avLst/>
              <a:gdLst/>
              <a:ahLst/>
              <a:cxnLst/>
              <a:rect l="l" t="t" r="r" b="b"/>
              <a:pathLst>
                <a:path w="3466" h="10366" extrusionOk="0">
                  <a:moveTo>
                    <a:pt x="1450" y="1"/>
                  </a:moveTo>
                  <a:cubicBezTo>
                    <a:pt x="662" y="1"/>
                    <a:pt x="0" y="662"/>
                    <a:pt x="0" y="1450"/>
                  </a:cubicBezTo>
                  <a:cubicBezTo>
                    <a:pt x="0" y="1860"/>
                    <a:pt x="158" y="2206"/>
                    <a:pt x="410" y="2490"/>
                  </a:cubicBezTo>
                  <a:lnTo>
                    <a:pt x="694" y="2773"/>
                  </a:lnTo>
                  <a:lnTo>
                    <a:pt x="694" y="7593"/>
                  </a:lnTo>
                  <a:lnTo>
                    <a:pt x="410" y="7877"/>
                  </a:lnTo>
                  <a:cubicBezTo>
                    <a:pt x="158" y="8161"/>
                    <a:pt x="0" y="8507"/>
                    <a:pt x="0" y="8917"/>
                  </a:cubicBezTo>
                  <a:cubicBezTo>
                    <a:pt x="0" y="9704"/>
                    <a:pt x="662" y="10366"/>
                    <a:pt x="1450" y="10366"/>
                  </a:cubicBezTo>
                  <a:lnTo>
                    <a:pt x="1985" y="10366"/>
                  </a:lnTo>
                  <a:cubicBezTo>
                    <a:pt x="2773" y="10366"/>
                    <a:pt x="3466" y="9704"/>
                    <a:pt x="3466" y="8917"/>
                  </a:cubicBezTo>
                  <a:cubicBezTo>
                    <a:pt x="3466" y="8507"/>
                    <a:pt x="3308" y="8161"/>
                    <a:pt x="3025" y="7877"/>
                  </a:cubicBezTo>
                  <a:lnTo>
                    <a:pt x="2741" y="7593"/>
                  </a:lnTo>
                  <a:lnTo>
                    <a:pt x="2741" y="2773"/>
                  </a:lnTo>
                  <a:lnTo>
                    <a:pt x="3025" y="2490"/>
                  </a:lnTo>
                  <a:cubicBezTo>
                    <a:pt x="3308" y="2206"/>
                    <a:pt x="3466" y="1860"/>
                    <a:pt x="3466" y="1450"/>
                  </a:cubicBezTo>
                  <a:cubicBezTo>
                    <a:pt x="3466" y="662"/>
                    <a:pt x="2773" y="1"/>
                    <a:pt x="1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72"/>
            <p:cNvSpPr/>
            <p:nvPr/>
          </p:nvSpPr>
          <p:spPr>
            <a:xfrm>
              <a:off x="-31409400" y="3468275"/>
              <a:ext cx="92950" cy="17375"/>
            </a:xfrm>
            <a:custGeom>
              <a:avLst/>
              <a:gdLst/>
              <a:ahLst/>
              <a:cxnLst/>
              <a:rect l="l" t="t" r="r" b="b"/>
              <a:pathLst>
                <a:path w="3718" h="695" extrusionOk="0">
                  <a:moveTo>
                    <a:pt x="0" y="1"/>
                  </a:moveTo>
                  <a:cubicBezTo>
                    <a:pt x="0" y="379"/>
                    <a:pt x="315" y="694"/>
                    <a:pt x="662" y="694"/>
                  </a:cubicBezTo>
                  <a:lnTo>
                    <a:pt x="3056" y="694"/>
                  </a:lnTo>
                  <a:cubicBezTo>
                    <a:pt x="3466" y="694"/>
                    <a:pt x="3718" y="379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6" name="Google Shape;6656;p72"/>
          <p:cNvGrpSpPr/>
          <p:nvPr/>
        </p:nvGrpSpPr>
        <p:grpSpPr>
          <a:xfrm>
            <a:off x="2631000" y="3353144"/>
            <a:ext cx="354586" cy="354586"/>
            <a:chOff x="-31452725" y="3551775"/>
            <a:chExt cx="292225" cy="292225"/>
          </a:xfrm>
        </p:grpSpPr>
        <p:sp>
          <p:nvSpPr>
            <p:cNvPr id="6657" name="Google Shape;6657;p72"/>
            <p:cNvSpPr/>
            <p:nvPr/>
          </p:nvSpPr>
          <p:spPr>
            <a:xfrm>
              <a:off x="-31452725" y="3756550"/>
              <a:ext cx="155175" cy="34675"/>
            </a:xfrm>
            <a:custGeom>
              <a:avLst/>
              <a:gdLst/>
              <a:ahLst/>
              <a:cxnLst/>
              <a:rect l="l" t="t" r="r" b="b"/>
              <a:pathLst>
                <a:path w="6207" h="1387" extrusionOk="0">
                  <a:moveTo>
                    <a:pt x="32" y="1"/>
                  </a:moveTo>
                  <a:lnTo>
                    <a:pt x="32" y="1040"/>
                  </a:lnTo>
                  <a:cubicBezTo>
                    <a:pt x="0" y="1292"/>
                    <a:pt x="158" y="1387"/>
                    <a:pt x="347" y="1387"/>
                  </a:cubicBezTo>
                  <a:lnTo>
                    <a:pt x="6207" y="1387"/>
                  </a:lnTo>
                  <a:lnTo>
                    <a:pt x="62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72"/>
            <p:cNvSpPr/>
            <p:nvPr/>
          </p:nvSpPr>
          <p:spPr>
            <a:xfrm>
              <a:off x="-31452725" y="3551775"/>
              <a:ext cx="183525" cy="188275"/>
            </a:xfrm>
            <a:custGeom>
              <a:avLst/>
              <a:gdLst/>
              <a:ahLst/>
              <a:cxnLst/>
              <a:rect l="l" t="t" r="r" b="b"/>
              <a:pathLst>
                <a:path w="7341" h="7531" extrusionOk="0">
                  <a:moveTo>
                    <a:pt x="4474" y="0"/>
                  </a:moveTo>
                  <a:cubicBezTo>
                    <a:pt x="3939" y="0"/>
                    <a:pt x="3466" y="473"/>
                    <a:pt x="3466" y="1040"/>
                  </a:cubicBezTo>
                  <a:cubicBezTo>
                    <a:pt x="3466" y="1576"/>
                    <a:pt x="3939" y="2080"/>
                    <a:pt x="4474" y="2080"/>
                  </a:cubicBezTo>
                  <a:cubicBezTo>
                    <a:pt x="4600" y="2080"/>
                    <a:pt x="4726" y="2017"/>
                    <a:pt x="4852" y="1985"/>
                  </a:cubicBezTo>
                  <a:lnTo>
                    <a:pt x="4852" y="2773"/>
                  </a:lnTo>
                  <a:lnTo>
                    <a:pt x="2741" y="2773"/>
                  </a:lnTo>
                  <a:cubicBezTo>
                    <a:pt x="1261" y="2773"/>
                    <a:pt x="0" y="4002"/>
                    <a:pt x="0" y="5482"/>
                  </a:cubicBezTo>
                  <a:lnTo>
                    <a:pt x="0" y="7530"/>
                  </a:lnTo>
                  <a:lnTo>
                    <a:pt x="6175" y="7530"/>
                  </a:lnTo>
                  <a:lnTo>
                    <a:pt x="6175" y="5167"/>
                  </a:lnTo>
                  <a:cubicBezTo>
                    <a:pt x="6175" y="4191"/>
                    <a:pt x="6648" y="3372"/>
                    <a:pt x="7341" y="2773"/>
                  </a:cubicBezTo>
                  <a:lnTo>
                    <a:pt x="5514" y="2773"/>
                  </a:lnTo>
                  <a:lnTo>
                    <a:pt x="5514" y="1040"/>
                  </a:lnTo>
                  <a:cubicBezTo>
                    <a:pt x="5514" y="505"/>
                    <a:pt x="504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72"/>
            <p:cNvSpPr/>
            <p:nvPr/>
          </p:nvSpPr>
          <p:spPr>
            <a:xfrm>
              <a:off x="-31366100" y="3808550"/>
              <a:ext cx="52025" cy="35450"/>
            </a:xfrm>
            <a:custGeom>
              <a:avLst/>
              <a:gdLst/>
              <a:ahLst/>
              <a:cxnLst/>
              <a:rect l="l" t="t" r="r" b="b"/>
              <a:pathLst>
                <a:path w="2081" h="1418" extrusionOk="0">
                  <a:moveTo>
                    <a:pt x="32" y="0"/>
                  </a:moveTo>
                  <a:lnTo>
                    <a:pt x="32" y="1040"/>
                  </a:lnTo>
                  <a:lnTo>
                    <a:pt x="1" y="1040"/>
                  </a:lnTo>
                  <a:cubicBezTo>
                    <a:pt x="1" y="1260"/>
                    <a:pt x="159" y="1418"/>
                    <a:pt x="348" y="1418"/>
                  </a:cubicBezTo>
                  <a:lnTo>
                    <a:pt x="1734" y="1418"/>
                  </a:lnTo>
                  <a:cubicBezTo>
                    <a:pt x="1923" y="1418"/>
                    <a:pt x="2080" y="1260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72"/>
            <p:cNvSpPr/>
            <p:nvPr/>
          </p:nvSpPr>
          <p:spPr>
            <a:xfrm>
              <a:off x="-31281025" y="3621075"/>
              <a:ext cx="120525" cy="171725"/>
            </a:xfrm>
            <a:custGeom>
              <a:avLst/>
              <a:gdLst/>
              <a:ahLst/>
              <a:cxnLst/>
              <a:rect l="l" t="t" r="r" b="b"/>
              <a:pathLst>
                <a:path w="4821" h="6869" extrusionOk="0">
                  <a:moveTo>
                    <a:pt x="3435" y="2017"/>
                  </a:moveTo>
                  <a:cubicBezTo>
                    <a:pt x="3624" y="2017"/>
                    <a:pt x="3781" y="2175"/>
                    <a:pt x="3781" y="2364"/>
                  </a:cubicBezTo>
                  <a:cubicBezTo>
                    <a:pt x="3750" y="2553"/>
                    <a:pt x="3592" y="2710"/>
                    <a:pt x="3435" y="2710"/>
                  </a:cubicBezTo>
                  <a:lnTo>
                    <a:pt x="1387" y="2710"/>
                  </a:lnTo>
                  <a:cubicBezTo>
                    <a:pt x="1198" y="2710"/>
                    <a:pt x="1040" y="2553"/>
                    <a:pt x="1040" y="2364"/>
                  </a:cubicBezTo>
                  <a:cubicBezTo>
                    <a:pt x="1040" y="2175"/>
                    <a:pt x="1198" y="2017"/>
                    <a:pt x="1387" y="2017"/>
                  </a:cubicBezTo>
                  <a:close/>
                  <a:moveTo>
                    <a:pt x="3088" y="4128"/>
                  </a:moveTo>
                  <a:cubicBezTo>
                    <a:pt x="3466" y="4128"/>
                    <a:pt x="3750" y="4443"/>
                    <a:pt x="3750" y="4821"/>
                  </a:cubicBezTo>
                  <a:cubicBezTo>
                    <a:pt x="3750" y="5168"/>
                    <a:pt x="3466" y="5483"/>
                    <a:pt x="3088" y="5483"/>
                  </a:cubicBezTo>
                  <a:lnTo>
                    <a:pt x="1702" y="5483"/>
                  </a:lnTo>
                  <a:cubicBezTo>
                    <a:pt x="1324" y="5483"/>
                    <a:pt x="1040" y="5168"/>
                    <a:pt x="1040" y="4821"/>
                  </a:cubicBezTo>
                  <a:cubicBezTo>
                    <a:pt x="1040" y="4412"/>
                    <a:pt x="1355" y="4128"/>
                    <a:pt x="1702" y="4128"/>
                  </a:cubicBezTo>
                  <a:close/>
                  <a:moveTo>
                    <a:pt x="2426" y="1"/>
                  </a:moveTo>
                  <a:cubicBezTo>
                    <a:pt x="1072" y="1"/>
                    <a:pt x="1" y="1072"/>
                    <a:pt x="1" y="2395"/>
                  </a:cubicBezTo>
                  <a:lnTo>
                    <a:pt x="1" y="6869"/>
                  </a:lnTo>
                  <a:lnTo>
                    <a:pt x="4474" y="6869"/>
                  </a:lnTo>
                  <a:cubicBezTo>
                    <a:pt x="4663" y="6869"/>
                    <a:pt x="4821" y="6711"/>
                    <a:pt x="4821" y="6491"/>
                  </a:cubicBezTo>
                  <a:lnTo>
                    <a:pt x="4821" y="2395"/>
                  </a:lnTo>
                  <a:cubicBezTo>
                    <a:pt x="4789" y="1072"/>
                    <a:pt x="3718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1" name="Google Shape;6661;p72"/>
          <p:cNvGrpSpPr/>
          <p:nvPr/>
        </p:nvGrpSpPr>
        <p:grpSpPr>
          <a:xfrm>
            <a:off x="2629559" y="3817129"/>
            <a:ext cx="357468" cy="356497"/>
            <a:chOff x="-31455100" y="3909350"/>
            <a:chExt cx="294600" cy="293800"/>
          </a:xfrm>
        </p:grpSpPr>
        <p:sp>
          <p:nvSpPr>
            <p:cNvPr id="6662" name="Google Shape;6662;p72"/>
            <p:cNvSpPr/>
            <p:nvPr/>
          </p:nvSpPr>
          <p:spPr>
            <a:xfrm>
              <a:off x="-31455100" y="390935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5199" y="1"/>
                  </a:moveTo>
                  <a:cubicBezTo>
                    <a:pt x="5042" y="1"/>
                    <a:pt x="4916" y="127"/>
                    <a:pt x="4884" y="284"/>
                  </a:cubicBezTo>
                  <a:lnTo>
                    <a:pt x="4727" y="883"/>
                  </a:lnTo>
                  <a:cubicBezTo>
                    <a:pt x="4191" y="977"/>
                    <a:pt x="3655" y="1229"/>
                    <a:pt x="3151" y="1513"/>
                  </a:cubicBezTo>
                  <a:lnTo>
                    <a:pt x="2647" y="1229"/>
                  </a:lnTo>
                  <a:cubicBezTo>
                    <a:pt x="2599" y="1205"/>
                    <a:pt x="2542" y="1195"/>
                    <a:pt x="2482" y="1195"/>
                  </a:cubicBezTo>
                  <a:cubicBezTo>
                    <a:pt x="2386" y="1195"/>
                    <a:pt x="2284" y="1222"/>
                    <a:pt x="2206" y="1261"/>
                  </a:cubicBezTo>
                  <a:lnTo>
                    <a:pt x="1261" y="2206"/>
                  </a:lnTo>
                  <a:cubicBezTo>
                    <a:pt x="1135" y="2332"/>
                    <a:pt x="1135" y="2490"/>
                    <a:pt x="1230" y="2647"/>
                  </a:cubicBezTo>
                  <a:lnTo>
                    <a:pt x="1513" y="3151"/>
                  </a:lnTo>
                  <a:cubicBezTo>
                    <a:pt x="1198" y="3624"/>
                    <a:pt x="978" y="4191"/>
                    <a:pt x="883" y="4726"/>
                  </a:cubicBezTo>
                  <a:lnTo>
                    <a:pt x="284" y="4884"/>
                  </a:lnTo>
                  <a:cubicBezTo>
                    <a:pt x="127" y="4947"/>
                    <a:pt x="1" y="5041"/>
                    <a:pt x="1" y="5199"/>
                  </a:cubicBezTo>
                  <a:lnTo>
                    <a:pt x="1" y="6585"/>
                  </a:lnTo>
                  <a:cubicBezTo>
                    <a:pt x="1" y="6743"/>
                    <a:pt x="127" y="6869"/>
                    <a:pt x="284" y="6900"/>
                  </a:cubicBezTo>
                  <a:lnTo>
                    <a:pt x="883" y="7058"/>
                  </a:lnTo>
                  <a:cubicBezTo>
                    <a:pt x="946" y="7404"/>
                    <a:pt x="1072" y="7782"/>
                    <a:pt x="1230" y="8129"/>
                  </a:cubicBezTo>
                  <a:cubicBezTo>
                    <a:pt x="1504" y="7854"/>
                    <a:pt x="2843" y="6486"/>
                    <a:pt x="2841" y="6486"/>
                  </a:cubicBezTo>
                  <a:lnTo>
                    <a:pt x="2841" y="6486"/>
                  </a:lnTo>
                  <a:cubicBezTo>
                    <a:pt x="2841" y="6486"/>
                    <a:pt x="2839" y="6488"/>
                    <a:pt x="2836" y="6491"/>
                  </a:cubicBezTo>
                  <a:cubicBezTo>
                    <a:pt x="2836" y="6459"/>
                    <a:pt x="2805" y="6050"/>
                    <a:pt x="2805" y="5955"/>
                  </a:cubicBezTo>
                  <a:cubicBezTo>
                    <a:pt x="2773" y="4222"/>
                    <a:pt x="4191" y="2836"/>
                    <a:pt x="5861" y="2836"/>
                  </a:cubicBezTo>
                  <a:cubicBezTo>
                    <a:pt x="7562" y="2836"/>
                    <a:pt x="8948" y="4222"/>
                    <a:pt x="8948" y="5924"/>
                  </a:cubicBezTo>
                  <a:cubicBezTo>
                    <a:pt x="8948" y="7499"/>
                    <a:pt x="7751" y="8822"/>
                    <a:pt x="6113" y="8948"/>
                  </a:cubicBezTo>
                  <a:cubicBezTo>
                    <a:pt x="6066" y="8948"/>
                    <a:pt x="5963" y="8956"/>
                    <a:pt x="5821" y="8956"/>
                  </a:cubicBezTo>
                  <a:cubicBezTo>
                    <a:pt x="5680" y="8956"/>
                    <a:pt x="5499" y="8948"/>
                    <a:pt x="5294" y="8917"/>
                  </a:cubicBezTo>
                  <a:lnTo>
                    <a:pt x="3655" y="10523"/>
                  </a:lnTo>
                  <a:cubicBezTo>
                    <a:pt x="4034" y="10681"/>
                    <a:pt x="4349" y="10807"/>
                    <a:pt x="4727" y="10870"/>
                  </a:cubicBezTo>
                  <a:lnTo>
                    <a:pt x="4884" y="11468"/>
                  </a:lnTo>
                  <a:cubicBezTo>
                    <a:pt x="4916" y="11626"/>
                    <a:pt x="5042" y="11752"/>
                    <a:pt x="5199" y="11752"/>
                  </a:cubicBezTo>
                  <a:lnTo>
                    <a:pt x="6585" y="11752"/>
                  </a:lnTo>
                  <a:cubicBezTo>
                    <a:pt x="6743" y="11752"/>
                    <a:pt x="6869" y="11626"/>
                    <a:pt x="6901" y="11468"/>
                  </a:cubicBezTo>
                  <a:lnTo>
                    <a:pt x="7058" y="10870"/>
                  </a:lnTo>
                  <a:cubicBezTo>
                    <a:pt x="7594" y="10775"/>
                    <a:pt x="8129" y="10523"/>
                    <a:pt x="8633" y="10240"/>
                  </a:cubicBezTo>
                  <a:lnTo>
                    <a:pt x="9137" y="10523"/>
                  </a:lnTo>
                  <a:cubicBezTo>
                    <a:pt x="9185" y="10547"/>
                    <a:pt x="9243" y="10558"/>
                    <a:pt x="9302" y="10558"/>
                  </a:cubicBezTo>
                  <a:cubicBezTo>
                    <a:pt x="9399" y="10558"/>
                    <a:pt x="9501" y="10531"/>
                    <a:pt x="9578" y="10492"/>
                  </a:cubicBezTo>
                  <a:lnTo>
                    <a:pt x="10524" y="9547"/>
                  </a:lnTo>
                  <a:cubicBezTo>
                    <a:pt x="10650" y="9421"/>
                    <a:pt x="10650" y="9263"/>
                    <a:pt x="10555" y="9106"/>
                  </a:cubicBezTo>
                  <a:lnTo>
                    <a:pt x="10303" y="8601"/>
                  </a:lnTo>
                  <a:cubicBezTo>
                    <a:pt x="10618" y="8129"/>
                    <a:pt x="10807" y="7562"/>
                    <a:pt x="10933" y="7026"/>
                  </a:cubicBezTo>
                  <a:lnTo>
                    <a:pt x="11500" y="6869"/>
                  </a:lnTo>
                  <a:cubicBezTo>
                    <a:pt x="11658" y="6806"/>
                    <a:pt x="11784" y="6711"/>
                    <a:pt x="11784" y="6554"/>
                  </a:cubicBezTo>
                  <a:lnTo>
                    <a:pt x="11784" y="5167"/>
                  </a:lnTo>
                  <a:cubicBezTo>
                    <a:pt x="11752" y="5041"/>
                    <a:pt x="11658" y="4915"/>
                    <a:pt x="11500" y="4884"/>
                  </a:cubicBezTo>
                  <a:lnTo>
                    <a:pt x="10902" y="4726"/>
                  </a:lnTo>
                  <a:cubicBezTo>
                    <a:pt x="10807" y="4191"/>
                    <a:pt x="10555" y="3687"/>
                    <a:pt x="10272" y="3151"/>
                  </a:cubicBezTo>
                  <a:lnTo>
                    <a:pt x="10555" y="2647"/>
                  </a:lnTo>
                  <a:cubicBezTo>
                    <a:pt x="10650" y="2521"/>
                    <a:pt x="10587" y="2332"/>
                    <a:pt x="10524" y="2206"/>
                  </a:cubicBezTo>
                  <a:lnTo>
                    <a:pt x="9578" y="1261"/>
                  </a:lnTo>
                  <a:cubicBezTo>
                    <a:pt x="9509" y="1209"/>
                    <a:pt x="9430" y="1185"/>
                    <a:pt x="9347" y="1185"/>
                  </a:cubicBezTo>
                  <a:cubicBezTo>
                    <a:pt x="9279" y="1185"/>
                    <a:pt x="9208" y="1201"/>
                    <a:pt x="9137" y="1229"/>
                  </a:cubicBezTo>
                  <a:lnTo>
                    <a:pt x="8633" y="1513"/>
                  </a:lnTo>
                  <a:cubicBezTo>
                    <a:pt x="8161" y="1198"/>
                    <a:pt x="7594" y="977"/>
                    <a:pt x="7058" y="883"/>
                  </a:cubicBezTo>
                  <a:lnTo>
                    <a:pt x="6901" y="284"/>
                  </a:lnTo>
                  <a:cubicBezTo>
                    <a:pt x="6869" y="127"/>
                    <a:pt x="6743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72"/>
            <p:cNvSpPr/>
            <p:nvPr/>
          </p:nvSpPr>
          <p:spPr>
            <a:xfrm>
              <a:off x="-31455100" y="3997350"/>
              <a:ext cx="215050" cy="205025"/>
            </a:xfrm>
            <a:custGeom>
              <a:avLst/>
              <a:gdLst/>
              <a:ahLst/>
              <a:cxnLst/>
              <a:rect l="l" t="t" r="r" b="b"/>
              <a:pathLst>
                <a:path w="8602" h="8201" extrusionOk="0">
                  <a:moveTo>
                    <a:pt x="5939" y="0"/>
                  </a:moveTo>
                  <a:cubicBezTo>
                    <a:pt x="4729" y="0"/>
                    <a:pt x="3750" y="854"/>
                    <a:pt x="3561" y="1963"/>
                  </a:cubicBezTo>
                  <a:cubicBezTo>
                    <a:pt x="3466" y="2404"/>
                    <a:pt x="3498" y="2813"/>
                    <a:pt x="3624" y="3223"/>
                  </a:cubicBezTo>
                  <a:lnTo>
                    <a:pt x="410" y="6468"/>
                  </a:lnTo>
                  <a:cubicBezTo>
                    <a:pt x="1" y="6846"/>
                    <a:pt x="1" y="7507"/>
                    <a:pt x="410" y="7917"/>
                  </a:cubicBezTo>
                  <a:cubicBezTo>
                    <a:pt x="600" y="8106"/>
                    <a:pt x="852" y="8200"/>
                    <a:pt x="1111" y="8200"/>
                  </a:cubicBezTo>
                  <a:cubicBezTo>
                    <a:pt x="1371" y="8200"/>
                    <a:pt x="1639" y="8106"/>
                    <a:pt x="1860" y="7917"/>
                  </a:cubicBezTo>
                  <a:lnTo>
                    <a:pt x="5136" y="4640"/>
                  </a:lnTo>
                  <a:cubicBezTo>
                    <a:pt x="5388" y="4735"/>
                    <a:pt x="5664" y="4782"/>
                    <a:pt x="5947" y="4782"/>
                  </a:cubicBezTo>
                  <a:cubicBezTo>
                    <a:pt x="6231" y="4782"/>
                    <a:pt x="6522" y="4735"/>
                    <a:pt x="6806" y="4640"/>
                  </a:cubicBezTo>
                  <a:cubicBezTo>
                    <a:pt x="7846" y="4294"/>
                    <a:pt x="8602" y="3065"/>
                    <a:pt x="8224" y="1773"/>
                  </a:cubicBezTo>
                  <a:cubicBezTo>
                    <a:pt x="8192" y="1647"/>
                    <a:pt x="8129" y="1553"/>
                    <a:pt x="8003" y="1521"/>
                  </a:cubicBezTo>
                  <a:cubicBezTo>
                    <a:pt x="7972" y="1514"/>
                    <a:pt x="7942" y="1510"/>
                    <a:pt x="7914" y="1510"/>
                  </a:cubicBezTo>
                  <a:cubicBezTo>
                    <a:pt x="7830" y="1510"/>
                    <a:pt x="7759" y="1545"/>
                    <a:pt x="7688" y="1616"/>
                  </a:cubicBezTo>
                  <a:lnTo>
                    <a:pt x="6901" y="2404"/>
                  </a:lnTo>
                  <a:cubicBezTo>
                    <a:pt x="6759" y="2530"/>
                    <a:pt x="6578" y="2593"/>
                    <a:pt x="6400" y="2593"/>
                  </a:cubicBezTo>
                  <a:cubicBezTo>
                    <a:pt x="6223" y="2593"/>
                    <a:pt x="6050" y="2530"/>
                    <a:pt x="5924" y="2404"/>
                  </a:cubicBezTo>
                  <a:cubicBezTo>
                    <a:pt x="5640" y="2120"/>
                    <a:pt x="5640" y="1679"/>
                    <a:pt x="5924" y="1395"/>
                  </a:cubicBezTo>
                  <a:lnTo>
                    <a:pt x="6711" y="608"/>
                  </a:lnTo>
                  <a:cubicBezTo>
                    <a:pt x="6774" y="545"/>
                    <a:pt x="6806" y="419"/>
                    <a:pt x="6774" y="293"/>
                  </a:cubicBezTo>
                  <a:cubicBezTo>
                    <a:pt x="6743" y="198"/>
                    <a:pt x="6648" y="104"/>
                    <a:pt x="6554" y="72"/>
                  </a:cubicBezTo>
                  <a:cubicBezTo>
                    <a:pt x="6344" y="23"/>
                    <a:pt x="6139" y="0"/>
                    <a:pt x="5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4" name="Google Shape;6664;p72"/>
          <p:cNvGrpSpPr/>
          <p:nvPr/>
        </p:nvGrpSpPr>
        <p:grpSpPr>
          <a:xfrm>
            <a:off x="3970744" y="3818084"/>
            <a:ext cx="353645" cy="354586"/>
            <a:chOff x="-30345325" y="3918800"/>
            <a:chExt cx="291450" cy="292225"/>
          </a:xfrm>
        </p:grpSpPr>
        <p:sp>
          <p:nvSpPr>
            <p:cNvPr id="6665" name="Google Shape;6665;p72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72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72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72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72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0" name="Google Shape;6670;p72"/>
          <p:cNvGrpSpPr/>
          <p:nvPr/>
        </p:nvGrpSpPr>
        <p:grpSpPr>
          <a:xfrm>
            <a:off x="2200736" y="1532946"/>
            <a:ext cx="332593" cy="353645"/>
            <a:chOff x="-34755225" y="3202075"/>
            <a:chExt cx="274100" cy="291450"/>
          </a:xfrm>
        </p:grpSpPr>
        <p:sp>
          <p:nvSpPr>
            <p:cNvPr id="6671" name="Google Shape;6671;p72"/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72"/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72"/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72"/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72"/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72"/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72"/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8" name="Google Shape;6678;p72"/>
          <p:cNvGrpSpPr/>
          <p:nvPr/>
        </p:nvGrpSpPr>
        <p:grpSpPr>
          <a:xfrm>
            <a:off x="2190209" y="1973987"/>
            <a:ext cx="353645" cy="353645"/>
            <a:chOff x="-34763900" y="3561225"/>
            <a:chExt cx="291450" cy="291450"/>
          </a:xfrm>
        </p:grpSpPr>
        <p:sp>
          <p:nvSpPr>
            <p:cNvPr id="6679" name="Google Shape;6679;p72"/>
            <p:cNvSpPr/>
            <p:nvPr/>
          </p:nvSpPr>
          <p:spPr>
            <a:xfrm>
              <a:off x="-34693800" y="3629750"/>
              <a:ext cx="152025" cy="152825"/>
            </a:xfrm>
            <a:custGeom>
              <a:avLst/>
              <a:gdLst/>
              <a:ahLst/>
              <a:cxnLst/>
              <a:rect l="l" t="t" r="r" b="b"/>
              <a:pathLst>
                <a:path w="6081" h="6113" extrusionOk="0">
                  <a:moveTo>
                    <a:pt x="3025" y="1387"/>
                  </a:moveTo>
                  <a:cubicBezTo>
                    <a:pt x="3970" y="1387"/>
                    <a:pt x="4726" y="2143"/>
                    <a:pt x="4726" y="3088"/>
                  </a:cubicBezTo>
                  <a:cubicBezTo>
                    <a:pt x="4726" y="4033"/>
                    <a:pt x="3970" y="4789"/>
                    <a:pt x="3025" y="4789"/>
                  </a:cubicBezTo>
                  <a:cubicBezTo>
                    <a:pt x="2080" y="4789"/>
                    <a:pt x="1324" y="4033"/>
                    <a:pt x="1324" y="3088"/>
                  </a:cubicBezTo>
                  <a:cubicBezTo>
                    <a:pt x="1324" y="2143"/>
                    <a:pt x="2080" y="1387"/>
                    <a:pt x="3025" y="1387"/>
                  </a:cubicBezTo>
                  <a:close/>
                  <a:moveTo>
                    <a:pt x="2710" y="0"/>
                  </a:moveTo>
                  <a:lnTo>
                    <a:pt x="2710" y="442"/>
                  </a:lnTo>
                  <a:cubicBezTo>
                    <a:pt x="2710" y="599"/>
                    <a:pt x="2584" y="725"/>
                    <a:pt x="2426" y="757"/>
                  </a:cubicBezTo>
                  <a:cubicBezTo>
                    <a:pt x="2237" y="788"/>
                    <a:pt x="2017" y="914"/>
                    <a:pt x="1859" y="1009"/>
                  </a:cubicBezTo>
                  <a:cubicBezTo>
                    <a:pt x="1815" y="1031"/>
                    <a:pt x="1762" y="1041"/>
                    <a:pt x="1707" y="1041"/>
                  </a:cubicBezTo>
                  <a:cubicBezTo>
                    <a:pt x="1607" y="1041"/>
                    <a:pt x="1500" y="1007"/>
                    <a:pt x="1418" y="946"/>
                  </a:cubicBezTo>
                  <a:lnTo>
                    <a:pt x="1103" y="631"/>
                  </a:lnTo>
                  <a:lnTo>
                    <a:pt x="631" y="1103"/>
                  </a:lnTo>
                  <a:lnTo>
                    <a:pt x="946" y="1418"/>
                  </a:lnTo>
                  <a:cubicBezTo>
                    <a:pt x="1072" y="1544"/>
                    <a:pt x="1072" y="1702"/>
                    <a:pt x="977" y="1859"/>
                  </a:cubicBezTo>
                  <a:cubicBezTo>
                    <a:pt x="851" y="2048"/>
                    <a:pt x="788" y="2269"/>
                    <a:pt x="757" y="2458"/>
                  </a:cubicBezTo>
                  <a:cubicBezTo>
                    <a:pt x="694" y="2615"/>
                    <a:pt x="599" y="2710"/>
                    <a:pt x="442" y="2710"/>
                  </a:cubicBezTo>
                  <a:lnTo>
                    <a:pt x="1" y="2710"/>
                  </a:lnTo>
                  <a:lnTo>
                    <a:pt x="1" y="3403"/>
                  </a:lnTo>
                  <a:lnTo>
                    <a:pt x="442" y="3403"/>
                  </a:lnTo>
                  <a:cubicBezTo>
                    <a:pt x="599" y="3403"/>
                    <a:pt x="694" y="3498"/>
                    <a:pt x="757" y="3655"/>
                  </a:cubicBezTo>
                  <a:cubicBezTo>
                    <a:pt x="788" y="3876"/>
                    <a:pt x="914" y="4096"/>
                    <a:pt x="977" y="4254"/>
                  </a:cubicBezTo>
                  <a:cubicBezTo>
                    <a:pt x="1072" y="4380"/>
                    <a:pt x="1009" y="4569"/>
                    <a:pt x="946" y="4695"/>
                  </a:cubicBezTo>
                  <a:lnTo>
                    <a:pt x="631" y="5010"/>
                  </a:lnTo>
                  <a:lnTo>
                    <a:pt x="1103" y="5482"/>
                  </a:lnTo>
                  <a:lnTo>
                    <a:pt x="1418" y="5167"/>
                  </a:lnTo>
                  <a:cubicBezTo>
                    <a:pt x="1486" y="5100"/>
                    <a:pt x="1562" y="5068"/>
                    <a:pt x="1643" y="5068"/>
                  </a:cubicBezTo>
                  <a:cubicBezTo>
                    <a:pt x="1713" y="5068"/>
                    <a:pt x="1786" y="5092"/>
                    <a:pt x="1859" y="5136"/>
                  </a:cubicBezTo>
                  <a:cubicBezTo>
                    <a:pt x="2048" y="5230"/>
                    <a:pt x="2237" y="5325"/>
                    <a:pt x="2426" y="5356"/>
                  </a:cubicBezTo>
                  <a:cubicBezTo>
                    <a:pt x="2584" y="5419"/>
                    <a:pt x="2710" y="5514"/>
                    <a:pt x="2710" y="5671"/>
                  </a:cubicBezTo>
                  <a:lnTo>
                    <a:pt x="2710" y="6112"/>
                  </a:lnTo>
                  <a:lnTo>
                    <a:pt x="3372" y="6112"/>
                  </a:lnTo>
                  <a:lnTo>
                    <a:pt x="3372" y="5734"/>
                  </a:lnTo>
                  <a:cubicBezTo>
                    <a:pt x="3372" y="5577"/>
                    <a:pt x="3498" y="5451"/>
                    <a:pt x="3655" y="5419"/>
                  </a:cubicBezTo>
                  <a:cubicBezTo>
                    <a:pt x="3844" y="5356"/>
                    <a:pt x="4096" y="5262"/>
                    <a:pt x="4254" y="5167"/>
                  </a:cubicBezTo>
                  <a:cubicBezTo>
                    <a:pt x="4300" y="5133"/>
                    <a:pt x="4355" y="5119"/>
                    <a:pt x="4410" y="5119"/>
                  </a:cubicBezTo>
                  <a:cubicBezTo>
                    <a:pt x="4506" y="5119"/>
                    <a:pt x="4603" y="5159"/>
                    <a:pt x="4663" y="5199"/>
                  </a:cubicBezTo>
                  <a:lnTo>
                    <a:pt x="5010" y="5514"/>
                  </a:lnTo>
                  <a:lnTo>
                    <a:pt x="5451" y="5041"/>
                  </a:lnTo>
                  <a:lnTo>
                    <a:pt x="5136" y="4726"/>
                  </a:lnTo>
                  <a:cubicBezTo>
                    <a:pt x="5041" y="4632"/>
                    <a:pt x="5041" y="4474"/>
                    <a:pt x="5104" y="4285"/>
                  </a:cubicBezTo>
                  <a:cubicBezTo>
                    <a:pt x="5230" y="4096"/>
                    <a:pt x="5293" y="3907"/>
                    <a:pt x="5356" y="3718"/>
                  </a:cubicBezTo>
                  <a:cubicBezTo>
                    <a:pt x="5388" y="3561"/>
                    <a:pt x="5514" y="3434"/>
                    <a:pt x="5671" y="3434"/>
                  </a:cubicBezTo>
                  <a:lnTo>
                    <a:pt x="6081" y="3434"/>
                  </a:lnTo>
                  <a:lnTo>
                    <a:pt x="6081" y="2773"/>
                  </a:lnTo>
                  <a:lnTo>
                    <a:pt x="5671" y="2773"/>
                  </a:lnTo>
                  <a:cubicBezTo>
                    <a:pt x="5514" y="2710"/>
                    <a:pt x="5388" y="2615"/>
                    <a:pt x="5356" y="2458"/>
                  </a:cubicBezTo>
                  <a:cubicBezTo>
                    <a:pt x="5293" y="2269"/>
                    <a:pt x="5199" y="2017"/>
                    <a:pt x="5104" y="1859"/>
                  </a:cubicBezTo>
                  <a:cubicBezTo>
                    <a:pt x="5041" y="1733"/>
                    <a:pt x="5073" y="1544"/>
                    <a:pt x="5136" y="1418"/>
                  </a:cubicBezTo>
                  <a:lnTo>
                    <a:pt x="5451" y="1103"/>
                  </a:lnTo>
                  <a:lnTo>
                    <a:pt x="5010" y="631"/>
                  </a:lnTo>
                  <a:lnTo>
                    <a:pt x="4663" y="946"/>
                  </a:lnTo>
                  <a:cubicBezTo>
                    <a:pt x="4608" y="1019"/>
                    <a:pt x="4531" y="1050"/>
                    <a:pt x="4445" y="1050"/>
                  </a:cubicBezTo>
                  <a:cubicBezTo>
                    <a:pt x="4384" y="1050"/>
                    <a:pt x="4319" y="1035"/>
                    <a:pt x="4254" y="1009"/>
                  </a:cubicBezTo>
                  <a:cubicBezTo>
                    <a:pt x="4033" y="883"/>
                    <a:pt x="3844" y="788"/>
                    <a:pt x="3655" y="757"/>
                  </a:cubicBezTo>
                  <a:cubicBezTo>
                    <a:pt x="3498" y="725"/>
                    <a:pt x="3372" y="599"/>
                    <a:pt x="3372" y="442"/>
                  </a:cubicBez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72"/>
            <p:cNvSpPr/>
            <p:nvPr/>
          </p:nvSpPr>
          <p:spPr>
            <a:xfrm>
              <a:off x="-34763900" y="35612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522" y="2048"/>
                  </a:moveTo>
                  <a:cubicBezTo>
                    <a:pt x="6743" y="2048"/>
                    <a:pt x="6900" y="2206"/>
                    <a:pt x="6900" y="2395"/>
                  </a:cubicBezTo>
                  <a:lnTo>
                    <a:pt x="6900" y="2899"/>
                  </a:lnTo>
                  <a:cubicBezTo>
                    <a:pt x="6995" y="2962"/>
                    <a:pt x="7089" y="2994"/>
                    <a:pt x="7152" y="3025"/>
                  </a:cubicBezTo>
                  <a:lnTo>
                    <a:pt x="7530" y="2678"/>
                  </a:lnTo>
                  <a:cubicBezTo>
                    <a:pt x="7578" y="2615"/>
                    <a:pt x="7664" y="2584"/>
                    <a:pt x="7755" y="2584"/>
                  </a:cubicBezTo>
                  <a:cubicBezTo>
                    <a:pt x="7845" y="2584"/>
                    <a:pt x="7940" y="2615"/>
                    <a:pt x="8003" y="2678"/>
                  </a:cubicBezTo>
                  <a:lnTo>
                    <a:pt x="8979" y="3655"/>
                  </a:lnTo>
                  <a:cubicBezTo>
                    <a:pt x="9106" y="3781"/>
                    <a:pt x="9106" y="4002"/>
                    <a:pt x="8979" y="4128"/>
                  </a:cubicBezTo>
                  <a:lnTo>
                    <a:pt x="8633" y="4474"/>
                  </a:lnTo>
                  <a:cubicBezTo>
                    <a:pt x="8664" y="4569"/>
                    <a:pt x="8696" y="4695"/>
                    <a:pt x="8727" y="4758"/>
                  </a:cubicBezTo>
                  <a:lnTo>
                    <a:pt x="9263" y="4758"/>
                  </a:lnTo>
                  <a:cubicBezTo>
                    <a:pt x="9452" y="4758"/>
                    <a:pt x="9610" y="4915"/>
                    <a:pt x="9610" y="5104"/>
                  </a:cubicBezTo>
                  <a:lnTo>
                    <a:pt x="9610" y="6491"/>
                  </a:lnTo>
                  <a:cubicBezTo>
                    <a:pt x="9610" y="6680"/>
                    <a:pt x="9452" y="6837"/>
                    <a:pt x="9263" y="6837"/>
                  </a:cubicBezTo>
                  <a:lnTo>
                    <a:pt x="8727" y="6837"/>
                  </a:lnTo>
                  <a:cubicBezTo>
                    <a:pt x="8696" y="6963"/>
                    <a:pt x="8664" y="7026"/>
                    <a:pt x="8633" y="7121"/>
                  </a:cubicBezTo>
                  <a:lnTo>
                    <a:pt x="8979" y="7467"/>
                  </a:lnTo>
                  <a:cubicBezTo>
                    <a:pt x="9106" y="7593"/>
                    <a:pt x="9106" y="7814"/>
                    <a:pt x="8979" y="7940"/>
                  </a:cubicBezTo>
                  <a:lnTo>
                    <a:pt x="8003" y="8916"/>
                  </a:lnTo>
                  <a:cubicBezTo>
                    <a:pt x="7940" y="8979"/>
                    <a:pt x="7845" y="9011"/>
                    <a:pt x="7755" y="9011"/>
                  </a:cubicBezTo>
                  <a:cubicBezTo>
                    <a:pt x="7664" y="9011"/>
                    <a:pt x="7578" y="8979"/>
                    <a:pt x="7530" y="8916"/>
                  </a:cubicBezTo>
                  <a:lnTo>
                    <a:pt x="7152" y="8570"/>
                  </a:lnTo>
                  <a:cubicBezTo>
                    <a:pt x="7089" y="8601"/>
                    <a:pt x="6963" y="8664"/>
                    <a:pt x="6900" y="8696"/>
                  </a:cubicBezTo>
                  <a:lnTo>
                    <a:pt x="6900" y="9200"/>
                  </a:lnTo>
                  <a:cubicBezTo>
                    <a:pt x="6900" y="9389"/>
                    <a:pt x="6743" y="9547"/>
                    <a:pt x="6522" y="9547"/>
                  </a:cubicBezTo>
                  <a:lnTo>
                    <a:pt x="5167" y="9547"/>
                  </a:lnTo>
                  <a:cubicBezTo>
                    <a:pt x="4947" y="9547"/>
                    <a:pt x="4789" y="9389"/>
                    <a:pt x="4789" y="9200"/>
                  </a:cubicBezTo>
                  <a:lnTo>
                    <a:pt x="4789" y="8696"/>
                  </a:lnTo>
                  <a:cubicBezTo>
                    <a:pt x="4695" y="8664"/>
                    <a:pt x="4600" y="8601"/>
                    <a:pt x="4537" y="8570"/>
                  </a:cubicBezTo>
                  <a:lnTo>
                    <a:pt x="4159" y="8916"/>
                  </a:lnTo>
                  <a:cubicBezTo>
                    <a:pt x="4112" y="8979"/>
                    <a:pt x="4025" y="9011"/>
                    <a:pt x="3935" y="9011"/>
                  </a:cubicBezTo>
                  <a:cubicBezTo>
                    <a:pt x="3844" y="9011"/>
                    <a:pt x="3750" y="8979"/>
                    <a:pt x="3687" y="8916"/>
                  </a:cubicBezTo>
                  <a:lnTo>
                    <a:pt x="2710" y="7940"/>
                  </a:lnTo>
                  <a:cubicBezTo>
                    <a:pt x="2584" y="7814"/>
                    <a:pt x="2584" y="7593"/>
                    <a:pt x="2710" y="7467"/>
                  </a:cubicBezTo>
                  <a:lnTo>
                    <a:pt x="3057" y="7121"/>
                  </a:lnTo>
                  <a:cubicBezTo>
                    <a:pt x="3025" y="7026"/>
                    <a:pt x="2994" y="6932"/>
                    <a:pt x="2962" y="6837"/>
                  </a:cubicBezTo>
                  <a:lnTo>
                    <a:pt x="2426" y="6837"/>
                  </a:lnTo>
                  <a:cubicBezTo>
                    <a:pt x="2237" y="6837"/>
                    <a:pt x="2080" y="6680"/>
                    <a:pt x="2080" y="6491"/>
                  </a:cubicBezTo>
                  <a:lnTo>
                    <a:pt x="2080" y="5104"/>
                  </a:lnTo>
                  <a:cubicBezTo>
                    <a:pt x="2080" y="4915"/>
                    <a:pt x="2237" y="4758"/>
                    <a:pt x="2426" y="4758"/>
                  </a:cubicBezTo>
                  <a:lnTo>
                    <a:pt x="2962" y="4758"/>
                  </a:lnTo>
                  <a:cubicBezTo>
                    <a:pt x="2994" y="4632"/>
                    <a:pt x="3025" y="4569"/>
                    <a:pt x="3057" y="4474"/>
                  </a:cubicBezTo>
                  <a:lnTo>
                    <a:pt x="2710" y="4128"/>
                  </a:lnTo>
                  <a:cubicBezTo>
                    <a:pt x="2584" y="4002"/>
                    <a:pt x="2584" y="3781"/>
                    <a:pt x="2710" y="3655"/>
                  </a:cubicBezTo>
                  <a:lnTo>
                    <a:pt x="3687" y="2678"/>
                  </a:lnTo>
                  <a:cubicBezTo>
                    <a:pt x="3750" y="2615"/>
                    <a:pt x="3844" y="2584"/>
                    <a:pt x="3935" y="2584"/>
                  </a:cubicBezTo>
                  <a:cubicBezTo>
                    <a:pt x="4025" y="2584"/>
                    <a:pt x="4112" y="2615"/>
                    <a:pt x="4159" y="2678"/>
                  </a:cubicBezTo>
                  <a:lnTo>
                    <a:pt x="4537" y="3025"/>
                  </a:lnTo>
                  <a:cubicBezTo>
                    <a:pt x="4600" y="2994"/>
                    <a:pt x="4726" y="2962"/>
                    <a:pt x="4789" y="2899"/>
                  </a:cubicBezTo>
                  <a:lnTo>
                    <a:pt x="4789" y="2395"/>
                  </a:lnTo>
                  <a:cubicBezTo>
                    <a:pt x="4789" y="2206"/>
                    <a:pt x="4947" y="2048"/>
                    <a:pt x="5167" y="2048"/>
                  </a:cubicBezTo>
                  <a:close/>
                  <a:moveTo>
                    <a:pt x="5829" y="1"/>
                  </a:moveTo>
                  <a:cubicBezTo>
                    <a:pt x="2647" y="1"/>
                    <a:pt x="1" y="2647"/>
                    <a:pt x="1" y="5829"/>
                  </a:cubicBezTo>
                  <a:cubicBezTo>
                    <a:pt x="1" y="6837"/>
                    <a:pt x="284" y="7877"/>
                    <a:pt x="820" y="8790"/>
                  </a:cubicBezTo>
                  <a:lnTo>
                    <a:pt x="32" y="11185"/>
                  </a:lnTo>
                  <a:cubicBezTo>
                    <a:pt x="1" y="11311"/>
                    <a:pt x="32" y="11468"/>
                    <a:pt x="127" y="11531"/>
                  </a:cubicBezTo>
                  <a:cubicBezTo>
                    <a:pt x="174" y="11602"/>
                    <a:pt x="274" y="11638"/>
                    <a:pt x="375" y="11638"/>
                  </a:cubicBezTo>
                  <a:cubicBezTo>
                    <a:pt x="408" y="11638"/>
                    <a:pt x="442" y="11634"/>
                    <a:pt x="473" y="11626"/>
                  </a:cubicBezTo>
                  <a:lnTo>
                    <a:pt x="2868" y="10838"/>
                  </a:lnTo>
                  <a:cubicBezTo>
                    <a:pt x="3781" y="11374"/>
                    <a:pt x="4789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72"/>
            <p:cNvSpPr/>
            <p:nvPr/>
          </p:nvSpPr>
          <p:spPr>
            <a:xfrm>
              <a:off x="-34644175" y="36809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41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2" name="Google Shape;6682;p72"/>
          <p:cNvSpPr/>
          <p:nvPr/>
        </p:nvSpPr>
        <p:spPr>
          <a:xfrm>
            <a:off x="2189608" y="2409419"/>
            <a:ext cx="353645" cy="353615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3" name="Google Shape;6683;p72"/>
          <p:cNvGrpSpPr/>
          <p:nvPr/>
        </p:nvGrpSpPr>
        <p:grpSpPr>
          <a:xfrm>
            <a:off x="845106" y="2882499"/>
            <a:ext cx="354586" cy="354586"/>
            <a:chOff x="-32927950" y="3227275"/>
            <a:chExt cx="292225" cy="292225"/>
          </a:xfrm>
        </p:grpSpPr>
        <p:sp>
          <p:nvSpPr>
            <p:cNvPr id="6684" name="Google Shape;6684;p72"/>
            <p:cNvSpPr/>
            <p:nvPr/>
          </p:nvSpPr>
          <p:spPr>
            <a:xfrm>
              <a:off x="-32927950" y="3228075"/>
              <a:ext cx="69325" cy="291425"/>
            </a:xfrm>
            <a:custGeom>
              <a:avLst/>
              <a:gdLst/>
              <a:ahLst/>
              <a:cxnLst/>
              <a:rect l="l" t="t" r="r" b="b"/>
              <a:pathLst>
                <a:path w="2773" h="11657" extrusionOk="0">
                  <a:moveTo>
                    <a:pt x="1733" y="0"/>
                  </a:moveTo>
                  <a:cubicBezTo>
                    <a:pt x="1198" y="0"/>
                    <a:pt x="725" y="473"/>
                    <a:pt x="725" y="1040"/>
                  </a:cubicBezTo>
                  <a:lnTo>
                    <a:pt x="725" y="1386"/>
                  </a:lnTo>
                  <a:lnTo>
                    <a:pt x="347" y="1386"/>
                  </a:lnTo>
                  <a:cubicBezTo>
                    <a:pt x="158" y="1386"/>
                    <a:pt x="1" y="1544"/>
                    <a:pt x="1" y="1733"/>
                  </a:cubicBezTo>
                  <a:cubicBezTo>
                    <a:pt x="1" y="1922"/>
                    <a:pt x="158" y="2079"/>
                    <a:pt x="347" y="2079"/>
                  </a:cubicBezTo>
                  <a:lnTo>
                    <a:pt x="725" y="2079"/>
                  </a:lnTo>
                  <a:lnTo>
                    <a:pt x="725" y="3466"/>
                  </a:lnTo>
                  <a:lnTo>
                    <a:pt x="347" y="3466"/>
                  </a:lnTo>
                  <a:cubicBezTo>
                    <a:pt x="158" y="3466"/>
                    <a:pt x="1" y="3623"/>
                    <a:pt x="1" y="3812"/>
                  </a:cubicBezTo>
                  <a:cubicBezTo>
                    <a:pt x="1" y="4033"/>
                    <a:pt x="158" y="4190"/>
                    <a:pt x="347" y="4190"/>
                  </a:cubicBezTo>
                  <a:lnTo>
                    <a:pt x="725" y="4190"/>
                  </a:lnTo>
                  <a:lnTo>
                    <a:pt x="725" y="5608"/>
                  </a:lnTo>
                  <a:lnTo>
                    <a:pt x="347" y="5608"/>
                  </a:lnTo>
                  <a:cubicBezTo>
                    <a:pt x="158" y="5608"/>
                    <a:pt x="1" y="5765"/>
                    <a:pt x="1" y="5954"/>
                  </a:cubicBezTo>
                  <a:cubicBezTo>
                    <a:pt x="1" y="6143"/>
                    <a:pt x="158" y="6301"/>
                    <a:pt x="347" y="6301"/>
                  </a:cubicBezTo>
                  <a:lnTo>
                    <a:pt x="725" y="6301"/>
                  </a:lnTo>
                  <a:lnTo>
                    <a:pt x="725" y="7687"/>
                  </a:lnTo>
                  <a:lnTo>
                    <a:pt x="347" y="7687"/>
                  </a:lnTo>
                  <a:cubicBezTo>
                    <a:pt x="158" y="7687"/>
                    <a:pt x="1" y="7845"/>
                    <a:pt x="1" y="8034"/>
                  </a:cubicBezTo>
                  <a:cubicBezTo>
                    <a:pt x="1" y="8223"/>
                    <a:pt x="158" y="8380"/>
                    <a:pt x="347" y="8380"/>
                  </a:cubicBezTo>
                  <a:lnTo>
                    <a:pt x="725" y="8380"/>
                  </a:lnTo>
                  <a:lnTo>
                    <a:pt x="725" y="9767"/>
                  </a:lnTo>
                  <a:lnTo>
                    <a:pt x="347" y="9767"/>
                  </a:lnTo>
                  <a:lnTo>
                    <a:pt x="347" y="9577"/>
                  </a:lnTo>
                  <a:cubicBezTo>
                    <a:pt x="158" y="9577"/>
                    <a:pt x="1" y="9735"/>
                    <a:pt x="1" y="9924"/>
                  </a:cubicBezTo>
                  <a:cubicBezTo>
                    <a:pt x="1" y="10113"/>
                    <a:pt x="158" y="10271"/>
                    <a:pt x="347" y="10271"/>
                  </a:cubicBezTo>
                  <a:lnTo>
                    <a:pt x="725" y="10271"/>
                  </a:lnTo>
                  <a:lnTo>
                    <a:pt x="725" y="10649"/>
                  </a:lnTo>
                  <a:cubicBezTo>
                    <a:pt x="725" y="11184"/>
                    <a:pt x="1198" y="11657"/>
                    <a:pt x="1733" y="11657"/>
                  </a:cubicBezTo>
                  <a:lnTo>
                    <a:pt x="2773" y="11657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72"/>
            <p:cNvSpPr/>
            <p:nvPr/>
          </p:nvSpPr>
          <p:spPr>
            <a:xfrm>
              <a:off x="-32841300" y="3227275"/>
              <a:ext cx="154400" cy="291450"/>
            </a:xfrm>
            <a:custGeom>
              <a:avLst/>
              <a:gdLst/>
              <a:ahLst/>
              <a:cxnLst/>
              <a:rect l="l" t="t" r="r" b="b"/>
              <a:pathLst>
                <a:path w="6176" h="11658" extrusionOk="0">
                  <a:moveTo>
                    <a:pt x="4096" y="2048"/>
                  </a:moveTo>
                  <a:cubicBezTo>
                    <a:pt x="4285" y="2048"/>
                    <a:pt x="4442" y="2206"/>
                    <a:pt x="4442" y="2395"/>
                  </a:cubicBezTo>
                  <a:lnTo>
                    <a:pt x="4442" y="3750"/>
                  </a:lnTo>
                  <a:cubicBezTo>
                    <a:pt x="4442" y="3939"/>
                    <a:pt x="4285" y="4096"/>
                    <a:pt x="4096" y="4096"/>
                  </a:cubicBezTo>
                  <a:lnTo>
                    <a:pt x="3088" y="4096"/>
                  </a:lnTo>
                  <a:lnTo>
                    <a:pt x="3088" y="7562"/>
                  </a:lnTo>
                  <a:lnTo>
                    <a:pt x="4096" y="7562"/>
                  </a:lnTo>
                  <a:cubicBezTo>
                    <a:pt x="4285" y="7562"/>
                    <a:pt x="4442" y="7719"/>
                    <a:pt x="4442" y="7908"/>
                  </a:cubicBezTo>
                  <a:lnTo>
                    <a:pt x="4442" y="9294"/>
                  </a:lnTo>
                  <a:cubicBezTo>
                    <a:pt x="4442" y="9483"/>
                    <a:pt x="4285" y="9641"/>
                    <a:pt x="4096" y="9641"/>
                  </a:cubicBezTo>
                  <a:lnTo>
                    <a:pt x="3088" y="9641"/>
                  </a:lnTo>
                  <a:cubicBezTo>
                    <a:pt x="2332" y="9641"/>
                    <a:pt x="1701" y="9011"/>
                    <a:pt x="1701" y="8255"/>
                  </a:cubicBezTo>
                  <a:lnTo>
                    <a:pt x="1701" y="3435"/>
                  </a:lnTo>
                  <a:cubicBezTo>
                    <a:pt x="1701" y="2678"/>
                    <a:pt x="2332" y="2048"/>
                    <a:pt x="3088" y="2048"/>
                  </a:cubicBezTo>
                  <a:close/>
                  <a:moveTo>
                    <a:pt x="0" y="1"/>
                  </a:moveTo>
                  <a:lnTo>
                    <a:pt x="0" y="11657"/>
                  </a:lnTo>
                  <a:lnTo>
                    <a:pt x="5167" y="11657"/>
                  </a:lnTo>
                  <a:cubicBezTo>
                    <a:pt x="5703" y="11657"/>
                    <a:pt x="6175" y="11185"/>
                    <a:pt x="6175" y="10618"/>
                  </a:cubicBezTo>
                  <a:lnTo>
                    <a:pt x="6175" y="1009"/>
                  </a:lnTo>
                  <a:cubicBezTo>
                    <a:pt x="6175" y="473"/>
                    <a:pt x="5703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72"/>
            <p:cNvSpPr/>
            <p:nvPr/>
          </p:nvSpPr>
          <p:spPr>
            <a:xfrm>
              <a:off x="-32669600" y="3261925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1"/>
                  </a:moveTo>
                  <a:lnTo>
                    <a:pt x="0" y="2049"/>
                  </a:lnTo>
                  <a:lnTo>
                    <a:pt x="1355" y="2049"/>
                  </a:lnTo>
                  <a:lnTo>
                    <a:pt x="1355" y="347"/>
                  </a:lnTo>
                  <a:cubicBezTo>
                    <a:pt x="1355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72"/>
            <p:cNvSpPr/>
            <p:nvPr/>
          </p:nvSpPr>
          <p:spPr>
            <a:xfrm>
              <a:off x="-32669600" y="3329675"/>
              <a:ext cx="33875" cy="35450"/>
            </a:xfrm>
            <a:custGeom>
              <a:avLst/>
              <a:gdLst/>
              <a:ahLst/>
              <a:cxnLst/>
              <a:rect l="l" t="t" r="r" b="b"/>
              <a:pathLst>
                <a:path w="1355" h="1418" extrusionOk="0">
                  <a:moveTo>
                    <a:pt x="0" y="0"/>
                  </a:moveTo>
                  <a:lnTo>
                    <a:pt x="0" y="1418"/>
                  </a:lnTo>
                  <a:lnTo>
                    <a:pt x="1355" y="1418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72"/>
            <p:cNvSpPr/>
            <p:nvPr/>
          </p:nvSpPr>
          <p:spPr>
            <a:xfrm>
              <a:off x="-32669600" y="3381650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0"/>
                  </a:moveTo>
                  <a:lnTo>
                    <a:pt x="0" y="2048"/>
                  </a:lnTo>
                  <a:lnTo>
                    <a:pt x="1008" y="2048"/>
                  </a:lnTo>
                  <a:cubicBezTo>
                    <a:pt x="1197" y="2048"/>
                    <a:pt x="1355" y="1891"/>
                    <a:pt x="1355" y="170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9" name="Google Shape;6689;p72"/>
          <p:cNvGrpSpPr/>
          <p:nvPr/>
        </p:nvGrpSpPr>
        <p:grpSpPr>
          <a:xfrm>
            <a:off x="844621" y="3353613"/>
            <a:ext cx="355557" cy="353645"/>
            <a:chOff x="-32927950" y="3586425"/>
            <a:chExt cx="293025" cy="291450"/>
          </a:xfrm>
        </p:grpSpPr>
        <p:sp>
          <p:nvSpPr>
            <p:cNvPr id="6690" name="Google Shape;6690;p72"/>
            <p:cNvSpPr/>
            <p:nvPr/>
          </p:nvSpPr>
          <p:spPr>
            <a:xfrm>
              <a:off x="-32927950" y="3843975"/>
              <a:ext cx="293025" cy="33900"/>
            </a:xfrm>
            <a:custGeom>
              <a:avLst/>
              <a:gdLst/>
              <a:ahLst/>
              <a:cxnLst/>
              <a:rect l="l" t="t" r="r" b="b"/>
              <a:pathLst>
                <a:path w="11721" h="1356" extrusionOk="0">
                  <a:moveTo>
                    <a:pt x="662" y="1"/>
                  </a:moveTo>
                  <a:cubicBezTo>
                    <a:pt x="284" y="1"/>
                    <a:pt x="1" y="316"/>
                    <a:pt x="1" y="662"/>
                  </a:cubicBezTo>
                  <a:lnTo>
                    <a:pt x="1" y="1009"/>
                  </a:lnTo>
                  <a:cubicBezTo>
                    <a:pt x="1" y="1198"/>
                    <a:pt x="158" y="1355"/>
                    <a:pt x="347" y="1355"/>
                  </a:cubicBezTo>
                  <a:lnTo>
                    <a:pt x="11342" y="1355"/>
                  </a:lnTo>
                  <a:cubicBezTo>
                    <a:pt x="11563" y="1355"/>
                    <a:pt x="11720" y="1198"/>
                    <a:pt x="11720" y="1009"/>
                  </a:cubicBezTo>
                  <a:lnTo>
                    <a:pt x="11720" y="694"/>
                  </a:lnTo>
                  <a:cubicBezTo>
                    <a:pt x="11689" y="316"/>
                    <a:pt x="11374" y="1"/>
                    <a:pt x="109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72"/>
            <p:cNvSpPr/>
            <p:nvPr/>
          </p:nvSpPr>
          <p:spPr>
            <a:xfrm>
              <a:off x="-32872025" y="3723475"/>
              <a:ext cx="180400" cy="52000"/>
            </a:xfrm>
            <a:custGeom>
              <a:avLst/>
              <a:gdLst/>
              <a:ahLst/>
              <a:cxnLst/>
              <a:rect l="l" t="t" r="r" b="b"/>
              <a:pathLst>
                <a:path w="7216" h="2080" extrusionOk="0">
                  <a:moveTo>
                    <a:pt x="757" y="1"/>
                  </a:moveTo>
                  <a:lnTo>
                    <a:pt x="0" y="2080"/>
                  </a:lnTo>
                  <a:lnTo>
                    <a:pt x="7215" y="2080"/>
                  </a:lnTo>
                  <a:lnTo>
                    <a:pt x="65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72"/>
            <p:cNvSpPr/>
            <p:nvPr/>
          </p:nvSpPr>
          <p:spPr>
            <a:xfrm>
              <a:off x="-32890150" y="3792775"/>
              <a:ext cx="217425" cy="33900"/>
            </a:xfrm>
            <a:custGeom>
              <a:avLst/>
              <a:gdLst/>
              <a:ahLst/>
              <a:cxnLst/>
              <a:rect l="l" t="t" r="r" b="b"/>
              <a:pathLst>
                <a:path w="8697" h="1356" extrusionOk="0">
                  <a:moveTo>
                    <a:pt x="505" y="1"/>
                  </a:moveTo>
                  <a:lnTo>
                    <a:pt x="1" y="1356"/>
                  </a:lnTo>
                  <a:lnTo>
                    <a:pt x="8696" y="1356"/>
                  </a:lnTo>
                  <a:lnTo>
                    <a:pt x="82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72"/>
            <p:cNvSpPr/>
            <p:nvPr/>
          </p:nvSpPr>
          <p:spPr>
            <a:xfrm>
              <a:off x="-32822400" y="3586425"/>
              <a:ext cx="82725" cy="52800"/>
            </a:xfrm>
            <a:custGeom>
              <a:avLst/>
              <a:gdLst/>
              <a:ahLst/>
              <a:cxnLst/>
              <a:rect l="l" t="t" r="r" b="b"/>
              <a:pathLst>
                <a:path w="3309" h="2112" extrusionOk="0">
                  <a:moveTo>
                    <a:pt x="1639" y="1"/>
                  </a:moveTo>
                  <a:cubicBezTo>
                    <a:pt x="1103" y="1"/>
                    <a:pt x="599" y="379"/>
                    <a:pt x="441" y="883"/>
                  </a:cubicBezTo>
                  <a:lnTo>
                    <a:pt x="0" y="2112"/>
                  </a:lnTo>
                  <a:lnTo>
                    <a:pt x="3308" y="2112"/>
                  </a:lnTo>
                  <a:lnTo>
                    <a:pt x="2867" y="883"/>
                  </a:lnTo>
                  <a:cubicBezTo>
                    <a:pt x="2678" y="316"/>
                    <a:pt x="2206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72"/>
            <p:cNvSpPr/>
            <p:nvPr/>
          </p:nvSpPr>
          <p:spPr>
            <a:xfrm>
              <a:off x="-32846825" y="3655750"/>
              <a:ext cx="131550" cy="51200"/>
            </a:xfrm>
            <a:custGeom>
              <a:avLst/>
              <a:gdLst/>
              <a:ahLst/>
              <a:cxnLst/>
              <a:rect l="l" t="t" r="r" b="b"/>
              <a:pathLst>
                <a:path w="5262" h="2048" extrusionOk="0">
                  <a:moveTo>
                    <a:pt x="694" y="0"/>
                  </a:moveTo>
                  <a:lnTo>
                    <a:pt x="1" y="2048"/>
                  </a:lnTo>
                  <a:lnTo>
                    <a:pt x="5262" y="2048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5" name="Google Shape;6695;p72"/>
          <p:cNvGrpSpPr/>
          <p:nvPr/>
        </p:nvGrpSpPr>
        <p:grpSpPr>
          <a:xfrm>
            <a:off x="845106" y="3817598"/>
            <a:ext cx="354586" cy="355557"/>
            <a:chOff x="-32927950" y="3944800"/>
            <a:chExt cx="292225" cy="293025"/>
          </a:xfrm>
        </p:grpSpPr>
        <p:sp>
          <p:nvSpPr>
            <p:cNvPr id="6696" name="Google Shape;6696;p72"/>
            <p:cNvSpPr/>
            <p:nvPr/>
          </p:nvSpPr>
          <p:spPr>
            <a:xfrm>
              <a:off x="-32927950" y="3944800"/>
              <a:ext cx="69325" cy="292225"/>
            </a:xfrm>
            <a:custGeom>
              <a:avLst/>
              <a:gdLst/>
              <a:ahLst/>
              <a:cxnLst/>
              <a:rect l="l" t="t" r="r" b="b"/>
              <a:pathLst>
                <a:path w="2773" h="11689" extrusionOk="0">
                  <a:moveTo>
                    <a:pt x="1418" y="0"/>
                  </a:moveTo>
                  <a:cubicBezTo>
                    <a:pt x="1072" y="0"/>
                    <a:pt x="757" y="315"/>
                    <a:pt x="757" y="662"/>
                  </a:cubicBezTo>
                  <a:lnTo>
                    <a:pt x="757" y="9578"/>
                  </a:lnTo>
                  <a:cubicBezTo>
                    <a:pt x="757" y="9830"/>
                    <a:pt x="914" y="10050"/>
                    <a:pt x="1103" y="10176"/>
                  </a:cubicBezTo>
                  <a:lnTo>
                    <a:pt x="1103" y="10996"/>
                  </a:lnTo>
                  <a:lnTo>
                    <a:pt x="347" y="10996"/>
                  </a:lnTo>
                  <a:cubicBezTo>
                    <a:pt x="158" y="10996"/>
                    <a:pt x="1" y="11153"/>
                    <a:pt x="1" y="11342"/>
                  </a:cubicBezTo>
                  <a:cubicBezTo>
                    <a:pt x="1" y="11531"/>
                    <a:pt x="158" y="11689"/>
                    <a:pt x="347" y="11689"/>
                  </a:cubicBezTo>
                  <a:lnTo>
                    <a:pt x="2395" y="11689"/>
                  </a:lnTo>
                  <a:cubicBezTo>
                    <a:pt x="2616" y="11689"/>
                    <a:pt x="2773" y="11531"/>
                    <a:pt x="2773" y="11342"/>
                  </a:cubicBezTo>
                  <a:cubicBezTo>
                    <a:pt x="2773" y="11153"/>
                    <a:pt x="2616" y="10996"/>
                    <a:pt x="2395" y="10996"/>
                  </a:cubicBezTo>
                  <a:lnTo>
                    <a:pt x="1733" y="10996"/>
                  </a:lnTo>
                  <a:lnTo>
                    <a:pt x="1733" y="10176"/>
                  </a:lnTo>
                  <a:cubicBezTo>
                    <a:pt x="1922" y="10050"/>
                    <a:pt x="2080" y="9861"/>
                    <a:pt x="2080" y="9578"/>
                  </a:cubicBezTo>
                  <a:lnTo>
                    <a:pt x="2080" y="662"/>
                  </a:lnTo>
                  <a:cubicBezTo>
                    <a:pt x="2080" y="284"/>
                    <a:pt x="176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72"/>
            <p:cNvSpPr/>
            <p:nvPr/>
          </p:nvSpPr>
          <p:spPr>
            <a:xfrm>
              <a:off x="-32720800" y="4057425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190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72"/>
            <p:cNvSpPr/>
            <p:nvPr/>
          </p:nvSpPr>
          <p:spPr>
            <a:xfrm>
              <a:off x="-32720800" y="4099950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221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72"/>
            <p:cNvSpPr/>
            <p:nvPr/>
          </p:nvSpPr>
          <p:spPr>
            <a:xfrm>
              <a:off x="-32720800" y="414170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1"/>
                  </a:moveTo>
                  <a:cubicBezTo>
                    <a:pt x="221" y="1"/>
                    <a:pt x="0" y="253"/>
                    <a:pt x="0" y="536"/>
                  </a:cubicBezTo>
                  <a:cubicBezTo>
                    <a:pt x="0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58" y="1040"/>
                    <a:pt x="2710" y="788"/>
                    <a:pt x="2710" y="536"/>
                  </a:cubicBezTo>
                  <a:cubicBezTo>
                    <a:pt x="2710" y="253"/>
                    <a:pt x="2521" y="1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72"/>
            <p:cNvSpPr/>
            <p:nvPr/>
          </p:nvSpPr>
          <p:spPr>
            <a:xfrm>
              <a:off x="-32754675" y="3944800"/>
              <a:ext cx="51225" cy="52000"/>
            </a:xfrm>
            <a:custGeom>
              <a:avLst/>
              <a:gdLst/>
              <a:ahLst/>
              <a:cxnLst/>
              <a:rect l="l" t="t" r="r" b="b"/>
              <a:pathLst>
                <a:path w="2049" h="2080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2080"/>
                  </a:lnTo>
                  <a:lnTo>
                    <a:pt x="2049" y="2080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72"/>
            <p:cNvSpPr/>
            <p:nvPr/>
          </p:nvSpPr>
          <p:spPr>
            <a:xfrm>
              <a:off x="-32687725" y="3944800"/>
              <a:ext cx="34675" cy="55150"/>
            </a:xfrm>
            <a:custGeom>
              <a:avLst/>
              <a:gdLst/>
              <a:ahLst/>
              <a:cxnLst/>
              <a:rect l="l" t="t" r="r" b="b"/>
              <a:pathLst>
                <a:path w="1387" h="2206" extrusionOk="0">
                  <a:moveTo>
                    <a:pt x="1" y="0"/>
                  </a:moveTo>
                  <a:lnTo>
                    <a:pt x="1" y="2111"/>
                  </a:lnTo>
                  <a:lnTo>
                    <a:pt x="883" y="2111"/>
                  </a:lnTo>
                  <a:cubicBezTo>
                    <a:pt x="1072" y="2111"/>
                    <a:pt x="1261" y="2143"/>
                    <a:pt x="1387" y="2206"/>
                  </a:cubicBezTo>
                  <a:lnTo>
                    <a:pt x="1387" y="1040"/>
                  </a:lnTo>
                  <a:cubicBezTo>
                    <a:pt x="1387" y="473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72"/>
            <p:cNvSpPr/>
            <p:nvPr/>
          </p:nvSpPr>
          <p:spPr>
            <a:xfrm>
              <a:off x="-32860200" y="4014100"/>
              <a:ext cx="207150" cy="153625"/>
            </a:xfrm>
            <a:custGeom>
              <a:avLst/>
              <a:gdLst/>
              <a:ahLst/>
              <a:cxnLst/>
              <a:rect l="l" t="t" r="r" b="b"/>
              <a:pathLst>
                <a:path w="8286" h="6145" extrusionOk="0">
                  <a:moveTo>
                    <a:pt x="0" y="1"/>
                  </a:moveTo>
                  <a:lnTo>
                    <a:pt x="0" y="6144"/>
                  </a:lnTo>
                  <a:lnTo>
                    <a:pt x="378" y="6144"/>
                  </a:lnTo>
                  <a:cubicBezTo>
                    <a:pt x="756" y="6144"/>
                    <a:pt x="1071" y="5892"/>
                    <a:pt x="1260" y="5577"/>
                  </a:cubicBezTo>
                  <a:lnTo>
                    <a:pt x="2016" y="5955"/>
                  </a:lnTo>
                  <a:cubicBezTo>
                    <a:pt x="2268" y="6050"/>
                    <a:pt x="2552" y="6144"/>
                    <a:pt x="2773" y="6144"/>
                  </a:cubicBezTo>
                  <a:lnTo>
                    <a:pt x="3497" y="6144"/>
                  </a:lnTo>
                  <a:lnTo>
                    <a:pt x="3497" y="3057"/>
                  </a:lnTo>
                  <a:cubicBezTo>
                    <a:pt x="3214" y="3309"/>
                    <a:pt x="2867" y="3435"/>
                    <a:pt x="2457" y="3435"/>
                  </a:cubicBezTo>
                  <a:cubicBezTo>
                    <a:pt x="2268" y="3435"/>
                    <a:pt x="2111" y="3277"/>
                    <a:pt x="2111" y="3057"/>
                  </a:cubicBezTo>
                  <a:cubicBezTo>
                    <a:pt x="2111" y="2868"/>
                    <a:pt x="2268" y="2710"/>
                    <a:pt x="2457" y="2710"/>
                  </a:cubicBezTo>
                  <a:cubicBezTo>
                    <a:pt x="3025" y="2710"/>
                    <a:pt x="3497" y="2238"/>
                    <a:pt x="3497" y="1702"/>
                  </a:cubicBezTo>
                  <a:lnTo>
                    <a:pt x="3497" y="1009"/>
                  </a:lnTo>
                  <a:lnTo>
                    <a:pt x="7782" y="1009"/>
                  </a:lnTo>
                  <a:cubicBezTo>
                    <a:pt x="8065" y="1009"/>
                    <a:pt x="8286" y="788"/>
                    <a:pt x="8286" y="505"/>
                  </a:cubicBezTo>
                  <a:cubicBezTo>
                    <a:pt x="8286" y="221"/>
                    <a:pt x="8065" y="1"/>
                    <a:pt x="7782" y="1"/>
                  </a:cubicBezTo>
                  <a:lnTo>
                    <a:pt x="3560" y="1"/>
                  </a:lnTo>
                  <a:cubicBezTo>
                    <a:pt x="3308" y="1"/>
                    <a:pt x="2899" y="158"/>
                    <a:pt x="2583" y="442"/>
                  </a:cubicBezTo>
                  <a:cubicBezTo>
                    <a:pt x="2426" y="599"/>
                    <a:pt x="2205" y="662"/>
                    <a:pt x="1985" y="662"/>
                  </a:cubicBezTo>
                  <a:lnTo>
                    <a:pt x="1323" y="662"/>
                  </a:lnTo>
                  <a:cubicBezTo>
                    <a:pt x="1166" y="284"/>
                    <a:pt x="788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72"/>
            <p:cNvSpPr/>
            <p:nvPr/>
          </p:nvSpPr>
          <p:spPr>
            <a:xfrm>
              <a:off x="-32755450" y="4055850"/>
              <a:ext cx="51200" cy="181175"/>
            </a:xfrm>
            <a:custGeom>
              <a:avLst/>
              <a:gdLst/>
              <a:ahLst/>
              <a:cxnLst/>
              <a:rect l="l" t="t" r="r" b="b"/>
              <a:pathLst>
                <a:path w="2048" h="7247" extrusionOk="0">
                  <a:moveTo>
                    <a:pt x="0" y="1"/>
                  </a:moveTo>
                  <a:lnTo>
                    <a:pt x="0" y="64"/>
                  </a:lnTo>
                  <a:lnTo>
                    <a:pt x="0" y="5514"/>
                  </a:lnTo>
                  <a:cubicBezTo>
                    <a:pt x="0" y="6459"/>
                    <a:pt x="756" y="7247"/>
                    <a:pt x="1701" y="7247"/>
                  </a:cubicBezTo>
                  <a:lnTo>
                    <a:pt x="2048" y="7247"/>
                  </a:lnTo>
                  <a:lnTo>
                    <a:pt x="2048" y="5167"/>
                  </a:lnTo>
                  <a:lnTo>
                    <a:pt x="1891" y="5167"/>
                  </a:lnTo>
                  <a:cubicBezTo>
                    <a:pt x="1229" y="5167"/>
                    <a:pt x="725" y="4632"/>
                    <a:pt x="725" y="4002"/>
                  </a:cubicBezTo>
                  <a:cubicBezTo>
                    <a:pt x="725" y="3624"/>
                    <a:pt x="882" y="3372"/>
                    <a:pt x="1071" y="3120"/>
                  </a:cubicBezTo>
                  <a:cubicBezTo>
                    <a:pt x="819" y="2899"/>
                    <a:pt x="725" y="2615"/>
                    <a:pt x="725" y="2269"/>
                  </a:cubicBezTo>
                  <a:cubicBezTo>
                    <a:pt x="725" y="1922"/>
                    <a:pt x="882" y="1639"/>
                    <a:pt x="1071" y="1387"/>
                  </a:cubicBezTo>
                  <a:cubicBezTo>
                    <a:pt x="819" y="1166"/>
                    <a:pt x="725" y="883"/>
                    <a:pt x="725" y="536"/>
                  </a:cubicBezTo>
                  <a:cubicBezTo>
                    <a:pt x="725" y="316"/>
                    <a:pt x="756" y="190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72"/>
            <p:cNvSpPr/>
            <p:nvPr/>
          </p:nvSpPr>
          <p:spPr>
            <a:xfrm>
              <a:off x="-32686925" y="4182650"/>
              <a:ext cx="34675" cy="55175"/>
            </a:xfrm>
            <a:custGeom>
              <a:avLst/>
              <a:gdLst/>
              <a:ahLst/>
              <a:cxnLst/>
              <a:rect l="l" t="t" r="r" b="b"/>
              <a:pathLst>
                <a:path w="1387" h="2207" extrusionOk="0">
                  <a:moveTo>
                    <a:pt x="1386" y="1"/>
                  </a:moveTo>
                  <a:cubicBezTo>
                    <a:pt x="1229" y="64"/>
                    <a:pt x="1071" y="95"/>
                    <a:pt x="882" y="95"/>
                  </a:cubicBezTo>
                  <a:lnTo>
                    <a:pt x="0" y="95"/>
                  </a:lnTo>
                  <a:lnTo>
                    <a:pt x="0" y="2206"/>
                  </a:lnTo>
                  <a:lnTo>
                    <a:pt x="378" y="2206"/>
                  </a:lnTo>
                  <a:cubicBezTo>
                    <a:pt x="914" y="2206"/>
                    <a:pt x="1386" y="1734"/>
                    <a:pt x="1386" y="1167"/>
                  </a:cubicBez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5" name="Google Shape;6705;p72"/>
          <p:cNvGrpSpPr/>
          <p:nvPr/>
        </p:nvGrpSpPr>
        <p:grpSpPr>
          <a:xfrm>
            <a:off x="3073898" y="2882849"/>
            <a:ext cx="354586" cy="353888"/>
            <a:chOff x="-31094350" y="3194000"/>
            <a:chExt cx="292225" cy="291650"/>
          </a:xfrm>
        </p:grpSpPr>
        <p:sp>
          <p:nvSpPr>
            <p:cNvPr id="6706" name="Google Shape;6706;p72"/>
            <p:cNvSpPr/>
            <p:nvPr/>
          </p:nvSpPr>
          <p:spPr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72"/>
            <p:cNvSpPr/>
            <p:nvPr/>
          </p:nvSpPr>
          <p:spPr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72"/>
            <p:cNvSpPr/>
            <p:nvPr/>
          </p:nvSpPr>
          <p:spPr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72"/>
            <p:cNvSpPr/>
            <p:nvPr/>
          </p:nvSpPr>
          <p:spPr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72"/>
            <p:cNvSpPr/>
            <p:nvPr/>
          </p:nvSpPr>
          <p:spPr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72"/>
            <p:cNvSpPr/>
            <p:nvPr/>
          </p:nvSpPr>
          <p:spPr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72"/>
            <p:cNvSpPr/>
            <p:nvPr/>
          </p:nvSpPr>
          <p:spPr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72"/>
            <p:cNvSpPr/>
            <p:nvPr/>
          </p:nvSpPr>
          <p:spPr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4" name="Google Shape;6714;p72"/>
          <p:cNvGrpSpPr/>
          <p:nvPr/>
        </p:nvGrpSpPr>
        <p:grpSpPr>
          <a:xfrm>
            <a:off x="3074368" y="3353341"/>
            <a:ext cx="353645" cy="354191"/>
            <a:chOff x="-31093575" y="3552550"/>
            <a:chExt cx="291450" cy="291900"/>
          </a:xfrm>
        </p:grpSpPr>
        <p:sp>
          <p:nvSpPr>
            <p:cNvPr id="6715" name="Google Shape;6715;p72"/>
            <p:cNvSpPr/>
            <p:nvPr/>
          </p:nvSpPr>
          <p:spPr>
            <a:xfrm>
              <a:off x="-31011650" y="3745525"/>
              <a:ext cx="7900" cy="12625"/>
            </a:xfrm>
            <a:custGeom>
              <a:avLst/>
              <a:gdLst/>
              <a:ahLst/>
              <a:cxnLst/>
              <a:rect l="l" t="t" r="r" b="b"/>
              <a:pathLst>
                <a:path w="316" h="505" extrusionOk="0">
                  <a:moveTo>
                    <a:pt x="158" y="1"/>
                  </a:moveTo>
                  <a:lnTo>
                    <a:pt x="0" y="505"/>
                  </a:lnTo>
                  <a:lnTo>
                    <a:pt x="315" y="505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72"/>
            <p:cNvSpPr/>
            <p:nvPr/>
          </p:nvSpPr>
          <p:spPr>
            <a:xfrm>
              <a:off x="-31093575" y="3671500"/>
              <a:ext cx="171725" cy="172950"/>
            </a:xfrm>
            <a:custGeom>
              <a:avLst/>
              <a:gdLst/>
              <a:ahLst/>
              <a:cxnLst/>
              <a:rect l="l" t="t" r="r" b="b"/>
              <a:pathLst>
                <a:path w="6869" h="6918" extrusionOk="0">
                  <a:moveTo>
                    <a:pt x="3427" y="1449"/>
                  </a:moveTo>
                  <a:cubicBezTo>
                    <a:pt x="3569" y="1449"/>
                    <a:pt x="3718" y="1512"/>
                    <a:pt x="3781" y="1638"/>
                  </a:cubicBezTo>
                  <a:lnTo>
                    <a:pt x="4317" y="3466"/>
                  </a:lnTo>
                  <a:lnTo>
                    <a:pt x="4474" y="3466"/>
                  </a:lnTo>
                  <a:cubicBezTo>
                    <a:pt x="4695" y="3466"/>
                    <a:pt x="4852" y="3623"/>
                    <a:pt x="4852" y="3812"/>
                  </a:cubicBezTo>
                  <a:cubicBezTo>
                    <a:pt x="4852" y="3970"/>
                    <a:pt x="4726" y="4127"/>
                    <a:pt x="4537" y="4127"/>
                  </a:cubicBezTo>
                  <a:lnTo>
                    <a:pt x="4789" y="5072"/>
                  </a:lnTo>
                  <a:cubicBezTo>
                    <a:pt x="4852" y="5262"/>
                    <a:pt x="4758" y="5419"/>
                    <a:pt x="4569" y="5514"/>
                  </a:cubicBezTo>
                  <a:cubicBezTo>
                    <a:pt x="4545" y="5518"/>
                    <a:pt x="4521" y="5520"/>
                    <a:pt x="4498" y="5520"/>
                  </a:cubicBezTo>
                  <a:cubicBezTo>
                    <a:pt x="4341" y="5520"/>
                    <a:pt x="4210" y="5427"/>
                    <a:pt x="4128" y="5262"/>
                  </a:cubicBezTo>
                  <a:lnTo>
                    <a:pt x="3781" y="4127"/>
                  </a:lnTo>
                  <a:lnTo>
                    <a:pt x="3057" y="4127"/>
                  </a:lnTo>
                  <a:lnTo>
                    <a:pt x="2710" y="5262"/>
                  </a:lnTo>
                  <a:cubicBezTo>
                    <a:pt x="2683" y="5427"/>
                    <a:pt x="2535" y="5520"/>
                    <a:pt x="2351" y="5520"/>
                  </a:cubicBezTo>
                  <a:cubicBezTo>
                    <a:pt x="2325" y="5520"/>
                    <a:pt x="2297" y="5518"/>
                    <a:pt x="2269" y="5514"/>
                  </a:cubicBezTo>
                  <a:cubicBezTo>
                    <a:pt x="2080" y="5451"/>
                    <a:pt x="2017" y="5262"/>
                    <a:pt x="2049" y="5072"/>
                  </a:cubicBezTo>
                  <a:lnTo>
                    <a:pt x="2332" y="4127"/>
                  </a:lnTo>
                  <a:cubicBezTo>
                    <a:pt x="2175" y="4096"/>
                    <a:pt x="2017" y="3970"/>
                    <a:pt x="2017" y="3812"/>
                  </a:cubicBezTo>
                  <a:cubicBezTo>
                    <a:pt x="2049" y="3623"/>
                    <a:pt x="2206" y="3466"/>
                    <a:pt x="2395" y="3466"/>
                  </a:cubicBezTo>
                  <a:lnTo>
                    <a:pt x="2553" y="3466"/>
                  </a:lnTo>
                  <a:lnTo>
                    <a:pt x="3120" y="1638"/>
                  </a:lnTo>
                  <a:cubicBezTo>
                    <a:pt x="3151" y="1512"/>
                    <a:pt x="3285" y="1449"/>
                    <a:pt x="3427" y="1449"/>
                  </a:cubicBezTo>
                  <a:close/>
                  <a:moveTo>
                    <a:pt x="3435" y="0"/>
                  </a:moveTo>
                  <a:cubicBezTo>
                    <a:pt x="1544" y="0"/>
                    <a:pt x="1" y="1544"/>
                    <a:pt x="1" y="3434"/>
                  </a:cubicBezTo>
                  <a:cubicBezTo>
                    <a:pt x="1" y="5356"/>
                    <a:pt x="1544" y="6900"/>
                    <a:pt x="3435" y="6900"/>
                  </a:cubicBezTo>
                  <a:cubicBezTo>
                    <a:pt x="4065" y="6900"/>
                    <a:pt x="4632" y="6742"/>
                    <a:pt x="5168" y="6427"/>
                  </a:cubicBezTo>
                  <a:lnTo>
                    <a:pt x="6365" y="6900"/>
                  </a:lnTo>
                  <a:cubicBezTo>
                    <a:pt x="6407" y="6910"/>
                    <a:pt x="6449" y="6917"/>
                    <a:pt x="6491" y="6917"/>
                  </a:cubicBezTo>
                  <a:cubicBezTo>
                    <a:pt x="6575" y="6917"/>
                    <a:pt x="6659" y="6889"/>
                    <a:pt x="6743" y="6805"/>
                  </a:cubicBezTo>
                  <a:cubicBezTo>
                    <a:pt x="6806" y="6742"/>
                    <a:pt x="6869" y="6616"/>
                    <a:pt x="6869" y="6459"/>
                  </a:cubicBezTo>
                  <a:lnTo>
                    <a:pt x="6491" y="5009"/>
                  </a:lnTo>
                  <a:cubicBezTo>
                    <a:pt x="6743" y="4537"/>
                    <a:pt x="6869" y="4001"/>
                    <a:pt x="6869" y="3466"/>
                  </a:cubicBezTo>
                  <a:cubicBezTo>
                    <a:pt x="6869" y="3119"/>
                    <a:pt x="6774" y="2804"/>
                    <a:pt x="6711" y="2489"/>
                  </a:cubicBezTo>
                  <a:cubicBezTo>
                    <a:pt x="6617" y="2426"/>
                    <a:pt x="6491" y="2395"/>
                    <a:pt x="6428" y="2363"/>
                  </a:cubicBezTo>
                  <a:lnTo>
                    <a:pt x="5514" y="2710"/>
                  </a:lnTo>
                  <a:cubicBezTo>
                    <a:pt x="5389" y="2755"/>
                    <a:pt x="5256" y="2780"/>
                    <a:pt x="5125" y="2780"/>
                  </a:cubicBezTo>
                  <a:cubicBezTo>
                    <a:pt x="4892" y="2780"/>
                    <a:pt x="4667" y="2702"/>
                    <a:pt x="4506" y="2521"/>
                  </a:cubicBezTo>
                  <a:cubicBezTo>
                    <a:pt x="4222" y="2269"/>
                    <a:pt x="4096" y="1891"/>
                    <a:pt x="4159" y="1481"/>
                  </a:cubicBezTo>
                  <a:lnTo>
                    <a:pt x="4443" y="221"/>
                  </a:lnTo>
                  <a:cubicBezTo>
                    <a:pt x="4443" y="189"/>
                    <a:pt x="4443" y="189"/>
                    <a:pt x="4411" y="158"/>
                  </a:cubicBezTo>
                  <a:cubicBezTo>
                    <a:pt x="4096" y="63"/>
                    <a:pt x="3781" y="0"/>
                    <a:pt x="34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72"/>
            <p:cNvSpPr/>
            <p:nvPr/>
          </p:nvSpPr>
          <p:spPr>
            <a:xfrm>
              <a:off x="-30895875" y="3621075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32" y="410"/>
                    <a:pt x="126" y="694"/>
                    <a:pt x="315" y="1041"/>
                  </a:cubicBezTo>
                  <a:cubicBezTo>
                    <a:pt x="473" y="694"/>
                    <a:pt x="599" y="347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72"/>
            <p:cNvSpPr/>
            <p:nvPr/>
          </p:nvSpPr>
          <p:spPr>
            <a:xfrm>
              <a:off x="-30974650" y="3552550"/>
              <a:ext cx="172525" cy="172400"/>
            </a:xfrm>
            <a:custGeom>
              <a:avLst/>
              <a:gdLst/>
              <a:ahLst/>
              <a:cxnLst/>
              <a:rect l="l" t="t" r="r" b="b"/>
              <a:pathLst>
                <a:path w="6901" h="6896" extrusionOk="0">
                  <a:moveTo>
                    <a:pt x="3435" y="1356"/>
                  </a:moveTo>
                  <a:cubicBezTo>
                    <a:pt x="3624" y="1356"/>
                    <a:pt x="3782" y="1513"/>
                    <a:pt x="3782" y="1734"/>
                  </a:cubicBezTo>
                  <a:lnTo>
                    <a:pt x="3782" y="2080"/>
                  </a:lnTo>
                  <a:lnTo>
                    <a:pt x="4821" y="2080"/>
                  </a:lnTo>
                  <a:cubicBezTo>
                    <a:pt x="5010" y="2080"/>
                    <a:pt x="5168" y="2238"/>
                    <a:pt x="5168" y="2427"/>
                  </a:cubicBezTo>
                  <a:cubicBezTo>
                    <a:pt x="5168" y="2616"/>
                    <a:pt x="5010" y="2742"/>
                    <a:pt x="4821" y="2742"/>
                  </a:cubicBezTo>
                  <a:lnTo>
                    <a:pt x="4412" y="2742"/>
                  </a:lnTo>
                  <a:cubicBezTo>
                    <a:pt x="4380" y="3341"/>
                    <a:pt x="4191" y="3876"/>
                    <a:pt x="3876" y="4412"/>
                  </a:cubicBezTo>
                  <a:cubicBezTo>
                    <a:pt x="3908" y="4443"/>
                    <a:pt x="3908" y="4475"/>
                    <a:pt x="3939" y="4506"/>
                  </a:cubicBezTo>
                  <a:lnTo>
                    <a:pt x="4349" y="4916"/>
                  </a:lnTo>
                  <a:cubicBezTo>
                    <a:pt x="4443" y="5042"/>
                    <a:pt x="4443" y="5262"/>
                    <a:pt x="4349" y="5388"/>
                  </a:cubicBezTo>
                  <a:cubicBezTo>
                    <a:pt x="4286" y="5451"/>
                    <a:pt x="4191" y="5483"/>
                    <a:pt x="4101" y="5483"/>
                  </a:cubicBezTo>
                  <a:cubicBezTo>
                    <a:pt x="4010" y="5483"/>
                    <a:pt x="3923" y="5451"/>
                    <a:pt x="3876" y="5388"/>
                  </a:cubicBezTo>
                  <a:lnTo>
                    <a:pt x="3466" y="4979"/>
                  </a:lnTo>
                  <a:lnTo>
                    <a:pt x="3435" y="4947"/>
                  </a:lnTo>
                  <a:lnTo>
                    <a:pt x="3403" y="4979"/>
                  </a:lnTo>
                  <a:lnTo>
                    <a:pt x="2994" y="5388"/>
                  </a:lnTo>
                  <a:cubicBezTo>
                    <a:pt x="2931" y="5451"/>
                    <a:pt x="2844" y="5483"/>
                    <a:pt x="2758" y="5483"/>
                  </a:cubicBezTo>
                  <a:cubicBezTo>
                    <a:pt x="2671" y="5483"/>
                    <a:pt x="2584" y="5451"/>
                    <a:pt x="2521" y="5388"/>
                  </a:cubicBezTo>
                  <a:cubicBezTo>
                    <a:pt x="2395" y="5262"/>
                    <a:pt x="2395" y="5042"/>
                    <a:pt x="2521" y="4916"/>
                  </a:cubicBezTo>
                  <a:lnTo>
                    <a:pt x="2931" y="4506"/>
                  </a:lnTo>
                  <a:cubicBezTo>
                    <a:pt x="2962" y="4475"/>
                    <a:pt x="2962" y="4443"/>
                    <a:pt x="2994" y="4412"/>
                  </a:cubicBezTo>
                  <a:cubicBezTo>
                    <a:pt x="2679" y="3939"/>
                    <a:pt x="2490" y="3341"/>
                    <a:pt x="2458" y="2742"/>
                  </a:cubicBezTo>
                  <a:lnTo>
                    <a:pt x="2049" y="2742"/>
                  </a:lnTo>
                  <a:cubicBezTo>
                    <a:pt x="1860" y="2742"/>
                    <a:pt x="1702" y="2584"/>
                    <a:pt x="1702" y="2395"/>
                  </a:cubicBezTo>
                  <a:cubicBezTo>
                    <a:pt x="1702" y="2206"/>
                    <a:pt x="1860" y="2049"/>
                    <a:pt x="2049" y="2049"/>
                  </a:cubicBezTo>
                  <a:lnTo>
                    <a:pt x="3088" y="2049"/>
                  </a:lnTo>
                  <a:lnTo>
                    <a:pt x="3088" y="1734"/>
                  </a:lnTo>
                  <a:cubicBezTo>
                    <a:pt x="3088" y="1513"/>
                    <a:pt x="3246" y="1356"/>
                    <a:pt x="3435" y="135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76"/>
                    <a:pt x="32" y="3467"/>
                  </a:cubicBezTo>
                  <a:cubicBezTo>
                    <a:pt x="32" y="3971"/>
                    <a:pt x="158" y="4506"/>
                    <a:pt x="411" y="4979"/>
                  </a:cubicBezTo>
                  <a:lnTo>
                    <a:pt x="32" y="6459"/>
                  </a:lnTo>
                  <a:cubicBezTo>
                    <a:pt x="1" y="6554"/>
                    <a:pt x="32" y="6680"/>
                    <a:pt x="158" y="6806"/>
                  </a:cubicBezTo>
                  <a:cubicBezTo>
                    <a:pt x="225" y="6851"/>
                    <a:pt x="324" y="6895"/>
                    <a:pt x="420" y="6895"/>
                  </a:cubicBezTo>
                  <a:cubicBezTo>
                    <a:pt x="460" y="6895"/>
                    <a:pt x="500" y="6887"/>
                    <a:pt x="537" y="6869"/>
                  </a:cubicBezTo>
                  <a:lnTo>
                    <a:pt x="1734" y="6396"/>
                  </a:lnTo>
                  <a:cubicBezTo>
                    <a:pt x="2269" y="6712"/>
                    <a:pt x="2899" y="6869"/>
                    <a:pt x="3466" y="6869"/>
                  </a:cubicBezTo>
                  <a:cubicBezTo>
                    <a:pt x="5357" y="6869"/>
                    <a:pt x="6901" y="5357"/>
                    <a:pt x="6901" y="3435"/>
                  </a:cubicBezTo>
                  <a:cubicBezTo>
                    <a:pt x="6901" y="1576"/>
                    <a:pt x="5325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9" name="Google Shape;6719;p72"/>
          <p:cNvGrpSpPr/>
          <p:nvPr/>
        </p:nvGrpSpPr>
        <p:grpSpPr>
          <a:xfrm>
            <a:off x="3074368" y="3818569"/>
            <a:ext cx="353645" cy="353615"/>
            <a:chOff x="-31093575" y="3911725"/>
            <a:chExt cx="291450" cy="291425"/>
          </a:xfrm>
        </p:grpSpPr>
        <p:sp>
          <p:nvSpPr>
            <p:cNvPr id="6720" name="Google Shape;6720;p72"/>
            <p:cNvSpPr/>
            <p:nvPr/>
          </p:nvSpPr>
          <p:spPr>
            <a:xfrm>
              <a:off x="-31093575" y="39117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5829" y="0"/>
                  </a:moveTo>
                  <a:cubicBezTo>
                    <a:pt x="3372" y="0"/>
                    <a:pt x="1261" y="1796"/>
                    <a:pt x="788" y="4159"/>
                  </a:cubicBezTo>
                  <a:cubicBezTo>
                    <a:pt x="347" y="4285"/>
                    <a:pt x="1" y="4694"/>
                    <a:pt x="1" y="5167"/>
                  </a:cubicBezTo>
                  <a:lnTo>
                    <a:pt x="1" y="7876"/>
                  </a:lnTo>
                  <a:cubicBezTo>
                    <a:pt x="1" y="8412"/>
                    <a:pt x="473" y="8885"/>
                    <a:pt x="1009" y="8885"/>
                  </a:cubicBezTo>
                  <a:lnTo>
                    <a:pt x="1702" y="8885"/>
                  </a:lnTo>
                  <a:cubicBezTo>
                    <a:pt x="1891" y="8885"/>
                    <a:pt x="2049" y="8727"/>
                    <a:pt x="2049" y="8538"/>
                  </a:cubicBezTo>
                  <a:lnTo>
                    <a:pt x="2049" y="4442"/>
                  </a:lnTo>
                  <a:cubicBezTo>
                    <a:pt x="2049" y="4253"/>
                    <a:pt x="1891" y="4096"/>
                    <a:pt x="1702" y="4096"/>
                  </a:cubicBezTo>
                  <a:lnTo>
                    <a:pt x="1481" y="4096"/>
                  </a:lnTo>
                  <a:cubicBezTo>
                    <a:pt x="1954" y="2111"/>
                    <a:pt x="3781" y="630"/>
                    <a:pt x="5829" y="630"/>
                  </a:cubicBezTo>
                  <a:cubicBezTo>
                    <a:pt x="7877" y="630"/>
                    <a:pt x="9673" y="2111"/>
                    <a:pt x="10145" y="4096"/>
                  </a:cubicBezTo>
                  <a:lnTo>
                    <a:pt x="9956" y="4096"/>
                  </a:lnTo>
                  <a:cubicBezTo>
                    <a:pt x="9767" y="4096"/>
                    <a:pt x="9610" y="4253"/>
                    <a:pt x="9610" y="4442"/>
                  </a:cubicBezTo>
                  <a:lnTo>
                    <a:pt x="9610" y="8538"/>
                  </a:lnTo>
                  <a:cubicBezTo>
                    <a:pt x="9610" y="8727"/>
                    <a:pt x="9767" y="8885"/>
                    <a:pt x="9956" y="8885"/>
                  </a:cubicBezTo>
                  <a:lnTo>
                    <a:pt x="10271" y="8885"/>
                  </a:lnTo>
                  <a:cubicBezTo>
                    <a:pt x="10114" y="9672"/>
                    <a:pt x="9421" y="10271"/>
                    <a:pt x="8570" y="10271"/>
                  </a:cubicBezTo>
                  <a:lnTo>
                    <a:pt x="6774" y="10271"/>
                  </a:lnTo>
                  <a:cubicBezTo>
                    <a:pt x="6617" y="9893"/>
                    <a:pt x="6270" y="9609"/>
                    <a:pt x="5829" y="9609"/>
                  </a:cubicBezTo>
                  <a:cubicBezTo>
                    <a:pt x="5262" y="9609"/>
                    <a:pt x="4789" y="10082"/>
                    <a:pt x="4789" y="10617"/>
                  </a:cubicBezTo>
                  <a:cubicBezTo>
                    <a:pt x="4789" y="11184"/>
                    <a:pt x="5262" y="11657"/>
                    <a:pt x="5829" y="11657"/>
                  </a:cubicBezTo>
                  <a:cubicBezTo>
                    <a:pt x="6270" y="11657"/>
                    <a:pt x="6648" y="11373"/>
                    <a:pt x="6774" y="10995"/>
                  </a:cubicBezTo>
                  <a:lnTo>
                    <a:pt x="8570" y="10995"/>
                  </a:lnTo>
                  <a:cubicBezTo>
                    <a:pt x="9799" y="10995"/>
                    <a:pt x="10775" y="10082"/>
                    <a:pt x="10933" y="8885"/>
                  </a:cubicBezTo>
                  <a:cubicBezTo>
                    <a:pt x="11342" y="8790"/>
                    <a:pt x="11658" y="8380"/>
                    <a:pt x="11658" y="7908"/>
                  </a:cubicBezTo>
                  <a:lnTo>
                    <a:pt x="11658" y="5198"/>
                  </a:lnTo>
                  <a:cubicBezTo>
                    <a:pt x="11658" y="4694"/>
                    <a:pt x="11311" y="4253"/>
                    <a:pt x="10870" y="4159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72"/>
            <p:cNvSpPr/>
            <p:nvPr/>
          </p:nvSpPr>
          <p:spPr>
            <a:xfrm>
              <a:off x="-31025825" y="3980250"/>
              <a:ext cx="156750" cy="154250"/>
            </a:xfrm>
            <a:custGeom>
              <a:avLst/>
              <a:gdLst/>
              <a:ahLst/>
              <a:cxnLst/>
              <a:rect l="l" t="t" r="r" b="b"/>
              <a:pathLst>
                <a:path w="6270" h="6170" extrusionOk="0">
                  <a:moveTo>
                    <a:pt x="3119" y="1386"/>
                  </a:moveTo>
                  <a:cubicBezTo>
                    <a:pt x="3308" y="1386"/>
                    <a:pt x="3466" y="1544"/>
                    <a:pt x="3466" y="1733"/>
                  </a:cubicBezTo>
                  <a:cubicBezTo>
                    <a:pt x="3466" y="1953"/>
                    <a:pt x="3308" y="2079"/>
                    <a:pt x="3119" y="2079"/>
                  </a:cubicBezTo>
                  <a:cubicBezTo>
                    <a:pt x="2930" y="2079"/>
                    <a:pt x="2773" y="1953"/>
                    <a:pt x="2773" y="1733"/>
                  </a:cubicBezTo>
                  <a:cubicBezTo>
                    <a:pt x="2773" y="1544"/>
                    <a:pt x="2930" y="1386"/>
                    <a:pt x="3119" y="1386"/>
                  </a:cubicBezTo>
                  <a:close/>
                  <a:moveTo>
                    <a:pt x="3119" y="2741"/>
                  </a:moveTo>
                  <a:cubicBezTo>
                    <a:pt x="3308" y="2741"/>
                    <a:pt x="3466" y="2867"/>
                    <a:pt x="3466" y="3088"/>
                  </a:cubicBezTo>
                  <a:lnTo>
                    <a:pt x="3466" y="4474"/>
                  </a:lnTo>
                  <a:cubicBezTo>
                    <a:pt x="3466" y="4663"/>
                    <a:pt x="3308" y="4820"/>
                    <a:pt x="3119" y="4820"/>
                  </a:cubicBezTo>
                  <a:cubicBezTo>
                    <a:pt x="2930" y="4820"/>
                    <a:pt x="2773" y="4663"/>
                    <a:pt x="2773" y="4474"/>
                  </a:cubicBezTo>
                  <a:lnTo>
                    <a:pt x="2773" y="3088"/>
                  </a:lnTo>
                  <a:cubicBezTo>
                    <a:pt x="2773" y="2867"/>
                    <a:pt x="2930" y="2741"/>
                    <a:pt x="3119" y="2741"/>
                  </a:cubicBezTo>
                  <a:close/>
                  <a:moveTo>
                    <a:pt x="3151" y="0"/>
                  </a:moveTo>
                  <a:cubicBezTo>
                    <a:pt x="1449" y="0"/>
                    <a:pt x="63" y="1386"/>
                    <a:pt x="63" y="3088"/>
                  </a:cubicBezTo>
                  <a:cubicBezTo>
                    <a:pt x="63" y="3592"/>
                    <a:pt x="158" y="4096"/>
                    <a:pt x="441" y="4568"/>
                  </a:cubicBezTo>
                  <a:lnTo>
                    <a:pt x="63" y="5734"/>
                  </a:lnTo>
                  <a:cubicBezTo>
                    <a:pt x="0" y="5828"/>
                    <a:pt x="0" y="5955"/>
                    <a:pt x="126" y="6081"/>
                  </a:cubicBezTo>
                  <a:cubicBezTo>
                    <a:pt x="171" y="6125"/>
                    <a:pt x="263" y="6170"/>
                    <a:pt x="357" y="6170"/>
                  </a:cubicBezTo>
                  <a:cubicBezTo>
                    <a:pt x="396" y="6170"/>
                    <a:pt x="436" y="6162"/>
                    <a:pt x="473" y="6144"/>
                  </a:cubicBezTo>
                  <a:lnTo>
                    <a:pt x="1638" y="5765"/>
                  </a:lnTo>
                  <a:cubicBezTo>
                    <a:pt x="2079" y="6049"/>
                    <a:pt x="2615" y="6144"/>
                    <a:pt x="3151" y="6144"/>
                  </a:cubicBezTo>
                  <a:cubicBezTo>
                    <a:pt x="4852" y="6144"/>
                    <a:pt x="6270" y="4789"/>
                    <a:pt x="6270" y="3088"/>
                  </a:cubicBezTo>
                  <a:cubicBezTo>
                    <a:pt x="6270" y="1386"/>
                    <a:pt x="485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2" name="Google Shape;6722;p72"/>
          <p:cNvGrpSpPr/>
          <p:nvPr/>
        </p:nvGrpSpPr>
        <p:grpSpPr>
          <a:xfrm>
            <a:off x="2183798" y="4275536"/>
            <a:ext cx="356497" cy="354586"/>
            <a:chOff x="-29946000" y="3183175"/>
            <a:chExt cx="293800" cy="292225"/>
          </a:xfrm>
        </p:grpSpPr>
        <p:sp>
          <p:nvSpPr>
            <p:cNvPr id="6723" name="Google Shape;6723;p72"/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72"/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72"/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72"/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72"/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72"/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9" name="Google Shape;6729;p72"/>
          <p:cNvGrpSpPr/>
          <p:nvPr/>
        </p:nvGrpSpPr>
        <p:grpSpPr>
          <a:xfrm>
            <a:off x="2628330" y="1532689"/>
            <a:ext cx="358408" cy="354161"/>
            <a:chOff x="-34408675" y="3202075"/>
            <a:chExt cx="295375" cy="291875"/>
          </a:xfrm>
        </p:grpSpPr>
        <p:sp>
          <p:nvSpPr>
            <p:cNvPr id="6730" name="Google Shape;6730;p72"/>
            <p:cNvSpPr/>
            <p:nvPr/>
          </p:nvSpPr>
          <p:spPr>
            <a:xfrm>
              <a:off x="-34274775" y="3202075"/>
              <a:ext cx="161475" cy="161475"/>
            </a:xfrm>
            <a:custGeom>
              <a:avLst/>
              <a:gdLst/>
              <a:ahLst/>
              <a:cxnLst/>
              <a:rect l="l" t="t" r="r" b="b"/>
              <a:pathLst>
                <a:path w="6459" h="6459" extrusionOk="0">
                  <a:moveTo>
                    <a:pt x="3718" y="0"/>
                  </a:moveTo>
                  <a:cubicBezTo>
                    <a:pt x="3560" y="0"/>
                    <a:pt x="3434" y="63"/>
                    <a:pt x="3403" y="189"/>
                  </a:cubicBezTo>
                  <a:cubicBezTo>
                    <a:pt x="3340" y="315"/>
                    <a:pt x="3340" y="473"/>
                    <a:pt x="3466" y="536"/>
                  </a:cubicBezTo>
                  <a:lnTo>
                    <a:pt x="4190" y="1261"/>
                  </a:lnTo>
                  <a:lnTo>
                    <a:pt x="1260" y="4159"/>
                  </a:lnTo>
                  <a:lnTo>
                    <a:pt x="567" y="3466"/>
                  </a:lnTo>
                  <a:cubicBezTo>
                    <a:pt x="496" y="3395"/>
                    <a:pt x="390" y="3360"/>
                    <a:pt x="288" y="3360"/>
                  </a:cubicBezTo>
                  <a:cubicBezTo>
                    <a:pt x="254" y="3360"/>
                    <a:pt x="221" y="3363"/>
                    <a:pt x="189" y="3371"/>
                  </a:cubicBezTo>
                  <a:cubicBezTo>
                    <a:pt x="95" y="3403"/>
                    <a:pt x="0" y="3560"/>
                    <a:pt x="0" y="3686"/>
                  </a:cubicBezTo>
                  <a:lnTo>
                    <a:pt x="0" y="6081"/>
                  </a:lnTo>
                  <a:cubicBezTo>
                    <a:pt x="0" y="6301"/>
                    <a:pt x="158" y="6459"/>
                    <a:pt x="347" y="6459"/>
                  </a:cubicBezTo>
                  <a:lnTo>
                    <a:pt x="2773" y="6459"/>
                  </a:lnTo>
                  <a:cubicBezTo>
                    <a:pt x="2930" y="6459"/>
                    <a:pt x="3025" y="6364"/>
                    <a:pt x="3088" y="6238"/>
                  </a:cubicBezTo>
                  <a:cubicBezTo>
                    <a:pt x="3119" y="6144"/>
                    <a:pt x="3119" y="5986"/>
                    <a:pt x="2993" y="5892"/>
                  </a:cubicBezTo>
                  <a:lnTo>
                    <a:pt x="2300" y="5199"/>
                  </a:lnTo>
                  <a:lnTo>
                    <a:pt x="5198" y="2269"/>
                  </a:lnTo>
                  <a:lnTo>
                    <a:pt x="5923" y="2993"/>
                  </a:lnTo>
                  <a:cubicBezTo>
                    <a:pt x="5969" y="3039"/>
                    <a:pt x="6066" y="3069"/>
                    <a:pt x="6164" y="3069"/>
                  </a:cubicBezTo>
                  <a:cubicBezTo>
                    <a:pt x="6200" y="3069"/>
                    <a:pt x="6236" y="3065"/>
                    <a:pt x="6270" y="3056"/>
                  </a:cubicBezTo>
                  <a:cubicBezTo>
                    <a:pt x="6396" y="3025"/>
                    <a:pt x="6459" y="2867"/>
                    <a:pt x="6459" y="2741"/>
                  </a:cubicBezTo>
                  <a:lnTo>
                    <a:pt x="6459" y="347"/>
                  </a:lnTo>
                  <a:cubicBezTo>
                    <a:pt x="6459" y="158"/>
                    <a:pt x="6301" y="0"/>
                    <a:pt x="6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2"/>
            <p:cNvSpPr/>
            <p:nvPr/>
          </p:nvSpPr>
          <p:spPr>
            <a:xfrm>
              <a:off x="-34378750" y="3263175"/>
              <a:ext cx="76425" cy="73600"/>
            </a:xfrm>
            <a:custGeom>
              <a:avLst/>
              <a:gdLst/>
              <a:ahLst/>
              <a:cxnLst/>
              <a:rect l="l" t="t" r="r" b="b"/>
              <a:pathLst>
                <a:path w="3057" h="2944" extrusionOk="0">
                  <a:moveTo>
                    <a:pt x="970" y="1"/>
                  </a:moveTo>
                  <a:cubicBezTo>
                    <a:pt x="685" y="1"/>
                    <a:pt x="405" y="114"/>
                    <a:pt x="221" y="297"/>
                  </a:cubicBezTo>
                  <a:lnTo>
                    <a:pt x="1" y="549"/>
                  </a:lnTo>
                  <a:lnTo>
                    <a:pt x="2395" y="2944"/>
                  </a:lnTo>
                  <a:lnTo>
                    <a:pt x="2678" y="2755"/>
                  </a:lnTo>
                  <a:cubicBezTo>
                    <a:pt x="3056" y="2345"/>
                    <a:pt x="3056" y="1683"/>
                    <a:pt x="2678" y="1274"/>
                  </a:cubicBezTo>
                  <a:lnTo>
                    <a:pt x="1670" y="297"/>
                  </a:lnTo>
                  <a:cubicBezTo>
                    <a:pt x="1478" y="90"/>
                    <a:pt x="1222" y="1"/>
                    <a:pt x="9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2"/>
            <p:cNvSpPr/>
            <p:nvPr/>
          </p:nvSpPr>
          <p:spPr>
            <a:xfrm>
              <a:off x="-34250375" y="3392300"/>
              <a:ext cx="77225" cy="74425"/>
            </a:xfrm>
            <a:custGeom>
              <a:avLst/>
              <a:gdLst/>
              <a:ahLst/>
              <a:cxnLst/>
              <a:rect l="l" t="t" r="r" b="b"/>
              <a:pathLst>
                <a:path w="3089" h="2977" extrusionOk="0">
                  <a:moveTo>
                    <a:pt x="999" y="0"/>
                  </a:moveTo>
                  <a:cubicBezTo>
                    <a:pt x="787" y="0"/>
                    <a:pt x="577" y="66"/>
                    <a:pt x="410" y="205"/>
                  </a:cubicBezTo>
                  <a:cubicBezTo>
                    <a:pt x="379" y="205"/>
                    <a:pt x="316" y="268"/>
                    <a:pt x="284" y="299"/>
                  </a:cubicBezTo>
                  <a:lnTo>
                    <a:pt x="1" y="583"/>
                  </a:lnTo>
                  <a:lnTo>
                    <a:pt x="2427" y="2977"/>
                  </a:lnTo>
                  <a:lnTo>
                    <a:pt x="2679" y="2693"/>
                  </a:lnTo>
                  <a:cubicBezTo>
                    <a:pt x="3088" y="2315"/>
                    <a:pt x="3088" y="1622"/>
                    <a:pt x="2679" y="1244"/>
                  </a:cubicBezTo>
                  <a:lnTo>
                    <a:pt x="1734" y="299"/>
                  </a:lnTo>
                  <a:cubicBezTo>
                    <a:pt x="1540" y="105"/>
                    <a:pt x="1267" y="0"/>
                    <a:pt x="9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2"/>
            <p:cNvSpPr/>
            <p:nvPr/>
          </p:nvSpPr>
          <p:spPr>
            <a:xfrm>
              <a:off x="-34408675" y="3290275"/>
              <a:ext cx="207150" cy="203675"/>
            </a:xfrm>
            <a:custGeom>
              <a:avLst/>
              <a:gdLst/>
              <a:ahLst/>
              <a:cxnLst/>
              <a:rect l="l" t="t" r="r" b="b"/>
              <a:pathLst>
                <a:path w="8286" h="8147" extrusionOk="0">
                  <a:moveTo>
                    <a:pt x="725" y="1"/>
                  </a:moveTo>
                  <a:cubicBezTo>
                    <a:pt x="95" y="631"/>
                    <a:pt x="0" y="1387"/>
                    <a:pt x="284" y="2017"/>
                  </a:cubicBezTo>
                  <a:cubicBezTo>
                    <a:pt x="1387" y="4223"/>
                    <a:pt x="3938" y="6774"/>
                    <a:pt x="6270" y="7972"/>
                  </a:cubicBezTo>
                  <a:cubicBezTo>
                    <a:pt x="6499" y="8086"/>
                    <a:pt x="6745" y="8147"/>
                    <a:pt x="6996" y="8147"/>
                  </a:cubicBezTo>
                  <a:cubicBezTo>
                    <a:pt x="7434" y="8147"/>
                    <a:pt x="7886" y="7963"/>
                    <a:pt x="8286" y="756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4" name="Google Shape;6734;p72"/>
          <p:cNvGrpSpPr/>
          <p:nvPr/>
        </p:nvGrpSpPr>
        <p:grpSpPr>
          <a:xfrm>
            <a:off x="2630241" y="1972683"/>
            <a:ext cx="354586" cy="356254"/>
            <a:chOff x="-34405525" y="3558075"/>
            <a:chExt cx="292225" cy="293600"/>
          </a:xfrm>
        </p:grpSpPr>
        <p:sp>
          <p:nvSpPr>
            <p:cNvPr id="6735" name="Google Shape;6735;p72"/>
            <p:cNvSpPr/>
            <p:nvPr/>
          </p:nvSpPr>
          <p:spPr>
            <a:xfrm>
              <a:off x="-34303150" y="3663825"/>
              <a:ext cx="189850" cy="187850"/>
            </a:xfrm>
            <a:custGeom>
              <a:avLst/>
              <a:gdLst/>
              <a:ahLst/>
              <a:cxnLst/>
              <a:rect l="l" t="t" r="r" b="b"/>
              <a:pathLst>
                <a:path w="7594" h="7514" extrusionOk="0">
                  <a:moveTo>
                    <a:pt x="5487" y="0"/>
                  </a:moveTo>
                  <a:cubicBezTo>
                    <a:pt x="5380" y="0"/>
                    <a:pt x="5278" y="8"/>
                    <a:pt x="5168" y="24"/>
                  </a:cubicBezTo>
                  <a:cubicBezTo>
                    <a:pt x="4349" y="181"/>
                    <a:pt x="3656" y="843"/>
                    <a:pt x="3561" y="1630"/>
                  </a:cubicBezTo>
                  <a:cubicBezTo>
                    <a:pt x="3467" y="2198"/>
                    <a:pt x="3561" y="2513"/>
                    <a:pt x="3719" y="2891"/>
                  </a:cubicBezTo>
                  <a:lnTo>
                    <a:pt x="285" y="6325"/>
                  </a:lnTo>
                  <a:cubicBezTo>
                    <a:pt x="1" y="6608"/>
                    <a:pt x="1" y="7049"/>
                    <a:pt x="285" y="7301"/>
                  </a:cubicBezTo>
                  <a:cubicBezTo>
                    <a:pt x="426" y="7443"/>
                    <a:pt x="600" y="7514"/>
                    <a:pt x="773" y="7514"/>
                  </a:cubicBezTo>
                  <a:cubicBezTo>
                    <a:pt x="946" y="7514"/>
                    <a:pt x="1119" y="7443"/>
                    <a:pt x="1261" y="7301"/>
                  </a:cubicBezTo>
                  <a:lnTo>
                    <a:pt x="4695" y="3899"/>
                  </a:lnTo>
                  <a:cubicBezTo>
                    <a:pt x="5022" y="4016"/>
                    <a:pt x="5280" y="4080"/>
                    <a:pt x="5597" y="4080"/>
                  </a:cubicBezTo>
                  <a:cubicBezTo>
                    <a:pt x="5708" y="4080"/>
                    <a:pt x="5825" y="4073"/>
                    <a:pt x="5955" y="4056"/>
                  </a:cubicBezTo>
                  <a:cubicBezTo>
                    <a:pt x="6775" y="3899"/>
                    <a:pt x="7436" y="3206"/>
                    <a:pt x="7562" y="2418"/>
                  </a:cubicBezTo>
                  <a:cubicBezTo>
                    <a:pt x="7594" y="2198"/>
                    <a:pt x="7594" y="1945"/>
                    <a:pt x="7562" y="1756"/>
                  </a:cubicBezTo>
                  <a:cubicBezTo>
                    <a:pt x="7562" y="1630"/>
                    <a:pt x="7436" y="1504"/>
                    <a:pt x="7310" y="1473"/>
                  </a:cubicBezTo>
                  <a:cubicBezTo>
                    <a:pt x="7287" y="1465"/>
                    <a:pt x="7259" y="1461"/>
                    <a:pt x="7229" y="1461"/>
                  </a:cubicBezTo>
                  <a:cubicBezTo>
                    <a:pt x="7141" y="1461"/>
                    <a:pt x="7034" y="1497"/>
                    <a:pt x="6964" y="1567"/>
                  </a:cubicBezTo>
                  <a:lnTo>
                    <a:pt x="6491" y="2040"/>
                  </a:lnTo>
                  <a:cubicBezTo>
                    <a:pt x="6365" y="2166"/>
                    <a:pt x="6192" y="2229"/>
                    <a:pt x="6014" y="2229"/>
                  </a:cubicBezTo>
                  <a:cubicBezTo>
                    <a:pt x="5837" y="2229"/>
                    <a:pt x="5656" y="2166"/>
                    <a:pt x="5514" y="2040"/>
                  </a:cubicBezTo>
                  <a:cubicBezTo>
                    <a:pt x="5231" y="1756"/>
                    <a:pt x="5231" y="1315"/>
                    <a:pt x="5514" y="1032"/>
                  </a:cubicBezTo>
                  <a:lnTo>
                    <a:pt x="6018" y="622"/>
                  </a:lnTo>
                  <a:cubicBezTo>
                    <a:pt x="6113" y="528"/>
                    <a:pt x="6144" y="370"/>
                    <a:pt x="6113" y="276"/>
                  </a:cubicBezTo>
                  <a:cubicBezTo>
                    <a:pt x="6050" y="150"/>
                    <a:pt x="5955" y="55"/>
                    <a:pt x="5829" y="24"/>
                  </a:cubicBezTo>
                  <a:cubicBezTo>
                    <a:pt x="5703" y="8"/>
                    <a:pt x="5593" y="0"/>
                    <a:pt x="54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2"/>
            <p:cNvSpPr/>
            <p:nvPr/>
          </p:nvSpPr>
          <p:spPr>
            <a:xfrm>
              <a:off x="-34250375" y="3565950"/>
              <a:ext cx="46500" cy="46500"/>
            </a:xfrm>
            <a:custGeom>
              <a:avLst/>
              <a:gdLst/>
              <a:ahLst/>
              <a:cxnLst/>
              <a:rect l="l" t="t" r="r" b="b"/>
              <a:pathLst>
                <a:path w="1860" h="1860" extrusionOk="0">
                  <a:moveTo>
                    <a:pt x="1" y="1"/>
                  </a:moveTo>
                  <a:lnTo>
                    <a:pt x="1" y="1859"/>
                  </a:lnTo>
                  <a:lnTo>
                    <a:pt x="1860" y="18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2"/>
            <p:cNvSpPr/>
            <p:nvPr/>
          </p:nvSpPr>
          <p:spPr>
            <a:xfrm>
              <a:off x="-34405525" y="3558075"/>
              <a:ext cx="206375" cy="276475"/>
            </a:xfrm>
            <a:custGeom>
              <a:avLst/>
              <a:gdLst/>
              <a:ahLst/>
              <a:cxnLst/>
              <a:rect l="l" t="t" r="r" b="b"/>
              <a:pathLst>
                <a:path w="8255" h="11059" extrusionOk="0">
                  <a:moveTo>
                    <a:pt x="3812" y="1450"/>
                  </a:moveTo>
                  <a:cubicBezTo>
                    <a:pt x="4001" y="1450"/>
                    <a:pt x="4159" y="1607"/>
                    <a:pt x="4159" y="1796"/>
                  </a:cubicBezTo>
                  <a:cubicBezTo>
                    <a:pt x="4159" y="2017"/>
                    <a:pt x="4001" y="2174"/>
                    <a:pt x="3812" y="2174"/>
                  </a:cubicBezTo>
                  <a:cubicBezTo>
                    <a:pt x="3623" y="2174"/>
                    <a:pt x="3466" y="2017"/>
                    <a:pt x="3466" y="1796"/>
                  </a:cubicBezTo>
                  <a:cubicBezTo>
                    <a:pt x="3466" y="1607"/>
                    <a:pt x="3623" y="1450"/>
                    <a:pt x="3812" y="1450"/>
                  </a:cubicBezTo>
                  <a:close/>
                  <a:moveTo>
                    <a:pt x="3812" y="2836"/>
                  </a:moveTo>
                  <a:cubicBezTo>
                    <a:pt x="4001" y="2836"/>
                    <a:pt x="4159" y="2993"/>
                    <a:pt x="4159" y="3183"/>
                  </a:cubicBezTo>
                  <a:lnTo>
                    <a:pt x="4159" y="5293"/>
                  </a:lnTo>
                  <a:cubicBezTo>
                    <a:pt x="4159" y="5482"/>
                    <a:pt x="4001" y="5640"/>
                    <a:pt x="3812" y="5640"/>
                  </a:cubicBezTo>
                  <a:cubicBezTo>
                    <a:pt x="3623" y="5640"/>
                    <a:pt x="3466" y="5482"/>
                    <a:pt x="3466" y="5293"/>
                  </a:cubicBezTo>
                  <a:lnTo>
                    <a:pt x="3466" y="3183"/>
                  </a:lnTo>
                  <a:cubicBezTo>
                    <a:pt x="3466" y="2993"/>
                    <a:pt x="3623" y="2836"/>
                    <a:pt x="3812" y="2836"/>
                  </a:cubicBezTo>
                  <a:close/>
                  <a:moveTo>
                    <a:pt x="5860" y="6301"/>
                  </a:moveTo>
                  <a:cubicBezTo>
                    <a:pt x="6049" y="6301"/>
                    <a:pt x="6207" y="6459"/>
                    <a:pt x="6207" y="6648"/>
                  </a:cubicBezTo>
                  <a:cubicBezTo>
                    <a:pt x="6207" y="6837"/>
                    <a:pt x="6049" y="6995"/>
                    <a:pt x="5860" y="6995"/>
                  </a:cubicBezTo>
                  <a:lnTo>
                    <a:pt x="1733" y="6995"/>
                  </a:lnTo>
                  <a:cubicBezTo>
                    <a:pt x="1544" y="6995"/>
                    <a:pt x="1387" y="6837"/>
                    <a:pt x="1387" y="6648"/>
                  </a:cubicBezTo>
                  <a:cubicBezTo>
                    <a:pt x="1387" y="6459"/>
                    <a:pt x="1544" y="6301"/>
                    <a:pt x="1733" y="6301"/>
                  </a:cubicBezTo>
                  <a:close/>
                  <a:moveTo>
                    <a:pt x="4537" y="7688"/>
                  </a:moveTo>
                  <a:cubicBezTo>
                    <a:pt x="4726" y="7688"/>
                    <a:pt x="4884" y="7845"/>
                    <a:pt x="4884" y="8034"/>
                  </a:cubicBezTo>
                  <a:cubicBezTo>
                    <a:pt x="4884" y="8223"/>
                    <a:pt x="4726" y="8381"/>
                    <a:pt x="4537" y="8381"/>
                  </a:cubicBezTo>
                  <a:lnTo>
                    <a:pt x="1733" y="8381"/>
                  </a:lnTo>
                  <a:cubicBezTo>
                    <a:pt x="1544" y="8381"/>
                    <a:pt x="1387" y="8223"/>
                    <a:pt x="1387" y="8034"/>
                  </a:cubicBezTo>
                  <a:cubicBezTo>
                    <a:pt x="1387" y="7845"/>
                    <a:pt x="1544" y="7688"/>
                    <a:pt x="1733" y="768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681"/>
                  </a:lnTo>
                  <a:cubicBezTo>
                    <a:pt x="0" y="10964"/>
                    <a:pt x="158" y="11059"/>
                    <a:pt x="347" y="11059"/>
                  </a:cubicBezTo>
                  <a:lnTo>
                    <a:pt x="3466" y="11059"/>
                  </a:lnTo>
                  <a:cubicBezTo>
                    <a:pt x="3466" y="10712"/>
                    <a:pt x="3592" y="10366"/>
                    <a:pt x="3844" y="10082"/>
                  </a:cubicBezTo>
                  <a:lnTo>
                    <a:pt x="4254" y="9704"/>
                  </a:lnTo>
                  <a:lnTo>
                    <a:pt x="1702" y="9704"/>
                  </a:lnTo>
                  <a:cubicBezTo>
                    <a:pt x="1481" y="9704"/>
                    <a:pt x="1324" y="9546"/>
                    <a:pt x="1324" y="9326"/>
                  </a:cubicBezTo>
                  <a:cubicBezTo>
                    <a:pt x="1324" y="9137"/>
                    <a:pt x="1481" y="8979"/>
                    <a:pt x="1702" y="8979"/>
                  </a:cubicBezTo>
                  <a:lnTo>
                    <a:pt x="4915" y="8979"/>
                  </a:lnTo>
                  <a:lnTo>
                    <a:pt x="6963" y="6932"/>
                  </a:lnTo>
                  <a:cubicBezTo>
                    <a:pt x="6900" y="6585"/>
                    <a:pt x="6805" y="6238"/>
                    <a:pt x="6931" y="5703"/>
                  </a:cubicBezTo>
                  <a:cubicBezTo>
                    <a:pt x="7089" y="4915"/>
                    <a:pt x="7562" y="4254"/>
                    <a:pt x="8255" y="3876"/>
                  </a:cubicBezTo>
                  <a:lnTo>
                    <a:pt x="8255" y="2773"/>
                  </a:lnTo>
                  <a:lnTo>
                    <a:pt x="5860" y="2773"/>
                  </a:lnTo>
                  <a:cubicBezTo>
                    <a:pt x="5671" y="2773"/>
                    <a:pt x="5514" y="2615"/>
                    <a:pt x="5514" y="2395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8" name="Google Shape;6738;p72"/>
          <p:cNvGrpSpPr/>
          <p:nvPr/>
        </p:nvGrpSpPr>
        <p:grpSpPr>
          <a:xfrm>
            <a:off x="2629755" y="2409340"/>
            <a:ext cx="355557" cy="353615"/>
            <a:chOff x="-34406325" y="3919600"/>
            <a:chExt cx="293025" cy="291425"/>
          </a:xfrm>
        </p:grpSpPr>
        <p:sp>
          <p:nvSpPr>
            <p:cNvPr id="6739" name="Google Shape;6739;p72"/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2"/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2"/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2"/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2"/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2"/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2"/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6" name="Google Shape;6746;p72"/>
          <p:cNvGrpSpPr/>
          <p:nvPr/>
        </p:nvGrpSpPr>
        <p:grpSpPr>
          <a:xfrm>
            <a:off x="1293653" y="2888703"/>
            <a:ext cx="353645" cy="342179"/>
            <a:chOff x="-32568800" y="3232000"/>
            <a:chExt cx="291450" cy="282000"/>
          </a:xfrm>
        </p:grpSpPr>
        <p:sp>
          <p:nvSpPr>
            <p:cNvPr id="6747" name="Google Shape;6747;p72"/>
            <p:cNvSpPr/>
            <p:nvPr/>
          </p:nvSpPr>
          <p:spPr>
            <a:xfrm>
              <a:off x="-32545150" y="3232000"/>
              <a:ext cx="244175" cy="246550"/>
            </a:xfrm>
            <a:custGeom>
              <a:avLst/>
              <a:gdLst/>
              <a:ahLst/>
              <a:cxnLst/>
              <a:rect l="l" t="t" r="r" b="b"/>
              <a:pathLst>
                <a:path w="9767" h="9862" extrusionOk="0">
                  <a:moveTo>
                    <a:pt x="4883" y="1"/>
                  </a:moveTo>
                  <a:cubicBezTo>
                    <a:pt x="4505" y="1"/>
                    <a:pt x="4222" y="316"/>
                    <a:pt x="4222" y="662"/>
                  </a:cubicBezTo>
                  <a:lnTo>
                    <a:pt x="4222" y="4128"/>
                  </a:lnTo>
                  <a:cubicBezTo>
                    <a:pt x="4159" y="4033"/>
                    <a:pt x="2899" y="1859"/>
                    <a:pt x="2772" y="1702"/>
                  </a:cubicBezTo>
                  <a:cubicBezTo>
                    <a:pt x="2639" y="1479"/>
                    <a:pt x="2394" y="1350"/>
                    <a:pt x="2151" y="1350"/>
                  </a:cubicBezTo>
                  <a:cubicBezTo>
                    <a:pt x="2051" y="1350"/>
                    <a:pt x="1951" y="1372"/>
                    <a:pt x="1859" y="1418"/>
                  </a:cubicBezTo>
                  <a:cubicBezTo>
                    <a:pt x="1512" y="1576"/>
                    <a:pt x="1386" y="2017"/>
                    <a:pt x="1544" y="2332"/>
                  </a:cubicBezTo>
                  <a:cubicBezTo>
                    <a:pt x="1544" y="2363"/>
                    <a:pt x="2804" y="4947"/>
                    <a:pt x="2836" y="4947"/>
                  </a:cubicBezTo>
                  <a:cubicBezTo>
                    <a:pt x="3434" y="4947"/>
                    <a:pt x="5261" y="4947"/>
                    <a:pt x="5261" y="6617"/>
                  </a:cubicBezTo>
                  <a:cubicBezTo>
                    <a:pt x="5261" y="6806"/>
                    <a:pt x="5104" y="6963"/>
                    <a:pt x="4883" y="6963"/>
                  </a:cubicBezTo>
                  <a:cubicBezTo>
                    <a:pt x="4694" y="6963"/>
                    <a:pt x="4537" y="6806"/>
                    <a:pt x="4537" y="6617"/>
                  </a:cubicBezTo>
                  <a:cubicBezTo>
                    <a:pt x="4537" y="6018"/>
                    <a:pt x="4253" y="5640"/>
                    <a:pt x="3056" y="5608"/>
                  </a:cubicBezTo>
                  <a:cubicBezTo>
                    <a:pt x="3056" y="5608"/>
                    <a:pt x="1260" y="4254"/>
                    <a:pt x="1197" y="4191"/>
                  </a:cubicBezTo>
                  <a:cubicBezTo>
                    <a:pt x="1060" y="4084"/>
                    <a:pt x="901" y="4029"/>
                    <a:pt x="745" y="4029"/>
                  </a:cubicBezTo>
                  <a:cubicBezTo>
                    <a:pt x="578" y="4029"/>
                    <a:pt x="414" y="4092"/>
                    <a:pt x="284" y="4222"/>
                  </a:cubicBezTo>
                  <a:cubicBezTo>
                    <a:pt x="0" y="4506"/>
                    <a:pt x="0" y="4915"/>
                    <a:pt x="284" y="5199"/>
                  </a:cubicBezTo>
                  <a:lnTo>
                    <a:pt x="1859" y="6774"/>
                  </a:lnTo>
                  <a:cubicBezTo>
                    <a:pt x="2048" y="6963"/>
                    <a:pt x="2142" y="7215"/>
                    <a:pt x="2142" y="7436"/>
                  </a:cubicBezTo>
                  <a:cubicBezTo>
                    <a:pt x="2142" y="8034"/>
                    <a:pt x="2520" y="8538"/>
                    <a:pt x="3088" y="8759"/>
                  </a:cubicBezTo>
                  <a:cubicBezTo>
                    <a:pt x="3245" y="8790"/>
                    <a:pt x="3371" y="8948"/>
                    <a:pt x="3434" y="9074"/>
                  </a:cubicBezTo>
                  <a:cubicBezTo>
                    <a:pt x="2426" y="8979"/>
                    <a:pt x="1260" y="8790"/>
                    <a:pt x="1103" y="8475"/>
                  </a:cubicBezTo>
                  <a:cubicBezTo>
                    <a:pt x="1103" y="8475"/>
                    <a:pt x="1197" y="8349"/>
                    <a:pt x="1638" y="8192"/>
                  </a:cubicBezTo>
                  <a:cubicBezTo>
                    <a:pt x="1544" y="8003"/>
                    <a:pt x="1481" y="7751"/>
                    <a:pt x="1481" y="7530"/>
                  </a:cubicBezTo>
                  <a:cubicBezTo>
                    <a:pt x="756" y="7782"/>
                    <a:pt x="441" y="8066"/>
                    <a:pt x="441" y="8475"/>
                  </a:cubicBezTo>
                  <a:cubicBezTo>
                    <a:pt x="441" y="9641"/>
                    <a:pt x="3718" y="9862"/>
                    <a:pt x="4883" y="9862"/>
                  </a:cubicBezTo>
                  <a:cubicBezTo>
                    <a:pt x="6081" y="9862"/>
                    <a:pt x="9357" y="9641"/>
                    <a:pt x="9357" y="8475"/>
                  </a:cubicBezTo>
                  <a:cubicBezTo>
                    <a:pt x="9357" y="8066"/>
                    <a:pt x="8979" y="7751"/>
                    <a:pt x="8317" y="7530"/>
                  </a:cubicBezTo>
                  <a:cubicBezTo>
                    <a:pt x="8317" y="7782"/>
                    <a:pt x="8286" y="8003"/>
                    <a:pt x="8160" y="8192"/>
                  </a:cubicBezTo>
                  <a:cubicBezTo>
                    <a:pt x="8286" y="8255"/>
                    <a:pt x="8349" y="8286"/>
                    <a:pt x="8443" y="8318"/>
                  </a:cubicBezTo>
                  <a:lnTo>
                    <a:pt x="8664" y="8444"/>
                  </a:lnTo>
                  <a:cubicBezTo>
                    <a:pt x="8475" y="8790"/>
                    <a:pt x="7372" y="8948"/>
                    <a:pt x="6364" y="9074"/>
                  </a:cubicBezTo>
                  <a:cubicBezTo>
                    <a:pt x="6427" y="8979"/>
                    <a:pt x="6553" y="8885"/>
                    <a:pt x="6711" y="8822"/>
                  </a:cubicBezTo>
                  <a:cubicBezTo>
                    <a:pt x="7246" y="8633"/>
                    <a:pt x="7656" y="8129"/>
                    <a:pt x="7656" y="7530"/>
                  </a:cubicBezTo>
                  <a:lnTo>
                    <a:pt x="7656" y="6428"/>
                  </a:lnTo>
                  <a:lnTo>
                    <a:pt x="9515" y="4569"/>
                  </a:lnTo>
                  <a:cubicBezTo>
                    <a:pt x="9767" y="4317"/>
                    <a:pt x="9767" y="3876"/>
                    <a:pt x="9515" y="3592"/>
                  </a:cubicBezTo>
                  <a:cubicBezTo>
                    <a:pt x="9373" y="3450"/>
                    <a:pt x="9192" y="3379"/>
                    <a:pt x="9010" y="3379"/>
                  </a:cubicBezTo>
                  <a:cubicBezTo>
                    <a:pt x="8829" y="3379"/>
                    <a:pt x="8648" y="3450"/>
                    <a:pt x="8506" y="3592"/>
                  </a:cubicBezTo>
                  <a:cubicBezTo>
                    <a:pt x="8191" y="3876"/>
                    <a:pt x="7498" y="4411"/>
                    <a:pt x="7026" y="4789"/>
                  </a:cubicBezTo>
                  <a:cubicBezTo>
                    <a:pt x="7089" y="4663"/>
                    <a:pt x="8191" y="2426"/>
                    <a:pt x="8254" y="2332"/>
                  </a:cubicBezTo>
                  <a:cubicBezTo>
                    <a:pt x="8412" y="1985"/>
                    <a:pt x="8286" y="1576"/>
                    <a:pt x="7939" y="1418"/>
                  </a:cubicBezTo>
                  <a:cubicBezTo>
                    <a:pt x="7847" y="1372"/>
                    <a:pt x="7747" y="1350"/>
                    <a:pt x="7647" y="1350"/>
                  </a:cubicBezTo>
                  <a:cubicBezTo>
                    <a:pt x="7404" y="1350"/>
                    <a:pt x="7159" y="1479"/>
                    <a:pt x="7026" y="1702"/>
                  </a:cubicBezTo>
                  <a:cubicBezTo>
                    <a:pt x="6900" y="1859"/>
                    <a:pt x="5639" y="4033"/>
                    <a:pt x="5576" y="4128"/>
                  </a:cubicBezTo>
                  <a:lnTo>
                    <a:pt x="5576" y="662"/>
                  </a:lnTo>
                  <a:cubicBezTo>
                    <a:pt x="5576" y="284"/>
                    <a:pt x="5261" y="1"/>
                    <a:pt x="4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2"/>
            <p:cNvSpPr/>
            <p:nvPr/>
          </p:nvSpPr>
          <p:spPr>
            <a:xfrm>
              <a:off x="-32568800" y="3392675"/>
              <a:ext cx="291450" cy="121325"/>
            </a:xfrm>
            <a:custGeom>
              <a:avLst/>
              <a:gdLst/>
              <a:ahLst/>
              <a:cxnLst/>
              <a:rect l="l" t="t" r="r" b="b"/>
              <a:pathLst>
                <a:path w="11658" h="4853" extrusionOk="0">
                  <a:moveTo>
                    <a:pt x="9578" y="1"/>
                  </a:moveTo>
                  <a:lnTo>
                    <a:pt x="9263" y="316"/>
                  </a:lnTo>
                  <a:lnTo>
                    <a:pt x="9263" y="631"/>
                  </a:lnTo>
                  <a:cubicBezTo>
                    <a:pt x="10335" y="1040"/>
                    <a:pt x="10965" y="1576"/>
                    <a:pt x="10965" y="2143"/>
                  </a:cubicBezTo>
                  <a:cubicBezTo>
                    <a:pt x="10965" y="3119"/>
                    <a:pt x="8885" y="4191"/>
                    <a:pt x="5829" y="4191"/>
                  </a:cubicBezTo>
                  <a:cubicBezTo>
                    <a:pt x="2805" y="4191"/>
                    <a:pt x="726" y="3119"/>
                    <a:pt x="726" y="2143"/>
                  </a:cubicBezTo>
                  <a:cubicBezTo>
                    <a:pt x="726" y="1607"/>
                    <a:pt x="1261" y="1103"/>
                    <a:pt x="2175" y="725"/>
                  </a:cubicBezTo>
                  <a:lnTo>
                    <a:pt x="1671" y="190"/>
                  </a:lnTo>
                  <a:cubicBezTo>
                    <a:pt x="631" y="725"/>
                    <a:pt x="1" y="1387"/>
                    <a:pt x="1" y="2111"/>
                  </a:cubicBezTo>
                  <a:cubicBezTo>
                    <a:pt x="1" y="3655"/>
                    <a:pt x="2584" y="4852"/>
                    <a:pt x="5829" y="4852"/>
                  </a:cubicBezTo>
                  <a:cubicBezTo>
                    <a:pt x="9106" y="4852"/>
                    <a:pt x="11658" y="3624"/>
                    <a:pt x="11658" y="2111"/>
                  </a:cubicBezTo>
                  <a:cubicBezTo>
                    <a:pt x="11658" y="1261"/>
                    <a:pt x="10870" y="505"/>
                    <a:pt x="9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9" name="Google Shape;6749;p72"/>
          <p:cNvGrpSpPr/>
          <p:nvPr/>
        </p:nvGrpSpPr>
        <p:grpSpPr>
          <a:xfrm>
            <a:off x="1293183" y="3353613"/>
            <a:ext cx="354586" cy="353645"/>
            <a:chOff x="-32569575" y="3586425"/>
            <a:chExt cx="292225" cy="291450"/>
          </a:xfrm>
        </p:grpSpPr>
        <p:sp>
          <p:nvSpPr>
            <p:cNvPr id="6750" name="Google Shape;6750;p72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2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2" name="Google Shape;6752;p72"/>
          <p:cNvGrpSpPr/>
          <p:nvPr/>
        </p:nvGrpSpPr>
        <p:grpSpPr>
          <a:xfrm>
            <a:off x="1284098" y="3818205"/>
            <a:ext cx="372756" cy="354343"/>
            <a:chOff x="-32576675" y="3944600"/>
            <a:chExt cx="307200" cy="292025"/>
          </a:xfrm>
        </p:grpSpPr>
        <p:sp>
          <p:nvSpPr>
            <p:cNvPr id="6753" name="Google Shape;6753;p72"/>
            <p:cNvSpPr/>
            <p:nvPr/>
          </p:nvSpPr>
          <p:spPr>
            <a:xfrm>
              <a:off x="-32482950" y="3944600"/>
              <a:ext cx="213475" cy="214650"/>
            </a:xfrm>
            <a:custGeom>
              <a:avLst/>
              <a:gdLst/>
              <a:ahLst/>
              <a:cxnLst/>
              <a:rect l="l" t="t" r="r" b="b"/>
              <a:pathLst>
                <a:path w="8539" h="8586" extrusionOk="0">
                  <a:moveTo>
                    <a:pt x="5156" y="1"/>
                  </a:moveTo>
                  <a:cubicBezTo>
                    <a:pt x="4372" y="1"/>
                    <a:pt x="3593" y="308"/>
                    <a:pt x="2994" y="922"/>
                  </a:cubicBezTo>
                  <a:lnTo>
                    <a:pt x="1450" y="2466"/>
                  </a:lnTo>
                  <a:cubicBezTo>
                    <a:pt x="1681" y="2417"/>
                    <a:pt x="1916" y="2392"/>
                    <a:pt x="2152" y="2392"/>
                  </a:cubicBezTo>
                  <a:cubicBezTo>
                    <a:pt x="2529" y="2392"/>
                    <a:pt x="2909" y="2456"/>
                    <a:pt x="3277" y="2592"/>
                  </a:cubicBezTo>
                  <a:lnTo>
                    <a:pt x="3939" y="1899"/>
                  </a:lnTo>
                  <a:cubicBezTo>
                    <a:pt x="4270" y="1568"/>
                    <a:pt x="4703" y="1402"/>
                    <a:pt x="5136" y="1402"/>
                  </a:cubicBezTo>
                  <a:cubicBezTo>
                    <a:pt x="5569" y="1402"/>
                    <a:pt x="6003" y="1568"/>
                    <a:pt x="6333" y="1899"/>
                  </a:cubicBezTo>
                  <a:cubicBezTo>
                    <a:pt x="7027" y="2592"/>
                    <a:pt x="7027" y="3631"/>
                    <a:pt x="6333" y="4325"/>
                  </a:cubicBezTo>
                  <a:lnTo>
                    <a:pt x="3939" y="6719"/>
                  </a:lnTo>
                  <a:cubicBezTo>
                    <a:pt x="3608" y="7050"/>
                    <a:pt x="3175" y="7215"/>
                    <a:pt x="2742" y="7215"/>
                  </a:cubicBezTo>
                  <a:cubicBezTo>
                    <a:pt x="2309" y="7215"/>
                    <a:pt x="1875" y="7050"/>
                    <a:pt x="1545" y="6719"/>
                  </a:cubicBezTo>
                  <a:cubicBezTo>
                    <a:pt x="1261" y="6435"/>
                    <a:pt x="1104" y="6089"/>
                    <a:pt x="1072" y="5742"/>
                  </a:cubicBezTo>
                  <a:lnTo>
                    <a:pt x="1" y="6782"/>
                  </a:lnTo>
                  <a:cubicBezTo>
                    <a:pt x="158" y="7097"/>
                    <a:pt x="348" y="7381"/>
                    <a:pt x="600" y="7664"/>
                  </a:cubicBezTo>
                  <a:cubicBezTo>
                    <a:pt x="1214" y="8278"/>
                    <a:pt x="2002" y="8586"/>
                    <a:pt x="2781" y="8586"/>
                  </a:cubicBezTo>
                  <a:cubicBezTo>
                    <a:pt x="3561" y="8586"/>
                    <a:pt x="4333" y="8278"/>
                    <a:pt x="4916" y="7664"/>
                  </a:cubicBezTo>
                  <a:lnTo>
                    <a:pt x="7342" y="5270"/>
                  </a:lnTo>
                  <a:cubicBezTo>
                    <a:pt x="8539" y="4073"/>
                    <a:pt x="8539" y="2151"/>
                    <a:pt x="7342" y="922"/>
                  </a:cubicBezTo>
                  <a:cubicBezTo>
                    <a:pt x="6727" y="308"/>
                    <a:pt x="5940" y="1"/>
                    <a:pt x="51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2"/>
            <p:cNvSpPr/>
            <p:nvPr/>
          </p:nvSpPr>
          <p:spPr>
            <a:xfrm>
              <a:off x="-32576675" y="4020200"/>
              <a:ext cx="215850" cy="216425"/>
            </a:xfrm>
            <a:custGeom>
              <a:avLst/>
              <a:gdLst/>
              <a:ahLst/>
              <a:cxnLst/>
              <a:rect l="l" t="t" r="r" b="b"/>
              <a:pathLst>
                <a:path w="8634" h="8657" extrusionOk="0">
                  <a:moveTo>
                    <a:pt x="5865" y="1"/>
                  </a:moveTo>
                  <a:cubicBezTo>
                    <a:pt x="5081" y="1"/>
                    <a:pt x="4301" y="308"/>
                    <a:pt x="3718" y="922"/>
                  </a:cubicBezTo>
                  <a:lnTo>
                    <a:pt x="1230" y="3411"/>
                  </a:lnTo>
                  <a:cubicBezTo>
                    <a:pt x="1" y="4640"/>
                    <a:pt x="1" y="6562"/>
                    <a:pt x="1230" y="7759"/>
                  </a:cubicBezTo>
                  <a:cubicBezTo>
                    <a:pt x="1844" y="8358"/>
                    <a:pt x="2632" y="8657"/>
                    <a:pt x="3415" y="8657"/>
                  </a:cubicBezTo>
                  <a:cubicBezTo>
                    <a:pt x="4199" y="8657"/>
                    <a:pt x="4979" y="8358"/>
                    <a:pt x="5577" y="7759"/>
                  </a:cubicBezTo>
                  <a:lnTo>
                    <a:pt x="7152" y="6184"/>
                  </a:lnTo>
                  <a:lnTo>
                    <a:pt x="7152" y="6184"/>
                  </a:lnTo>
                  <a:cubicBezTo>
                    <a:pt x="6938" y="6218"/>
                    <a:pt x="6719" y="6235"/>
                    <a:pt x="6499" y="6235"/>
                  </a:cubicBezTo>
                  <a:cubicBezTo>
                    <a:pt x="6106" y="6235"/>
                    <a:pt x="5709" y="6179"/>
                    <a:pt x="5325" y="6058"/>
                  </a:cubicBezTo>
                  <a:lnTo>
                    <a:pt x="4569" y="6814"/>
                  </a:lnTo>
                  <a:cubicBezTo>
                    <a:pt x="4238" y="7145"/>
                    <a:pt x="3805" y="7310"/>
                    <a:pt x="3372" y="7310"/>
                  </a:cubicBezTo>
                  <a:cubicBezTo>
                    <a:pt x="2939" y="7310"/>
                    <a:pt x="2505" y="7145"/>
                    <a:pt x="2175" y="6814"/>
                  </a:cubicBezTo>
                  <a:cubicBezTo>
                    <a:pt x="1513" y="6121"/>
                    <a:pt x="1513" y="5081"/>
                    <a:pt x="2175" y="4388"/>
                  </a:cubicBezTo>
                  <a:lnTo>
                    <a:pt x="4664" y="1899"/>
                  </a:lnTo>
                  <a:cubicBezTo>
                    <a:pt x="4994" y="1568"/>
                    <a:pt x="5428" y="1403"/>
                    <a:pt x="5861" y="1403"/>
                  </a:cubicBezTo>
                  <a:cubicBezTo>
                    <a:pt x="6294" y="1403"/>
                    <a:pt x="6727" y="1568"/>
                    <a:pt x="7058" y="1899"/>
                  </a:cubicBezTo>
                  <a:cubicBezTo>
                    <a:pt x="7342" y="2183"/>
                    <a:pt x="7499" y="2561"/>
                    <a:pt x="7531" y="2907"/>
                  </a:cubicBezTo>
                  <a:lnTo>
                    <a:pt x="8287" y="2151"/>
                  </a:lnTo>
                  <a:lnTo>
                    <a:pt x="8633" y="1805"/>
                  </a:lnTo>
                  <a:cubicBezTo>
                    <a:pt x="8476" y="1490"/>
                    <a:pt x="8287" y="1206"/>
                    <a:pt x="8035" y="922"/>
                  </a:cubicBezTo>
                  <a:cubicBezTo>
                    <a:pt x="7436" y="308"/>
                    <a:pt x="6648" y="1"/>
                    <a:pt x="58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5" name="Google Shape;6755;p72"/>
          <p:cNvGrpSpPr/>
          <p:nvPr/>
        </p:nvGrpSpPr>
        <p:grpSpPr>
          <a:xfrm>
            <a:off x="3529065" y="2882500"/>
            <a:ext cx="354586" cy="354586"/>
            <a:chOff x="-30735200" y="3192625"/>
            <a:chExt cx="292225" cy="292225"/>
          </a:xfrm>
        </p:grpSpPr>
        <p:sp>
          <p:nvSpPr>
            <p:cNvPr id="6756" name="Google Shape;6756;p72"/>
            <p:cNvSpPr/>
            <p:nvPr/>
          </p:nvSpPr>
          <p:spPr>
            <a:xfrm>
              <a:off x="-30665100" y="3192625"/>
              <a:ext cx="175650" cy="223700"/>
            </a:xfrm>
            <a:custGeom>
              <a:avLst/>
              <a:gdLst/>
              <a:ahLst/>
              <a:cxnLst/>
              <a:rect l="l" t="t" r="r" b="b"/>
              <a:pathLst>
                <a:path w="7026" h="8948" extrusionOk="0">
                  <a:moveTo>
                    <a:pt x="2363" y="0"/>
                  </a:moveTo>
                  <a:cubicBezTo>
                    <a:pt x="2143" y="0"/>
                    <a:pt x="1985" y="158"/>
                    <a:pt x="1985" y="378"/>
                  </a:cubicBezTo>
                  <a:cubicBezTo>
                    <a:pt x="1985" y="567"/>
                    <a:pt x="2143" y="725"/>
                    <a:pt x="2363" y="725"/>
                  </a:cubicBezTo>
                  <a:lnTo>
                    <a:pt x="2710" y="725"/>
                  </a:lnTo>
                  <a:lnTo>
                    <a:pt x="2710" y="1576"/>
                  </a:lnTo>
                  <a:cubicBezTo>
                    <a:pt x="1135" y="2017"/>
                    <a:pt x="0" y="3466"/>
                    <a:pt x="0" y="5199"/>
                  </a:cubicBezTo>
                  <a:cubicBezTo>
                    <a:pt x="0" y="7278"/>
                    <a:pt x="1670" y="8948"/>
                    <a:pt x="3718" y="8948"/>
                  </a:cubicBezTo>
                  <a:cubicBezTo>
                    <a:pt x="3970" y="8948"/>
                    <a:pt x="4159" y="8916"/>
                    <a:pt x="4348" y="8853"/>
                  </a:cubicBezTo>
                  <a:cubicBezTo>
                    <a:pt x="4159" y="8664"/>
                    <a:pt x="4033" y="8381"/>
                    <a:pt x="4033" y="8066"/>
                  </a:cubicBezTo>
                  <a:cubicBezTo>
                    <a:pt x="4033" y="7877"/>
                    <a:pt x="4096" y="7687"/>
                    <a:pt x="4191" y="7530"/>
                  </a:cubicBezTo>
                  <a:lnTo>
                    <a:pt x="4191" y="7530"/>
                  </a:lnTo>
                  <a:cubicBezTo>
                    <a:pt x="4033" y="7561"/>
                    <a:pt x="3876" y="7561"/>
                    <a:pt x="3686" y="7561"/>
                  </a:cubicBezTo>
                  <a:cubicBezTo>
                    <a:pt x="2363" y="7561"/>
                    <a:pt x="1292" y="6522"/>
                    <a:pt x="1292" y="5167"/>
                  </a:cubicBezTo>
                  <a:cubicBezTo>
                    <a:pt x="1292" y="3844"/>
                    <a:pt x="2363" y="2773"/>
                    <a:pt x="3686" y="2773"/>
                  </a:cubicBezTo>
                  <a:cubicBezTo>
                    <a:pt x="4348" y="2773"/>
                    <a:pt x="4978" y="3088"/>
                    <a:pt x="5451" y="3560"/>
                  </a:cubicBezTo>
                  <a:cubicBezTo>
                    <a:pt x="5608" y="3466"/>
                    <a:pt x="5766" y="3466"/>
                    <a:pt x="5923" y="3466"/>
                  </a:cubicBezTo>
                  <a:lnTo>
                    <a:pt x="7026" y="3466"/>
                  </a:lnTo>
                  <a:cubicBezTo>
                    <a:pt x="6553" y="2584"/>
                    <a:pt x="5734" y="1859"/>
                    <a:pt x="4726" y="1576"/>
                  </a:cubicBezTo>
                  <a:lnTo>
                    <a:pt x="4726" y="725"/>
                  </a:lnTo>
                  <a:lnTo>
                    <a:pt x="5073" y="725"/>
                  </a:lnTo>
                  <a:cubicBezTo>
                    <a:pt x="5262" y="725"/>
                    <a:pt x="5419" y="567"/>
                    <a:pt x="5419" y="378"/>
                  </a:cubicBezTo>
                  <a:cubicBezTo>
                    <a:pt x="5419" y="158"/>
                    <a:pt x="5262" y="0"/>
                    <a:pt x="50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2"/>
            <p:cNvSpPr/>
            <p:nvPr/>
          </p:nvSpPr>
          <p:spPr>
            <a:xfrm>
              <a:off x="-30615475" y="3278475"/>
              <a:ext cx="52775" cy="52000"/>
            </a:xfrm>
            <a:custGeom>
              <a:avLst/>
              <a:gdLst/>
              <a:ahLst/>
              <a:cxnLst/>
              <a:rect l="l" t="t" r="r" b="b"/>
              <a:pathLst>
                <a:path w="2111" h="2080" extrusionOk="0">
                  <a:moveTo>
                    <a:pt x="1733" y="0"/>
                  </a:moveTo>
                  <a:cubicBezTo>
                    <a:pt x="1544" y="32"/>
                    <a:pt x="1386" y="158"/>
                    <a:pt x="1386" y="347"/>
                  </a:cubicBezTo>
                  <a:lnTo>
                    <a:pt x="1386" y="1387"/>
                  </a:lnTo>
                  <a:lnTo>
                    <a:pt x="378" y="1387"/>
                  </a:lnTo>
                  <a:cubicBezTo>
                    <a:pt x="158" y="1387"/>
                    <a:pt x="0" y="1544"/>
                    <a:pt x="0" y="1733"/>
                  </a:cubicBezTo>
                  <a:cubicBezTo>
                    <a:pt x="0" y="1922"/>
                    <a:pt x="158" y="2080"/>
                    <a:pt x="378" y="2080"/>
                  </a:cubicBezTo>
                  <a:lnTo>
                    <a:pt x="1733" y="2080"/>
                  </a:lnTo>
                  <a:cubicBezTo>
                    <a:pt x="1954" y="2080"/>
                    <a:pt x="2111" y="1922"/>
                    <a:pt x="2111" y="1733"/>
                  </a:cubicBezTo>
                  <a:lnTo>
                    <a:pt x="2111" y="347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2"/>
            <p:cNvSpPr/>
            <p:nvPr/>
          </p:nvSpPr>
          <p:spPr>
            <a:xfrm>
              <a:off x="-30528850" y="3296575"/>
              <a:ext cx="85875" cy="25250"/>
            </a:xfrm>
            <a:custGeom>
              <a:avLst/>
              <a:gdLst/>
              <a:ahLst/>
              <a:cxnLst/>
              <a:rect l="l" t="t" r="r" b="b"/>
              <a:pathLst>
                <a:path w="3435" h="1010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cubicBezTo>
                    <a:pt x="1" y="789"/>
                    <a:pt x="253" y="1009"/>
                    <a:pt x="536" y="1009"/>
                  </a:cubicBezTo>
                  <a:lnTo>
                    <a:pt x="2931" y="1009"/>
                  </a:lnTo>
                  <a:cubicBezTo>
                    <a:pt x="3214" y="1009"/>
                    <a:pt x="3435" y="789"/>
                    <a:pt x="3435" y="505"/>
                  </a:cubicBezTo>
                  <a:cubicBezTo>
                    <a:pt x="3435" y="221"/>
                    <a:pt x="3214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2"/>
            <p:cNvSpPr/>
            <p:nvPr/>
          </p:nvSpPr>
          <p:spPr>
            <a:xfrm>
              <a:off x="-30546175" y="3338325"/>
              <a:ext cx="85875" cy="26025"/>
            </a:xfrm>
            <a:custGeom>
              <a:avLst/>
              <a:gdLst/>
              <a:ahLst/>
              <a:cxnLst/>
              <a:rect l="l" t="t" r="r" b="b"/>
              <a:pathLst>
                <a:path w="3435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899" y="1040"/>
                  </a:lnTo>
                  <a:cubicBezTo>
                    <a:pt x="3183" y="1040"/>
                    <a:pt x="3435" y="851"/>
                    <a:pt x="3435" y="536"/>
                  </a:cubicBezTo>
                  <a:cubicBezTo>
                    <a:pt x="3435" y="253"/>
                    <a:pt x="3183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2"/>
            <p:cNvSpPr/>
            <p:nvPr/>
          </p:nvSpPr>
          <p:spPr>
            <a:xfrm>
              <a:off x="-30546175" y="338165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0"/>
                  </a:moveTo>
                  <a:cubicBezTo>
                    <a:pt x="221" y="0"/>
                    <a:pt x="1" y="252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90" y="1040"/>
                    <a:pt x="2710" y="788"/>
                    <a:pt x="2710" y="536"/>
                  </a:cubicBezTo>
                  <a:cubicBezTo>
                    <a:pt x="2710" y="252"/>
                    <a:pt x="2490" y="0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2"/>
            <p:cNvSpPr/>
            <p:nvPr/>
          </p:nvSpPr>
          <p:spPr>
            <a:xfrm>
              <a:off x="-30546175" y="3424175"/>
              <a:ext cx="51225" cy="26025"/>
            </a:xfrm>
            <a:custGeom>
              <a:avLst/>
              <a:gdLst/>
              <a:ahLst/>
              <a:cxnLst/>
              <a:rect l="l" t="t" r="r" b="b"/>
              <a:pathLst>
                <a:path w="2049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05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1544" y="1040"/>
                  </a:lnTo>
                  <a:cubicBezTo>
                    <a:pt x="1796" y="1040"/>
                    <a:pt x="2048" y="788"/>
                    <a:pt x="2048" y="505"/>
                  </a:cubicBezTo>
                  <a:cubicBezTo>
                    <a:pt x="2048" y="253"/>
                    <a:pt x="1796" y="1"/>
                    <a:pt x="15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2"/>
            <p:cNvSpPr/>
            <p:nvPr/>
          </p:nvSpPr>
          <p:spPr>
            <a:xfrm>
              <a:off x="-30735200" y="3209325"/>
              <a:ext cx="174075" cy="275525"/>
            </a:xfrm>
            <a:custGeom>
              <a:avLst/>
              <a:gdLst/>
              <a:ahLst/>
              <a:cxnLst/>
              <a:rect l="l" t="t" r="r" b="b"/>
              <a:pathLst>
                <a:path w="6963" h="11021" extrusionOk="0">
                  <a:moveTo>
                    <a:pt x="3803" y="0"/>
                  </a:moveTo>
                  <a:cubicBezTo>
                    <a:pt x="3716" y="0"/>
                    <a:pt x="3637" y="52"/>
                    <a:pt x="3592" y="120"/>
                  </a:cubicBezTo>
                  <a:lnTo>
                    <a:pt x="1702" y="2231"/>
                  </a:lnTo>
                  <a:cubicBezTo>
                    <a:pt x="1544" y="2420"/>
                    <a:pt x="1418" y="2640"/>
                    <a:pt x="1418" y="2892"/>
                  </a:cubicBezTo>
                  <a:lnTo>
                    <a:pt x="1418" y="5917"/>
                  </a:lnTo>
                  <a:cubicBezTo>
                    <a:pt x="1418" y="6200"/>
                    <a:pt x="1292" y="6421"/>
                    <a:pt x="1103" y="6641"/>
                  </a:cubicBezTo>
                  <a:lnTo>
                    <a:pt x="126" y="7618"/>
                  </a:lnTo>
                  <a:cubicBezTo>
                    <a:pt x="0" y="7744"/>
                    <a:pt x="0" y="7965"/>
                    <a:pt x="126" y="8091"/>
                  </a:cubicBezTo>
                  <a:lnTo>
                    <a:pt x="2867" y="10926"/>
                  </a:lnTo>
                  <a:cubicBezTo>
                    <a:pt x="2930" y="10989"/>
                    <a:pt x="3017" y="11021"/>
                    <a:pt x="3104" y="11021"/>
                  </a:cubicBezTo>
                  <a:cubicBezTo>
                    <a:pt x="3190" y="11021"/>
                    <a:pt x="3277" y="10989"/>
                    <a:pt x="3340" y="10926"/>
                  </a:cubicBezTo>
                  <a:lnTo>
                    <a:pt x="4317" y="9949"/>
                  </a:lnTo>
                  <a:cubicBezTo>
                    <a:pt x="4537" y="9729"/>
                    <a:pt x="4758" y="9634"/>
                    <a:pt x="5041" y="9634"/>
                  </a:cubicBezTo>
                  <a:lnTo>
                    <a:pt x="6963" y="9634"/>
                  </a:lnTo>
                  <a:cubicBezTo>
                    <a:pt x="6900" y="9477"/>
                    <a:pt x="6837" y="9288"/>
                    <a:pt x="6837" y="9099"/>
                  </a:cubicBezTo>
                  <a:cubicBezTo>
                    <a:pt x="6837" y="9036"/>
                    <a:pt x="6837" y="8973"/>
                    <a:pt x="6900" y="8910"/>
                  </a:cubicBezTo>
                  <a:cubicBezTo>
                    <a:pt x="6774" y="8910"/>
                    <a:pt x="6648" y="8941"/>
                    <a:pt x="6522" y="8941"/>
                  </a:cubicBezTo>
                  <a:cubicBezTo>
                    <a:pt x="4096" y="8941"/>
                    <a:pt x="2080" y="6925"/>
                    <a:pt x="2080" y="4499"/>
                  </a:cubicBezTo>
                  <a:cubicBezTo>
                    <a:pt x="2080" y="2892"/>
                    <a:pt x="2962" y="1475"/>
                    <a:pt x="4254" y="687"/>
                  </a:cubicBezTo>
                  <a:cubicBezTo>
                    <a:pt x="4254" y="592"/>
                    <a:pt x="4222" y="529"/>
                    <a:pt x="4222" y="498"/>
                  </a:cubicBezTo>
                  <a:lnTo>
                    <a:pt x="4128" y="246"/>
                  </a:lnTo>
                  <a:cubicBezTo>
                    <a:pt x="4096" y="120"/>
                    <a:pt x="4002" y="57"/>
                    <a:pt x="3907" y="25"/>
                  </a:cubicBezTo>
                  <a:cubicBezTo>
                    <a:pt x="3872" y="8"/>
                    <a:pt x="3837" y="0"/>
                    <a:pt x="38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3" name="Google Shape;6763;p72"/>
          <p:cNvGrpSpPr/>
          <p:nvPr/>
        </p:nvGrpSpPr>
        <p:grpSpPr>
          <a:xfrm>
            <a:off x="3529065" y="3353932"/>
            <a:ext cx="354586" cy="353008"/>
            <a:chOff x="-30735200" y="3552550"/>
            <a:chExt cx="292225" cy="290925"/>
          </a:xfrm>
        </p:grpSpPr>
        <p:sp>
          <p:nvSpPr>
            <p:cNvPr id="6764" name="Google Shape;6764;p72"/>
            <p:cNvSpPr/>
            <p:nvPr/>
          </p:nvSpPr>
          <p:spPr>
            <a:xfrm>
              <a:off x="-30613900" y="3655750"/>
              <a:ext cx="170925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2"/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6" name="Google Shape;6766;p72"/>
          <p:cNvGrpSpPr/>
          <p:nvPr/>
        </p:nvGrpSpPr>
        <p:grpSpPr>
          <a:xfrm>
            <a:off x="3529065" y="3818554"/>
            <a:ext cx="354586" cy="353645"/>
            <a:chOff x="-30735200" y="3910925"/>
            <a:chExt cx="292225" cy="291450"/>
          </a:xfrm>
        </p:grpSpPr>
        <p:sp>
          <p:nvSpPr>
            <p:cNvPr id="6767" name="Google Shape;6767;p72"/>
            <p:cNvSpPr/>
            <p:nvPr/>
          </p:nvSpPr>
          <p:spPr>
            <a:xfrm>
              <a:off x="-30683225" y="3962900"/>
              <a:ext cx="188275" cy="186700"/>
            </a:xfrm>
            <a:custGeom>
              <a:avLst/>
              <a:gdLst/>
              <a:ahLst/>
              <a:cxnLst/>
              <a:rect l="l" t="t" r="r" b="b"/>
              <a:pathLst>
                <a:path w="7531" h="7468" extrusionOk="0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2"/>
            <p:cNvSpPr/>
            <p:nvPr/>
          </p:nvSpPr>
          <p:spPr>
            <a:xfrm>
              <a:off x="-30735200" y="3910925"/>
              <a:ext cx="292225" cy="291450"/>
            </a:xfrm>
            <a:custGeom>
              <a:avLst/>
              <a:gdLst/>
              <a:ahLst/>
              <a:cxnLst/>
              <a:rect l="l" t="t" r="r" b="b"/>
              <a:pathLst>
                <a:path w="11689" h="11658" extrusionOk="0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72"/>
          <p:cNvSpPr/>
          <p:nvPr/>
        </p:nvSpPr>
        <p:spPr>
          <a:xfrm>
            <a:off x="2632180" y="4275642"/>
            <a:ext cx="354586" cy="353645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0" name="Google Shape;6770;p72"/>
          <p:cNvGrpSpPr/>
          <p:nvPr/>
        </p:nvGrpSpPr>
        <p:grpSpPr>
          <a:xfrm>
            <a:off x="4882910" y="1531421"/>
            <a:ext cx="358971" cy="359224"/>
            <a:chOff x="-57956275" y="3197925"/>
            <a:chExt cx="319000" cy="319225"/>
          </a:xfrm>
        </p:grpSpPr>
        <p:sp>
          <p:nvSpPr>
            <p:cNvPr id="6771" name="Google Shape;6771;p72"/>
            <p:cNvSpPr/>
            <p:nvPr/>
          </p:nvSpPr>
          <p:spPr>
            <a:xfrm>
              <a:off x="-57940525" y="3353300"/>
              <a:ext cx="18150" cy="65400"/>
            </a:xfrm>
            <a:custGeom>
              <a:avLst/>
              <a:gdLst/>
              <a:ahLst/>
              <a:cxnLst/>
              <a:rect l="l" t="t" r="r" b="b"/>
              <a:pathLst>
                <a:path w="726" h="2616" extrusionOk="0">
                  <a:moveTo>
                    <a:pt x="725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25" y="2615"/>
                  </a:cubicBezTo>
                  <a:lnTo>
                    <a:pt x="725" y="239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2"/>
            <p:cNvSpPr/>
            <p:nvPr/>
          </p:nvSpPr>
          <p:spPr>
            <a:xfrm>
              <a:off x="-57679825" y="3353300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1" y="0"/>
                  </a:moveTo>
                  <a:lnTo>
                    <a:pt x="1" y="2395"/>
                  </a:lnTo>
                  <a:lnTo>
                    <a:pt x="1" y="2615"/>
                  </a:lnTo>
                  <a:cubicBezTo>
                    <a:pt x="442" y="2332"/>
                    <a:pt x="757" y="1859"/>
                    <a:pt x="757" y="1292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2"/>
            <p:cNvSpPr/>
            <p:nvPr/>
          </p:nvSpPr>
          <p:spPr>
            <a:xfrm>
              <a:off x="-57956275" y="3255625"/>
              <a:ext cx="319000" cy="55175"/>
            </a:xfrm>
            <a:custGeom>
              <a:avLst/>
              <a:gdLst/>
              <a:ahLst/>
              <a:cxnLst/>
              <a:rect l="l" t="t" r="r" b="b"/>
              <a:pathLst>
                <a:path w="12760" h="2207" extrusionOk="0">
                  <a:moveTo>
                    <a:pt x="442" y="1"/>
                  </a:moveTo>
                  <a:cubicBezTo>
                    <a:pt x="190" y="1"/>
                    <a:pt x="1" y="253"/>
                    <a:pt x="64" y="442"/>
                  </a:cubicBezTo>
                  <a:cubicBezTo>
                    <a:pt x="284" y="1481"/>
                    <a:pt x="1261" y="2206"/>
                    <a:pt x="2332" y="2206"/>
                  </a:cubicBezTo>
                  <a:lnTo>
                    <a:pt x="10523" y="2206"/>
                  </a:lnTo>
                  <a:cubicBezTo>
                    <a:pt x="11563" y="2206"/>
                    <a:pt x="12571" y="1418"/>
                    <a:pt x="12760" y="442"/>
                  </a:cubicBezTo>
                  <a:cubicBezTo>
                    <a:pt x="12603" y="221"/>
                    <a:pt x="12445" y="1"/>
                    <a:pt x="12193" y="1"/>
                  </a:cubicBezTo>
                  <a:lnTo>
                    <a:pt x="10303" y="1"/>
                  </a:lnTo>
                  <a:lnTo>
                    <a:pt x="10303" y="757"/>
                  </a:lnTo>
                  <a:cubicBezTo>
                    <a:pt x="10303" y="946"/>
                    <a:pt x="10145" y="1103"/>
                    <a:pt x="9956" y="1103"/>
                  </a:cubicBezTo>
                  <a:cubicBezTo>
                    <a:pt x="9767" y="1103"/>
                    <a:pt x="9610" y="946"/>
                    <a:pt x="9610" y="757"/>
                  </a:cubicBezTo>
                  <a:lnTo>
                    <a:pt x="9610" y="1"/>
                  </a:lnTo>
                  <a:lnTo>
                    <a:pt x="8853" y="1"/>
                  </a:lnTo>
                  <a:lnTo>
                    <a:pt x="8853" y="757"/>
                  </a:lnTo>
                  <a:cubicBezTo>
                    <a:pt x="8853" y="946"/>
                    <a:pt x="8696" y="1103"/>
                    <a:pt x="8507" y="1103"/>
                  </a:cubicBezTo>
                  <a:cubicBezTo>
                    <a:pt x="8318" y="1103"/>
                    <a:pt x="8160" y="946"/>
                    <a:pt x="8160" y="757"/>
                  </a:cubicBezTo>
                  <a:lnTo>
                    <a:pt x="8160" y="1"/>
                  </a:lnTo>
                  <a:lnTo>
                    <a:pt x="7404" y="1"/>
                  </a:lnTo>
                  <a:lnTo>
                    <a:pt x="7404" y="757"/>
                  </a:lnTo>
                  <a:cubicBezTo>
                    <a:pt x="7404" y="946"/>
                    <a:pt x="7247" y="1103"/>
                    <a:pt x="7058" y="1103"/>
                  </a:cubicBezTo>
                  <a:cubicBezTo>
                    <a:pt x="6837" y="1103"/>
                    <a:pt x="6680" y="946"/>
                    <a:pt x="6680" y="757"/>
                  </a:cubicBezTo>
                  <a:lnTo>
                    <a:pt x="6680" y="1"/>
                  </a:lnTo>
                  <a:lnTo>
                    <a:pt x="5955" y="1"/>
                  </a:lnTo>
                  <a:lnTo>
                    <a:pt x="5955" y="757"/>
                  </a:lnTo>
                  <a:cubicBezTo>
                    <a:pt x="5955" y="946"/>
                    <a:pt x="5797" y="1103"/>
                    <a:pt x="5577" y="1103"/>
                  </a:cubicBezTo>
                  <a:cubicBezTo>
                    <a:pt x="5388" y="1103"/>
                    <a:pt x="5230" y="946"/>
                    <a:pt x="5230" y="757"/>
                  </a:cubicBezTo>
                  <a:lnTo>
                    <a:pt x="5230" y="1"/>
                  </a:lnTo>
                  <a:lnTo>
                    <a:pt x="4474" y="1"/>
                  </a:lnTo>
                  <a:lnTo>
                    <a:pt x="4474" y="757"/>
                  </a:lnTo>
                  <a:cubicBezTo>
                    <a:pt x="4474" y="946"/>
                    <a:pt x="4317" y="1103"/>
                    <a:pt x="4128" y="1103"/>
                  </a:cubicBezTo>
                  <a:cubicBezTo>
                    <a:pt x="3939" y="1103"/>
                    <a:pt x="3781" y="946"/>
                    <a:pt x="3781" y="757"/>
                  </a:cubicBezTo>
                  <a:lnTo>
                    <a:pt x="3781" y="1"/>
                  </a:lnTo>
                  <a:lnTo>
                    <a:pt x="3025" y="1"/>
                  </a:lnTo>
                  <a:lnTo>
                    <a:pt x="3025" y="757"/>
                  </a:lnTo>
                  <a:cubicBezTo>
                    <a:pt x="3025" y="946"/>
                    <a:pt x="2867" y="1103"/>
                    <a:pt x="2678" y="1103"/>
                  </a:cubicBezTo>
                  <a:cubicBezTo>
                    <a:pt x="2489" y="1103"/>
                    <a:pt x="2332" y="946"/>
                    <a:pt x="2332" y="757"/>
                  </a:cubicBezTo>
                  <a:lnTo>
                    <a:pt x="233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2"/>
            <p:cNvSpPr/>
            <p:nvPr/>
          </p:nvSpPr>
          <p:spPr>
            <a:xfrm>
              <a:off x="-57868050" y="3494275"/>
              <a:ext cx="18900" cy="22875"/>
            </a:xfrm>
            <a:custGeom>
              <a:avLst/>
              <a:gdLst/>
              <a:ahLst/>
              <a:cxnLst/>
              <a:rect l="l" t="t" r="r" b="b"/>
              <a:pathLst>
                <a:path w="756" h="915" extrusionOk="0">
                  <a:moveTo>
                    <a:pt x="0" y="1"/>
                  </a:move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410" y="914"/>
                  </a:cubicBezTo>
                  <a:cubicBezTo>
                    <a:pt x="599" y="914"/>
                    <a:pt x="756" y="757"/>
                    <a:pt x="756" y="536"/>
                  </a:cubicBezTo>
                  <a:lnTo>
                    <a:pt x="756" y="473"/>
                  </a:lnTo>
                  <a:cubicBezTo>
                    <a:pt x="473" y="347"/>
                    <a:pt x="252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2"/>
            <p:cNvSpPr/>
            <p:nvPr/>
          </p:nvSpPr>
          <p:spPr>
            <a:xfrm>
              <a:off x="-57755425" y="3494275"/>
              <a:ext cx="18125" cy="22875"/>
            </a:xfrm>
            <a:custGeom>
              <a:avLst/>
              <a:gdLst/>
              <a:ahLst/>
              <a:cxnLst/>
              <a:rect l="l" t="t" r="r" b="b"/>
              <a:pathLst>
                <a:path w="725" h="915" extrusionOk="0">
                  <a:moveTo>
                    <a:pt x="725" y="1"/>
                  </a:moveTo>
                  <a:cubicBezTo>
                    <a:pt x="504" y="190"/>
                    <a:pt x="252" y="347"/>
                    <a:pt x="0" y="473"/>
                  </a:cubicBez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378" y="914"/>
                  </a:cubicBezTo>
                  <a:cubicBezTo>
                    <a:pt x="567" y="914"/>
                    <a:pt x="725" y="757"/>
                    <a:pt x="725" y="53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2"/>
            <p:cNvSpPr/>
            <p:nvPr/>
          </p:nvSpPr>
          <p:spPr>
            <a:xfrm>
              <a:off x="-57903500" y="3329675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615" y="756"/>
                  </a:moveTo>
                  <a:cubicBezTo>
                    <a:pt x="2804" y="756"/>
                    <a:pt x="2962" y="914"/>
                    <a:pt x="2962" y="1103"/>
                  </a:cubicBezTo>
                  <a:cubicBezTo>
                    <a:pt x="2962" y="1292"/>
                    <a:pt x="2804" y="1449"/>
                    <a:pt x="2615" y="1449"/>
                  </a:cubicBezTo>
                  <a:cubicBezTo>
                    <a:pt x="2395" y="1449"/>
                    <a:pt x="2269" y="1292"/>
                    <a:pt x="2269" y="1103"/>
                  </a:cubicBezTo>
                  <a:cubicBezTo>
                    <a:pt x="2206" y="945"/>
                    <a:pt x="2395" y="756"/>
                    <a:pt x="2615" y="756"/>
                  </a:cubicBezTo>
                  <a:close/>
                  <a:moveTo>
                    <a:pt x="5608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608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199" y="945"/>
                    <a:pt x="5356" y="756"/>
                    <a:pt x="5608" y="756"/>
                  </a:cubicBezTo>
                  <a:close/>
                  <a:moveTo>
                    <a:pt x="5159" y="4072"/>
                  </a:moveTo>
                  <a:cubicBezTo>
                    <a:pt x="5254" y="4072"/>
                    <a:pt x="5340" y="4112"/>
                    <a:pt x="5388" y="4190"/>
                  </a:cubicBezTo>
                  <a:cubicBezTo>
                    <a:pt x="5545" y="4348"/>
                    <a:pt x="5545" y="4568"/>
                    <a:pt x="5388" y="4694"/>
                  </a:cubicBezTo>
                  <a:cubicBezTo>
                    <a:pt x="5041" y="5041"/>
                    <a:pt x="4569" y="5230"/>
                    <a:pt x="4096" y="5230"/>
                  </a:cubicBezTo>
                  <a:cubicBezTo>
                    <a:pt x="3623" y="5230"/>
                    <a:pt x="3119" y="5041"/>
                    <a:pt x="2804" y="4694"/>
                  </a:cubicBezTo>
                  <a:cubicBezTo>
                    <a:pt x="2647" y="4537"/>
                    <a:pt x="2647" y="4285"/>
                    <a:pt x="2804" y="4190"/>
                  </a:cubicBezTo>
                  <a:cubicBezTo>
                    <a:pt x="2883" y="4112"/>
                    <a:pt x="2978" y="4072"/>
                    <a:pt x="3068" y="4072"/>
                  </a:cubicBezTo>
                  <a:cubicBezTo>
                    <a:pt x="3159" y="4072"/>
                    <a:pt x="3245" y="4112"/>
                    <a:pt x="3308" y="4190"/>
                  </a:cubicBezTo>
                  <a:cubicBezTo>
                    <a:pt x="3513" y="4379"/>
                    <a:pt x="3797" y="4474"/>
                    <a:pt x="4084" y="4474"/>
                  </a:cubicBezTo>
                  <a:cubicBezTo>
                    <a:pt x="4372" y="4474"/>
                    <a:pt x="4663" y="4379"/>
                    <a:pt x="4884" y="4190"/>
                  </a:cubicBezTo>
                  <a:cubicBezTo>
                    <a:pt x="4962" y="4112"/>
                    <a:pt x="5065" y="4072"/>
                    <a:pt x="5159" y="4072"/>
                  </a:cubicBezTo>
                  <a:close/>
                  <a:moveTo>
                    <a:pt x="0" y="0"/>
                  </a:moveTo>
                  <a:lnTo>
                    <a:pt x="0" y="3403"/>
                  </a:lnTo>
                  <a:cubicBezTo>
                    <a:pt x="0" y="4663"/>
                    <a:pt x="599" y="5829"/>
                    <a:pt x="1513" y="6585"/>
                  </a:cubicBezTo>
                  <a:lnTo>
                    <a:pt x="1513" y="4127"/>
                  </a:lnTo>
                  <a:cubicBezTo>
                    <a:pt x="1513" y="3119"/>
                    <a:pt x="2332" y="2300"/>
                    <a:pt x="3340" y="2300"/>
                  </a:cubicBezTo>
                  <a:cubicBezTo>
                    <a:pt x="3560" y="2300"/>
                    <a:pt x="3718" y="2458"/>
                    <a:pt x="3718" y="2647"/>
                  </a:cubicBezTo>
                  <a:cubicBezTo>
                    <a:pt x="3718" y="2836"/>
                    <a:pt x="3560" y="2993"/>
                    <a:pt x="3340" y="2993"/>
                  </a:cubicBezTo>
                  <a:cubicBezTo>
                    <a:pt x="2710" y="2993"/>
                    <a:pt x="2237" y="3497"/>
                    <a:pt x="2237" y="4096"/>
                  </a:cubicBezTo>
                  <a:lnTo>
                    <a:pt x="2237" y="7026"/>
                  </a:lnTo>
                  <a:cubicBezTo>
                    <a:pt x="2804" y="7278"/>
                    <a:pt x="3434" y="7498"/>
                    <a:pt x="4096" y="7498"/>
                  </a:cubicBezTo>
                  <a:cubicBezTo>
                    <a:pt x="4758" y="7498"/>
                    <a:pt x="5388" y="7341"/>
                    <a:pt x="5955" y="7026"/>
                  </a:cubicBezTo>
                  <a:lnTo>
                    <a:pt x="5955" y="4096"/>
                  </a:lnTo>
                  <a:cubicBezTo>
                    <a:pt x="5955" y="3466"/>
                    <a:pt x="5451" y="2993"/>
                    <a:pt x="4852" y="2993"/>
                  </a:cubicBezTo>
                  <a:cubicBezTo>
                    <a:pt x="4663" y="2993"/>
                    <a:pt x="4506" y="2836"/>
                    <a:pt x="4506" y="2647"/>
                  </a:cubicBezTo>
                  <a:cubicBezTo>
                    <a:pt x="4506" y="2458"/>
                    <a:pt x="4663" y="2300"/>
                    <a:pt x="4852" y="2300"/>
                  </a:cubicBezTo>
                  <a:cubicBezTo>
                    <a:pt x="5860" y="2300"/>
                    <a:pt x="6711" y="3119"/>
                    <a:pt x="6711" y="4127"/>
                  </a:cubicBezTo>
                  <a:lnTo>
                    <a:pt x="6711" y="6585"/>
                  </a:lnTo>
                  <a:cubicBezTo>
                    <a:pt x="7593" y="5829"/>
                    <a:pt x="8192" y="4663"/>
                    <a:pt x="8192" y="3403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2"/>
            <p:cNvSpPr/>
            <p:nvPr/>
          </p:nvSpPr>
          <p:spPr>
            <a:xfrm>
              <a:off x="-57860975" y="3197925"/>
              <a:ext cx="119750" cy="37250"/>
            </a:xfrm>
            <a:custGeom>
              <a:avLst/>
              <a:gdLst/>
              <a:ahLst/>
              <a:cxnLst/>
              <a:rect l="l" t="t" r="r" b="b"/>
              <a:pathLst>
                <a:path w="4790" h="1490" extrusionOk="0">
                  <a:moveTo>
                    <a:pt x="2383" y="1"/>
                  </a:moveTo>
                  <a:cubicBezTo>
                    <a:pt x="1812" y="1"/>
                    <a:pt x="1245" y="214"/>
                    <a:pt x="851" y="639"/>
                  </a:cubicBezTo>
                  <a:lnTo>
                    <a:pt x="1" y="1490"/>
                  </a:lnTo>
                  <a:lnTo>
                    <a:pt x="4789" y="1490"/>
                  </a:lnTo>
                  <a:lnTo>
                    <a:pt x="3939" y="639"/>
                  </a:lnTo>
                  <a:cubicBezTo>
                    <a:pt x="3529" y="214"/>
                    <a:pt x="2954" y="1"/>
                    <a:pt x="23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8" name="Google Shape;6778;p72"/>
          <p:cNvGrpSpPr/>
          <p:nvPr/>
        </p:nvGrpSpPr>
        <p:grpSpPr>
          <a:xfrm>
            <a:off x="4905064" y="1987846"/>
            <a:ext cx="314662" cy="358971"/>
            <a:chOff x="-57940525" y="3590375"/>
            <a:chExt cx="279625" cy="319000"/>
          </a:xfrm>
        </p:grpSpPr>
        <p:sp>
          <p:nvSpPr>
            <p:cNvPr id="6779" name="Google Shape;6779;p72"/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2"/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2"/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2"/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2"/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4" name="Google Shape;6784;p72"/>
          <p:cNvGrpSpPr/>
          <p:nvPr/>
        </p:nvGrpSpPr>
        <p:grpSpPr>
          <a:xfrm>
            <a:off x="4875945" y="2429217"/>
            <a:ext cx="358099" cy="358999"/>
            <a:chOff x="-57959425" y="3982600"/>
            <a:chExt cx="318225" cy="319025"/>
          </a:xfrm>
        </p:grpSpPr>
        <p:sp>
          <p:nvSpPr>
            <p:cNvPr id="6785" name="Google Shape;6785;p72"/>
            <p:cNvSpPr/>
            <p:nvPr/>
          </p:nvSpPr>
          <p:spPr>
            <a:xfrm>
              <a:off x="-57771975" y="41503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2"/>
            <p:cNvSpPr/>
            <p:nvPr/>
          </p:nvSpPr>
          <p:spPr>
            <a:xfrm>
              <a:off x="-57959425" y="3982600"/>
              <a:ext cx="318225" cy="130775"/>
            </a:xfrm>
            <a:custGeom>
              <a:avLst/>
              <a:gdLst/>
              <a:ahLst/>
              <a:cxnLst/>
              <a:rect l="l" t="t" r="r" b="b"/>
              <a:pathLst>
                <a:path w="12729" h="5231" extrusionOk="0">
                  <a:moveTo>
                    <a:pt x="7081" y="1521"/>
                  </a:moveTo>
                  <a:cubicBezTo>
                    <a:pt x="7176" y="1521"/>
                    <a:pt x="7262" y="1560"/>
                    <a:pt x="7310" y="1639"/>
                  </a:cubicBezTo>
                  <a:cubicBezTo>
                    <a:pt x="7436" y="1796"/>
                    <a:pt x="7467" y="2048"/>
                    <a:pt x="7310" y="2174"/>
                  </a:cubicBezTo>
                  <a:lnTo>
                    <a:pt x="6837" y="2647"/>
                  </a:lnTo>
                  <a:lnTo>
                    <a:pt x="7310" y="3120"/>
                  </a:lnTo>
                  <a:cubicBezTo>
                    <a:pt x="7467" y="3246"/>
                    <a:pt x="7467" y="3498"/>
                    <a:pt x="7310" y="3624"/>
                  </a:cubicBezTo>
                  <a:cubicBezTo>
                    <a:pt x="7231" y="3702"/>
                    <a:pt x="7136" y="3742"/>
                    <a:pt x="7046" y="3742"/>
                  </a:cubicBezTo>
                  <a:cubicBezTo>
                    <a:pt x="6955" y="3742"/>
                    <a:pt x="6869" y="3702"/>
                    <a:pt x="6806" y="3624"/>
                  </a:cubicBezTo>
                  <a:lnTo>
                    <a:pt x="6333" y="3151"/>
                  </a:lnTo>
                  <a:lnTo>
                    <a:pt x="5860" y="3624"/>
                  </a:lnTo>
                  <a:cubicBezTo>
                    <a:pt x="5782" y="3702"/>
                    <a:pt x="5687" y="3742"/>
                    <a:pt x="5597" y="3742"/>
                  </a:cubicBezTo>
                  <a:cubicBezTo>
                    <a:pt x="5506" y="3742"/>
                    <a:pt x="5419" y="3702"/>
                    <a:pt x="5356" y="3624"/>
                  </a:cubicBezTo>
                  <a:cubicBezTo>
                    <a:pt x="5199" y="3466"/>
                    <a:pt x="5199" y="3214"/>
                    <a:pt x="5356" y="3120"/>
                  </a:cubicBezTo>
                  <a:lnTo>
                    <a:pt x="5829" y="2647"/>
                  </a:lnTo>
                  <a:lnTo>
                    <a:pt x="5356" y="2174"/>
                  </a:lnTo>
                  <a:cubicBezTo>
                    <a:pt x="5199" y="2017"/>
                    <a:pt x="5199" y="1765"/>
                    <a:pt x="5356" y="1639"/>
                  </a:cubicBezTo>
                  <a:cubicBezTo>
                    <a:pt x="5435" y="1560"/>
                    <a:pt x="5530" y="1521"/>
                    <a:pt x="5620" y="1521"/>
                  </a:cubicBezTo>
                  <a:cubicBezTo>
                    <a:pt x="5711" y="1521"/>
                    <a:pt x="5797" y="1560"/>
                    <a:pt x="5860" y="1639"/>
                  </a:cubicBezTo>
                  <a:lnTo>
                    <a:pt x="6333" y="2111"/>
                  </a:lnTo>
                  <a:lnTo>
                    <a:pt x="6806" y="1639"/>
                  </a:lnTo>
                  <a:cubicBezTo>
                    <a:pt x="6884" y="1560"/>
                    <a:pt x="6987" y="1521"/>
                    <a:pt x="7081" y="1521"/>
                  </a:cubicBezTo>
                  <a:close/>
                  <a:moveTo>
                    <a:pt x="6333" y="1"/>
                  </a:moveTo>
                  <a:cubicBezTo>
                    <a:pt x="5388" y="1"/>
                    <a:pt x="4506" y="379"/>
                    <a:pt x="3907" y="1072"/>
                  </a:cubicBezTo>
                  <a:cubicBezTo>
                    <a:pt x="3389" y="1628"/>
                    <a:pt x="2673" y="1927"/>
                    <a:pt x="1944" y="1927"/>
                  </a:cubicBezTo>
                  <a:cubicBezTo>
                    <a:pt x="1474" y="1927"/>
                    <a:pt x="999" y="1803"/>
                    <a:pt x="568" y="1544"/>
                  </a:cubicBezTo>
                  <a:cubicBezTo>
                    <a:pt x="505" y="1505"/>
                    <a:pt x="438" y="1487"/>
                    <a:pt x="373" y="1487"/>
                  </a:cubicBezTo>
                  <a:cubicBezTo>
                    <a:pt x="178" y="1487"/>
                    <a:pt x="1" y="1647"/>
                    <a:pt x="1" y="1859"/>
                  </a:cubicBezTo>
                  <a:lnTo>
                    <a:pt x="1" y="2426"/>
                  </a:lnTo>
                  <a:cubicBezTo>
                    <a:pt x="1" y="3970"/>
                    <a:pt x="1261" y="5230"/>
                    <a:pt x="2804" y="5230"/>
                  </a:cubicBezTo>
                  <a:cubicBezTo>
                    <a:pt x="3624" y="5230"/>
                    <a:pt x="4096" y="4915"/>
                    <a:pt x="4884" y="4537"/>
                  </a:cubicBezTo>
                  <a:cubicBezTo>
                    <a:pt x="4915" y="4474"/>
                    <a:pt x="5010" y="4474"/>
                    <a:pt x="5041" y="4474"/>
                  </a:cubicBezTo>
                  <a:lnTo>
                    <a:pt x="7688" y="4474"/>
                  </a:lnTo>
                  <a:cubicBezTo>
                    <a:pt x="7719" y="4474"/>
                    <a:pt x="7782" y="4474"/>
                    <a:pt x="7845" y="4537"/>
                  </a:cubicBezTo>
                  <a:cubicBezTo>
                    <a:pt x="8664" y="4915"/>
                    <a:pt x="9105" y="5230"/>
                    <a:pt x="9925" y="5230"/>
                  </a:cubicBezTo>
                  <a:cubicBezTo>
                    <a:pt x="11468" y="5230"/>
                    <a:pt x="12729" y="3970"/>
                    <a:pt x="12729" y="2426"/>
                  </a:cubicBezTo>
                  <a:lnTo>
                    <a:pt x="12729" y="1891"/>
                  </a:lnTo>
                  <a:cubicBezTo>
                    <a:pt x="12729" y="1698"/>
                    <a:pt x="12543" y="1523"/>
                    <a:pt x="12329" y="1523"/>
                  </a:cubicBezTo>
                  <a:cubicBezTo>
                    <a:pt x="12264" y="1523"/>
                    <a:pt x="12196" y="1539"/>
                    <a:pt x="12130" y="1576"/>
                  </a:cubicBezTo>
                  <a:cubicBezTo>
                    <a:pt x="11708" y="1824"/>
                    <a:pt x="11233" y="1945"/>
                    <a:pt x="10762" y="1945"/>
                  </a:cubicBezTo>
                  <a:cubicBezTo>
                    <a:pt x="10036" y="1945"/>
                    <a:pt x="9319" y="1657"/>
                    <a:pt x="8822" y="1103"/>
                  </a:cubicBezTo>
                  <a:cubicBezTo>
                    <a:pt x="8192" y="442"/>
                    <a:pt x="731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2"/>
            <p:cNvSpPr/>
            <p:nvPr/>
          </p:nvSpPr>
          <p:spPr>
            <a:xfrm>
              <a:off x="-57903500" y="4125950"/>
              <a:ext cx="204800" cy="175675"/>
            </a:xfrm>
            <a:custGeom>
              <a:avLst/>
              <a:gdLst/>
              <a:ahLst/>
              <a:cxnLst/>
              <a:rect l="l" t="t" r="r" b="b"/>
              <a:pathLst>
                <a:path w="8192" h="7027" extrusionOk="0">
                  <a:moveTo>
                    <a:pt x="2615" y="1009"/>
                  </a:moveTo>
                  <a:cubicBezTo>
                    <a:pt x="2804" y="1009"/>
                    <a:pt x="2962" y="1166"/>
                    <a:pt x="2962" y="1355"/>
                  </a:cubicBezTo>
                  <a:cubicBezTo>
                    <a:pt x="2962" y="1544"/>
                    <a:pt x="2804" y="1702"/>
                    <a:pt x="2615" y="1702"/>
                  </a:cubicBezTo>
                  <a:cubicBezTo>
                    <a:pt x="2395" y="1702"/>
                    <a:pt x="2237" y="1576"/>
                    <a:pt x="2237" y="1355"/>
                  </a:cubicBezTo>
                  <a:cubicBezTo>
                    <a:pt x="2237" y="1166"/>
                    <a:pt x="2395" y="1009"/>
                    <a:pt x="2615" y="1009"/>
                  </a:cubicBezTo>
                  <a:close/>
                  <a:moveTo>
                    <a:pt x="5163" y="3600"/>
                  </a:moveTo>
                  <a:cubicBezTo>
                    <a:pt x="5262" y="3600"/>
                    <a:pt x="5356" y="3639"/>
                    <a:pt x="5419" y="3718"/>
                  </a:cubicBezTo>
                  <a:cubicBezTo>
                    <a:pt x="5608" y="3844"/>
                    <a:pt x="5608" y="4065"/>
                    <a:pt x="5451" y="4222"/>
                  </a:cubicBezTo>
                  <a:cubicBezTo>
                    <a:pt x="5073" y="4569"/>
                    <a:pt x="4600" y="4789"/>
                    <a:pt x="4096" y="4789"/>
                  </a:cubicBezTo>
                  <a:cubicBezTo>
                    <a:pt x="3592" y="4789"/>
                    <a:pt x="3119" y="4569"/>
                    <a:pt x="2804" y="4222"/>
                  </a:cubicBezTo>
                  <a:cubicBezTo>
                    <a:pt x="2647" y="4065"/>
                    <a:pt x="2647" y="3844"/>
                    <a:pt x="2804" y="3718"/>
                  </a:cubicBezTo>
                  <a:cubicBezTo>
                    <a:pt x="2883" y="3639"/>
                    <a:pt x="2978" y="3600"/>
                    <a:pt x="3068" y="3600"/>
                  </a:cubicBezTo>
                  <a:cubicBezTo>
                    <a:pt x="3159" y="3600"/>
                    <a:pt x="3245" y="3639"/>
                    <a:pt x="3308" y="3718"/>
                  </a:cubicBezTo>
                  <a:cubicBezTo>
                    <a:pt x="3529" y="3939"/>
                    <a:pt x="3812" y="4049"/>
                    <a:pt x="4096" y="4049"/>
                  </a:cubicBezTo>
                  <a:cubicBezTo>
                    <a:pt x="4380" y="4049"/>
                    <a:pt x="4663" y="3939"/>
                    <a:pt x="4884" y="3718"/>
                  </a:cubicBezTo>
                  <a:cubicBezTo>
                    <a:pt x="4962" y="3639"/>
                    <a:pt x="5065" y="3600"/>
                    <a:pt x="5163" y="3600"/>
                  </a:cubicBezTo>
                  <a:close/>
                  <a:moveTo>
                    <a:pt x="1828" y="0"/>
                  </a:moveTo>
                  <a:cubicBezTo>
                    <a:pt x="1418" y="158"/>
                    <a:pt x="977" y="253"/>
                    <a:pt x="567" y="253"/>
                  </a:cubicBezTo>
                  <a:cubicBezTo>
                    <a:pt x="347" y="253"/>
                    <a:pt x="221" y="221"/>
                    <a:pt x="0" y="221"/>
                  </a:cubicBezTo>
                  <a:lnTo>
                    <a:pt x="0" y="2899"/>
                  </a:lnTo>
                  <a:cubicBezTo>
                    <a:pt x="0" y="5136"/>
                    <a:pt x="1859" y="7026"/>
                    <a:pt x="4096" y="7026"/>
                  </a:cubicBezTo>
                  <a:cubicBezTo>
                    <a:pt x="6270" y="7026"/>
                    <a:pt x="8097" y="5262"/>
                    <a:pt x="8192" y="3119"/>
                  </a:cubicBezTo>
                  <a:lnTo>
                    <a:pt x="6333" y="2206"/>
                  </a:lnTo>
                  <a:cubicBezTo>
                    <a:pt x="6144" y="2363"/>
                    <a:pt x="5860" y="2489"/>
                    <a:pt x="5608" y="2489"/>
                  </a:cubicBezTo>
                  <a:cubicBezTo>
                    <a:pt x="4978" y="2489"/>
                    <a:pt x="4474" y="1985"/>
                    <a:pt x="4506" y="1324"/>
                  </a:cubicBezTo>
                  <a:lnTo>
                    <a:pt x="18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2"/>
            <p:cNvSpPr/>
            <p:nvPr/>
          </p:nvSpPr>
          <p:spPr>
            <a:xfrm>
              <a:off x="-57835775" y="4113350"/>
              <a:ext cx="138650" cy="70125"/>
            </a:xfrm>
            <a:custGeom>
              <a:avLst/>
              <a:gdLst/>
              <a:ahLst/>
              <a:cxnLst/>
              <a:rect l="l" t="t" r="r" b="b"/>
              <a:pathLst>
                <a:path w="5546" h="2805" extrusionOk="0">
                  <a:moveTo>
                    <a:pt x="221" y="0"/>
                  </a:moveTo>
                  <a:lnTo>
                    <a:pt x="1" y="95"/>
                  </a:lnTo>
                  <a:lnTo>
                    <a:pt x="2112" y="1103"/>
                  </a:lnTo>
                  <a:cubicBezTo>
                    <a:pt x="2301" y="883"/>
                    <a:pt x="2616" y="757"/>
                    <a:pt x="2931" y="757"/>
                  </a:cubicBezTo>
                  <a:cubicBezTo>
                    <a:pt x="3592" y="757"/>
                    <a:pt x="4159" y="1355"/>
                    <a:pt x="4033" y="2048"/>
                  </a:cubicBezTo>
                  <a:lnTo>
                    <a:pt x="5546" y="2804"/>
                  </a:lnTo>
                  <a:lnTo>
                    <a:pt x="5546" y="725"/>
                  </a:lnTo>
                  <a:cubicBezTo>
                    <a:pt x="5325" y="725"/>
                    <a:pt x="5136" y="757"/>
                    <a:pt x="4979" y="757"/>
                  </a:cubicBezTo>
                  <a:cubicBezTo>
                    <a:pt x="4033" y="757"/>
                    <a:pt x="3435" y="410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9" name="Google Shape;6789;p72"/>
          <p:cNvGrpSpPr/>
          <p:nvPr/>
        </p:nvGrpSpPr>
        <p:grpSpPr>
          <a:xfrm>
            <a:off x="7076112" y="1532546"/>
            <a:ext cx="357226" cy="357226"/>
            <a:chOff x="-55987225" y="3198925"/>
            <a:chExt cx="317450" cy="317450"/>
          </a:xfrm>
        </p:grpSpPr>
        <p:sp>
          <p:nvSpPr>
            <p:cNvPr id="6790" name="Google Shape;6790;p72"/>
            <p:cNvSpPr/>
            <p:nvPr/>
          </p:nvSpPr>
          <p:spPr>
            <a:xfrm>
              <a:off x="-55987225" y="3261925"/>
              <a:ext cx="173300" cy="198500"/>
            </a:xfrm>
            <a:custGeom>
              <a:avLst/>
              <a:gdLst/>
              <a:ahLst/>
              <a:cxnLst/>
              <a:rect l="l" t="t" r="r" b="b"/>
              <a:pathLst>
                <a:path w="6932" h="7940" extrusionOk="0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2"/>
            <p:cNvSpPr/>
            <p:nvPr/>
          </p:nvSpPr>
          <p:spPr>
            <a:xfrm>
              <a:off x="-55837575" y="3198925"/>
              <a:ext cx="167800" cy="298525"/>
            </a:xfrm>
            <a:custGeom>
              <a:avLst/>
              <a:gdLst/>
              <a:ahLst/>
              <a:cxnLst/>
              <a:rect l="l" t="t" r="r" b="b"/>
              <a:pathLst>
                <a:path w="6712" h="11941" extrusionOk="0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2"/>
            <p:cNvSpPr/>
            <p:nvPr/>
          </p:nvSpPr>
          <p:spPr>
            <a:xfrm>
              <a:off x="-55931300" y="3435200"/>
              <a:ext cx="194575" cy="81175"/>
            </a:xfrm>
            <a:custGeom>
              <a:avLst/>
              <a:gdLst/>
              <a:ahLst/>
              <a:cxnLst/>
              <a:rect l="l" t="t" r="r" b="b"/>
              <a:pathLst>
                <a:path w="7783" h="3247" extrusionOk="0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2"/>
            <p:cNvSpPr/>
            <p:nvPr/>
          </p:nvSpPr>
          <p:spPr>
            <a:xfrm>
              <a:off x="-55927350" y="3202850"/>
              <a:ext cx="70900" cy="71200"/>
            </a:xfrm>
            <a:custGeom>
              <a:avLst/>
              <a:gdLst/>
              <a:ahLst/>
              <a:cxnLst/>
              <a:rect l="l" t="t" r="r" b="b"/>
              <a:pathLst>
                <a:path w="2836" h="2848" extrusionOk="0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4" name="Google Shape;6794;p72"/>
          <p:cNvGrpSpPr/>
          <p:nvPr/>
        </p:nvGrpSpPr>
        <p:grpSpPr>
          <a:xfrm>
            <a:off x="7076112" y="1988578"/>
            <a:ext cx="357226" cy="357367"/>
            <a:chOff x="-55987225" y="3591025"/>
            <a:chExt cx="317450" cy="317575"/>
          </a:xfrm>
        </p:grpSpPr>
        <p:sp>
          <p:nvSpPr>
            <p:cNvPr id="6795" name="Google Shape;6795;p72"/>
            <p:cNvSpPr/>
            <p:nvPr/>
          </p:nvSpPr>
          <p:spPr>
            <a:xfrm>
              <a:off x="-55950200" y="374002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323"/>
                    <a:pt x="2836" y="1449"/>
                    <a:pt x="2647" y="1449"/>
                  </a:cubicBezTo>
                  <a:cubicBezTo>
                    <a:pt x="2458" y="1449"/>
                    <a:pt x="2301" y="1323"/>
                    <a:pt x="2301" y="1103"/>
                  </a:cubicBezTo>
                  <a:cubicBezTo>
                    <a:pt x="2238" y="914"/>
                    <a:pt x="2395" y="756"/>
                    <a:pt x="2647" y="756"/>
                  </a:cubicBezTo>
                  <a:close/>
                  <a:moveTo>
                    <a:pt x="5609" y="756"/>
                  </a:moveTo>
                  <a:cubicBezTo>
                    <a:pt x="5798" y="756"/>
                    <a:pt x="5955" y="914"/>
                    <a:pt x="5955" y="1103"/>
                  </a:cubicBezTo>
                  <a:cubicBezTo>
                    <a:pt x="5955" y="1323"/>
                    <a:pt x="5798" y="1449"/>
                    <a:pt x="5609" y="1449"/>
                  </a:cubicBezTo>
                  <a:cubicBezTo>
                    <a:pt x="5388" y="1449"/>
                    <a:pt x="5262" y="1323"/>
                    <a:pt x="5262" y="1103"/>
                  </a:cubicBezTo>
                  <a:cubicBezTo>
                    <a:pt x="5231" y="914"/>
                    <a:pt x="5388" y="756"/>
                    <a:pt x="5609" y="756"/>
                  </a:cubicBezTo>
                  <a:close/>
                  <a:moveTo>
                    <a:pt x="5160" y="3316"/>
                  </a:moveTo>
                  <a:cubicBezTo>
                    <a:pt x="5254" y="3316"/>
                    <a:pt x="5341" y="3355"/>
                    <a:pt x="5388" y="3434"/>
                  </a:cubicBezTo>
                  <a:cubicBezTo>
                    <a:pt x="5546" y="3592"/>
                    <a:pt x="5546" y="3812"/>
                    <a:pt x="5388" y="3938"/>
                  </a:cubicBezTo>
                  <a:cubicBezTo>
                    <a:pt x="5041" y="4285"/>
                    <a:pt x="4569" y="4505"/>
                    <a:pt x="4065" y="4505"/>
                  </a:cubicBezTo>
                  <a:cubicBezTo>
                    <a:pt x="3561" y="4505"/>
                    <a:pt x="3088" y="4285"/>
                    <a:pt x="2773" y="3938"/>
                  </a:cubicBezTo>
                  <a:cubicBezTo>
                    <a:pt x="2616" y="3781"/>
                    <a:pt x="2616" y="3560"/>
                    <a:pt x="2773" y="3434"/>
                  </a:cubicBezTo>
                  <a:cubicBezTo>
                    <a:pt x="2868" y="3355"/>
                    <a:pt x="2970" y="3316"/>
                    <a:pt x="3065" y="3316"/>
                  </a:cubicBezTo>
                  <a:cubicBezTo>
                    <a:pt x="3159" y="3316"/>
                    <a:pt x="3246" y="3355"/>
                    <a:pt x="3309" y="3434"/>
                  </a:cubicBezTo>
                  <a:cubicBezTo>
                    <a:pt x="3529" y="3655"/>
                    <a:pt x="3813" y="3765"/>
                    <a:pt x="4096" y="3765"/>
                  </a:cubicBezTo>
                  <a:cubicBezTo>
                    <a:pt x="4380" y="3765"/>
                    <a:pt x="4663" y="3655"/>
                    <a:pt x="4884" y="3434"/>
                  </a:cubicBezTo>
                  <a:cubicBezTo>
                    <a:pt x="4963" y="3355"/>
                    <a:pt x="5065" y="3316"/>
                    <a:pt x="5160" y="3316"/>
                  </a:cubicBezTo>
                  <a:close/>
                  <a:moveTo>
                    <a:pt x="1" y="0"/>
                  </a:moveTo>
                  <a:lnTo>
                    <a:pt x="1" y="2615"/>
                  </a:lnTo>
                  <a:cubicBezTo>
                    <a:pt x="1" y="4852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15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2"/>
            <p:cNvSpPr/>
            <p:nvPr/>
          </p:nvSpPr>
          <p:spPr>
            <a:xfrm>
              <a:off x="-55967525" y="3591025"/>
              <a:ext cx="297750" cy="131700"/>
            </a:xfrm>
            <a:custGeom>
              <a:avLst/>
              <a:gdLst/>
              <a:ahLst/>
              <a:cxnLst/>
              <a:rect l="l" t="t" r="r" b="b"/>
              <a:pathLst>
                <a:path w="11910" h="5268" extrusionOk="0">
                  <a:moveTo>
                    <a:pt x="4810" y="0"/>
                  </a:moveTo>
                  <a:cubicBezTo>
                    <a:pt x="4730" y="0"/>
                    <a:pt x="4650" y="2"/>
                    <a:pt x="4569" y="6"/>
                  </a:cubicBezTo>
                  <a:cubicBezTo>
                    <a:pt x="1954" y="163"/>
                    <a:pt x="1" y="2463"/>
                    <a:pt x="1" y="5047"/>
                  </a:cubicBezTo>
                  <a:cubicBezTo>
                    <a:pt x="1" y="5173"/>
                    <a:pt x="64" y="5267"/>
                    <a:pt x="190" y="5267"/>
                  </a:cubicBezTo>
                  <a:lnTo>
                    <a:pt x="2994" y="5267"/>
                  </a:lnTo>
                  <a:lnTo>
                    <a:pt x="2994" y="4920"/>
                  </a:lnTo>
                  <a:cubicBezTo>
                    <a:pt x="2994" y="4259"/>
                    <a:pt x="3498" y="3818"/>
                    <a:pt x="4096" y="3818"/>
                  </a:cubicBezTo>
                  <a:lnTo>
                    <a:pt x="5577" y="3818"/>
                  </a:lnTo>
                  <a:cubicBezTo>
                    <a:pt x="6207" y="3818"/>
                    <a:pt x="6680" y="4322"/>
                    <a:pt x="6680" y="4920"/>
                  </a:cubicBezTo>
                  <a:lnTo>
                    <a:pt x="6680" y="5267"/>
                  </a:lnTo>
                  <a:lnTo>
                    <a:pt x="11563" y="5267"/>
                  </a:lnTo>
                  <a:cubicBezTo>
                    <a:pt x="11752" y="5267"/>
                    <a:pt x="11909" y="5110"/>
                    <a:pt x="11909" y="4920"/>
                  </a:cubicBezTo>
                  <a:cubicBezTo>
                    <a:pt x="11909" y="4637"/>
                    <a:pt x="11752" y="4479"/>
                    <a:pt x="11563" y="4479"/>
                  </a:cubicBezTo>
                  <a:lnTo>
                    <a:pt x="9673" y="4479"/>
                  </a:lnTo>
                  <a:cubicBezTo>
                    <a:pt x="9489" y="1943"/>
                    <a:pt x="7380" y="0"/>
                    <a:pt x="48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2"/>
            <p:cNvSpPr/>
            <p:nvPr/>
          </p:nvSpPr>
          <p:spPr>
            <a:xfrm>
              <a:off x="-55875375" y="3703000"/>
              <a:ext cx="55950" cy="17350"/>
            </a:xfrm>
            <a:custGeom>
              <a:avLst/>
              <a:gdLst/>
              <a:ahLst/>
              <a:cxnLst/>
              <a:rect l="l" t="t" r="r" b="b"/>
              <a:pathLst>
                <a:path w="223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4"/>
                  </a:lnTo>
                  <a:lnTo>
                    <a:pt x="2238" y="694"/>
                  </a:lnTo>
                  <a:lnTo>
                    <a:pt x="2238" y="347"/>
                  </a:lnTo>
                  <a:cubicBezTo>
                    <a:pt x="2238" y="158"/>
                    <a:pt x="208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2"/>
            <p:cNvSpPr/>
            <p:nvPr/>
          </p:nvSpPr>
          <p:spPr>
            <a:xfrm>
              <a:off x="-55987225" y="3746325"/>
              <a:ext cx="18150" cy="63825"/>
            </a:xfrm>
            <a:custGeom>
              <a:avLst/>
              <a:gdLst/>
              <a:ahLst/>
              <a:cxnLst/>
              <a:rect l="l" t="t" r="r" b="b"/>
              <a:pathLst>
                <a:path w="726" h="2553" extrusionOk="0">
                  <a:moveTo>
                    <a:pt x="726" y="0"/>
                  </a:moveTo>
                  <a:cubicBezTo>
                    <a:pt x="253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26" y="2552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2"/>
            <p:cNvSpPr/>
            <p:nvPr/>
          </p:nvSpPr>
          <p:spPr>
            <a:xfrm>
              <a:off x="-55725725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0" name="Google Shape;6800;p72"/>
          <p:cNvGrpSpPr/>
          <p:nvPr/>
        </p:nvGrpSpPr>
        <p:grpSpPr>
          <a:xfrm>
            <a:off x="7090027" y="2429217"/>
            <a:ext cx="358999" cy="358999"/>
            <a:chOff x="-55988800" y="3982600"/>
            <a:chExt cx="319025" cy="319025"/>
          </a:xfrm>
        </p:grpSpPr>
        <p:sp>
          <p:nvSpPr>
            <p:cNvPr id="6801" name="Google Shape;6801;p72"/>
            <p:cNvSpPr/>
            <p:nvPr/>
          </p:nvSpPr>
          <p:spPr>
            <a:xfrm>
              <a:off x="-55791875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2"/>
            <p:cNvSpPr/>
            <p:nvPr/>
          </p:nvSpPr>
          <p:spPr>
            <a:xfrm>
              <a:off x="-55969100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2"/>
            <p:cNvSpPr/>
            <p:nvPr/>
          </p:nvSpPr>
          <p:spPr>
            <a:xfrm>
              <a:off x="-5581945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2"/>
            <p:cNvSpPr/>
            <p:nvPr/>
          </p:nvSpPr>
          <p:spPr>
            <a:xfrm>
              <a:off x="-5593050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2"/>
            <p:cNvSpPr/>
            <p:nvPr/>
          </p:nvSpPr>
          <p:spPr>
            <a:xfrm>
              <a:off x="-55988800" y="4086575"/>
              <a:ext cx="319025" cy="215050"/>
            </a:xfrm>
            <a:custGeom>
              <a:avLst/>
              <a:gdLst/>
              <a:ahLst/>
              <a:cxnLst/>
              <a:rect l="l" t="t" r="r" b="b"/>
              <a:pathLst>
                <a:path w="12761" h="8602" extrusionOk="0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6" name="Google Shape;6806;p72"/>
          <p:cNvGrpSpPr/>
          <p:nvPr/>
        </p:nvGrpSpPr>
        <p:grpSpPr>
          <a:xfrm>
            <a:off x="5748546" y="2887174"/>
            <a:ext cx="356326" cy="358971"/>
            <a:chOff x="-54026025" y="3192625"/>
            <a:chExt cx="316650" cy="319000"/>
          </a:xfrm>
        </p:grpSpPr>
        <p:sp>
          <p:nvSpPr>
            <p:cNvPr id="6807" name="Google Shape;6807;p72"/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72"/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72"/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72"/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72"/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72"/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72"/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72"/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5" name="Google Shape;6815;p72"/>
          <p:cNvGrpSpPr/>
          <p:nvPr/>
        </p:nvGrpSpPr>
        <p:grpSpPr>
          <a:xfrm>
            <a:off x="5768492" y="3358148"/>
            <a:ext cx="316434" cy="358099"/>
            <a:chOff x="-54007925" y="3584850"/>
            <a:chExt cx="281200" cy="318225"/>
          </a:xfrm>
        </p:grpSpPr>
        <p:sp>
          <p:nvSpPr>
            <p:cNvPr id="6816" name="Google Shape;6816;p72"/>
            <p:cNvSpPr/>
            <p:nvPr/>
          </p:nvSpPr>
          <p:spPr>
            <a:xfrm>
              <a:off x="-53943325" y="3716375"/>
              <a:ext cx="151250" cy="18950"/>
            </a:xfrm>
            <a:custGeom>
              <a:avLst/>
              <a:gdLst/>
              <a:ahLst/>
              <a:cxnLst/>
              <a:rect l="l" t="t" r="r" b="b"/>
              <a:pathLst>
                <a:path w="6050" h="758" extrusionOk="0">
                  <a:moveTo>
                    <a:pt x="0" y="1"/>
                  </a:moveTo>
                  <a:cubicBezTo>
                    <a:pt x="441" y="474"/>
                    <a:pt x="1040" y="757"/>
                    <a:pt x="1702" y="757"/>
                  </a:cubicBezTo>
                  <a:lnTo>
                    <a:pt x="4348" y="757"/>
                  </a:lnTo>
                  <a:cubicBezTo>
                    <a:pt x="5041" y="757"/>
                    <a:pt x="5608" y="474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72"/>
            <p:cNvSpPr/>
            <p:nvPr/>
          </p:nvSpPr>
          <p:spPr>
            <a:xfrm>
              <a:off x="-53970100" y="3679375"/>
              <a:ext cx="205575" cy="18125"/>
            </a:xfrm>
            <a:custGeom>
              <a:avLst/>
              <a:gdLst/>
              <a:ahLst/>
              <a:cxnLst/>
              <a:rect l="l" t="t" r="r" b="b"/>
              <a:pathLst>
                <a:path w="8223" h="725" extrusionOk="0">
                  <a:moveTo>
                    <a:pt x="0" y="0"/>
                  </a:moveTo>
                  <a:lnTo>
                    <a:pt x="0" y="725"/>
                  </a:lnTo>
                  <a:lnTo>
                    <a:pt x="8223" y="725"/>
                  </a:lnTo>
                  <a:lnTo>
                    <a:pt x="82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72"/>
            <p:cNvSpPr/>
            <p:nvPr/>
          </p:nvSpPr>
          <p:spPr>
            <a:xfrm>
              <a:off x="-53970100" y="3715600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584" y="2300"/>
                  </a:moveTo>
                  <a:cubicBezTo>
                    <a:pt x="2804" y="2300"/>
                    <a:pt x="2962" y="2426"/>
                    <a:pt x="2962" y="2647"/>
                  </a:cubicBezTo>
                  <a:cubicBezTo>
                    <a:pt x="2962" y="2836"/>
                    <a:pt x="2804" y="2993"/>
                    <a:pt x="2584" y="2993"/>
                  </a:cubicBezTo>
                  <a:cubicBezTo>
                    <a:pt x="2395" y="2993"/>
                    <a:pt x="2237" y="2836"/>
                    <a:pt x="2237" y="2647"/>
                  </a:cubicBezTo>
                  <a:cubicBezTo>
                    <a:pt x="2237" y="2426"/>
                    <a:pt x="2395" y="2300"/>
                    <a:pt x="2584" y="2300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91" y="4072"/>
                  </a:moveTo>
                  <a:cubicBezTo>
                    <a:pt x="5285" y="4072"/>
                    <a:pt x="5372" y="4112"/>
                    <a:pt x="5419" y="4191"/>
                  </a:cubicBezTo>
                  <a:cubicBezTo>
                    <a:pt x="5577" y="4348"/>
                    <a:pt x="5577" y="4569"/>
                    <a:pt x="5419" y="4695"/>
                  </a:cubicBezTo>
                  <a:cubicBezTo>
                    <a:pt x="5072" y="5041"/>
                    <a:pt x="4600" y="5230"/>
                    <a:pt x="4127" y="5230"/>
                  </a:cubicBezTo>
                  <a:cubicBezTo>
                    <a:pt x="3655" y="5230"/>
                    <a:pt x="3151" y="5041"/>
                    <a:pt x="2836" y="4695"/>
                  </a:cubicBezTo>
                  <a:cubicBezTo>
                    <a:pt x="2678" y="4537"/>
                    <a:pt x="2678" y="4285"/>
                    <a:pt x="2836" y="4191"/>
                  </a:cubicBezTo>
                  <a:cubicBezTo>
                    <a:pt x="2914" y="4112"/>
                    <a:pt x="3009" y="4072"/>
                    <a:pt x="3099" y="4072"/>
                  </a:cubicBezTo>
                  <a:cubicBezTo>
                    <a:pt x="3190" y="4072"/>
                    <a:pt x="3277" y="4112"/>
                    <a:pt x="3340" y="4191"/>
                  </a:cubicBezTo>
                  <a:cubicBezTo>
                    <a:pt x="3560" y="4395"/>
                    <a:pt x="3844" y="4498"/>
                    <a:pt x="4127" y="4498"/>
                  </a:cubicBezTo>
                  <a:cubicBezTo>
                    <a:pt x="4411" y="4498"/>
                    <a:pt x="4694" y="4395"/>
                    <a:pt x="4915" y="4191"/>
                  </a:cubicBezTo>
                  <a:cubicBezTo>
                    <a:pt x="4994" y="4112"/>
                    <a:pt x="5096" y="4072"/>
                    <a:pt x="5191" y="4072"/>
                  </a:cubicBezTo>
                  <a:close/>
                  <a:moveTo>
                    <a:pt x="0" y="0"/>
                  </a:moveTo>
                  <a:lnTo>
                    <a:pt x="0" y="3340"/>
                  </a:lnTo>
                  <a:cubicBezTo>
                    <a:pt x="0" y="5577"/>
                    <a:pt x="1859" y="7499"/>
                    <a:pt x="4096" y="7499"/>
                  </a:cubicBezTo>
                  <a:cubicBezTo>
                    <a:pt x="6333" y="7499"/>
                    <a:pt x="8191" y="5640"/>
                    <a:pt x="8191" y="3340"/>
                  </a:cubicBezTo>
                  <a:lnTo>
                    <a:pt x="8191" y="0"/>
                  </a:lnTo>
                  <a:lnTo>
                    <a:pt x="8034" y="0"/>
                  </a:lnTo>
                  <a:cubicBezTo>
                    <a:pt x="7467" y="946"/>
                    <a:pt x="6490" y="1513"/>
                    <a:pt x="5419" y="1513"/>
                  </a:cubicBezTo>
                  <a:lnTo>
                    <a:pt x="2804" y="1513"/>
                  </a:lnTo>
                  <a:cubicBezTo>
                    <a:pt x="1701" y="1513"/>
                    <a:pt x="693" y="946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72"/>
            <p:cNvSpPr/>
            <p:nvPr/>
          </p:nvSpPr>
          <p:spPr>
            <a:xfrm>
              <a:off x="-54007125" y="3584850"/>
              <a:ext cx="278825" cy="74850"/>
            </a:xfrm>
            <a:custGeom>
              <a:avLst/>
              <a:gdLst/>
              <a:ahLst/>
              <a:cxnLst/>
              <a:rect l="l" t="t" r="r" b="b"/>
              <a:pathLst>
                <a:path w="11153" h="2994" extrusionOk="0">
                  <a:moveTo>
                    <a:pt x="5577" y="1"/>
                  </a:moveTo>
                  <a:cubicBezTo>
                    <a:pt x="2867" y="1"/>
                    <a:pt x="0" y="788"/>
                    <a:pt x="0" y="2238"/>
                  </a:cubicBezTo>
                  <a:cubicBezTo>
                    <a:pt x="0" y="2647"/>
                    <a:pt x="315" y="2994"/>
                    <a:pt x="725" y="2994"/>
                  </a:cubicBezTo>
                  <a:lnTo>
                    <a:pt x="10429" y="2994"/>
                  </a:lnTo>
                  <a:cubicBezTo>
                    <a:pt x="10838" y="2994"/>
                    <a:pt x="11153" y="2679"/>
                    <a:pt x="11153" y="2238"/>
                  </a:cubicBezTo>
                  <a:cubicBezTo>
                    <a:pt x="11153" y="788"/>
                    <a:pt x="82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72"/>
            <p:cNvSpPr/>
            <p:nvPr/>
          </p:nvSpPr>
          <p:spPr>
            <a:xfrm>
              <a:off x="-54007925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72"/>
            <p:cNvSpPr/>
            <p:nvPr/>
          </p:nvSpPr>
          <p:spPr>
            <a:xfrm>
              <a:off x="-53745625" y="3740025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693" y="725"/>
                    <a:pt x="441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2" name="Google Shape;6822;p72"/>
          <p:cNvGrpSpPr/>
          <p:nvPr/>
        </p:nvGrpSpPr>
        <p:grpSpPr>
          <a:xfrm>
            <a:off x="5768492" y="3820033"/>
            <a:ext cx="316434" cy="358914"/>
            <a:chOff x="-54007925" y="3975575"/>
            <a:chExt cx="281200" cy="318950"/>
          </a:xfrm>
        </p:grpSpPr>
        <p:sp>
          <p:nvSpPr>
            <p:cNvPr id="6823" name="Google Shape;6823;p72"/>
            <p:cNvSpPr/>
            <p:nvPr/>
          </p:nvSpPr>
          <p:spPr>
            <a:xfrm>
              <a:off x="-53988225" y="3975575"/>
              <a:ext cx="244175" cy="142825"/>
            </a:xfrm>
            <a:custGeom>
              <a:avLst/>
              <a:gdLst/>
              <a:ahLst/>
              <a:cxnLst/>
              <a:rect l="l" t="t" r="r" b="b"/>
              <a:pathLst>
                <a:path w="9767" h="5713" extrusionOk="0">
                  <a:moveTo>
                    <a:pt x="5161" y="1329"/>
                  </a:moveTo>
                  <a:cubicBezTo>
                    <a:pt x="5247" y="1329"/>
                    <a:pt x="5333" y="1337"/>
                    <a:pt x="5419" y="1353"/>
                  </a:cubicBezTo>
                  <a:cubicBezTo>
                    <a:pt x="5577" y="1384"/>
                    <a:pt x="5671" y="1416"/>
                    <a:pt x="5797" y="1479"/>
                  </a:cubicBezTo>
                  <a:cubicBezTo>
                    <a:pt x="6617" y="1857"/>
                    <a:pt x="7026" y="2960"/>
                    <a:pt x="6837" y="4220"/>
                  </a:cubicBezTo>
                  <a:cubicBezTo>
                    <a:pt x="6774" y="4409"/>
                    <a:pt x="6617" y="4535"/>
                    <a:pt x="6459" y="4535"/>
                  </a:cubicBezTo>
                  <a:lnTo>
                    <a:pt x="6396" y="4535"/>
                  </a:lnTo>
                  <a:cubicBezTo>
                    <a:pt x="6207" y="4503"/>
                    <a:pt x="6049" y="4283"/>
                    <a:pt x="6081" y="4094"/>
                  </a:cubicBezTo>
                  <a:cubicBezTo>
                    <a:pt x="6239" y="3117"/>
                    <a:pt x="5892" y="2172"/>
                    <a:pt x="5293" y="2046"/>
                  </a:cubicBezTo>
                  <a:cubicBezTo>
                    <a:pt x="5250" y="2037"/>
                    <a:pt x="5205" y="2032"/>
                    <a:pt x="5161" y="2032"/>
                  </a:cubicBezTo>
                  <a:cubicBezTo>
                    <a:pt x="4601" y="2032"/>
                    <a:pt x="4022" y="2752"/>
                    <a:pt x="3876" y="3716"/>
                  </a:cubicBezTo>
                  <a:cubicBezTo>
                    <a:pt x="3847" y="3888"/>
                    <a:pt x="3660" y="4035"/>
                    <a:pt x="3484" y="4035"/>
                  </a:cubicBezTo>
                  <a:cubicBezTo>
                    <a:pt x="3468" y="4035"/>
                    <a:pt x="3451" y="4033"/>
                    <a:pt x="3435" y="4031"/>
                  </a:cubicBezTo>
                  <a:cubicBezTo>
                    <a:pt x="3246" y="3968"/>
                    <a:pt x="3088" y="3779"/>
                    <a:pt x="3120" y="3590"/>
                  </a:cubicBezTo>
                  <a:cubicBezTo>
                    <a:pt x="3351" y="2261"/>
                    <a:pt x="4217" y="1329"/>
                    <a:pt x="5161" y="1329"/>
                  </a:cubicBezTo>
                  <a:close/>
                  <a:moveTo>
                    <a:pt x="6821" y="1"/>
                  </a:moveTo>
                  <a:cubicBezTo>
                    <a:pt x="6045" y="1"/>
                    <a:pt x="5381" y="480"/>
                    <a:pt x="5104" y="1227"/>
                  </a:cubicBezTo>
                  <a:lnTo>
                    <a:pt x="3939" y="1038"/>
                  </a:lnTo>
                  <a:cubicBezTo>
                    <a:pt x="3734" y="998"/>
                    <a:pt x="3530" y="979"/>
                    <a:pt x="3328" y="979"/>
                  </a:cubicBezTo>
                  <a:cubicBezTo>
                    <a:pt x="1759" y="979"/>
                    <a:pt x="343" y="2128"/>
                    <a:pt x="64" y="3747"/>
                  </a:cubicBezTo>
                  <a:cubicBezTo>
                    <a:pt x="1" y="3936"/>
                    <a:pt x="158" y="4125"/>
                    <a:pt x="379" y="4188"/>
                  </a:cubicBezTo>
                  <a:lnTo>
                    <a:pt x="9200" y="5700"/>
                  </a:lnTo>
                  <a:cubicBezTo>
                    <a:pt x="9225" y="5709"/>
                    <a:pt x="9251" y="5713"/>
                    <a:pt x="9276" y="5713"/>
                  </a:cubicBezTo>
                  <a:cubicBezTo>
                    <a:pt x="9437" y="5713"/>
                    <a:pt x="9582" y="5549"/>
                    <a:pt x="9610" y="5385"/>
                  </a:cubicBezTo>
                  <a:cubicBezTo>
                    <a:pt x="9767" y="4535"/>
                    <a:pt x="9578" y="3621"/>
                    <a:pt x="9074" y="2865"/>
                  </a:cubicBezTo>
                  <a:cubicBezTo>
                    <a:pt x="8570" y="2203"/>
                    <a:pt x="7782" y="1731"/>
                    <a:pt x="6900" y="1573"/>
                  </a:cubicBezTo>
                  <a:lnTo>
                    <a:pt x="5892" y="1384"/>
                  </a:lnTo>
                  <a:cubicBezTo>
                    <a:pt x="6090" y="1017"/>
                    <a:pt x="6465" y="776"/>
                    <a:pt x="6882" y="776"/>
                  </a:cubicBezTo>
                  <a:cubicBezTo>
                    <a:pt x="6929" y="776"/>
                    <a:pt x="6978" y="779"/>
                    <a:pt x="7026" y="786"/>
                  </a:cubicBezTo>
                  <a:cubicBezTo>
                    <a:pt x="7042" y="788"/>
                    <a:pt x="7059" y="790"/>
                    <a:pt x="7075" y="790"/>
                  </a:cubicBezTo>
                  <a:cubicBezTo>
                    <a:pt x="7247" y="790"/>
                    <a:pt x="7410" y="643"/>
                    <a:pt x="7467" y="471"/>
                  </a:cubicBezTo>
                  <a:cubicBezTo>
                    <a:pt x="7499" y="282"/>
                    <a:pt x="7341" y="93"/>
                    <a:pt x="7152" y="30"/>
                  </a:cubicBezTo>
                  <a:cubicBezTo>
                    <a:pt x="7040" y="10"/>
                    <a:pt x="6930" y="1"/>
                    <a:pt x="6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72"/>
            <p:cNvSpPr/>
            <p:nvPr/>
          </p:nvSpPr>
          <p:spPr>
            <a:xfrm>
              <a:off x="-53970100" y="4100750"/>
              <a:ext cx="204800" cy="193775"/>
            </a:xfrm>
            <a:custGeom>
              <a:avLst/>
              <a:gdLst/>
              <a:ahLst/>
              <a:cxnLst/>
              <a:rect l="l" t="t" r="r" b="b"/>
              <a:pathLst>
                <a:path w="8192" h="7751" extrusionOk="0">
                  <a:moveTo>
                    <a:pt x="2584" y="1796"/>
                  </a:moveTo>
                  <a:cubicBezTo>
                    <a:pt x="2804" y="1796"/>
                    <a:pt x="2962" y="1954"/>
                    <a:pt x="2962" y="2143"/>
                  </a:cubicBezTo>
                  <a:cubicBezTo>
                    <a:pt x="2962" y="2363"/>
                    <a:pt x="2804" y="2521"/>
                    <a:pt x="2584" y="2521"/>
                  </a:cubicBezTo>
                  <a:cubicBezTo>
                    <a:pt x="2395" y="2521"/>
                    <a:pt x="2237" y="2363"/>
                    <a:pt x="2237" y="2143"/>
                  </a:cubicBezTo>
                  <a:cubicBezTo>
                    <a:pt x="2237" y="1954"/>
                    <a:pt x="2395" y="1796"/>
                    <a:pt x="2584" y="1796"/>
                  </a:cubicBezTo>
                  <a:close/>
                  <a:moveTo>
                    <a:pt x="5577" y="1796"/>
                  </a:moveTo>
                  <a:cubicBezTo>
                    <a:pt x="5797" y="1796"/>
                    <a:pt x="5955" y="1954"/>
                    <a:pt x="5955" y="2143"/>
                  </a:cubicBezTo>
                  <a:cubicBezTo>
                    <a:pt x="5955" y="2363"/>
                    <a:pt x="5797" y="2521"/>
                    <a:pt x="5577" y="2521"/>
                  </a:cubicBezTo>
                  <a:cubicBezTo>
                    <a:pt x="5388" y="2521"/>
                    <a:pt x="5230" y="2363"/>
                    <a:pt x="5230" y="2143"/>
                  </a:cubicBezTo>
                  <a:cubicBezTo>
                    <a:pt x="5230" y="1954"/>
                    <a:pt x="5388" y="1796"/>
                    <a:pt x="5577" y="1796"/>
                  </a:cubicBezTo>
                  <a:close/>
                  <a:moveTo>
                    <a:pt x="5147" y="4324"/>
                  </a:moveTo>
                  <a:cubicBezTo>
                    <a:pt x="5238" y="4324"/>
                    <a:pt x="5324" y="4364"/>
                    <a:pt x="5388" y="4443"/>
                  </a:cubicBezTo>
                  <a:cubicBezTo>
                    <a:pt x="5545" y="4600"/>
                    <a:pt x="5545" y="4852"/>
                    <a:pt x="5388" y="4947"/>
                  </a:cubicBezTo>
                  <a:cubicBezTo>
                    <a:pt x="5041" y="5325"/>
                    <a:pt x="4568" y="5514"/>
                    <a:pt x="4096" y="5514"/>
                  </a:cubicBezTo>
                  <a:cubicBezTo>
                    <a:pt x="3623" y="5514"/>
                    <a:pt x="3119" y="5325"/>
                    <a:pt x="2804" y="4947"/>
                  </a:cubicBezTo>
                  <a:cubicBezTo>
                    <a:pt x="2647" y="4789"/>
                    <a:pt x="2647" y="4569"/>
                    <a:pt x="2804" y="4443"/>
                  </a:cubicBezTo>
                  <a:cubicBezTo>
                    <a:pt x="2883" y="4380"/>
                    <a:pt x="2977" y="4348"/>
                    <a:pt x="3068" y="4348"/>
                  </a:cubicBezTo>
                  <a:cubicBezTo>
                    <a:pt x="3159" y="4348"/>
                    <a:pt x="3245" y="4380"/>
                    <a:pt x="3308" y="4443"/>
                  </a:cubicBezTo>
                  <a:cubicBezTo>
                    <a:pt x="3529" y="4663"/>
                    <a:pt x="3812" y="4773"/>
                    <a:pt x="4096" y="4773"/>
                  </a:cubicBezTo>
                  <a:cubicBezTo>
                    <a:pt x="4379" y="4773"/>
                    <a:pt x="4663" y="4663"/>
                    <a:pt x="4883" y="4443"/>
                  </a:cubicBezTo>
                  <a:cubicBezTo>
                    <a:pt x="4962" y="4364"/>
                    <a:pt x="5057" y="4324"/>
                    <a:pt x="5147" y="4324"/>
                  </a:cubicBezTo>
                  <a:close/>
                  <a:moveTo>
                    <a:pt x="0" y="0"/>
                  </a:moveTo>
                  <a:lnTo>
                    <a:pt x="0" y="3655"/>
                  </a:lnTo>
                  <a:cubicBezTo>
                    <a:pt x="0" y="5892"/>
                    <a:pt x="1859" y="7751"/>
                    <a:pt x="4096" y="7751"/>
                  </a:cubicBezTo>
                  <a:cubicBezTo>
                    <a:pt x="6333" y="7751"/>
                    <a:pt x="8191" y="5892"/>
                    <a:pt x="8191" y="3655"/>
                  </a:cubicBezTo>
                  <a:lnTo>
                    <a:pt x="8191" y="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72"/>
            <p:cNvSpPr/>
            <p:nvPr/>
          </p:nvSpPr>
          <p:spPr>
            <a:xfrm>
              <a:off x="-53745625" y="4132250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693" y="694"/>
                    <a:pt x="441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72"/>
            <p:cNvSpPr/>
            <p:nvPr/>
          </p:nvSpPr>
          <p:spPr>
            <a:xfrm>
              <a:off x="-540079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7" name="Google Shape;6827;p72"/>
          <p:cNvGrpSpPr/>
          <p:nvPr/>
        </p:nvGrpSpPr>
        <p:grpSpPr>
          <a:xfrm>
            <a:off x="8003359" y="2904504"/>
            <a:ext cx="274770" cy="358492"/>
            <a:chOff x="-52005775" y="3208025"/>
            <a:chExt cx="244175" cy="318575"/>
          </a:xfrm>
        </p:grpSpPr>
        <p:sp>
          <p:nvSpPr>
            <p:cNvPr id="6828" name="Google Shape;6828;p72"/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72"/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72"/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72"/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72"/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72"/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72"/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72"/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72"/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72"/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72"/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9" name="Google Shape;6839;p72"/>
          <p:cNvGrpSpPr/>
          <p:nvPr/>
        </p:nvGrpSpPr>
        <p:grpSpPr>
          <a:xfrm>
            <a:off x="5309825" y="1532546"/>
            <a:ext cx="358099" cy="358099"/>
            <a:chOff x="-57568775" y="3198925"/>
            <a:chExt cx="318225" cy="318225"/>
          </a:xfrm>
        </p:grpSpPr>
        <p:sp>
          <p:nvSpPr>
            <p:cNvPr id="6840" name="Google Shape;6840;p72"/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72"/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72"/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72"/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72"/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72"/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6" name="Google Shape;6846;p72"/>
          <p:cNvGrpSpPr/>
          <p:nvPr/>
        </p:nvGrpSpPr>
        <p:grpSpPr>
          <a:xfrm>
            <a:off x="5331543" y="1987846"/>
            <a:ext cx="314662" cy="358099"/>
            <a:chOff x="-57549075" y="3590375"/>
            <a:chExt cx="279625" cy="318225"/>
          </a:xfrm>
        </p:grpSpPr>
        <p:sp>
          <p:nvSpPr>
            <p:cNvPr id="6847" name="Google Shape;6847;p72"/>
            <p:cNvSpPr/>
            <p:nvPr/>
          </p:nvSpPr>
          <p:spPr>
            <a:xfrm>
              <a:off x="-57493150" y="3777825"/>
              <a:ext cx="167000" cy="74850"/>
            </a:xfrm>
            <a:custGeom>
              <a:avLst/>
              <a:gdLst/>
              <a:ahLst/>
              <a:cxnLst/>
              <a:rect l="l" t="t" r="r" b="b"/>
              <a:pathLst>
                <a:path w="6680" h="2994" extrusionOk="0">
                  <a:moveTo>
                    <a:pt x="4376" y="670"/>
                  </a:moveTo>
                  <a:cubicBezTo>
                    <a:pt x="4474" y="670"/>
                    <a:pt x="4569" y="709"/>
                    <a:pt x="4632" y="788"/>
                  </a:cubicBezTo>
                  <a:cubicBezTo>
                    <a:pt x="4789" y="946"/>
                    <a:pt x="4789" y="1166"/>
                    <a:pt x="4632" y="1292"/>
                  </a:cubicBezTo>
                  <a:cubicBezTo>
                    <a:pt x="4285" y="1639"/>
                    <a:pt x="3781" y="1859"/>
                    <a:pt x="3308" y="1859"/>
                  </a:cubicBezTo>
                  <a:cubicBezTo>
                    <a:pt x="2836" y="1859"/>
                    <a:pt x="2332" y="1639"/>
                    <a:pt x="2017" y="1292"/>
                  </a:cubicBezTo>
                  <a:cubicBezTo>
                    <a:pt x="1859" y="1166"/>
                    <a:pt x="1859" y="946"/>
                    <a:pt x="2017" y="788"/>
                  </a:cubicBezTo>
                  <a:cubicBezTo>
                    <a:pt x="2096" y="709"/>
                    <a:pt x="2198" y="670"/>
                    <a:pt x="2292" y="670"/>
                  </a:cubicBezTo>
                  <a:cubicBezTo>
                    <a:pt x="2387" y="670"/>
                    <a:pt x="2474" y="709"/>
                    <a:pt x="2521" y="788"/>
                  </a:cubicBezTo>
                  <a:cubicBezTo>
                    <a:pt x="2741" y="1009"/>
                    <a:pt x="3033" y="1119"/>
                    <a:pt x="3320" y="1119"/>
                  </a:cubicBezTo>
                  <a:cubicBezTo>
                    <a:pt x="3608" y="1119"/>
                    <a:pt x="3891" y="1009"/>
                    <a:pt x="4096" y="788"/>
                  </a:cubicBezTo>
                  <a:cubicBezTo>
                    <a:pt x="4175" y="709"/>
                    <a:pt x="4277" y="670"/>
                    <a:pt x="4376" y="670"/>
                  </a:cubicBezTo>
                  <a:close/>
                  <a:moveTo>
                    <a:pt x="0" y="0"/>
                  </a:moveTo>
                  <a:cubicBezTo>
                    <a:pt x="221" y="1702"/>
                    <a:pt x="1639" y="2993"/>
                    <a:pt x="3371" y="2993"/>
                  </a:cubicBezTo>
                  <a:cubicBezTo>
                    <a:pt x="5104" y="2993"/>
                    <a:pt x="6522" y="1702"/>
                    <a:pt x="66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72"/>
            <p:cNvSpPr/>
            <p:nvPr/>
          </p:nvSpPr>
          <p:spPr>
            <a:xfrm>
              <a:off x="-57478975" y="3647075"/>
              <a:ext cx="139425" cy="37050"/>
            </a:xfrm>
            <a:custGeom>
              <a:avLst/>
              <a:gdLst/>
              <a:ahLst/>
              <a:cxnLst/>
              <a:rect l="l" t="t" r="r" b="b"/>
              <a:pathLst>
                <a:path w="5577" h="1482" extrusionOk="0">
                  <a:moveTo>
                    <a:pt x="2804" y="1"/>
                  </a:moveTo>
                  <a:cubicBezTo>
                    <a:pt x="1639" y="1"/>
                    <a:pt x="599" y="568"/>
                    <a:pt x="1" y="1481"/>
                  </a:cubicBezTo>
                  <a:lnTo>
                    <a:pt x="5577" y="1481"/>
                  </a:lnTo>
                  <a:cubicBezTo>
                    <a:pt x="4947" y="568"/>
                    <a:pt x="3939" y="1"/>
                    <a:pt x="28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72"/>
            <p:cNvSpPr/>
            <p:nvPr/>
          </p:nvSpPr>
          <p:spPr>
            <a:xfrm>
              <a:off x="-57493950" y="3703775"/>
              <a:ext cx="168575" cy="55175"/>
            </a:xfrm>
            <a:custGeom>
              <a:avLst/>
              <a:gdLst/>
              <a:ahLst/>
              <a:cxnLst/>
              <a:rect l="l" t="t" r="r" b="b"/>
              <a:pathLst>
                <a:path w="6743" h="2207" extrusionOk="0">
                  <a:moveTo>
                    <a:pt x="1891" y="726"/>
                  </a:moveTo>
                  <a:cubicBezTo>
                    <a:pt x="2080" y="726"/>
                    <a:pt x="2238" y="883"/>
                    <a:pt x="2238" y="1072"/>
                  </a:cubicBezTo>
                  <a:cubicBezTo>
                    <a:pt x="2238" y="1261"/>
                    <a:pt x="2080" y="1419"/>
                    <a:pt x="1891" y="1419"/>
                  </a:cubicBezTo>
                  <a:cubicBezTo>
                    <a:pt x="1702" y="1419"/>
                    <a:pt x="1545" y="1261"/>
                    <a:pt x="1545" y="1072"/>
                  </a:cubicBezTo>
                  <a:cubicBezTo>
                    <a:pt x="1513" y="883"/>
                    <a:pt x="1671" y="726"/>
                    <a:pt x="1891" y="726"/>
                  </a:cubicBezTo>
                  <a:close/>
                  <a:moveTo>
                    <a:pt x="4853" y="726"/>
                  </a:moveTo>
                  <a:cubicBezTo>
                    <a:pt x="5042" y="726"/>
                    <a:pt x="5199" y="883"/>
                    <a:pt x="5199" y="1072"/>
                  </a:cubicBezTo>
                  <a:cubicBezTo>
                    <a:pt x="5199" y="1261"/>
                    <a:pt x="5042" y="1419"/>
                    <a:pt x="4853" y="1419"/>
                  </a:cubicBezTo>
                  <a:cubicBezTo>
                    <a:pt x="4664" y="1419"/>
                    <a:pt x="4506" y="1261"/>
                    <a:pt x="4506" y="1072"/>
                  </a:cubicBezTo>
                  <a:cubicBezTo>
                    <a:pt x="4506" y="883"/>
                    <a:pt x="4664" y="726"/>
                    <a:pt x="4853" y="726"/>
                  </a:cubicBezTo>
                  <a:close/>
                  <a:moveTo>
                    <a:pt x="253" y="1"/>
                  </a:moveTo>
                  <a:cubicBezTo>
                    <a:pt x="95" y="316"/>
                    <a:pt x="1" y="726"/>
                    <a:pt x="1" y="1104"/>
                  </a:cubicBezTo>
                  <a:lnTo>
                    <a:pt x="1" y="2206"/>
                  </a:lnTo>
                  <a:lnTo>
                    <a:pt x="6743" y="2206"/>
                  </a:lnTo>
                  <a:lnTo>
                    <a:pt x="6743" y="1104"/>
                  </a:lnTo>
                  <a:cubicBezTo>
                    <a:pt x="6743" y="726"/>
                    <a:pt x="6680" y="347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72"/>
            <p:cNvSpPr/>
            <p:nvPr/>
          </p:nvSpPr>
          <p:spPr>
            <a:xfrm>
              <a:off x="-57549075" y="35903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608" y="1544"/>
                  </a:moveTo>
                  <a:cubicBezTo>
                    <a:pt x="7877" y="1544"/>
                    <a:pt x="9704" y="3403"/>
                    <a:pt x="9704" y="5640"/>
                  </a:cubicBezTo>
                  <a:lnTo>
                    <a:pt x="9704" y="7152"/>
                  </a:lnTo>
                  <a:cubicBezTo>
                    <a:pt x="9704" y="9389"/>
                    <a:pt x="7845" y="11247"/>
                    <a:pt x="5608" y="11247"/>
                  </a:cubicBezTo>
                  <a:cubicBezTo>
                    <a:pt x="3372" y="11247"/>
                    <a:pt x="1513" y="9389"/>
                    <a:pt x="1513" y="7152"/>
                  </a:cubicBezTo>
                  <a:lnTo>
                    <a:pt x="1513" y="5640"/>
                  </a:lnTo>
                  <a:cubicBezTo>
                    <a:pt x="1513" y="3403"/>
                    <a:pt x="3309" y="1544"/>
                    <a:pt x="5608" y="1544"/>
                  </a:cubicBezTo>
                  <a:close/>
                  <a:moveTo>
                    <a:pt x="5608" y="0"/>
                  </a:moveTo>
                  <a:cubicBezTo>
                    <a:pt x="2521" y="0"/>
                    <a:pt x="1" y="2521"/>
                    <a:pt x="1" y="5640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0807" y="12728"/>
                  </a:lnTo>
                  <a:cubicBezTo>
                    <a:pt x="10996" y="12728"/>
                    <a:pt x="11153" y="12571"/>
                    <a:pt x="11153" y="12382"/>
                  </a:cubicBezTo>
                  <a:lnTo>
                    <a:pt x="11153" y="5640"/>
                  </a:lnTo>
                  <a:cubicBezTo>
                    <a:pt x="11185" y="2521"/>
                    <a:pt x="8664" y="0"/>
                    <a:pt x="5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1" name="Google Shape;6851;p72"/>
          <p:cNvGrpSpPr/>
          <p:nvPr/>
        </p:nvGrpSpPr>
        <p:grpSpPr>
          <a:xfrm>
            <a:off x="5323740" y="2429217"/>
            <a:ext cx="359871" cy="359871"/>
            <a:chOff x="-57570350" y="3982600"/>
            <a:chExt cx="319800" cy="319800"/>
          </a:xfrm>
        </p:grpSpPr>
        <p:sp>
          <p:nvSpPr>
            <p:cNvPr id="6852" name="Google Shape;6852;p72"/>
            <p:cNvSpPr/>
            <p:nvPr/>
          </p:nvSpPr>
          <p:spPr>
            <a:xfrm>
              <a:off x="-57570350" y="4033000"/>
              <a:ext cx="319800" cy="269400"/>
            </a:xfrm>
            <a:custGeom>
              <a:avLst/>
              <a:gdLst/>
              <a:ahLst/>
              <a:cxnLst/>
              <a:rect l="l" t="t" r="r" b="b"/>
              <a:pathLst>
                <a:path w="12792" h="10776" extrusionOk="0">
                  <a:moveTo>
                    <a:pt x="9452" y="4002"/>
                  </a:moveTo>
                  <a:cubicBezTo>
                    <a:pt x="10083" y="4002"/>
                    <a:pt x="10555" y="4506"/>
                    <a:pt x="10555" y="5105"/>
                  </a:cubicBezTo>
                  <a:lnTo>
                    <a:pt x="10555" y="5861"/>
                  </a:lnTo>
                  <a:cubicBezTo>
                    <a:pt x="10555" y="6459"/>
                    <a:pt x="10020" y="6963"/>
                    <a:pt x="9389" y="6963"/>
                  </a:cubicBezTo>
                  <a:lnTo>
                    <a:pt x="8665" y="6963"/>
                  </a:lnTo>
                  <a:cubicBezTo>
                    <a:pt x="7751" y="6963"/>
                    <a:pt x="6995" y="6333"/>
                    <a:pt x="6838" y="5451"/>
                  </a:cubicBezTo>
                  <a:lnTo>
                    <a:pt x="6018" y="5451"/>
                  </a:lnTo>
                  <a:cubicBezTo>
                    <a:pt x="5861" y="6333"/>
                    <a:pt x="5105" y="6963"/>
                    <a:pt x="4191" y="6963"/>
                  </a:cubicBezTo>
                  <a:lnTo>
                    <a:pt x="3467" y="6963"/>
                  </a:lnTo>
                  <a:cubicBezTo>
                    <a:pt x="2836" y="6963"/>
                    <a:pt x="2364" y="6459"/>
                    <a:pt x="2364" y="5861"/>
                  </a:cubicBezTo>
                  <a:lnTo>
                    <a:pt x="2364" y="5105"/>
                  </a:lnTo>
                  <a:cubicBezTo>
                    <a:pt x="2364" y="4475"/>
                    <a:pt x="2868" y="4002"/>
                    <a:pt x="3467" y="4002"/>
                  </a:cubicBezTo>
                  <a:lnTo>
                    <a:pt x="4947" y="4002"/>
                  </a:lnTo>
                  <a:cubicBezTo>
                    <a:pt x="5420" y="4002"/>
                    <a:pt x="5861" y="4317"/>
                    <a:pt x="6018" y="4758"/>
                  </a:cubicBezTo>
                  <a:lnTo>
                    <a:pt x="6869" y="4758"/>
                  </a:lnTo>
                  <a:cubicBezTo>
                    <a:pt x="7027" y="4317"/>
                    <a:pt x="7436" y="4002"/>
                    <a:pt x="7940" y="4002"/>
                  </a:cubicBezTo>
                  <a:close/>
                  <a:moveTo>
                    <a:pt x="1135" y="6365"/>
                  </a:moveTo>
                  <a:cubicBezTo>
                    <a:pt x="1419" y="6711"/>
                    <a:pt x="1860" y="6963"/>
                    <a:pt x="2364" y="6963"/>
                  </a:cubicBezTo>
                  <a:cubicBezTo>
                    <a:pt x="2301" y="7342"/>
                    <a:pt x="1954" y="7720"/>
                    <a:pt x="1576" y="7720"/>
                  </a:cubicBezTo>
                  <a:cubicBezTo>
                    <a:pt x="1167" y="7720"/>
                    <a:pt x="820" y="7342"/>
                    <a:pt x="820" y="6963"/>
                  </a:cubicBezTo>
                  <a:cubicBezTo>
                    <a:pt x="820" y="6711"/>
                    <a:pt x="946" y="6491"/>
                    <a:pt x="1135" y="6365"/>
                  </a:cubicBezTo>
                  <a:close/>
                  <a:moveTo>
                    <a:pt x="11784" y="6365"/>
                  </a:moveTo>
                  <a:cubicBezTo>
                    <a:pt x="11973" y="6491"/>
                    <a:pt x="12099" y="6711"/>
                    <a:pt x="12099" y="6963"/>
                  </a:cubicBezTo>
                  <a:cubicBezTo>
                    <a:pt x="12099" y="7342"/>
                    <a:pt x="11721" y="7720"/>
                    <a:pt x="11343" y="7720"/>
                  </a:cubicBezTo>
                  <a:cubicBezTo>
                    <a:pt x="10933" y="7720"/>
                    <a:pt x="10555" y="7342"/>
                    <a:pt x="10555" y="6963"/>
                  </a:cubicBezTo>
                  <a:cubicBezTo>
                    <a:pt x="11028" y="6963"/>
                    <a:pt x="11500" y="6711"/>
                    <a:pt x="11784" y="6365"/>
                  </a:cubicBezTo>
                  <a:close/>
                  <a:moveTo>
                    <a:pt x="7432" y="7286"/>
                  </a:moveTo>
                  <a:cubicBezTo>
                    <a:pt x="7531" y="7286"/>
                    <a:pt x="7625" y="7326"/>
                    <a:pt x="7688" y="7405"/>
                  </a:cubicBezTo>
                  <a:cubicBezTo>
                    <a:pt x="7909" y="7499"/>
                    <a:pt x="7909" y="7751"/>
                    <a:pt x="7751" y="7909"/>
                  </a:cubicBezTo>
                  <a:cubicBezTo>
                    <a:pt x="7405" y="8255"/>
                    <a:pt x="6932" y="8444"/>
                    <a:pt x="6396" y="8444"/>
                  </a:cubicBezTo>
                  <a:cubicBezTo>
                    <a:pt x="5892" y="8444"/>
                    <a:pt x="5420" y="8255"/>
                    <a:pt x="5073" y="7909"/>
                  </a:cubicBezTo>
                  <a:cubicBezTo>
                    <a:pt x="4916" y="7751"/>
                    <a:pt x="4916" y="7499"/>
                    <a:pt x="5073" y="7405"/>
                  </a:cubicBezTo>
                  <a:cubicBezTo>
                    <a:pt x="5152" y="7326"/>
                    <a:pt x="5254" y="7286"/>
                    <a:pt x="5349" y="7286"/>
                  </a:cubicBezTo>
                  <a:cubicBezTo>
                    <a:pt x="5443" y="7286"/>
                    <a:pt x="5530" y="7326"/>
                    <a:pt x="5577" y="7405"/>
                  </a:cubicBezTo>
                  <a:cubicBezTo>
                    <a:pt x="5798" y="7609"/>
                    <a:pt x="6081" y="7712"/>
                    <a:pt x="6365" y="7712"/>
                  </a:cubicBezTo>
                  <a:cubicBezTo>
                    <a:pt x="6649" y="7712"/>
                    <a:pt x="6932" y="7609"/>
                    <a:pt x="7153" y="7405"/>
                  </a:cubicBezTo>
                  <a:cubicBezTo>
                    <a:pt x="7231" y="7326"/>
                    <a:pt x="7334" y="7286"/>
                    <a:pt x="7432" y="7286"/>
                  </a:cubicBezTo>
                  <a:close/>
                  <a:moveTo>
                    <a:pt x="8287" y="1"/>
                  </a:moveTo>
                  <a:lnTo>
                    <a:pt x="8350" y="158"/>
                  </a:lnTo>
                  <a:cubicBezTo>
                    <a:pt x="8476" y="726"/>
                    <a:pt x="8287" y="1324"/>
                    <a:pt x="7940" y="1797"/>
                  </a:cubicBezTo>
                  <a:cubicBezTo>
                    <a:pt x="7562" y="2269"/>
                    <a:pt x="6995" y="2521"/>
                    <a:pt x="6428" y="2521"/>
                  </a:cubicBezTo>
                  <a:cubicBezTo>
                    <a:pt x="5829" y="2521"/>
                    <a:pt x="5262" y="2238"/>
                    <a:pt x="4884" y="1797"/>
                  </a:cubicBezTo>
                  <a:cubicBezTo>
                    <a:pt x="4475" y="1324"/>
                    <a:pt x="4380" y="726"/>
                    <a:pt x="4475" y="190"/>
                  </a:cubicBezTo>
                  <a:lnTo>
                    <a:pt x="4538" y="32"/>
                  </a:lnTo>
                  <a:lnTo>
                    <a:pt x="4538" y="32"/>
                  </a:lnTo>
                  <a:cubicBezTo>
                    <a:pt x="3183" y="726"/>
                    <a:pt x="2332" y="2112"/>
                    <a:pt x="2332" y="3655"/>
                  </a:cubicBezTo>
                  <a:lnTo>
                    <a:pt x="2332" y="4002"/>
                  </a:lnTo>
                  <a:cubicBezTo>
                    <a:pt x="1482" y="4002"/>
                    <a:pt x="789" y="4664"/>
                    <a:pt x="789" y="5514"/>
                  </a:cubicBezTo>
                  <a:lnTo>
                    <a:pt x="789" y="5703"/>
                  </a:lnTo>
                  <a:cubicBezTo>
                    <a:pt x="316" y="5987"/>
                    <a:pt x="32" y="6428"/>
                    <a:pt x="32" y="6995"/>
                  </a:cubicBezTo>
                  <a:cubicBezTo>
                    <a:pt x="32" y="7405"/>
                    <a:pt x="190" y="7751"/>
                    <a:pt x="442" y="7972"/>
                  </a:cubicBezTo>
                  <a:lnTo>
                    <a:pt x="64" y="8696"/>
                  </a:lnTo>
                  <a:cubicBezTo>
                    <a:pt x="1" y="8885"/>
                    <a:pt x="64" y="9074"/>
                    <a:pt x="222" y="9200"/>
                  </a:cubicBezTo>
                  <a:cubicBezTo>
                    <a:pt x="282" y="9226"/>
                    <a:pt x="341" y="9238"/>
                    <a:pt x="396" y="9238"/>
                  </a:cubicBezTo>
                  <a:cubicBezTo>
                    <a:pt x="541" y="9238"/>
                    <a:pt x="666" y="9157"/>
                    <a:pt x="757" y="9043"/>
                  </a:cubicBezTo>
                  <a:lnTo>
                    <a:pt x="1072" y="8413"/>
                  </a:lnTo>
                  <a:cubicBezTo>
                    <a:pt x="1230" y="8444"/>
                    <a:pt x="1387" y="8507"/>
                    <a:pt x="1545" y="8507"/>
                  </a:cubicBezTo>
                  <a:cubicBezTo>
                    <a:pt x="1923" y="8507"/>
                    <a:pt x="2332" y="8350"/>
                    <a:pt x="2553" y="8098"/>
                  </a:cubicBezTo>
                  <a:cubicBezTo>
                    <a:pt x="3151" y="9641"/>
                    <a:pt x="4632" y="10776"/>
                    <a:pt x="6365" y="10776"/>
                  </a:cubicBezTo>
                  <a:cubicBezTo>
                    <a:pt x="8098" y="10776"/>
                    <a:pt x="9610" y="9641"/>
                    <a:pt x="10209" y="8098"/>
                  </a:cubicBezTo>
                  <a:cubicBezTo>
                    <a:pt x="10461" y="8381"/>
                    <a:pt x="10839" y="8507"/>
                    <a:pt x="11217" y="8507"/>
                  </a:cubicBezTo>
                  <a:cubicBezTo>
                    <a:pt x="11374" y="8507"/>
                    <a:pt x="11532" y="8444"/>
                    <a:pt x="11689" y="8413"/>
                  </a:cubicBezTo>
                  <a:lnTo>
                    <a:pt x="12004" y="9043"/>
                  </a:lnTo>
                  <a:cubicBezTo>
                    <a:pt x="12069" y="9173"/>
                    <a:pt x="12193" y="9258"/>
                    <a:pt x="12326" y="9258"/>
                  </a:cubicBezTo>
                  <a:cubicBezTo>
                    <a:pt x="12387" y="9258"/>
                    <a:pt x="12449" y="9240"/>
                    <a:pt x="12508" y="9200"/>
                  </a:cubicBezTo>
                  <a:cubicBezTo>
                    <a:pt x="12729" y="9137"/>
                    <a:pt x="12792" y="8885"/>
                    <a:pt x="12666" y="8696"/>
                  </a:cubicBezTo>
                  <a:lnTo>
                    <a:pt x="12382" y="7940"/>
                  </a:lnTo>
                  <a:cubicBezTo>
                    <a:pt x="12634" y="7657"/>
                    <a:pt x="12792" y="7310"/>
                    <a:pt x="12792" y="6963"/>
                  </a:cubicBezTo>
                  <a:cubicBezTo>
                    <a:pt x="12792" y="6396"/>
                    <a:pt x="12477" y="5924"/>
                    <a:pt x="12036" y="5672"/>
                  </a:cubicBezTo>
                  <a:lnTo>
                    <a:pt x="12036" y="5451"/>
                  </a:lnTo>
                  <a:cubicBezTo>
                    <a:pt x="12036" y="4632"/>
                    <a:pt x="11343" y="3971"/>
                    <a:pt x="10524" y="3971"/>
                  </a:cubicBezTo>
                  <a:lnTo>
                    <a:pt x="10524" y="3624"/>
                  </a:lnTo>
                  <a:cubicBezTo>
                    <a:pt x="10524" y="2080"/>
                    <a:pt x="9641" y="694"/>
                    <a:pt x="82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72"/>
            <p:cNvSpPr/>
            <p:nvPr/>
          </p:nvSpPr>
          <p:spPr>
            <a:xfrm>
              <a:off x="-57493150" y="4151150"/>
              <a:ext cx="55150" cy="36250"/>
            </a:xfrm>
            <a:custGeom>
              <a:avLst/>
              <a:gdLst/>
              <a:ahLst/>
              <a:cxnLst/>
              <a:rect l="l" t="t" r="r" b="b"/>
              <a:pathLst>
                <a:path w="2206" h="1450" extrusionOk="0">
                  <a:moveTo>
                    <a:pt x="379" y="1"/>
                  </a:moveTo>
                  <a:cubicBezTo>
                    <a:pt x="158" y="1"/>
                    <a:pt x="0" y="127"/>
                    <a:pt x="0" y="347"/>
                  </a:cubicBezTo>
                  <a:lnTo>
                    <a:pt x="0" y="1072"/>
                  </a:lnTo>
                  <a:cubicBezTo>
                    <a:pt x="0" y="1292"/>
                    <a:pt x="158" y="1450"/>
                    <a:pt x="379" y="1450"/>
                  </a:cubicBezTo>
                  <a:lnTo>
                    <a:pt x="1103" y="1450"/>
                  </a:lnTo>
                  <a:cubicBezTo>
                    <a:pt x="1733" y="1450"/>
                    <a:pt x="2206" y="914"/>
                    <a:pt x="2206" y="347"/>
                  </a:cubicBezTo>
                  <a:cubicBezTo>
                    <a:pt x="2206" y="158"/>
                    <a:pt x="2048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72"/>
            <p:cNvSpPr/>
            <p:nvPr/>
          </p:nvSpPr>
          <p:spPr>
            <a:xfrm>
              <a:off x="-57381300" y="4151150"/>
              <a:ext cx="55925" cy="36250"/>
            </a:xfrm>
            <a:custGeom>
              <a:avLst/>
              <a:gdLst/>
              <a:ahLst/>
              <a:cxnLst/>
              <a:rect l="l" t="t" r="r" b="b"/>
              <a:pathLst>
                <a:path w="2237" h="1450" extrusionOk="0">
                  <a:moveTo>
                    <a:pt x="347" y="1"/>
                  </a:moveTo>
                  <a:cubicBezTo>
                    <a:pt x="158" y="1"/>
                    <a:pt x="0" y="127"/>
                    <a:pt x="0" y="347"/>
                  </a:cubicBezTo>
                  <a:cubicBezTo>
                    <a:pt x="0" y="977"/>
                    <a:pt x="504" y="1450"/>
                    <a:pt x="1103" y="1450"/>
                  </a:cubicBezTo>
                  <a:lnTo>
                    <a:pt x="1827" y="1450"/>
                  </a:lnTo>
                  <a:cubicBezTo>
                    <a:pt x="2048" y="1450"/>
                    <a:pt x="2206" y="1292"/>
                    <a:pt x="2206" y="1103"/>
                  </a:cubicBezTo>
                  <a:lnTo>
                    <a:pt x="2206" y="347"/>
                  </a:lnTo>
                  <a:cubicBezTo>
                    <a:pt x="2237" y="158"/>
                    <a:pt x="2079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72"/>
            <p:cNvSpPr/>
            <p:nvPr/>
          </p:nvSpPr>
          <p:spPr>
            <a:xfrm>
              <a:off x="-57442750" y="3982600"/>
              <a:ext cx="65400" cy="93750"/>
            </a:xfrm>
            <a:custGeom>
              <a:avLst/>
              <a:gdLst/>
              <a:ahLst/>
              <a:cxnLst/>
              <a:rect l="l" t="t" r="r" b="b"/>
              <a:pathLst>
                <a:path w="2616" h="3750" extrusionOk="0">
                  <a:moveTo>
                    <a:pt x="1292" y="1"/>
                  </a:moveTo>
                  <a:cubicBezTo>
                    <a:pt x="883" y="1"/>
                    <a:pt x="473" y="316"/>
                    <a:pt x="410" y="757"/>
                  </a:cubicBezTo>
                  <a:lnTo>
                    <a:pt x="95" y="2269"/>
                  </a:lnTo>
                  <a:cubicBezTo>
                    <a:pt x="1" y="2616"/>
                    <a:pt x="127" y="3025"/>
                    <a:pt x="316" y="3309"/>
                  </a:cubicBezTo>
                  <a:cubicBezTo>
                    <a:pt x="599" y="3529"/>
                    <a:pt x="946" y="3750"/>
                    <a:pt x="1355" y="3750"/>
                  </a:cubicBezTo>
                  <a:cubicBezTo>
                    <a:pt x="1702" y="3750"/>
                    <a:pt x="2049" y="3592"/>
                    <a:pt x="2301" y="3309"/>
                  </a:cubicBezTo>
                  <a:cubicBezTo>
                    <a:pt x="2521" y="3025"/>
                    <a:pt x="2616" y="2647"/>
                    <a:pt x="2521" y="2269"/>
                  </a:cubicBezTo>
                  <a:lnTo>
                    <a:pt x="2206" y="757"/>
                  </a:lnTo>
                  <a:cubicBezTo>
                    <a:pt x="2143" y="316"/>
                    <a:pt x="1734" y="1"/>
                    <a:pt x="12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6" name="Google Shape;6856;p72"/>
          <p:cNvGrpSpPr/>
          <p:nvPr/>
        </p:nvGrpSpPr>
        <p:grpSpPr>
          <a:xfrm>
            <a:off x="7538779" y="1531646"/>
            <a:ext cx="314662" cy="358999"/>
            <a:chOff x="-55576850" y="3198125"/>
            <a:chExt cx="279625" cy="319025"/>
          </a:xfrm>
        </p:grpSpPr>
        <p:sp>
          <p:nvSpPr>
            <p:cNvPr id="6857" name="Google Shape;6857;p72"/>
            <p:cNvSpPr/>
            <p:nvPr/>
          </p:nvSpPr>
          <p:spPr>
            <a:xfrm>
              <a:off x="-55576850" y="33359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72"/>
            <p:cNvSpPr/>
            <p:nvPr/>
          </p:nvSpPr>
          <p:spPr>
            <a:xfrm>
              <a:off x="-55539850" y="3198125"/>
              <a:ext cx="206375" cy="99275"/>
            </a:xfrm>
            <a:custGeom>
              <a:avLst/>
              <a:gdLst/>
              <a:ahLst/>
              <a:cxnLst/>
              <a:rect l="l" t="t" r="r" b="b"/>
              <a:pathLst>
                <a:path w="8255" h="3971" extrusionOk="0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72"/>
            <p:cNvSpPr/>
            <p:nvPr/>
          </p:nvSpPr>
          <p:spPr>
            <a:xfrm>
              <a:off x="-55539850" y="327532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72"/>
            <p:cNvSpPr/>
            <p:nvPr/>
          </p:nvSpPr>
          <p:spPr>
            <a:xfrm>
              <a:off x="-55316150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1" name="Google Shape;6861;p72"/>
          <p:cNvGrpSpPr/>
          <p:nvPr/>
        </p:nvGrpSpPr>
        <p:grpSpPr>
          <a:xfrm>
            <a:off x="7516174" y="1987621"/>
            <a:ext cx="359871" cy="358324"/>
            <a:chOff x="-55596550" y="3590175"/>
            <a:chExt cx="319800" cy="318425"/>
          </a:xfrm>
        </p:grpSpPr>
        <p:sp>
          <p:nvSpPr>
            <p:cNvPr id="6862" name="Google Shape;6862;p72"/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72"/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72"/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72"/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6" name="Google Shape;6866;p72"/>
          <p:cNvGrpSpPr/>
          <p:nvPr/>
        </p:nvGrpSpPr>
        <p:grpSpPr>
          <a:xfrm>
            <a:off x="7531412" y="2428964"/>
            <a:ext cx="358999" cy="359252"/>
            <a:chOff x="-55595775" y="3982375"/>
            <a:chExt cx="319025" cy="319250"/>
          </a:xfrm>
        </p:grpSpPr>
        <p:sp>
          <p:nvSpPr>
            <p:cNvPr id="6867" name="Google Shape;6867;p72"/>
            <p:cNvSpPr/>
            <p:nvPr/>
          </p:nvSpPr>
          <p:spPr>
            <a:xfrm>
              <a:off x="-55441400" y="3982375"/>
              <a:ext cx="125250" cy="145175"/>
            </a:xfrm>
            <a:custGeom>
              <a:avLst/>
              <a:gdLst/>
              <a:ahLst/>
              <a:cxnLst/>
              <a:rect l="l" t="t" r="r" b="b"/>
              <a:pathLst>
                <a:path w="5010" h="5807" extrusionOk="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72"/>
            <p:cNvSpPr/>
            <p:nvPr/>
          </p:nvSpPr>
          <p:spPr>
            <a:xfrm>
              <a:off x="-55343725" y="4203125"/>
              <a:ext cx="66975" cy="41000"/>
            </a:xfrm>
            <a:custGeom>
              <a:avLst/>
              <a:gdLst/>
              <a:ahLst/>
              <a:cxnLst/>
              <a:rect l="l" t="t" r="r" b="b"/>
              <a:pathLst>
                <a:path w="2679" h="1640" extrusionOk="0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72"/>
            <p:cNvSpPr/>
            <p:nvPr/>
          </p:nvSpPr>
          <p:spPr>
            <a:xfrm>
              <a:off x="-55557950" y="4019625"/>
              <a:ext cx="147300" cy="94525"/>
            </a:xfrm>
            <a:custGeom>
              <a:avLst/>
              <a:gdLst/>
              <a:ahLst/>
              <a:cxnLst/>
              <a:rect l="l" t="t" r="r" b="b"/>
              <a:pathLst>
                <a:path w="5892" h="3781" extrusionOk="0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72"/>
            <p:cNvSpPr/>
            <p:nvPr/>
          </p:nvSpPr>
          <p:spPr>
            <a:xfrm>
              <a:off x="-55557950" y="4042450"/>
              <a:ext cx="206375" cy="259175"/>
            </a:xfrm>
            <a:custGeom>
              <a:avLst/>
              <a:gdLst/>
              <a:ahLst/>
              <a:cxnLst/>
              <a:rect l="l" t="t" r="r" b="b"/>
              <a:pathLst>
                <a:path w="8255" h="10367" extrusionOk="0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72"/>
            <p:cNvSpPr/>
            <p:nvPr/>
          </p:nvSpPr>
          <p:spPr>
            <a:xfrm>
              <a:off x="-55335050" y="4136200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72"/>
            <p:cNvSpPr/>
            <p:nvPr/>
          </p:nvSpPr>
          <p:spPr>
            <a:xfrm>
              <a:off x="-555957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3" name="Google Shape;6873;p72"/>
          <p:cNvGrpSpPr/>
          <p:nvPr/>
        </p:nvGrpSpPr>
        <p:grpSpPr>
          <a:xfrm>
            <a:off x="6188595" y="2887174"/>
            <a:ext cx="358999" cy="358099"/>
            <a:chOff x="-53635375" y="3192625"/>
            <a:chExt cx="319025" cy="318225"/>
          </a:xfrm>
        </p:grpSpPr>
        <p:sp>
          <p:nvSpPr>
            <p:cNvPr id="6874" name="Google Shape;6874;p72"/>
            <p:cNvSpPr/>
            <p:nvPr/>
          </p:nvSpPr>
          <p:spPr>
            <a:xfrm>
              <a:off x="-53560550" y="3342275"/>
              <a:ext cx="167000" cy="151250"/>
            </a:xfrm>
            <a:custGeom>
              <a:avLst/>
              <a:gdLst/>
              <a:ahLst/>
              <a:cxnLst/>
              <a:rect l="l" t="t" r="r" b="b"/>
              <a:pathLst>
                <a:path w="6680" h="6050" extrusionOk="0">
                  <a:moveTo>
                    <a:pt x="1891" y="756"/>
                  </a:moveTo>
                  <a:cubicBezTo>
                    <a:pt x="2080" y="756"/>
                    <a:pt x="2238" y="914"/>
                    <a:pt x="2238" y="1103"/>
                  </a:cubicBezTo>
                  <a:cubicBezTo>
                    <a:pt x="2238" y="1323"/>
                    <a:pt x="2080" y="1481"/>
                    <a:pt x="1891" y="1481"/>
                  </a:cubicBezTo>
                  <a:cubicBezTo>
                    <a:pt x="1875" y="1484"/>
                    <a:pt x="1859" y="1485"/>
                    <a:pt x="1844" y="1485"/>
                  </a:cubicBezTo>
                  <a:cubicBezTo>
                    <a:pt x="1676" y="1485"/>
                    <a:pt x="1544" y="1333"/>
                    <a:pt x="1544" y="1103"/>
                  </a:cubicBezTo>
                  <a:cubicBezTo>
                    <a:pt x="1544" y="914"/>
                    <a:pt x="1702" y="756"/>
                    <a:pt x="1891" y="756"/>
                  </a:cubicBezTo>
                  <a:close/>
                  <a:moveTo>
                    <a:pt x="4884" y="788"/>
                  </a:moveTo>
                  <a:cubicBezTo>
                    <a:pt x="5073" y="788"/>
                    <a:pt x="5231" y="945"/>
                    <a:pt x="5231" y="1166"/>
                  </a:cubicBezTo>
                  <a:cubicBezTo>
                    <a:pt x="5262" y="1355"/>
                    <a:pt x="5073" y="1512"/>
                    <a:pt x="4884" y="1512"/>
                  </a:cubicBezTo>
                  <a:cubicBezTo>
                    <a:pt x="4695" y="1512"/>
                    <a:pt x="4537" y="1355"/>
                    <a:pt x="4537" y="1166"/>
                  </a:cubicBezTo>
                  <a:cubicBezTo>
                    <a:pt x="4537" y="945"/>
                    <a:pt x="4695" y="788"/>
                    <a:pt x="4884" y="788"/>
                  </a:cubicBezTo>
                  <a:close/>
                  <a:moveTo>
                    <a:pt x="4443" y="3348"/>
                  </a:moveTo>
                  <a:cubicBezTo>
                    <a:pt x="4537" y="3348"/>
                    <a:pt x="4632" y="3387"/>
                    <a:pt x="4695" y="3466"/>
                  </a:cubicBezTo>
                  <a:cubicBezTo>
                    <a:pt x="4852" y="3592"/>
                    <a:pt x="4852" y="3844"/>
                    <a:pt x="4726" y="3970"/>
                  </a:cubicBezTo>
                  <a:cubicBezTo>
                    <a:pt x="4380" y="4348"/>
                    <a:pt x="3907" y="4537"/>
                    <a:pt x="3435" y="4537"/>
                  </a:cubicBezTo>
                  <a:cubicBezTo>
                    <a:pt x="2899" y="4537"/>
                    <a:pt x="2427" y="4348"/>
                    <a:pt x="2080" y="3970"/>
                  </a:cubicBezTo>
                  <a:cubicBezTo>
                    <a:pt x="1923" y="3844"/>
                    <a:pt x="1923" y="3592"/>
                    <a:pt x="2080" y="3466"/>
                  </a:cubicBezTo>
                  <a:cubicBezTo>
                    <a:pt x="2159" y="3387"/>
                    <a:pt x="2261" y="3348"/>
                    <a:pt x="2360" y="3348"/>
                  </a:cubicBezTo>
                  <a:cubicBezTo>
                    <a:pt x="2458" y="3348"/>
                    <a:pt x="2553" y="3387"/>
                    <a:pt x="2616" y="3466"/>
                  </a:cubicBezTo>
                  <a:cubicBezTo>
                    <a:pt x="2820" y="3686"/>
                    <a:pt x="3104" y="3797"/>
                    <a:pt x="3391" y="3797"/>
                  </a:cubicBezTo>
                  <a:cubicBezTo>
                    <a:pt x="3679" y="3797"/>
                    <a:pt x="3970" y="3686"/>
                    <a:pt x="4191" y="3466"/>
                  </a:cubicBezTo>
                  <a:cubicBezTo>
                    <a:pt x="4254" y="3387"/>
                    <a:pt x="4348" y="3348"/>
                    <a:pt x="4443" y="3348"/>
                  </a:cubicBezTo>
                  <a:close/>
                  <a:moveTo>
                    <a:pt x="1" y="0"/>
                  </a:moveTo>
                  <a:lnTo>
                    <a:pt x="1" y="2678"/>
                  </a:lnTo>
                  <a:cubicBezTo>
                    <a:pt x="1" y="4537"/>
                    <a:pt x="1481" y="6049"/>
                    <a:pt x="3340" y="6049"/>
                  </a:cubicBezTo>
                  <a:cubicBezTo>
                    <a:pt x="5199" y="6049"/>
                    <a:pt x="6680" y="4537"/>
                    <a:pt x="6680" y="2678"/>
                  </a:cubicBezTo>
                  <a:lnTo>
                    <a:pt x="66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72"/>
            <p:cNvSpPr/>
            <p:nvPr/>
          </p:nvSpPr>
          <p:spPr>
            <a:xfrm>
              <a:off x="-53559750" y="3305250"/>
              <a:ext cx="168575" cy="18150"/>
            </a:xfrm>
            <a:custGeom>
              <a:avLst/>
              <a:gdLst/>
              <a:ahLst/>
              <a:cxnLst/>
              <a:rect l="l" t="t" r="r" b="b"/>
              <a:pathLst>
                <a:path w="6743" h="726" extrusionOk="0">
                  <a:moveTo>
                    <a:pt x="0" y="0"/>
                  </a:moveTo>
                  <a:lnTo>
                    <a:pt x="0" y="725"/>
                  </a:lnTo>
                  <a:lnTo>
                    <a:pt x="6742" y="725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72"/>
            <p:cNvSpPr/>
            <p:nvPr/>
          </p:nvSpPr>
          <p:spPr>
            <a:xfrm>
              <a:off x="-53635375" y="319262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02" y="1607"/>
                  </a:moveTo>
                  <a:cubicBezTo>
                    <a:pt x="6491" y="1607"/>
                    <a:pt x="6648" y="1765"/>
                    <a:pt x="6648" y="1985"/>
                  </a:cubicBezTo>
                  <a:lnTo>
                    <a:pt x="6648" y="2332"/>
                  </a:lnTo>
                  <a:lnTo>
                    <a:pt x="6995" y="2332"/>
                  </a:lnTo>
                  <a:cubicBezTo>
                    <a:pt x="7215" y="2332"/>
                    <a:pt x="7373" y="2489"/>
                    <a:pt x="7373" y="2678"/>
                  </a:cubicBezTo>
                  <a:cubicBezTo>
                    <a:pt x="7373" y="2867"/>
                    <a:pt x="7215" y="3056"/>
                    <a:pt x="6995" y="3056"/>
                  </a:cubicBezTo>
                  <a:lnTo>
                    <a:pt x="6648" y="3056"/>
                  </a:lnTo>
                  <a:lnTo>
                    <a:pt x="6648" y="3781"/>
                  </a:lnTo>
                  <a:lnTo>
                    <a:pt x="9988" y="3781"/>
                  </a:lnTo>
                  <a:cubicBezTo>
                    <a:pt x="10208" y="3781"/>
                    <a:pt x="10366" y="3938"/>
                    <a:pt x="10366" y="4159"/>
                  </a:cubicBezTo>
                  <a:lnTo>
                    <a:pt x="10366" y="5041"/>
                  </a:lnTo>
                  <a:lnTo>
                    <a:pt x="10366" y="5104"/>
                  </a:lnTo>
                  <a:lnTo>
                    <a:pt x="10366" y="8633"/>
                  </a:lnTo>
                  <a:cubicBezTo>
                    <a:pt x="10366" y="10859"/>
                    <a:pt x="8525" y="12711"/>
                    <a:pt x="6302" y="12728"/>
                  </a:cubicBezTo>
                  <a:lnTo>
                    <a:pt x="6302" y="12728"/>
                  </a:lnTo>
                  <a:cubicBezTo>
                    <a:pt x="4079" y="12711"/>
                    <a:pt x="2238" y="10859"/>
                    <a:pt x="2238" y="8633"/>
                  </a:cubicBezTo>
                  <a:lnTo>
                    <a:pt x="2238" y="5104"/>
                  </a:lnTo>
                  <a:lnTo>
                    <a:pt x="2238" y="5041"/>
                  </a:lnTo>
                  <a:lnTo>
                    <a:pt x="2238" y="4159"/>
                  </a:lnTo>
                  <a:cubicBezTo>
                    <a:pt x="2238" y="3938"/>
                    <a:pt x="2395" y="3781"/>
                    <a:pt x="2584" y="3781"/>
                  </a:cubicBezTo>
                  <a:lnTo>
                    <a:pt x="5955" y="3781"/>
                  </a:lnTo>
                  <a:lnTo>
                    <a:pt x="5955" y="3056"/>
                  </a:lnTo>
                  <a:lnTo>
                    <a:pt x="5577" y="3056"/>
                  </a:lnTo>
                  <a:cubicBezTo>
                    <a:pt x="5388" y="3056"/>
                    <a:pt x="5231" y="2867"/>
                    <a:pt x="5231" y="2678"/>
                  </a:cubicBezTo>
                  <a:cubicBezTo>
                    <a:pt x="5231" y="2489"/>
                    <a:pt x="5388" y="2332"/>
                    <a:pt x="5577" y="2332"/>
                  </a:cubicBezTo>
                  <a:lnTo>
                    <a:pt x="5955" y="2332"/>
                  </a:lnTo>
                  <a:lnTo>
                    <a:pt x="5955" y="1985"/>
                  </a:lnTo>
                  <a:cubicBezTo>
                    <a:pt x="5955" y="1765"/>
                    <a:pt x="6113" y="1607"/>
                    <a:pt x="6302" y="1607"/>
                  </a:cubicBezTo>
                  <a:close/>
                  <a:moveTo>
                    <a:pt x="6365" y="0"/>
                  </a:moveTo>
                  <a:cubicBezTo>
                    <a:pt x="2868" y="0"/>
                    <a:pt x="1" y="2836"/>
                    <a:pt x="1" y="6364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2256" y="12728"/>
                  </a:lnTo>
                  <a:cubicBezTo>
                    <a:pt x="12445" y="12728"/>
                    <a:pt x="12603" y="12571"/>
                    <a:pt x="12603" y="12382"/>
                  </a:cubicBezTo>
                  <a:lnTo>
                    <a:pt x="12603" y="6364"/>
                  </a:lnTo>
                  <a:cubicBezTo>
                    <a:pt x="12760" y="2899"/>
                    <a:pt x="9893" y="0"/>
                    <a:pt x="63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7" name="Google Shape;6877;p72"/>
          <p:cNvGrpSpPr/>
          <p:nvPr/>
        </p:nvGrpSpPr>
        <p:grpSpPr>
          <a:xfrm>
            <a:off x="6210763" y="3358148"/>
            <a:ext cx="314662" cy="358999"/>
            <a:chOff x="-53615675" y="3584850"/>
            <a:chExt cx="279625" cy="319025"/>
          </a:xfrm>
        </p:grpSpPr>
        <p:sp>
          <p:nvSpPr>
            <p:cNvPr id="6878" name="Google Shape;6878;p72"/>
            <p:cNvSpPr/>
            <p:nvPr/>
          </p:nvSpPr>
          <p:spPr>
            <a:xfrm>
              <a:off x="-53577075" y="3584850"/>
              <a:ext cx="204800" cy="319025"/>
            </a:xfrm>
            <a:custGeom>
              <a:avLst/>
              <a:gdLst/>
              <a:ahLst/>
              <a:cxnLst/>
              <a:rect l="l" t="t" r="r" b="b"/>
              <a:pathLst>
                <a:path w="8192" h="12761" extrusionOk="0">
                  <a:moveTo>
                    <a:pt x="2552" y="6774"/>
                  </a:moveTo>
                  <a:cubicBezTo>
                    <a:pt x="2741" y="6774"/>
                    <a:pt x="2899" y="6932"/>
                    <a:pt x="2899" y="7121"/>
                  </a:cubicBezTo>
                  <a:cubicBezTo>
                    <a:pt x="2899" y="7310"/>
                    <a:pt x="2741" y="7467"/>
                    <a:pt x="2552" y="7467"/>
                  </a:cubicBezTo>
                  <a:cubicBezTo>
                    <a:pt x="2363" y="7467"/>
                    <a:pt x="2205" y="7310"/>
                    <a:pt x="2205" y="7121"/>
                  </a:cubicBezTo>
                  <a:cubicBezTo>
                    <a:pt x="2205" y="6932"/>
                    <a:pt x="2363" y="6774"/>
                    <a:pt x="2552" y="6774"/>
                  </a:cubicBezTo>
                  <a:close/>
                  <a:moveTo>
                    <a:pt x="5545" y="6774"/>
                  </a:moveTo>
                  <a:cubicBezTo>
                    <a:pt x="5734" y="6774"/>
                    <a:pt x="5892" y="6932"/>
                    <a:pt x="5892" y="7121"/>
                  </a:cubicBezTo>
                  <a:cubicBezTo>
                    <a:pt x="5892" y="7310"/>
                    <a:pt x="5734" y="7467"/>
                    <a:pt x="5545" y="7467"/>
                  </a:cubicBezTo>
                  <a:cubicBezTo>
                    <a:pt x="5356" y="7467"/>
                    <a:pt x="5198" y="7310"/>
                    <a:pt x="5198" y="7121"/>
                  </a:cubicBezTo>
                  <a:cubicBezTo>
                    <a:pt x="5198" y="6932"/>
                    <a:pt x="5356" y="6774"/>
                    <a:pt x="5545" y="6774"/>
                  </a:cubicBezTo>
                  <a:close/>
                  <a:moveTo>
                    <a:pt x="5104" y="9302"/>
                  </a:moveTo>
                  <a:cubicBezTo>
                    <a:pt x="5198" y="9302"/>
                    <a:pt x="5293" y="9342"/>
                    <a:pt x="5356" y="9421"/>
                  </a:cubicBezTo>
                  <a:cubicBezTo>
                    <a:pt x="5513" y="9578"/>
                    <a:pt x="5513" y="9799"/>
                    <a:pt x="5387" y="9925"/>
                  </a:cubicBezTo>
                  <a:cubicBezTo>
                    <a:pt x="5041" y="10271"/>
                    <a:pt x="4568" y="10460"/>
                    <a:pt x="4096" y="10460"/>
                  </a:cubicBezTo>
                  <a:cubicBezTo>
                    <a:pt x="3560" y="10460"/>
                    <a:pt x="3088" y="10271"/>
                    <a:pt x="2741" y="9925"/>
                  </a:cubicBezTo>
                  <a:cubicBezTo>
                    <a:pt x="2584" y="9767"/>
                    <a:pt x="2584" y="9515"/>
                    <a:pt x="2741" y="9421"/>
                  </a:cubicBezTo>
                  <a:cubicBezTo>
                    <a:pt x="2820" y="9342"/>
                    <a:pt x="2922" y="9302"/>
                    <a:pt x="3021" y="9302"/>
                  </a:cubicBezTo>
                  <a:cubicBezTo>
                    <a:pt x="3119" y="9302"/>
                    <a:pt x="3214" y="9342"/>
                    <a:pt x="3277" y="9421"/>
                  </a:cubicBezTo>
                  <a:cubicBezTo>
                    <a:pt x="3481" y="9625"/>
                    <a:pt x="3765" y="9728"/>
                    <a:pt x="4052" y="9728"/>
                  </a:cubicBezTo>
                  <a:cubicBezTo>
                    <a:pt x="4340" y="9728"/>
                    <a:pt x="4631" y="9625"/>
                    <a:pt x="4852" y="9421"/>
                  </a:cubicBezTo>
                  <a:cubicBezTo>
                    <a:pt x="4915" y="9342"/>
                    <a:pt x="5009" y="9302"/>
                    <a:pt x="5104" y="9302"/>
                  </a:cubicBezTo>
                  <a:close/>
                  <a:moveTo>
                    <a:pt x="5577" y="1"/>
                  </a:moveTo>
                  <a:cubicBezTo>
                    <a:pt x="4568" y="1"/>
                    <a:pt x="3749" y="820"/>
                    <a:pt x="3749" y="1859"/>
                  </a:cubicBezTo>
                  <a:lnTo>
                    <a:pt x="3749" y="3025"/>
                  </a:lnTo>
                  <a:cubicBezTo>
                    <a:pt x="1638" y="3214"/>
                    <a:pt x="0" y="4947"/>
                    <a:pt x="0" y="7121"/>
                  </a:cubicBezTo>
                  <a:lnTo>
                    <a:pt x="0" y="9358"/>
                  </a:lnTo>
                  <a:cubicBezTo>
                    <a:pt x="0" y="11216"/>
                    <a:pt x="1481" y="12760"/>
                    <a:pt x="3340" y="12760"/>
                  </a:cubicBezTo>
                  <a:lnTo>
                    <a:pt x="4852" y="12760"/>
                  </a:lnTo>
                  <a:cubicBezTo>
                    <a:pt x="6679" y="12760"/>
                    <a:pt x="8191" y="11216"/>
                    <a:pt x="8191" y="9358"/>
                  </a:cubicBezTo>
                  <a:lnTo>
                    <a:pt x="8191" y="7121"/>
                  </a:lnTo>
                  <a:cubicBezTo>
                    <a:pt x="8128" y="5010"/>
                    <a:pt x="6522" y="3214"/>
                    <a:pt x="4442" y="3025"/>
                  </a:cubicBezTo>
                  <a:lnTo>
                    <a:pt x="4442" y="1859"/>
                  </a:lnTo>
                  <a:cubicBezTo>
                    <a:pt x="4442" y="1229"/>
                    <a:pt x="4946" y="757"/>
                    <a:pt x="5545" y="757"/>
                  </a:cubicBezTo>
                  <a:cubicBezTo>
                    <a:pt x="6144" y="757"/>
                    <a:pt x="6648" y="1261"/>
                    <a:pt x="6648" y="1859"/>
                  </a:cubicBezTo>
                  <a:cubicBezTo>
                    <a:pt x="6648" y="2049"/>
                    <a:pt x="6490" y="2206"/>
                    <a:pt x="6301" y="2206"/>
                  </a:cubicBezTo>
                  <a:cubicBezTo>
                    <a:pt x="6081" y="2206"/>
                    <a:pt x="5955" y="2049"/>
                    <a:pt x="5955" y="1859"/>
                  </a:cubicBezTo>
                  <a:cubicBezTo>
                    <a:pt x="5955" y="1639"/>
                    <a:pt x="5797" y="1481"/>
                    <a:pt x="5577" y="1481"/>
                  </a:cubicBezTo>
                  <a:cubicBezTo>
                    <a:pt x="5387" y="1481"/>
                    <a:pt x="5230" y="1639"/>
                    <a:pt x="5230" y="1859"/>
                  </a:cubicBezTo>
                  <a:cubicBezTo>
                    <a:pt x="5230" y="2490"/>
                    <a:pt x="5734" y="2962"/>
                    <a:pt x="6333" y="2962"/>
                  </a:cubicBezTo>
                  <a:cubicBezTo>
                    <a:pt x="6963" y="2962"/>
                    <a:pt x="7435" y="2427"/>
                    <a:pt x="7435" y="1859"/>
                  </a:cubicBezTo>
                  <a:cubicBezTo>
                    <a:pt x="7435" y="820"/>
                    <a:pt x="661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72"/>
            <p:cNvSpPr/>
            <p:nvPr/>
          </p:nvSpPr>
          <p:spPr>
            <a:xfrm>
              <a:off x="-53615675" y="3739225"/>
              <a:ext cx="20500" cy="65400"/>
            </a:xfrm>
            <a:custGeom>
              <a:avLst/>
              <a:gdLst/>
              <a:ahLst/>
              <a:cxnLst/>
              <a:rect l="l" t="t" r="r" b="b"/>
              <a:pathLst>
                <a:path w="820" h="2616" extrusionOk="0">
                  <a:moveTo>
                    <a:pt x="820" y="1"/>
                  </a:moveTo>
                  <a:cubicBezTo>
                    <a:pt x="347" y="253"/>
                    <a:pt x="0" y="694"/>
                    <a:pt x="0" y="1292"/>
                  </a:cubicBezTo>
                  <a:cubicBezTo>
                    <a:pt x="0" y="1859"/>
                    <a:pt x="315" y="2332"/>
                    <a:pt x="757" y="2616"/>
                  </a:cubicBezTo>
                  <a:lnTo>
                    <a:pt x="757" y="946"/>
                  </a:lnTo>
                  <a:cubicBezTo>
                    <a:pt x="757" y="631"/>
                    <a:pt x="788" y="284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72"/>
            <p:cNvSpPr/>
            <p:nvPr/>
          </p:nvSpPr>
          <p:spPr>
            <a:xfrm>
              <a:off x="-53356550" y="3738450"/>
              <a:ext cx="20500" cy="64600"/>
            </a:xfrm>
            <a:custGeom>
              <a:avLst/>
              <a:gdLst/>
              <a:ahLst/>
              <a:cxnLst/>
              <a:rect l="l" t="t" r="r" b="b"/>
              <a:pathLst>
                <a:path w="820" h="2584" extrusionOk="0">
                  <a:moveTo>
                    <a:pt x="1" y="0"/>
                  </a:moveTo>
                  <a:cubicBezTo>
                    <a:pt x="64" y="315"/>
                    <a:pt x="64" y="630"/>
                    <a:pt x="64" y="945"/>
                  </a:cubicBezTo>
                  <a:lnTo>
                    <a:pt x="64" y="2584"/>
                  </a:lnTo>
                  <a:cubicBezTo>
                    <a:pt x="505" y="2300"/>
                    <a:pt x="820" y="1859"/>
                    <a:pt x="820" y="1292"/>
                  </a:cubicBezTo>
                  <a:cubicBezTo>
                    <a:pt x="820" y="725"/>
                    <a:pt x="505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1" name="Google Shape;6881;p72"/>
          <p:cNvGrpSpPr/>
          <p:nvPr/>
        </p:nvGrpSpPr>
        <p:grpSpPr>
          <a:xfrm>
            <a:off x="6188609" y="3821074"/>
            <a:ext cx="358971" cy="357874"/>
            <a:chOff x="-53634575" y="3976500"/>
            <a:chExt cx="319000" cy="318025"/>
          </a:xfrm>
        </p:grpSpPr>
        <p:sp>
          <p:nvSpPr>
            <p:cNvPr id="6882" name="Google Shape;6882;p72"/>
            <p:cNvSpPr/>
            <p:nvPr/>
          </p:nvSpPr>
          <p:spPr>
            <a:xfrm>
              <a:off x="-53634575" y="3976500"/>
              <a:ext cx="319000" cy="93550"/>
            </a:xfrm>
            <a:custGeom>
              <a:avLst/>
              <a:gdLst/>
              <a:ahLst/>
              <a:cxnLst/>
              <a:rect l="l" t="t" r="r" b="b"/>
              <a:pathLst>
                <a:path w="12760" h="3742" extrusionOk="0">
                  <a:moveTo>
                    <a:pt x="6372" y="0"/>
                  </a:moveTo>
                  <a:cubicBezTo>
                    <a:pt x="6317" y="0"/>
                    <a:pt x="6270" y="8"/>
                    <a:pt x="6238" y="24"/>
                  </a:cubicBezTo>
                  <a:lnTo>
                    <a:pt x="252" y="3017"/>
                  </a:lnTo>
                  <a:cubicBezTo>
                    <a:pt x="95" y="3112"/>
                    <a:pt x="0" y="3269"/>
                    <a:pt x="32" y="3458"/>
                  </a:cubicBezTo>
                  <a:cubicBezTo>
                    <a:pt x="95" y="3616"/>
                    <a:pt x="252" y="3742"/>
                    <a:pt x="410" y="3742"/>
                  </a:cubicBezTo>
                  <a:lnTo>
                    <a:pt x="12382" y="3742"/>
                  </a:lnTo>
                  <a:cubicBezTo>
                    <a:pt x="12539" y="3742"/>
                    <a:pt x="12697" y="3616"/>
                    <a:pt x="12728" y="3458"/>
                  </a:cubicBezTo>
                  <a:cubicBezTo>
                    <a:pt x="12760" y="3269"/>
                    <a:pt x="12697" y="3112"/>
                    <a:pt x="12539" y="3017"/>
                  </a:cubicBezTo>
                  <a:lnTo>
                    <a:pt x="6553" y="24"/>
                  </a:lnTo>
                  <a:cubicBezTo>
                    <a:pt x="6490" y="8"/>
                    <a:pt x="6427" y="0"/>
                    <a:pt x="6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72"/>
            <p:cNvSpPr/>
            <p:nvPr/>
          </p:nvSpPr>
          <p:spPr>
            <a:xfrm>
              <a:off x="-53614900" y="4163750"/>
              <a:ext cx="140225" cy="130775"/>
            </a:xfrm>
            <a:custGeom>
              <a:avLst/>
              <a:gdLst/>
              <a:ahLst/>
              <a:cxnLst/>
              <a:rect l="l" t="t" r="r" b="b"/>
              <a:pathLst>
                <a:path w="5609" h="5231" extrusionOk="0">
                  <a:moveTo>
                    <a:pt x="1" y="1"/>
                  </a:moveTo>
                  <a:lnTo>
                    <a:pt x="1" y="4884"/>
                  </a:lnTo>
                  <a:cubicBezTo>
                    <a:pt x="1" y="5073"/>
                    <a:pt x="158" y="5231"/>
                    <a:pt x="347" y="5231"/>
                  </a:cubicBezTo>
                  <a:lnTo>
                    <a:pt x="5488" y="5231"/>
                  </a:lnTo>
                  <a:cubicBezTo>
                    <a:pt x="3370" y="5200"/>
                    <a:pt x="1668" y="3553"/>
                    <a:pt x="1513" y="1481"/>
                  </a:cubicBezTo>
                  <a:cubicBezTo>
                    <a:pt x="662" y="1481"/>
                    <a:pt x="1" y="820"/>
                    <a:pt x="1" y="1"/>
                  </a:cubicBezTo>
                  <a:close/>
                  <a:moveTo>
                    <a:pt x="5488" y="5231"/>
                  </a:moveTo>
                  <a:cubicBezTo>
                    <a:pt x="5508" y="5231"/>
                    <a:pt x="5528" y="5231"/>
                    <a:pt x="5548" y="5231"/>
                  </a:cubicBezTo>
                  <a:cubicBezTo>
                    <a:pt x="5568" y="5231"/>
                    <a:pt x="5589" y="5231"/>
                    <a:pt x="5609" y="523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72"/>
            <p:cNvSpPr/>
            <p:nvPr/>
          </p:nvSpPr>
          <p:spPr>
            <a:xfrm>
              <a:off x="-53616475" y="4088925"/>
              <a:ext cx="126050" cy="74850"/>
            </a:xfrm>
            <a:custGeom>
              <a:avLst/>
              <a:gdLst/>
              <a:ahLst/>
              <a:cxnLst/>
              <a:rect l="l" t="t" r="r" b="b"/>
              <a:pathLst>
                <a:path w="5042" h="2994" extrusionOk="0">
                  <a:moveTo>
                    <a:pt x="1" y="1"/>
                  </a:moveTo>
                  <a:lnTo>
                    <a:pt x="1" y="2994"/>
                  </a:lnTo>
                  <a:cubicBezTo>
                    <a:pt x="32" y="2175"/>
                    <a:pt x="694" y="1481"/>
                    <a:pt x="1513" y="1481"/>
                  </a:cubicBezTo>
                  <a:lnTo>
                    <a:pt x="2521" y="1481"/>
                  </a:lnTo>
                  <a:cubicBezTo>
                    <a:pt x="3561" y="1481"/>
                    <a:pt x="4569" y="914"/>
                    <a:pt x="50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72"/>
            <p:cNvSpPr/>
            <p:nvPr/>
          </p:nvSpPr>
          <p:spPr>
            <a:xfrm>
              <a:off x="-53475475" y="4163750"/>
              <a:ext cx="139425" cy="130775"/>
            </a:xfrm>
            <a:custGeom>
              <a:avLst/>
              <a:gdLst/>
              <a:ahLst/>
              <a:cxnLst/>
              <a:rect l="l" t="t" r="r" b="b"/>
              <a:pathLst>
                <a:path w="5577" h="5231" extrusionOk="0">
                  <a:moveTo>
                    <a:pt x="5577" y="1"/>
                  </a:moveTo>
                  <a:cubicBezTo>
                    <a:pt x="5577" y="820"/>
                    <a:pt x="4915" y="1481"/>
                    <a:pt x="4064" y="1481"/>
                  </a:cubicBezTo>
                  <a:cubicBezTo>
                    <a:pt x="3875" y="3592"/>
                    <a:pt x="2111" y="5231"/>
                    <a:pt x="0" y="5231"/>
                  </a:cubicBezTo>
                  <a:lnTo>
                    <a:pt x="5230" y="5231"/>
                  </a:lnTo>
                  <a:cubicBezTo>
                    <a:pt x="5419" y="5231"/>
                    <a:pt x="5577" y="5073"/>
                    <a:pt x="5577" y="4884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72"/>
            <p:cNvSpPr/>
            <p:nvPr/>
          </p:nvSpPr>
          <p:spPr>
            <a:xfrm>
              <a:off x="-53559750" y="4100750"/>
              <a:ext cx="167775" cy="174875"/>
            </a:xfrm>
            <a:custGeom>
              <a:avLst/>
              <a:gdLst/>
              <a:ahLst/>
              <a:cxnLst/>
              <a:rect l="l" t="t" r="r" b="b"/>
              <a:pathLst>
                <a:path w="6711" h="6995" extrusionOk="0">
                  <a:moveTo>
                    <a:pt x="1859" y="2521"/>
                  </a:moveTo>
                  <a:cubicBezTo>
                    <a:pt x="2048" y="2521"/>
                    <a:pt x="2206" y="2678"/>
                    <a:pt x="2206" y="2867"/>
                  </a:cubicBezTo>
                  <a:cubicBezTo>
                    <a:pt x="2206" y="3056"/>
                    <a:pt x="2048" y="3214"/>
                    <a:pt x="1859" y="3214"/>
                  </a:cubicBezTo>
                  <a:cubicBezTo>
                    <a:pt x="1670" y="3214"/>
                    <a:pt x="1512" y="3056"/>
                    <a:pt x="1512" y="2867"/>
                  </a:cubicBezTo>
                  <a:cubicBezTo>
                    <a:pt x="1512" y="2710"/>
                    <a:pt x="1670" y="2521"/>
                    <a:pt x="1859" y="2521"/>
                  </a:cubicBezTo>
                  <a:close/>
                  <a:moveTo>
                    <a:pt x="4852" y="2521"/>
                  </a:moveTo>
                  <a:cubicBezTo>
                    <a:pt x="5041" y="2521"/>
                    <a:pt x="5199" y="2678"/>
                    <a:pt x="5199" y="2867"/>
                  </a:cubicBezTo>
                  <a:cubicBezTo>
                    <a:pt x="5199" y="3056"/>
                    <a:pt x="5041" y="3214"/>
                    <a:pt x="4852" y="3214"/>
                  </a:cubicBezTo>
                  <a:cubicBezTo>
                    <a:pt x="4663" y="3214"/>
                    <a:pt x="4505" y="3056"/>
                    <a:pt x="4505" y="2867"/>
                  </a:cubicBezTo>
                  <a:cubicBezTo>
                    <a:pt x="4505" y="2710"/>
                    <a:pt x="4663" y="2521"/>
                    <a:pt x="4852" y="2521"/>
                  </a:cubicBezTo>
                  <a:close/>
                  <a:moveTo>
                    <a:pt x="4407" y="4324"/>
                  </a:moveTo>
                  <a:cubicBezTo>
                    <a:pt x="4505" y="4324"/>
                    <a:pt x="4600" y="4364"/>
                    <a:pt x="4663" y="4443"/>
                  </a:cubicBezTo>
                  <a:cubicBezTo>
                    <a:pt x="4820" y="4600"/>
                    <a:pt x="4820" y="4852"/>
                    <a:pt x="4663" y="4947"/>
                  </a:cubicBezTo>
                  <a:cubicBezTo>
                    <a:pt x="4285" y="5325"/>
                    <a:pt x="3812" y="5514"/>
                    <a:pt x="3340" y="5514"/>
                  </a:cubicBezTo>
                  <a:cubicBezTo>
                    <a:pt x="2836" y="5514"/>
                    <a:pt x="2363" y="5325"/>
                    <a:pt x="2017" y="4947"/>
                  </a:cubicBezTo>
                  <a:cubicBezTo>
                    <a:pt x="1859" y="4789"/>
                    <a:pt x="1859" y="4569"/>
                    <a:pt x="2017" y="4443"/>
                  </a:cubicBezTo>
                  <a:cubicBezTo>
                    <a:pt x="2095" y="4380"/>
                    <a:pt x="2190" y="4348"/>
                    <a:pt x="2284" y="4348"/>
                  </a:cubicBezTo>
                  <a:cubicBezTo>
                    <a:pt x="2379" y="4348"/>
                    <a:pt x="2473" y="4380"/>
                    <a:pt x="2552" y="4443"/>
                  </a:cubicBezTo>
                  <a:cubicBezTo>
                    <a:pt x="2773" y="4663"/>
                    <a:pt x="3064" y="4773"/>
                    <a:pt x="3352" y="4773"/>
                  </a:cubicBezTo>
                  <a:cubicBezTo>
                    <a:pt x="3639" y="4773"/>
                    <a:pt x="3923" y="4663"/>
                    <a:pt x="4127" y="4443"/>
                  </a:cubicBezTo>
                  <a:cubicBezTo>
                    <a:pt x="4206" y="4364"/>
                    <a:pt x="4309" y="4324"/>
                    <a:pt x="4407" y="4324"/>
                  </a:cubicBezTo>
                  <a:close/>
                  <a:moveTo>
                    <a:pt x="3340" y="0"/>
                  </a:moveTo>
                  <a:cubicBezTo>
                    <a:pt x="2678" y="1072"/>
                    <a:pt x="1544" y="1765"/>
                    <a:pt x="252" y="1765"/>
                  </a:cubicBezTo>
                  <a:lnTo>
                    <a:pt x="0" y="1765"/>
                  </a:lnTo>
                  <a:lnTo>
                    <a:pt x="0" y="3623"/>
                  </a:lnTo>
                  <a:cubicBezTo>
                    <a:pt x="0" y="5482"/>
                    <a:pt x="1512" y="6994"/>
                    <a:pt x="3340" y="6994"/>
                  </a:cubicBezTo>
                  <a:cubicBezTo>
                    <a:pt x="5199" y="6994"/>
                    <a:pt x="6711" y="5482"/>
                    <a:pt x="6711" y="3623"/>
                  </a:cubicBezTo>
                  <a:lnTo>
                    <a:pt x="6711" y="1765"/>
                  </a:lnTo>
                  <a:lnTo>
                    <a:pt x="6459" y="1765"/>
                  </a:lnTo>
                  <a:cubicBezTo>
                    <a:pt x="5167" y="1765"/>
                    <a:pt x="4033" y="1103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72"/>
            <p:cNvSpPr/>
            <p:nvPr/>
          </p:nvSpPr>
          <p:spPr>
            <a:xfrm>
              <a:off x="-53373875" y="4144850"/>
              <a:ext cx="18925" cy="37825"/>
            </a:xfrm>
            <a:custGeom>
              <a:avLst/>
              <a:gdLst/>
              <a:ahLst/>
              <a:cxnLst/>
              <a:rect l="l" t="t" r="r" b="b"/>
              <a:pathLst>
                <a:path w="757" h="1513" extrusionOk="0">
                  <a:moveTo>
                    <a:pt x="0" y="1"/>
                  </a:moveTo>
                  <a:lnTo>
                    <a:pt x="0" y="1513"/>
                  </a:lnTo>
                  <a:cubicBezTo>
                    <a:pt x="410" y="1513"/>
                    <a:pt x="757" y="1135"/>
                    <a:pt x="757" y="757"/>
                  </a:cubicBezTo>
                  <a:cubicBezTo>
                    <a:pt x="757" y="347"/>
                    <a:pt x="441" y="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72"/>
            <p:cNvSpPr/>
            <p:nvPr/>
          </p:nvSpPr>
          <p:spPr>
            <a:xfrm>
              <a:off x="-53596775" y="4144850"/>
              <a:ext cx="18125" cy="37825"/>
            </a:xfrm>
            <a:custGeom>
              <a:avLst/>
              <a:gdLst/>
              <a:ahLst/>
              <a:cxnLst/>
              <a:rect l="l" t="t" r="r" b="b"/>
              <a:pathLst>
                <a:path w="725" h="1513" extrusionOk="0">
                  <a:moveTo>
                    <a:pt x="725" y="1"/>
                  </a:moveTo>
                  <a:cubicBezTo>
                    <a:pt x="347" y="1"/>
                    <a:pt x="1" y="347"/>
                    <a:pt x="1" y="757"/>
                  </a:cubicBezTo>
                  <a:cubicBezTo>
                    <a:pt x="1" y="1135"/>
                    <a:pt x="347" y="1513"/>
                    <a:pt x="725" y="151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72"/>
            <p:cNvSpPr/>
            <p:nvPr/>
          </p:nvSpPr>
          <p:spPr>
            <a:xfrm>
              <a:off x="-53461300" y="4088925"/>
              <a:ext cx="125250" cy="74850"/>
            </a:xfrm>
            <a:custGeom>
              <a:avLst/>
              <a:gdLst/>
              <a:ahLst/>
              <a:cxnLst/>
              <a:rect l="l" t="t" r="r" b="b"/>
              <a:pathLst>
                <a:path w="5010" h="2994" extrusionOk="0">
                  <a:moveTo>
                    <a:pt x="0" y="1"/>
                  </a:moveTo>
                  <a:cubicBezTo>
                    <a:pt x="504" y="914"/>
                    <a:pt x="1450" y="1481"/>
                    <a:pt x="2521" y="1481"/>
                  </a:cubicBezTo>
                  <a:lnTo>
                    <a:pt x="3497" y="1481"/>
                  </a:lnTo>
                  <a:cubicBezTo>
                    <a:pt x="4348" y="1481"/>
                    <a:pt x="5010" y="2175"/>
                    <a:pt x="5010" y="2994"/>
                  </a:cubicBezTo>
                  <a:lnTo>
                    <a:pt x="501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0" name="Google Shape;6890;p72"/>
          <p:cNvGrpSpPr/>
          <p:nvPr/>
        </p:nvGrpSpPr>
        <p:grpSpPr>
          <a:xfrm>
            <a:off x="7983413" y="3364028"/>
            <a:ext cx="314662" cy="358436"/>
            <a:chOff x="-52023900" y="3590075"/>
            <a:chExt cx="279625" cy="318525"/>
          </a:xfrm>
        </p:grpSpPr>
        <p:sp>
          <p:nvSpPr>
            <p:cNvPr id="6891" name="Google Shape;6891;p72"/>
            <p:cNvSpPr/>
            <p:nvPr/>
          </p:nvSpPr>
          <p:spPr>
            <a:xfrm>
              <a:off x="-52005000" y="3611625"/>
              <a:ext cx="92175" cy="92175"/>
            </a:xfrm>
            <a:custGeom>
              <a:avLst/>
              <a:gdLst/>
              <a:ahLst/>
              <a:cxnLst/>
              <a:rect l="l" t="t" r="r" b="b"/>
              <a:pathLst>
                <a:path w="3687" h="3687" extrusionOk="0">
                  <a:moveTo>
                    <a:pt x="1104" y="1"/>
                  </a:moveTo>
                  <a:cubicBezTo>
                    <a:pt x="474" y="1"/>
                    <a:pt x="1" y="505"/>
                    <a:pt x="1" y="1104"/>
                  </a:cubicBezTo>
                  <a:cubicBezTo>
                    <a:pt x="1" y="1419"/>
                    <a:pt x="127" y="1576"/>
                    <a:pt x="285" y="1828"/>
                  </a:cubicBezTo>
                  <a:cubicBezTo>
                    <a:pt x="127" y="2112"/>
                    <a:pt x="1" y="2269"/>
                    <a:pt x="1" y="2584"/>
                  </a:cubicBezTo>
                  <a:cubicBezTo>
                    <a:pt x="1" y="3214"/>
                    <a:pt x="505" y="3687"/>
                    <a:pt x="1104" y="3687"/>
                  </a:cubicBezTo>
                  <a:cubicBezTo>
                    <a:pt x="1734" y="3655"/>
                    <a:pt x="2238" y="3183"/>
                    <a:pt x="2238" y="2553"/>
                  </a:cubicBezTo>
                  <a:lnTo>
                    <a:pt x="2238" y="2206"/>
                  </a:lnTo>
                  <a:lnTo>
                    <a:pt x="2584" y="2206"/>
                  </a:lnTo>
                  <a:cubicBezTo>
                    <a:pt x="3214" y="2206"/>
                    <a:pt x="3687" y="1671"/>
                    <a:pt x="3687" y="1104"/>
                  </a:cubicBezTo>
                  <a:cubicBezTo>
                    <a:pt x="3687" y="505"/>
                    <a:pt x="3183" y="1"/>
                    <a:pt x="2584" y="1"/>
                  </a:cubicBezTo>
                  <a:cubicBezTo>
                    <a:pt x="2269" y="1"/>
                    <a:pt x="2112" y="95"/>
                    <a:pt x="1860" y="253"/>
                  </a:cubicBezTo>
                  <a:cubicBezTo>
                    <a:pt x="1576" y="95"/>
                    <a:pt x="1419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72"/>
            <p:cNvSpPr/>
            <p:nvPr/>
          </p:nvSpPr>
          <p:spPr>
            <a:xfrm>
              <a:off x="-51894725" y="3614000"/>
              <a:ext cx="121325" cy="106350"/>
            </a:xfrm>
            <a:custGeom>
              <a:avLst/>
              <a:gdLst/>
              <a:ahLst/>
              <a:cxnLst/>
              <a:rect l="l" t="t" r="r" b="b"/>
              <a:pathLst>
                <a:path w="4853" h="4254" extrusionOk="0">
                  <a:moveTo>
                    <a:pt x="1576" y="0"/>
                  </a:moveTo>
                  <a:lnTo>
                    <a:pt x="1" y="441"/>
                  </a:lnTo>
                  <a:cubicBezTo>
                    <a:pt x="32" y="567"/>
                    <a:pt x="32" y="725"/>
                    <a:pt x="64" y="851"/>
                  </a:cubicBezTo>
                  <a:lnTo>
                    <a:pt x="64" y="914"/>
                  </a:lnTo>
                  <a:cubicBezTo>
                    <a:pt x="473" y="2836"/>
                    <a:pt x="2206" y="4254"/>
                    <a:pt x="4159" y="4254"/>
                  </a:cubicBezTo>
                  <a:lnTo>
                    <a:pt x="4600" y="4254"/>
                  </a:lnTo>
                  <a:lnTo>
                    <a:pt x="4852" y="2678"/>
                  </a:lnTo>
                  <a:lnTo>
                    <a:pt x="4852" y="2678"/>
                  </a:lnTo>
                  <a:cubicBezTo>
                    <a:pt x="4632" y="2741"/>
                    <a:pt x="4411" y="2773"/>
                    <a:pt x="4159" y="2773"/>
                  </a:cubicBezTo>
                  <a:cubicBezTo>
                    <a:pt x="4131" y="2774"/>
                    <a:pt x="4103" y="2774"/>
                    <a:pt x="4076" y="2774"/>
                  </a:cubicBezTo>
                  <a:cubicBezTo>
                    <a:pt x="3164" y="2774"/>
                    <a:pt x="2350" y="2276"/>
                    <a:pt x="1891" y="1481"/>
                  </a:cubicBezTo>
                  <a:cubicBezTo>
                    <a:pt x="1639" y="1009"/>
                    <a:pt x="1544" y="536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72"/>
            <p:cNvSpPr/>
            <p:nvPr/>
          </p:nvSpPr>
          <p:spPr>
            <a:xfrm>
              <a:off x="-51838000" y="3590075"/>
              <a:ext cx="76400" cy="74350"/>
            </a:xfrm>
            <a:custGeom>
              <a:avLst/>
              <a:gdLst/>
              <a:ahLst/>
              <a:cxnLst/>
              <a:rect l="l" t="t" r="r" b="b"/>
              <a:pathLst>
                <a:path w="3056" h="2974" extrusionOk="0">
                  <a:moveTo>
                    <a:pt x="2615" y="0"/>
                  </a:moveTo>
                  <a:cubicBezTo>
                    <a:pt x="2583" y="0"/>
                    <a:pt x="2552" y="4"/>
                    <a:pt x="2520" y="12"/>
                  </a:cubicBezTo>
                  <a:lnTo>
                    <a:pt x="95" y="737"/>
                  </a:lnTo>
                  <a:cubicBezTo>
                    <a:pt x="0" y="1209"/>
                    <a:pt x="63" y="1650"/>
                    <a:pt x="284" y="2029"/>
                  </a:cubicBezTo>
                  <a:cubicBezTo>
                    <a:pt x="599" y="2627"/>
                    <a:pt x="1229" y="2974"/>
                    <a:pt x="1890" y="2974"/>
                  </a:cubicBezTo>
                  <a:cubicBezTo>
                    <a:pt x="2174" y="2974"/>
                    <a:pt x="2457" y="2911"/>
                    <a:pt x="2678" y="2785"/>
                  </a:cubicBezTo>
                  <a:lnTo>
                    <a:pt x="3056" y="422"/>
                  </a:lnTo>
                  <a:cubicBezTo>
                    <a:pt x="3056" y="296"/>
                    <a:pt x="2993" y="170"/>
                    <a:pt x="2930" y="107"/>
                  </a:cubicBezTo>
                  <a:cubicBezTo>
                    <a:pt x="2812" y="36"/>
                    <a:pt x="2711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72"/>
            <p:cNvSpPr/>
            <p:nvPr/>
          </p:nvSpPr>
          <p:spPr>
            <a:xfrm>
              <a:off x="-51988450" y="366677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78" y="3718"/>
                  </a:moveTo>
                  <a:cubicBezTo>
                    <a:pt x="2868" y="3718"/>
                    <a:pt x="3025" y="3875"/>
                    <a:pt x="3025" y="4096"/>
                  </a:cubicBezTo>
                  <a:cubicBezTo>
                    <a:pt x="3025" y="4285"/>
                    <a:pt x="2868" y="4442"/>
                    <a:pt x="2678" y="4442"/>
                  </a:cubicBezTo>
                  <a:cubicBezTo>
                    <a:pt x="2489" y="4442"/>
                    <a:pt x="2332" y="4285"/>
                    <a:pt x="2332" y="4096"/>
                  </a:cubicBezTo>
                  <a:cubicBezTo>
                    <a:pt x="2332" y="3875"/>
                    <a:pt x="2489" y="3718"/>
                    <a:pt x="2678" y="3718"/>
                  </a:cubicBezTo>
                  <a:close/>
                  <a:moveTo>
                    <a:pt x="5671" y="3781"/>
                  </a:moveTo>
                  <a:cubicBezTo>
                    <a:pt x="5860" y="3781"/>
                    <a:pt x="6018" y="3938"/>
                    <a:pt x="6018" y="4127"/>
                  </a:cubicBezTo>
                  <a:cubicBezTo>
                    <a:pt x="6018" y="4316"/>
                    <a:pt x="5860" y="4474"/>
                    <a:pt x="5671" y="4474"/>
                  </a:cubicBezTo>
                  <a:cubicBezTo>
                    <a:pt x="5482" y="4474"/>
                    <a:pt x="5325" y="4316"/>
                    <a:pt x="5325" y="4127"/>
                  </a:cubicBezTo>
                  <a:cubicBezTo>
                    <a:pt x="5325" y="3938"/>
                    <a:pt x="5482" y="3781"/>
                    <a:pt x="5671" y="3781"/>
                  </a:cubicBezTo>
                  <a:close/>
                  <a:moveTo>
                    <a:pt x="4191" y="4474"/>
                  </a:moveTo>
                  <a:cubicBezTo>
                    <a:pt x="4821" y="4474"/>
                    <a:pt x="5293" y="4978"/>
                    <a:pt x="5293" y="5577"/>
                  </a:cubicBezTo>
                  <a:cubicBezTo>
                    <a:pt x="5293" y="6207"/>
                    <a:pt x="4758" y="6679"/>
                    <a:pt x="4191" y="6679"/>
                  </a:cubicBezTo>
                  <a:cubicBezTo>
                    <a:pt x="3561" y="6679"/>
                    <a:pt x="3088" y="6175"/>
                    <a:pt x="3088" y="5577"/>
                  </a:cubicBezTo>
                  <a:cubicBezTo>
                    <a:pt x="3088" y="4946"/>
                    <a:pt x="3561" y="4474"/>
                    <a:pt x="4191" y="4474"/>
                  </a:cubicBezTo>
                  <a:close/>
                  <a:moveTo>
                    <a:pt x="5195" y="7034"/>
                  </a:moveTo>
                  <a:cubicBezTo>
                    <a:pt x="5293" y="7034"/>
                    <a:pt x="5388" y="7073"/>
                    <a:pt x="5451" y="7152"/>
                  </a:cubicBezTo>
                  <a:cubicBezTo>
                    <a:pt x="5640" y="7278"/>
                    <a:pt x="5640" y="7498"/>
                    <a:pt x="5482" y="7656"/>
                  </a:cubicBezTo>
                  <a:cubicBezTo>
                    <a:pt x="5136" y="8002"/>
                    <a:pt x="4663" y="8223"/>
                    <a:pt x="4128" y="8223"/>
                  </a:cubicBezTo>
                  <a:cubicBezTo>
                    <a:pt x="3624" y="8223"/>
                    <a:pt x="3151" y="8002"/>
                    <a:pt x="2836" y="7656"/>
                  </a:cubicBezTo>
                  <a:cubicBezTo>
                    <a:pt x="2678" y="7498"/>
                    <a:pt x="2678" y="7278"/>
                    <a:pt x="2836" y="7152"/>
                  </a:cubicBezTo>
                  <a:cubicBezTo>
                    <a:pt x="2915" y="7073"/>
                    <a:pt x="3017" y="7034"/>
                    <a:pt x="3112" y="7034"/>
                  </a:cubicBezTo>
                  <a:cubicBezTo>
                    <a:pt x="3206" y="7034"/>
                    <a:pt x="3293" y="7073"/>
                    <a:pt x="3340" y="7152"/>
                  </a:cubicBezTo>
                  <a:cubicBezTo>
                    <a:pt x="3561" y="7372"/>
                    <a:pt x="3852" y="7483"/>
                    <a:pt x="4140" y="7483"/>
                  </a:cubicBezTo>
                  <a:cubicBezTo>
                    <a:pt x="4427" y="7483"/>
                    <a:pt x="4711" y="7372"/>
                    <a:pt x="4915" y="7152"/>
                  </a:cubicBezTo>
                  <a:cubicBezTo>
                    <a:pt x="4994" y="7073"/>
                    <a:pt x="5097" y="7034"/>
                    <a:pt x="5195" y="7034"/>
                  </a:cubicBezTo>
                  <a:close/>
                  <a:moveTo>
                    <a:pt x="3403" y="0"/>
                  </a:moveTo>
                  <a:cubicBezTo>
                    <a:pt x="3120" y="347"/>
                    <a:pt x="2710" y="567"/>
                    <a:pt x="2237" y="693"/>
                  </a:cubicBezTo>
                  <a:cubicBezTo>
                    <a:pt x="2080" y="1575"/>
                    <a:pt x="1355" y="2237"/>
                    <a:pt x="410" y="2237"/>
                  </a:cubicBezTo>
                  <a:cubicBezTo>
                    <a:pt x="284" y="2237"/>
                    <a:pt x="158" y="2237"/>
                    <a:pt x="32" y="2174"/>
                  </a:cubicBezTo>
                  <a:cubicBezTo>
                    <a:pt x="32" y="2300"/>
                    <a:pt x="1" y="2458"/>
                    <a:pt x="1" y="2584"/>
                  </a:cubicBezTo>
                  <a:lnTo>
                    <a:pt x="1" y="5577"/>
                  </a:lnTo>
                  <a:cubicBezTo>
                    <a:pt x="1" y="7813"/>
                    <a:pt x="1859" y="9672"/>
                    <a:pt x="4096" y="9672"/>
                  </a:cubicBezTo>
                  <a:cubicBezTo>
                    <a:pt x="6333" y="9672"/>
                    <a:pt x="8192" y="7813"/>
                    <a:pt x="8192" y="5577"/>
                  </a:cubicBezTo>
                  <a:lnTo>
                    <a:pt x="8192" y="2930"/>
                  </a:lnTo>
                  <a:lnTo>
                    <a:pt x="7845" y="2930"/>
                  </a:lnTo>
                  <a:cubicBezTo>
                    <a:pt x="5924" y="2930"/>
                    <a:pt x="4191" y="1764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72"/>
            <p:cNvSpPr/>
            <p:nvPr/>
          </p:nvSpPr>
          <p:spPr>
            <a:xfrm>
              <a:off x="-51893150" y="379750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90" y="1"/>
                    <a:pt x="1" y="159"/>
                    <a:pt x="1" y="348"/>
                  </a:cubicBezTo>
                  <a:cubicBezTo>
                    <a:pt x="1" y="537"/>
                    <a:pt x="190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72"/>
            <p:cNvSpPr/>
            <p:nvPr/>
          </p:nvSpPr>
          <p:spPr>
            <a:xfrm>
              <a:off x="-51763200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72"/>
            <p:cNvSpPr/>
            <p:nvPr/>
          </p:nvSpPr>
          <p:spPr>
            <a:xfrm>
              <a:off x="-52023900" y="37463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8" name="Google Shape;6898;p72"/>
          <p:cNvGrpSpPr/>
          <p:nvPr/>
        </p:nvGrpSpPr>
        <p:grpSpPr>
          <a:xfrm>
            <a:off x="5746654" y="1532546"/>
            <a:ext cx="358971" cy="358971"/>
            <a:chOff x="-57173375" y="3198925"/>
            <a:chExt cx="319000" cy="319000"/>
          </a:xfrm>
        </p:grpSpPr>
        <p:sp>
          <p:nvSpPr>
            <p:cNvPr id="6899" name="Google Shape;6899;p72"/>
            <p:cNvSpPr/>
            <p:nvPr/>
          </p:nvSpPr>
          <p:spPr>
            <a:xfrm>
              <a:off x="-57120600" y="3237525"/>
              <a:ext cx="204800" cy="92825"/>
            </a:xfrm>
            <a:custGeom>
              <a:avLst/>
              <a:gdLst/>
              <a:ahLst/>
              <a:cxnLst/>
              <a:rect l="l" t="t" r="r" b="b"/>
              <a:pathLst>
                <a:path w="8192" h="3713" extrusionOk="0">
                  <a:moveTo>
                    <a:pt x="4096" y="0"/>
                  </a:moveTo>
                  <a:cubicBezTo>
                    <a:pt x="1954" y="0"/>
                    <a:pt x="189" y="1607"/>
                    <a:pt x="0" y="3686"/>
                  </a:cubicBezTo>
                  <a:cubicBezTo>
                    <a:pt x="81" y="3690"/>
                    <a:pt x="163" y="3692"/>
                    <a:pt x="245" y="3692"/>
                  </a:cubicBezTo>
                  <a:cubicBezTo>
                    <a:pt x="868" y="3692"/>
                    <a:pt x="1523" y="3579"/>
                    <a:pt x="2080" y="3245"/>
                  </a:cubicBezTo>
                  <a:cubicBezTo>
                    <a:pt x="2111" y="3182"/>
                    <a:pt x="2174" y="3056"/>
                    <a:pt x="2206" y="2993"/>
                  </a:cubicBezTo>
                  <a:cubicBezTo>
                    <a:pt x="2017" y="2615"/>
                    <a:pt x="1954" y="2237"/>
                    <a:pt x="2206" y="1890"/>
                  </a:cubicBezTo>
                  <a:cubicBezTo>
                    <a:pt x="2395" y="1512"/>
                    <a:pt x="2741" y="1323"/>
                    <a:pt x="3151" y="1323"/>
                  </a:cubicBezTo>
                  <a:cubicBezTo>
                    <a:pt x="3340" y="977"/>
                    <a:pt x="3686" y="725"/>
                    <a:pt x="4096" y="725"/>
                  </a:cubicBezTo>
                  <a:cubicBezTo>
                    <a:pt x="4474" y="725"/>
                    <a:pt x="4884" y="977"/>
                    <a:pt x="5041" y="1323"/>
                  </a:cubicBezTo>
                  <a:cubicBezTo>
                    <a:pt x="5419" y="1323"/>
                    <a:pt x="5829" y="1512"/>
                    <a:pt x="6018" y="1890"/>
                  </a:cubicBezTo>
                  <a:cubicBezTo>
                    <a:pt x="6207" y="2237"/>
                    <a:pt x="6207" y="2678"/>
                    <a:pt x="6018" y="2993"/>
                  </a:cubicBezTo>
                  <a:cubicBezTo>
                    <a:pt x="6049" y="3056"/>
                    <a:pt x="6112" y="3182"/>
                    <a:pt x="6144" y="3245"/>
                  </a:cubicBezTo>
                  <a:cubicBezTo>
                    <a:pt x="6654" y="3551"/>
                    <a:pt x="7206" y="3713"/>
                    <a:pt x="7783" y="3713"/>
                  </a:cubicBezTo>
                  <a:cubicBezTo>
                    <a:pt x="7918" y="3713"/>
                    <a:pt x="8054" y="3704"/>
                    <a:pt x="8192" y="3686"/>
                  </a:cubicBezTo>
                  <a:cubicBezTo>
                    <a:pt x="8003" y="1607"/>
                    <a:pt x="6207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72"/>
            <p:cNvSpPr/>
            <p:nvPr/>
          </p:nvSpPr>
          <p:spPr>
            <a:xfrm>
              <a:off x="-57053650" y="3273750"/>
              <a:ext cx="70100" cy="74850"/>
            </a:xfrm>
            <a:custGeom>
              <a:avLst/>
              <a:gdLst/>
              <a:ahLst/>
              <a:cxnLst/>
              <a:rect l="l" t="t" r="r" b="b"/>
              <a:pathLst>
                <a:path w="2804" h="2994" extrusionOk="0">
                  <a:moveTo>
                    <a:pt x="1418" y="1166"/>
                  </a:moveTo>
                  <a:cubicBezTo>
                    <a:pt x="1607" y="1166"/>
                    <a:pt x="1765" y="1323"/>
                    <a:pt x="1765" y="1544"/>
                  </a:cubicBezTo>
                  <a:cubicBezTo>
                    <a:pt x="1765" y="1733"/>
                    <a:pt x="1638" y="1891"/>
                    <a:pt x="1418" y="1891"/>
                  </a:cubicBezTo>
                  <a:cubicBezTo>
                    <a:pt x="1229" y="1891"/>
                    <a:pt x="1071" y="1733"/>
                    <a:pt x="1071" y="1544"/>
                  </a:cubicBezTo>
                  <a:cubicBezTo>
                    <a:pt x="1071" y="1323"/>
                    <a:pt x="1229" y="1166"/>
                    <a:pt x="1418" y="1166"/>
                  </a:cubicBezTo>
                  <a:close/>
                  <a:moveTo>
                    <a:pt x="1418" y="0"/>
                  </a:moveTo>
                  <a:cubicBezTo>
                    <a:pt x="1260" y="0"/>
                    <a:pt x="1103" y="126"/>
                    <a:pt x="1071" y="315"/>
                  </a:cubicBezTo>
                  <a:cubicBezTo>
                    <a:pt x="1019" y="497"/>
                    <a:pt x="860" y="615"/>
                    <a:pt x="664" y="615"/>
                  </a:cubicBezTo>
                  <a:cubicBezTo>
                    <a:pt x="623" y="615"/>
                    <a:pt x="580" y="610"/>
                    <a:pt x="536" y="599"/>
                  </a:cubicBezTo>
                  <a:cubicBezTo>
                    <a:pt x="492" y="573"/>
                    <a:pt x="447" y="561"/>
                    <a:pt x="402" y="561"/>
                  </a:cubicBezTo>
                  <a:cubicBezTo>
                    <a:pt x="284" y="561"/>
                    <a:pt x="172" y="642"/>
                    <a:pt x="126" y="756"/>
                  </a:cubicBezTo>
                  <a:cubicBezTo>
                    <a:pt x="32" y="914"/>
                    <a:pt x="63" y="1103"/>
                    <a:pt x="189" y="1197"/>
                  </a:cubicBezTo>
                  <a:cubicBezTo>
                    <a:pt x="347" y="1387"/>
                    <a:pt x="347" y="1639"/>
                    <a:pt x="189" y="1765"/>
                  </a:cubicBezTo>
                  <a:cubicBezTo>
                    <a:pt x="32" y="1891"/>
                    <a:pt x="0" y="2080"/>
                    <a:pt x="126" y="2237"/>
                  </a:cubicBezTo>
                  <a:cubicBezTo>
                    <a:pt x="175" y="2359"/>
                    <a:pt x="300" y="2406"/>
                    <a:pt x="427" y="2406"/>
                  </a:cubicBezTo>
                  <a:cubicBezTo>
                    <a:pt x="463" y="2406"/>
                    <a:pt x="500" y="2402"/>
                    <a:pt x="536" y="2395"/>
                  </a:cubicBezTo>
                  <a:cubicBezTo>
                    <a:pt x="580" y="2382"/>
                    <a:pt x="624" y="2376"/>
                    <a:pt x="667" y="2376"/>
                  </a:cubicBezTo>
                  <a:cubicBezTo>
                    <a:pt x="840" y="2376"/>
                    <a:pt x="996" y="2477"/>
                    <a:pt x="1071" y="2678"/>
                  </a:cubicBezTo>
                  <a:cubicBezTo>
                    <a:pt x="1103" y="2867"/>
                    <a:pt x="1260" y="2993"/>
                    <a:pt x="1418" y="2993"/>
                  </a:cubicBezTo>
                  <a:cubicBezTo>
                    <a:pt x="1575" y="2993"/>
                    <a:pt x="1733" y="2867"/>
                    <a:pt x="1765" y="2678"/>
                  </a:cubicBezTo>
                  <a:cubicBezTo>
                    <a:pt x="1789" y="2483"/>
                    <a:pt x="1946" y="2363"/>
                    <a:pt x="2118" y="2363"/>
                  </a:cubicBezTo>
                  <a:cubicBezTo>
                    <a:pt x="2168" y="2363"/>
                    <a:pt x="2219" y="2373"/>
                    <a:pt x="2269" y="2395"/>
                  </a:cubicBezTo>
                  <a:cubicBezTo>
                    <a:pt x="2309" y="2411"/>
                    <a:pt x="2354" y="2419"/>
                    <a:pt x="2399" y="2419"/>
                  </a:cubicBezTo>
                  <a:cubicBezTo>
                    <a:pt x="2530" y="2419"/>
                    <a:pt x="2663" y="2354"/>
                    <a:pt x="2710" y="2237"/>
                  </a:cubicBezTo>
                  <a:cubicBezTo>
                    <a:pt x="2804" y="2080"/>
                    <a:pt x="2741" y="1891"/>
                    <a:pt x="2647" y="1765"/>
                  </a:cubicBezTo>
                  <a:cubicBezTo>
                    <a:pt x="2489" y="1607"/>
                    <a:pt x="2489" y="1323"/>
                    <a:pt x="2647" y="1197"/>
                  </a:cubicBezTo>
                  <a:cubicBezTo>
                    <a:pt x="2804" y="1103"/>
                    <a:pt x="2804" y="914"/>
                    <a:pt x="2710" y="756"/>
                  </a:cubicBezTo>
                  <a:cubicBezTo>
                    <a:pt x="2663" y="640"/>
                    <a:pt x="2530" y="575"/>
                    <a:pt x="2399" y="575"/>
                  </a:cubicBezTo>
                  <a:cubicBezTo>
                    <a:pt x="2354" y="575"/>
                    <a:pt x="2309" y="583"/>
                    <a:pt x="2269" y="599"/>
                  </a:cubicBezTo>
                  <a:cubicBezTo>
                    <a:pt x="2235" y="609"/>
                    <a:pt x="2202" y="613"/>
                    <a:pt x="2170" y="613"/>
                  </a:cubicBezTo>
                  <a:cubicBezTo>
                    <a:pt x="1992" y="613"/>
                    <a:pt x="1845" y="475"/>
                    <a:pt x="1765" y="315"/>
                  </a:cubicBezTo>
                  <a:cubicBezTo>
                    <a:pt x="1733" y="126"/>
                    <a:pt x="157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72"/>
            <p:cNvSpPr/>
            <p:nvPr/>
          </p:nvSpPr>
          <p:spPr>
            <a:xfrm>
              <a:off x="-57058375" y="3198925"/>
              <a:ext cx="82700" cy="26800"/>
            </a:xfrm>
            <a:custGeom>
              <a:avLst/>
              <a:gdLst/>
              <a:ahLst/>
              <a:cxnLst/>
              <a:rect l="l" t="t" r="r" b="b"/>
              <a:pathLst>
                <a:path w="3308" h="1072" extrusionOk="0">
                  <a:moveTo>
                    <a:pt x="1638" y="0"/>
                  </a:moveTo>
                  <a:cubicBezTo>
                    <a:pt x="882" y="0"/>
                    <a:pt x="252" y="441"/>
                    <a:pt x="0" y="1071"/>
                  </a:cubicBezTo>
                  <a:cubicBezTo>
                    <a:pt x="504" y="851"/>
                    <a:pt x="1040" y="756"/>
                    <a:pt x="1638" y="756"/>
                  </a:cubicBezTo>
                  <a:cubicBezTo>
                    <a:pt x="2206" y="756"/>
                    <a:pt x="2773" y="851"/>
                    <a:pt x="3308" y="1071"/>
                  </a:cubicBezTo>
                  <a:cubicBezTo>
                    <a:pt x="2993" y="441"/>
                    <a:pt x="2363" y="0"/>
                    <a:pt x="16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72"/>
            <p:cNvSpPr/>
            <p:nvPr/>
          </p:nvSpPr>
          <p:spPr>
            <a:xfrm>
              <a:off x="-57173375" y="3338325"/>
              <a:ext cx="319000" cy="179600"/>
            </a:xfrm>
            <a:custGeom>
              <a:avLst/>
              <a:gdLst/>
              <a:ahLst/>
              <a:cxnLst/>
              <a:rect l="l" t="t" r="r" b="b"/>
              <a:pathLst>
                <a:path w="12760" h="7184" extrusionOk="0">
                  <a:moveTo>
                    <a:pt x="4695" y="1198"/>
                  </a:moveTo>
                  <a:cubicBezTo>
                    <a:pt x="4915" y="1198"/>
                    <a:pt x="5073" y="1355"/>
                    <a:pt x="5073" y="1544"/>
                  </a:cubicBezTo>
                  <a:cubicBezTo>
                    <a:pt x="5073" y="1733"/>
                    <a:pt x="4915" y="1891"/>
                    <a:pt x="4695" y="1891"/>
                  </a:cubicBezTo>
                  <a:cubicBezTo>
                    <a:pt x="4506" y="1891"/>
                    <a:pt x="4348" y="1733"/>
                    <a:pt x="4348" y="1544"/>
                  </a:cubicBezTo>
                  <a:cubicBezTo>
                    <a:pt x="4348" y="1355"/>
                    <a:pt x="4506" y="1198"/>
                    <a:pt x="4695" y="1198"/>
                  </a:cubicBezTo>
                  <a:close/>
                  <a:moveTo>
                    <a:pt x="7688" y="1198"/>
                  </a:moveTo>
                  <a:cubicBezTo>
                    <a:pt x="7908" y="1198"/>
                    <a:pt x="8066" y="1355"/>
                    <a:pt x="8066" y="1544"/>
                  </a:cubicBezTo>
                  <a:cubicBezTo>
                    <a:pt x="8066" y="1733"/>
                    <a:pt x="7940" y="1891"/>
                    <a:pt x="7688" y="1891"/>
                  </a:cubicBezTo>
                  <a:cubicBezTo>
                    <a:pt x="7499" y="1891"/>
                    <a:pt x="7341" y="1733"/>
                    <a:pt x="7341" y="1544"/>
                  </a:cubicBezTo>
                  <a:cubicBezTo>
                    <a:pt x="7341" y="1355"/>
                    <a:pt x="7499" y="1198"/>
                    <a:pt x="7688" y="1198"/>
                  </a:cubicBezTo>
                  <a:close/>
                  <a:moveTo>
                    <a:pt x="946" y="2805"/>
                  </a:moveTo>
                  <a:cubicBezTo>
                    <a:pt x="1198" y="3151"/>
                    <a:pt x="1639" y="3403"/>
                    <a:pt x="2111" y="3403"/>
                  </a:cubicBezTo>
                  <a:cubicBezTo>
                    <a:pt x="2111" y="3844"/>
                    <a:pt x="1765" y="4128"/>
                    <a:pt x="1355" y="4128"/>
                  </a:cubicBezTo>
                  <a:cubicBezTo>
                    <a:pt x="977" y="4128"/>
                    <a:pt x="631" y="3781"/>
                    <a:pt x="631" y="3403"/>
                  </a:cubicBezTo>
                  <a:cubicBezTo>
                    <a:pt x="631" y="3151"/>
                    <a:pt x="725" y="2931"/>
                    <a:pt x="946" y="2805"/>
                  </a:cubicBezTo>
                  <a:close/>
                  <a:moveTo>
                    <a:pt x="11531" y="2805"/>
                  </a:moveTo>
                  <a:cubicBezTo>
                    <a:pt x="11720" y="2931"/>
                    <a:pt x="11846" y="3151"/>
                    <a:pt x="11846" y="3403"/>
                  </a:cubicBezTo>
                  <a:cubicBezTo>
                    <a:pt x="11846" y="3844"/>
                    <a:pt x="11531" y="4128"/>
                    <a:pt x="11090" y="4128"/>
                  </a:cubicBezTo>
                  <a:cubicBezTo>
                    <a:pt x="10681" y="4128"/>
                    <a:pt x="10334" y="3781"/>
                    <a:pt x="10334" y="3403"/>
                  </a:cubicBezTo>
                  <a:cubicBezTo>
                    <a:pt x="10807" y="3403"/>
                    <a:pt x="11248" y="3151"/>
                    <a:pt x="11531" y="2805"/>
                  </a:cubicBezTo>
                  <a:close/>
                  <a:moveTo>
                    <a:pt x="7302" y="3718"/>
                  </a:moveTo>
                  <a:cubicBezTo>
                    <a:pt x="7396" y="3718"/>
                    <a:pt x="7483" y="3750"/>
                    <a:pt x="7530" y="3813"/>
                  </a:cubicBezTo>
                  <a:cubicBezTo>
                    <a:pt x="7688" y="3939"/>
                    <a:pt x="7688" y="4191"/>
                    <a:pt x="7530" y="4348"/>
                  </a:cubicBezTo>
                  <a:cubicBezTo>
                    <a:pt x="7184" y="4695"/>
                    <a:pt x="6711" y="4884"/>
                    <a:pt x="6238" y="4884"/>
                  </a:cubicBezTo>
                  <a:cubicBezTo>
                    <a:pt x="5766" y="4884"/>
                    <a:pt x="5262" y="4695"/>
                    <a:pt x="4947" y="4348"/>
                  </a:cubicBezTo>
                  <a:cubicBezTo>
                    <a:pt x="4789" y="4191"/>
                    <a:pt x="4789" y="3939"/>
                    <a:pt x="4947" y="3813"/>
                  </a:cubicBezTo>
                  <a:cubicBezTo>
                    <a:pt x="5026" y="3750"/>
                    <a:pt x="5120" y="3718"/>
                    <a:pt x="5211" y="3718"/>
                  </a:cubicBezTo>
                  <a:cubicBezTo>
                    <a:pt x="5301" y="3718"/>
                    <a:pt x="5388" y="3750"/>
                    <a:pt x="5451" y="3813"/>
                  </a:cubicBezTo>
                  <a:cubicBezTo>
                    <a:pt x="5671" y="4033"/>
                    <a:pt x="5955" y="4144"/>
                    <a:pt x="6238" y="4144"/>
                  </a:cubicBezTo>
                  <a:cubicBezTo>
                    <a:pt x="6522" y="4144"/>
                    <a:pt x="6806" y="4033"/>
                    <a:pt x="7026" y="3813"/>
                  </a:cubicBezTo>
                  <a:cubicBezTo>
                    <a:pt x="7105" y="3750"/>
                    <a:pt x="7207" y="3718"/>
                    <a:pt x="7302" y="3718"/>
                  </a:cubicBezTo>
                  <a:close/>
                  <a:moveTo>
                    <a:pt x="4317" y="1"/>
                  </a:moveTo>
                  <a:cubicBezTo>
                    <a:pt x="3781" y="284"/>
                    <a:pt x="3119" y="410"/>
                    <a:pt x="2552" y="410"/>
                  </a:cubicBezTo>
                  <a:cubicBezTo>
                    <a:pt x="2426" y="410"/>
                    <a:pt x="2300" y="410"/>
                    <a:pt x="2206" y="379"/>
                  </a:cubicBezTo>
                  <a:lnTo>
                    <a:pt x="2206" y="410"/>
                  </a:lnTo>
                  <a:cubicBezTo>
                    <a:pt x="1355" y="410"/>
                    <a:pt x="694" y="1072"/>
                    <a:pt x="694" y="1891"/>
                  </a:cubicBezTo>
                  <a:cubicBezTo>
                    <a:pt x="694" y="1985"/>
                    <a:pt x="694" y="2017"/>
                    <a:pt x="725" y="2112"/>
                  </a:cubicBezTo>
                  <a:cubicBezTo>
                    <a:pt x="253" y="2364"/>
                    <a:pt x="0" y="2836"/>
                    <a:pt x="0" y="3403"/>
                  </a:cubicBezTo>
                  <a:cubicBezTo>
                    <a:pt x="0" y="4222"/>
                    <a:pt x="662" y="4884"/>
                    <a:pt x="1481" y="4884"/>
                  </a:cubicBezTo>
                  <a:cubicBezTo>
                    <a:pt x="1891" y="4884"/>
                    <a:pt x="2237" y="4726"/>
                    <a:pt x="2521" y="4506"/>
                  </a:cubicBezTo>
                  <a:cubicBezTo>
                    <a:pt x="3088" y="6050"/>
                    <a:pt x="4632" y="7184"/>
                    <a:pt x="6364" y="7184"/>
                  </a:cubicBezTo>
                  <a:cubicBezTo>
                    <a:pt x="8097" y="7184"/>
                    <a:pt x="9641" y="6050"/>
                    <a:pt x="10240" y="4506"/>
                  </a:cubicBezTo>
                  <a:cubicBezTo>
                    <a:pt x="10492" y="4726"/>
                    <a:pt x="10870" y="4884"/>
                    <a:pt x="11248" y="4884"/>
                  </a:cubicBezTo>
                  <a:cubicBezTo>
                    <a:pt x="12067" y="4884"/>
                    <a:pt x="12760" y="4222"/>
                    <a:pt x="12760" y="3403"/>
                  </a:cubicBezTo>
                  <a:cubicBezTo>
                    <a:pt x="12571" y="2836"/>
                    <a:pt x="12256" y="2364"/>
                    <a:pt x="11846" y="2112"/>
                  </a:cubicBezTo>
                  <a:lnTo>
                    <a:pt x="11846" y="1891"/>
                  </a:lnTo>
                  <a:cubicBezTo>
                    <a:pt x="11846" y="1072"/>
                    <a:pt x="11153" y="410"/>
                    <a:pt x="10334" y="410"/>
                  </a:cubicBezTo>
                  <a:lnTo>
                    <a:pt x="10334" y="379"/>
                  </a:lnTo>
                  <a:cubicBezTo>
                    <a:pt x="10208" y="379"/>
                    <a:pt x="10114" y="410"/>
                    <a:pt x="9988" y="410"/>
                  </a:cubicBezTo>
                  <a:cubicBezTo>
                    <a:pt x="9357" y="410"/>
                    <a:pt x="8727" y="253"/>
                    <a:pt x="8160" y="1"/>
                  </a:cubicBezTo>
                  <a:lnTo>
                    <a:pt x="8160" y="32"/>
                  </a:lnTo>
                  <a:cubicBezTo>
                    <a:pt x="7971" y="410"/>
                    <a:pt x="7593" y="599"/>
                    <a:pt x="7184" y="599"/>
                  </a:cubicBezTo>
                  <a:cubicBezTo>
                    <a:pt x="6995" y="946"/>
                    <a:pt x="6648" y="1198"/>
                    <a:pt x="6238" y="1198"/>
                  </a:cubicBezTo>
                  <a:cubicBezTo>
                    <a:pt x="5860" y="1198"/>
                    <a:pt x="5451" y="946"/>
                    <a:pt x="5293" y="599"/>
                  </a:cubicBezTo>
                  <a:cubicBezTo>
                    <a:pt x="4852" y="599"/>
                    <a:pt x="4506" y="410"/>
                    <a:pt x="4317" y="32"/>
                  </a:cubicBezTo>
                  <a:lnTo>
                    <a:pt x="43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3" name="Google Shape;6903;p72"/>
          <p:cNvGrpSpPr/>
          <p:nvPr/>
        </p:nvGrpSpPr>
        <p:grpSpPr>
          <a:xfrm>
            <a:off x="5747541" y="2009987"/>
            <a:ext cx="357198" cy="314690"/>
            <a:chOff x="-57176525" y="3610050"/>
            <a:chExt cx="317425" cy="279650"/>
          </a:xfrm>
        </p:grpSpPr>
        <p:sp>
          <p:nvSpPr>
            <p:cNvPr id="6904" name="Google Shape;6904;p72"/>
            <p:cNvSpPr/>
            <p:nvPr/>
          </p:nvSpPr>
          <p:spPr>
            <a:xfrm>
              <a:off x="-57109575" y="3610050"/>
              <a:ext cx="181950" cy="56750"/>
            </a:xfrm>
            <a:custGeom>
              <a:avLst/>
              <a:gdLst/>
              <a:ahLst/>
              <a:cxnLst/>
              <a:rect l="l" t="t" r="r" b="b"/>
              <a:pathLst>
                <a:path w="7278" h="2270" extrusionOk="0">
                  <a:moveTo>
                    <a:pt x="3655" y="1"/>
                  </a:moveTo>
                  <a:cubicBezTo>
                    <a:pt x="2080" y="1"/>
                    <a:pt x="693" y="914"/>
                    <a:pt x="0" y="2269"/>
                  </a:cubicBezTo>
                  <a:lnTo>
                    <a:pt x="7278" y="2269"/>
                  </a:lnTo>
                  <a:cubicBezTo>
                    <a:pt x="6648" y="914"/>
                    <a:pt x="5262" y="1"/>
                    <a:pt x="36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72"/>
            <p:cNvSpPr/>
            <p:nvPr/>
          </p:nvSpPr>
          <p:spPr>
            <a:xfrm>
              <a:off x="-57120600" y="3684100"/>
              <a:ext cx="88225" cy="36375"/>
            </a:xfrm>
            <a:custGeom>
              <a:avLst/>
              <a:gdLst/>
              <a:ahLst/>
              <a:cxnLst/>
              <a:rect l="l" t="t" r="r" b="b"/>
              <a:pathLst>
                <a:path w="3529" h="1455" extrusionOk="0">
                  <a:moveTo>
                    <a:pt x="158" y="0"/>
                  </a:moveTo>
                  <a:cubicBezTo>
                    <a:pt x="32" y="347"/>
                    <a:pt x="0" y="756"/>
                    <a:pt x="0" y="1103"/>
                  </a:cubicBezTo>
                  <a:lnTo>
                    <a:pt x="0" y="1450"/>
                  </a:lnTo>
                  <a:lnTo>
                    <a:pt x="977" y="1450"/>
                  </a:lnTo>
                  <a:cubicBezTo>
                    <a:pt x="1030" y="1453"/>
                    <a:pt x="1083" y="1454"/>
                    <a:pt x="1135" y="1454"/>
                  </a:cubicBezTo>
                  <a:cubicBezTo>
                    <a:pt x="2170" y="1454"/>
                    <a:pt x="3049" y="87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72"/>
            <p:cNvSpPr/>
            <p:nvPr/>
          </p:nvSpPr>
          <p:spPr>
            <a:xfrm>
              <a:off x="-57176525" y="3747100"/>
              <a:ext cx="28375" cy="67775"/>
            </a:xfrm>
            <a:custGeom>
              <a:avLst/>
              <a:gdLst/>
              <a:ahLst/>
              <a:cxnLst/>
              <a:rect l="l" t="t" r="r" b="b"/>
              <a:pathLst>
                <a:path w="1135" h="271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473" y="379"/>
                    <a:pt x="0" y="1135"/>
                    <a:pt x="0" y="1954"/>
                  </a:cubicBezTo>
                  <a:lnTo>
                    <a:pt x="0" y="2521"/>
                  </a:lnTo>
                  <a:cubicBezTo>
                    <a:pt x="0" y="2647"/>
                    <a:pt x="63" y="2710"/>
                    <a:pt x="189" y="2710"/>
                  </a:cubicBezTo>
                  <a:cubicBezTo>
                    <a:pt x="410" y="2679"/>
                    <a:pt x="662" y="2647"/>
                    <a:pt x="883" y="2521"/>
                  </a:cubicBezTo>
                  <a:cubicBezTo>
                    <a:pt x="788" y="2206"/>
                    <a:pt x="757" y="1891"/>
                    <a:pt x="757" y="1576"/>
                  </a:cubicBezTo>
                  <a:cubicBezTo>
                    <a:pt x="757" y="946"/>
                    <a:pt x="946" y="442"/>
                    <a:pt x="11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72"/>
            <p:cNvSpPr/>
            <p:nvPr/>
          </p:nvSpPr>
          <p:spPr>
            <a:xfrm>
              <a:off x="-57139500" y="3743175"/>
              <a:ext cx="37825" cy="89025"/>
            </a:xfrm>
            <a:custGeom>
              <a:avLst/>
              <a:gdLst/>
              <a:ahLst/>
              <a:cxnLst/>
              <a:rect l="l" t="t" r="r" b="b"/>
              <a:pathLst>
                <a:path w="1513" h="3561" extrusionOk="0">
                  <a:moveTo>
                    <a:pt x="744" y="0"/>
                  </a:moveTo>
                  <a:cubicBezTo>
                    <a:pt x="685" y="0"/>
                    <a:pt x="630" y="32"/>
                    <a:pt x="599" y="95"/>
                  </a:cubicBezTo>
                  <a:cubicBezTo>
                    <a:pt x="347" y="410"/>
                    <a:pt x="0" y="1008"/>
                    <a:pt x="0" y="1764"/>
                  </a:cubicBezTo>
                  <a:cubicBezTo>
                    <a:pt x="0" y="2363"/>
                    <a:pt x="284" y="2993"/>
                    <a:pt x="599" y="3466"/>
                  </a:cubicBezTo>
                  <a:cubicBezTo>
                    <a:pt x="630" y="3529"/>
                    <a:pt x="685" y="3560"/>
                    <a:pt x="744" y="3560"/>
                  </a:cubicBezTo>
                  <a:cubicBezTo>
                    <a:pt x="804" y="3560"/>
                    <a:pt x="867" y="3529"/>
                    <a:pt x="914" y="3466"/>
                  </a:cubicBezTo>
                  <a:cubicBezTo>
                    <a:pt x="1260" y="2962"/>
                    <a:pt x="1512" y="2395"/>
                    <a:pt x="1512" y="1764"/>
                  </a:cubicBezTo>
                  <a:cubicBezTo>
                    <a:pt x="1512" y="1040"/>
                    <a:pt x="1134" y="410"/>
                    <a:pt x="914" y="95"/>
                  </a:cubicBezTo>
                  <a:cubicBezTo>
                    <a:pt x="867" y="32"/>
                    <a:pt x="804" y="0"/>
                    <a:pt x="7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72"/>
            <p:cNvSpPr/>
            <p:nvPr/>
          </p:nvSpPr>
          <p:spPr>
            <a:xfrm>
              <a:off x="-57104075" y="3684875"/>
              <a:ext cx="244975" cy="204825"/>
            </a:xfrm>
            <a:custGeom>
              <a:avLst/>
              <a:gdLst/>
              <a:ahLst/>
              <a:cxnLst/>
              <a:rect l="l" t="t" r="r" b="b"/>
              <a:pathLst>
                <a:path w="9799" h="8193" extrusionOk="0">
                  <a:moveTo>
                    <a:pt x="1923" y="2269"/>
                  </a:moveTo>
                  <a:cubicBezTo>
                    <a:pt x="2143" y="2269"/>
                    <a:pt x="2301" y="2427"/>
                    <a:pt x="2301" y="2616"/>
                  </a:cubicBezTo>
                  <a:cubicBezTo>
                    <a:pt x="2301" y="2805"/>
                    <a:pt x="2143" y="2962"/>
                    <a:pt x="1923" y="2962"/>
                  </a:cubicBezTo>
                  <a:cubicBezTo>
                    <a:pt x="1734" y="2962"/>
                    <a:pt x="1576" y="2805"/>
                    <a:pt x="1576" y="2616"/>
                  </a:cubicBezTo>
                  <a:cubicBezTo>
                    <a:pt x="1576" y="2427"/>
                    <a:pt x="1734" y="2269"/>
                    <a:pt x="1923" y="2269"/>
                  </a:cubicBezTo>
                  <a:close/>
                  <a:moveTo>
                    <a:pt x="4916" y="2269"/>
                  </a:moveTo>
                  <a:cubicBezTo>
                    <a:pt x="5136" y="2269"/>
                    <a:pt x="5294" y="2427"/>
                    <a:pt x="5294" y="2616"/>
                  </a:cubicBezTo>
                  <a:cubicBezTo>
                    <a:pt x="5325" y="2805"/>
                    <a:pt x="5168" y="2962"/>
                    <a:pt x="4916" y="2962"/>
                  </a:cubicBezTo>
                  <a:cubicBezTo>
                    <a:pt x="4727" y="2962"/>
                    <a:pt x="4569" y="2805"/>
                    <a:pt x="4569" y="2616"/>
                  </a:cubicBezTo>
                  <a:cubicBezTo>
                    <a:pt x="4569" y="2427"/>
                    <a:pt x="4727" y="2269"/>
                    <a:pt x="4916" y="2269"/>
                  </a:cubicBezTo>
                  <a:close/>
                  <a:moveTo>
                    <a:pt x="8759" y="3876"/>
                  </a:moveTo>
                  <a:cubicBezTo>
                    <a:pt x="8948" y="4002"/>
                    <a:pt x="9074" y="4222"/>
                    <a:pt x="9074" y="4474"/>
                  </a:cubicBezTo>
                  <a:cubicBezTo>
                    <a:pt x="9074" y="4853"/>
                    <a:pt x="8759" y="5199"/>
                    <a:pt x="8318" y="5199"/>
                  </a:cubicBezTo>
                  <a:cubicBezTo>
                    <a:pt x="7909" y="5199"/>
                    <a:pt x="7531" y="4853"/>
                    <a:pt x="7531" y="4474"/>
                  </a:cubicBezTo>
                  <a:cubicBezTo>
                    <a:pt x="8003" y="4474"/>
                    <a:pt x="8476" y="4222"/>
                    <a:pt x="8759" y="3876"/>
                  </a:cubicBezTo>
                  <a:close/>
                  <a:moveTo>
                    <a:pt x="4530" y="4766"/>
                  </a:moveTo>
                  <a:cubicBezTo>
                    <a:pt x="4624" y="4766"/>
                    <a:pt x="4711" y="4805"/>
                    <a:pt x="4758" y="4884"/>
                  </a:cubicBezTo>
                  <a:cubicBezTo>
                    <a:pt x="4916" y="5010"/>
                    <a:pt x="4916" y="5231"/>
                    <a:pt x="4758" y="5420"/>
                  </a:cubicBezTo>
                  <a:cubicBezTo>
                    <a:pt x="4412" y="5766"/>
                    <a:pt x="3939" y="5955"/>
                    <a:pt x="3466" y="5955"/>
                  </a:cubicBezTo>
                  <a:cubicBezTo>
                    <a:pt x="2994" y="5955"/>
                    <a:pt x="2490" y="5766"/>
                    <a:pt x="2175" y="5420"/>
                  </a:cubicBezTo>
                  <a:cubicBezTo>
                    <a:pt x="2017" y="5262"/>
                    <a:pt x="2017" y="5010"/>
                    <a:pt x="2175" y="4884"/>
                  </a:cubicBezTo>
                  <a:cubicBezTo>
                    <a:pt x="2254" y="4805"/>
                    <a:pt x="2348" y="4766"/>
                    <a:pt x="2439" y="4766"/>
                  </a:cubicBezTo>
                  <a:cubicBezTo>
                    <a:pt x="2529" y="4766"/>
                    <a:pt x="2616" y="4805"/>
                    <a:pt x="2679" y="4884"/>
                  </a:cubicBezTo>
                  <a:cubicBezTo>
                    <a:pt x="2899" y="5105"/>
                    <a:pt x="3183" y="5215"/>
                    <a:pt x="3466" y="5215"/>
                  </a:cubicBezTo>
                  <a:cubicBezTo>
                    <a:pt x="3750" y="5215"/>
                    <a:pt x="4034" y="5105"/>
                    <a:pt x="4254" y="4884"/>
                  </a:cubicBezTo>
                  <a:cubicBezTo>
                    <a:pt x="4333" y="4805"/>
                    <a:pt x="4435" y="4766"/>
                    <a:pt x="4530" y="4766"/>
                  </a:cubicBezTo>
                  <a:close/>
                  <a:moveTo>
                    <a:pt x="3687" y="1"/>
                  </a:moveTo>
                  <a:cubicBezTo>
                    <a:pt x="3120" y="1356"/>
                    <a:pt x="1797" y="2269"/>
                    <a:pt x="316" y="2269"/>
                  </a:cubicBezTo>
                  <a:lnTo>
                    <a:pt x="253" y="2269"/>
                  </a:lnTo>
                  <a:cubicBezTo>
                    <a:pt x="536" y="2679"/>
                    <a:pt x="852" y="3372"/>
                    <a:pt x="852" y="4096"/>
                  </a:cubicBezTo>
                  <a:cubicBezTo>
                    <a:pt x="852" y="5168"/>
                    <a:pt x="253" y="5987"/>
                    <a:pt x="1" y="6302"/>
                  </a:cubicBezTo>
                  <a:cubicBezTo>
                    <a:pt x="757" y="7467"/>
                    <a:pt x="2017" y="8192"/>
                    <a:pt x="3435" y="8192"/>
                  </a:cubicBezTo>
                  <a:cubicBezTo>
                    <a:pt x="5168" y="8192"/>
                    <a:pt x="6648" y="7089"/>
                    <a:pt x="7247" y="5577"/>
                  </a:cubicBezTo>
                  <a:cubicBezTo>
                    <a:pt x="7531" y="5798"/>
                    <a:pt x="7877" y="5955"/>
                    <a:pt x="8287" y="5955"/>
                  </a:cubicBezTo>
                  <a:cubicBezTo>
                    <a:pt x="9106" y="5955"/>
                    <a:pt x="9767" y="5294"/>
                    <a:pt x="9767" y="4474"/>
                  </a:cubicBezTo>
                  <a:cubicBezTo>
                    <a:pt x="9799" y="3907"/>
                    <a:pt x="9484" y="3435"/>
                    <a:pt x="9074" y="3151"/>
                  </a:cubicBezTo>
                  <a:lnTo>
                    <a:pt x="9074" y="2962"/>
                  </a:lnTo>
                  <a:cubicBezTo>
                    <a:pt x="9074" y="2143"/>
                    <a:pt x="8350" y="1482"/>
                    <a:pt x="7531" y="1482"/>
                  </a:cubicBezTo>
                  <a:lnTo>
                    <a:pt x="7531" y="1103"/>
                  </a:lnTo>
                  <a:cubicBezTo>
                    <a:pt x="7531" y="725"/>
                    <a:pt x="7499" y="379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9" name="Google Shape;6909;p72"/>
          <p:cNvGrpSpPr/>
          <p:nvPr/>
        </p:nvGrpSpPr>
        <p:grpSpPr>
          <a:xfrm>
            <a:off x="5779179" y="2428542"/>
            <a:ext cx="323524" cy="358774"/>
            <a:chOff x="-57162350" y="3982000"/>
            <a:chExt cx="287500" cy="318825"/>
          </a:xfrm>
        </p:grpSpPr>
        <p:sp>
          <p:nvSpPr>
            <p:cNvPr id="6910" name="Google Shape;6910;p72"/>
            <p:cNvSpPr/>
            <p:nvPr/>
          </p:nvSpPr>
          <p:spPr>
            <a:xfrm>
              <a:off x="-56989850" y="4151150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1"/>
                  </a:moveTo>
                  <a:cubicBezTo>
                    <a:pt x="504" y="1"/>
                    <a:pt x="0" y="473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5" y="1702"/>
                    <a:pt x="2205" y="1103"/>
                  </a:cubicBezTo>
                  <a:cubicBezTo>
                    <a:pt x="2205" y="473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72"/>
            <p:cNvSpPr/>
            <p:nvPr/>
          </p:nvSpPr>
          <p:spPr>
            <a:xfrm>
              <a:off x="-57162350" y="3982000"/>
              <a:ext cx="287500" cy="161300"/>
            </a:xfrm>
            <a:custGeom>
              <a:avLst/>
              <a:gdLst/>
              <a:ahLst/>
              <a:cxnLst/>
              <a:rect l="l" t="t" r="r" b="b"/>
              <a:pathLst>
                <a:path w="11500" h="6452" extrusionOk="0">
                  <a:moveTo>
                    <a:pt x="5778" y="1"/>
                  </a:moveTo>
                  <a:cubicBezTo>
                    <a:pt x="5286" y="1"/>
                    <a:pt x="4789" y="166"/>
                    <a:pt x="4380" y="497"/>
                  </a:cubicBezTo>
                  <a:cubicBezTo>
                    <a:pt x="4263" y="479"/>
                    <a:pt x="4146" y="470"/>
                    <a:pt x="4031" y="470"/>
                  </a:cubicBezTo>
                  <a:cubicBezTo>
                    <a:pt x="3147" y="470"/>
                    <a:pt x="2323" y="992"/>
                    <a:pt x="2017" y="1883"/>
                  </a:cubicBezTo>
                  <a:cubicBezTo>
                    <a:pt x="1072" y="2230"/>
                    <a:pt x="473" y="3238"/>
                    <a:pt x="631" y="4246"/>
                  </a:cubicBezTo>
                  <a:cubicBezTo>
                    <a:pt x="127" y="4876"/>
                    <a:pt x="1" y="5695"/>
                    <a:pt x="316" y="6452"/>
                  </a:cubicBezTo>
                  <a:cubicBezTo>
                    <a:pt x="536" y="6294"/>
                    <a:pt x="757" y="6168"/>
                    <a:pt x="1040" y="6074"/>
                  </a:cubicBezTo>
                  <a:cubicBezTo>
                    <a:pt x="1355" y="4498"/>
                    <a:pt x="2458" y="3175"/>
                    <a:pt x="4002" y="2577"/>
                  </a:cubicBezTo>
                  <a:cubicBezTo>
                    <a:pt x="4096" y="2545"/>
                    <a:pt x="4096" y="2545"/>
                    <a:pt x="4191" y="2513"/>
                  </a:cubicBezTo>
                  <a:cubicBezTo>
                    <a:pt x="4224" y="2504"/>
                    <a:pt x="4257" y="2499"/>
                    <a:pt x="4290" y="2499"/>
                  </a:cubicBezTo>
                  <a:cubicBezTo>
                    <a:pt x="4474" y="2499"/>
                    <a:pt x="4637" y="2641"/>
                    <a:pt x="4663" y="2829"/>
                  </a:cubicBezTo>
                  <a:cubicBezTo>
                    <a:pt x="4789" y="4593"/>
                    <a:pt x="6239" y="5979"/>
                    <a:pt x="8003" y="5979"/>
                  </a:cubicBezTo>
                  <a:lnTo>
                    <a:pt x="9862" y="5979"/>
                  </a:lnTo>
                  <a:cubicBezTo>
                    <a:pt x="10366" y="5979"/>
                    <a:pt x="10807" y="6137"/>
                    <a:pt x="11185" y="6389"/>
                  </a:cubicBezTo>
                  <a:cubicBezTo>
                    <a:pt x="11500" y="5695"/>
                    <a:pt x="11405" y="4876"/>
                    <a:pt x="10870" y="4246"/>
                  </a:cubicBezTo>
                  <a:cubicBezTo>
                    <a:pt x="11027" y="3207"/>
                    <a:pt x="10492" y="2230"/>
                    <a:pt x="9515" y="1883"/>
                  </a:cubicBezTo>
                  <a:cubicBezTo>
                    <a:pt x="9178" y="1040"/>
                    <a:pt x="8363" y="472"/>
                    <a:pt x="7475" y="472"/>
                  </a:cubicBezTo>
                  <a:cubicBezTo>
                    <a:pt x="7368" y="472"/>
                    <a:pt x="7260" y="480"/>
                    <a:pt x="7152" y="497"/>
                  </a:cubicBezTo>
                  <a:cubicBezTo>
                    <a:pt x="6758" y="166"/>
                    <a:pt x="6270" y="1"/>
                    <a:pt x="57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72"/>
            <p:cNvSpPr/>
            <p:nvPr/>
          </p:nvSpPr>
          <p:spPr>
            <a:xfrm>
              <a:off x="-57119850" y="4066875"/>
              <a:ext cx="126075" cy="111875"/>
            </a:xfrm>
            <a:custGeom>
              <a:avLst/>
              <a:gdLst/>
              <a:ahLst/>
              <a:cxnLst/>
              <a:rect l="l" t="t" r="r" b="b"/>
              <a:pathLst>
                <a:path w="5043" h="4475" extrusionOk="0">
                  <a:moveTo>
                    <a:pt x="2333" y="1"/>
                  </a:moveTo>
                  <a:cubicBezTo>
                    <a:pt x="915" y="694"/>
                    <a:pt x="2" y="2111"/>
                    <a:pt x="2" y="3718"/>
                  </a:cubicBezTo>
                  <a:lnTo>
                    <a:pt x="2" y="4191"/>
                  </a:lnTo>
                  <a:lnTo>
                    <a:pt x="2" y="4359"/>
                  </a:lnTo>
                  <a:lnTo>
                    <a:pt x="2" y="4359"/>
                  </a:lnTo>
                  <a:cubicBezTo>
                    <a:pt x="32" y="3375"/>
                    <a:pt x="829" y="2616"/>
                    <a:pt x="1861" y="2616"/>
                  </a:cubicBezTo>
                  <a:cubicBezTo>
                    <a:pt x="2774" y="2616"/>
                    <a:pt x="3499" y="3246"/>
                    <a:pt x="3656" y="4096"/>
                  </a:cubicBezTo>
                  <a:lnTo>
                    <a:pt x="4507" y="4096"/>
                  </a:lnTo>
                  <a:cubicBezTo>
                    <a:pt x="4570" y="3718"/>
                    <a:pt x="4791" y="3403"/>
                    <a:pt x="5043" y="3120"/>
                  </a:cubicBezTo>
                  <a:cubicBezTo>
                    <a:pt x="3656" y="2647"/>
                    <a:pt x="2617" y="1481"/>
                    <a:pt x="2333" y="1"/>
                  </a:cubicBezTo>
                  <a:close/>
                  <a:moveTo>
                    <a:pt x="2" y="4359"/>
                  </a:moveTo>
                  <a:cubicBezTo>
                    <a:pt x="1" y="4397"/>
                    <a:pt x="1" y="4435"/>
                    <a:pt x="2" y="4474"/>
                  </a:cubicBezTo>
                  <a:lnTo>
                    <a:pt x="2" y="435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72"/>
            <p:cNvSpPr/>
            <p:nvPr/>
          </p:nvSpPr>
          <p:spPr>
            <a:xfrm>
              <a:off x="-57100925" y="4151150"/>
              <a:ext cx="55175" cy="5515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104" y="1"/>
                  </a:moveTo>
                  <a:cubicBezTo>
                    <a:pt x="505" y="1"/>
                    <a:pt x="1" y="473"/>
                    <a:pt x="1" y="1103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473"/>
                    <a:pt x="1702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72"/>
            <p:cNvSpPr/>
            <p:nvPr/>
          </p:nvSpPr>
          <p:spPr>
            <a:xfrm>
              <a:off x="-57119825" y="4179500"/>
              <a:ext cx="204800" cy="121325"/>
            </a:xfrm>
            <a:custGeom>
              <a:avLst/>
              <a:gdLst/>
              <a:ahLst/>
              <a:cxnLst/>
              <a:rect l="l" t="t" r="r" b="b"/>
              <a:pathLst>
                <a:path w="8192" h="4853" extrusionOk="0">
                  <a:moveTo>
                    <a:pt x="5160" y="2151"/>
                  </a:moveTo>
                  <a:cubicBezTo>
                    <a:pt x="5254" y="2151"/>
                    <a:pt x="5341" y="2190"/>
                    <a:pt x="5388" y="2269"/>
                  </a:cubicBezTo>
                  <a:cubicBezTo>
                    <a:pt x="5546" y="2427"/>
                    <a:pt x="5546" y="2679"/>
                    <a:pt x="5388" y="2805"/>
                  </a:cubicBezTo>
                  <a:cubicBezTo>
                    <a:pt x="5042" y="3151"/>
                    <a:pt x="4569" y="3340"/>
                    <a:pt x="4096" y="3340"/>
                  </a:cubicBezTo>
                  <a:cubicBezTo>
                    <a:pt x="3624" y="3340"/>
                    <a:pt x="3120" y="3151"/>
                    <a:pt x="2805" y="2805"/>
                  </a:cubicBezTo>
                  <a:cubicBezTo>
                    <a:pt x="2647" y="2647"/>
                    <a:pt x="2647" y="2395"/>
                    <a:pt x="2805" y="2269"/>
                  </a:cubicBezTo>
                  <a:cubicBezTo>
                    <a:pt x="2884" y="2190"/>
                    <a:pt x="2978" y="2151"/>
                    <a:pt x="3069" y="2151"/>
                  </a:cubicBezTo>
                  <a:cubicBezTo>
                    <a:pt x="3159" y="2151"/>
                    <a:pt x="3246" y="2190"/>
                    <a:pt x="3309" y="2269"/>
                  </a:cubicBezTo>
                  <a:cubicBezTo>
                    <a:pt x="3529" y="2490"/>
                    <a:pt x="3813" y="2600"/>
                    <a:pt x="4096" y="2600"/>
                  </a:cubicBezTo>
                  <a:cubicBezTo>
                    <a:pt x="4380" y="2600"/>
                    <a:pt x="4664" y="2490"/>
                    <a:pt x="4884" y="2269"/>
                  </a:cubicBezTo>
                  <a:cubicBezTo>
                    <a:pt x="4963" y="2190"/>
                    <a:pt x="5065" y="2151"/>
                    <a:pt x="5160" y="2151"/>
                  </a:cubicBezTo>
                  <a:close/>
                  <a:moveTo>
                    <a:pt x="1" y="1"/>
                  </a:moveTo>
                  <a:lnTo>
                    <a:pt x="1" y="2238"/>
                  </a:lnTo>
                  <a:cubicBezTo>
                    <a:pt x="1" y="3687"/>
                    <a:pt x="1198" y="4853"/>
                    <a:pt x="2616" y="4853"/>
                  </a:cubicBezTo>
                  <a:lnTo>
                    <a:pt x="5609" y="4853"/>
                  </a:lnTo>
                  <a:cubicBezTo>
                    <a:pt x="7058" y="4853"/>
                    <a:pt x="8192" y="3655"/>
                    <a:pt x="8192" y="2238"/>
                  </a:cubicBezTo>
                  <a:lnTo>
                    <a:pt x="8192" y="1"/>
                  </a:lnTo>
                  <a:cubicBezTo>
                    <a:pt x="8192" y="977"/>
                    <a:pt x="7341" y="1860"/>
                    <a:pt x="6302" y="1860"/>
                  </a:cubicBezTo>
                  <a:cubicBezTo>
                    <a:pt x="5388" y="1860"/>
                    <a:pt x="4664" y="1230"/>
                    <a:pt x="4506" y="347"/>
                  </a:cubicBezTo>
                  <a:lnTo>
                    <a:pt x="3655" y="347"/>
                  </a:lnTo>
                  <a:cubicBezTo>
                    <a:pt x="3498" y="1230"/>
                    <a:pt x="2710" y="1860"/>
                    <a:pt x="1860" y="1860"/>
                  </a:cubicBezTo>
                  <a:cubicBezTo>
                    <a:pt x="820" y="1860"/>
                    <a:pt x="1" y="100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72"/>
            <p:cNvSpPr/>
            <p:nvPr/>
          </p:nvSpPr>
          <p:spPr>
            <a:xfrm>
              <a:off x="-57158400" y="41566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72"/>
            <p:cNvSpPr/>
            <p:nvPr/>
          </p:nvSpPr>
          <p:spPr>
            <a:xfrm>
              <a:off x="-56896125" y="41558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3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41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72"/>
            <p:cNvSpPr/>
            <p:nvPr/>
          </p:nvSpPr>
          <p:spPr>
            <a:xfrm>
              <a:off x="-56924475" y="4149575"/>
              <a:ext cx="9450" cy="29175"/>
            </a:xfrm>
            <a:custGeom>
              <a:avLst/>
              <a:gdLst/>
              <a:ahLst/>
              <a:cxnLst/>
              <a:rect l="l" t="t" r="r" b="b"/>
              <a:pathLst>
                <a:path w="378" h="1167" extrusionOk="0">
                  <a:moveTo>
                    <a:pt x="0" y="1"/>
                  </a:moveTo>
                  <a:cubicBezTo>
                    <a:pt x="221" y="379"/>
                    <a:pt x="378" y="757"/>
                    <a:pt x="378" y="1166"/>
                  </a:cubicBezTo>
                  <a:lnTo>
                    <a:pt x="378" y="88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8" name="Google Shape;6918;p72"/>
          <p:cNvGrpSpPr/>
          <p:nvPr/>
        </p:nvGrpSpPr>
        <p:grpSpPr>
          <a:xfrm>
            <a:off x="7957995" y="1532546"/>
            <a:ext cx="358099" cy="356326"/>
            <a:chOff x="-55202750" y="3198925"/>
            <a:chExt cx="318225" cy="316650"/>
          </a:xfrm>
        </p:grpSpPr>
        <p:sp>
          <p:nvSpPr>
            <p:cNvPr id="6919" name="Google Shape;6919;p72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72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1" name="Google Shape;6921;p72"/>
          <p:cNvGrpSpPr/>
          <p:nvPr/>
        </p:nvGrpSpPr>
        <p:grpSpPr>
          <a:xfrm>
            <a:off x="7968629" y="1987846"/>
            <a:ext cx="336830" cy="358099"/>
            <a:chOff x="-55194875" y="3590375"/>
            <a:chExt cx="299325" cy="318225"/>
          </a:xfrm>
        </p:grpSpPr>
        <p:sp>
          <p:nvSpPr>
            <p:cNvPr id="6922" name="Google Shape;6922;p72"/>
            <p:cNvSpPr/>
            <p:nvPr/>
          </p:nvSpPr>
          <p:spPr>
            <a:xfrm>
              <a:off x="-55194875" y="3667550"/>
              <a:ext cx="37050" cy="241050"/>
            </a:xfrm>
            <a:custGeom>
              <a:avLst/>
              <a:gdLst/>
              <a:ahLst/>
              <a:cxnLst/>
              <a:rect l="l" t="t" r="r" b="b"/>
              <a:pathLst>
                <a:path w="1482" h="9642" extrusionOk="0">
                  <a:moveTo>
                    <a:pt x="1482" y="1"/>
                  </a:moveTo>
                  <a:cubicBezTo>
                    <a:pt x="537" y="977"/>
                    <a:pt x="1" y="2301"/>
                    <a:pt x="1" y="3687"/>
                  </a:cubicBezTo>
                  <a:lnTo>
                    <a:pt x="1" y="9295"/>
                  </a:lnTo>
                  <a:lnTo>
                    <a:pt x="32" y="9295"/>
                  </a:lnTo>
                  <a:cubicBezTo>
                    <a:pt x="32" y="9484"/>
                    <a:pt x="190" y="9641"/>
                    <a:pt x="379" y="9641"/>
                  </a:cubicBezTo>
                  <a:lnTo>
                    <a:pt x="1482" y="9641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72"/>
            <p:cNvSpPr/>
            <p:nvPr/>
          </p:nvSpPr>
          <p:spPr>
            <a:xfrm>
              <a:off x="-55065700" y="3643925"/>
              <a:ext cx="132350" cy="40200"/>
            </a:xfrm>
            <a:custGeom>
              <a:avLst/>
              <a:gdLst/>
              <a:ahLst/>
              <a:cxnLst/>
              <a:rect l="l" t="t" r="r" b="b"/>
              <a:pathLst>
                <a:path w="5294" h="1608" extrusionOk="0">
                  <a:moveTo>
                    <a:pt x="5294" y="1"/>
                  </a:moveTo>
                  <a:lnTo>
                    <a:pt x="1" y="1607"/>
                  </a:lnTo>
                  <a:lnTo>
                    <a:pt x="5294" y="1607"/>
                  </a:lnTo>
                  <a:lnTo>
                    <a:pt x="5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72"/>
            <p:cNvSpPr/>
            <p:nvPr/>
          </p:nvSpPr>
          <p:spPr>
            <a:xfrm>
              <a:off x="-55138950" y="3703000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7"/>
                  </a:moveTo>
                  <a:cubicBezTo>
                    <a:pt x="2836" y="757"/>
                    <a:pt x="2994" y="914"/>
                    <a:pt x="2994" y="1103"/>
                  </a:cubicBezTo>
                  <a:cubicBezTo>
                    <a:pt x="2994" y="1292"/>
                    <a:pt x="2836" y="1450"/>
                    <a:pt x="2647" y="1450"/>
                  </a:cubicBezTo>
                  <a:cubicBezTo>
                    <a:pt x="2458" y="1450"/>
                    <a:pt x="2301" y="1292"/>
                    <a:pt x="2301" y="1103"/>
                  </a:cubicBezTo>
                  <a:cubicBezTo>
                    <a:pt x="2301" y="914"/>
                    <a:pt x="2395" y="757"/>
                    <a:pt x="2647" y="757"/>
                  </a:cubicBezTo>
                  <a:close/>
                  <a:moveTo>
                    <a:pt x="5609" y="757"/>
                  </a:moveTo>
                  <a:cubicBezTo>
                    <a:pt x="5798" y="757"/>
                    <a:pt x="5955" y="914"/>
                    <a:pt x="5955" y="1103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388" y="1450"/>
                    <a:pt x="5231" y="1292"/>
                    <a:pt x="5231" y="1103"/>
                  </a:cubicBezTo>
                  <a:cubicBezTo>
                    <a:pt x="5231" y="914"/>
                    <a:pt x="5388" y="757"/>
                    <a:pt x="5609" y="757"/>
                  </a:cubicBezTo>
                  <a:close/>
                  <a:moveTo>
                    <a:pt x="5195" y="3316"/>
                  </a:moveTo>
                  <a:cubicBezTo>
                    <a:pt x="5294" y="3316"/>
                    <a:pt x="5388" y="3356"/>
                    <a:pt x="5451" y="3434"/>
                  </a:cubicBezTo>
                  <a:cubicBezTo>
                    <a:pt x="5609" y="3592"/>
                    <a:pt x="5609" y="3812"/>
                    <a:pt x="5451" y="3939"/>
                  </a:cubicBezTo>
                  <a:cubicBezTo>
                    <a:pt x="5105" y="4285"/>
                    <a:pt x="4601" y="4474"/>
                    <a:pt x="4096" y="4474"/>
                  </a:cubicBezTo>
                  <a:cubicBezTo>
                    <a:pt x="3592" y="4474"/>
                    <a:pt x="3120" y="4285"/>
                    <a:pt x="2805" y="3939"/>
                  </a:cubicBezTo>
                  <a:cubicBezTo>
                    <a:pt x="2647" y="3781"/>
                    <a:pt x="2647" y="3529"/>
                    <a:pt x="2805" y="3434"/>
                  </a:cubicBezTo>
                  <a:cubicBezTo>
                    <a:pt x="2883" y="3356"/>
                    <a:pt x="2978" y="3316"/>
                    <a:pt x="3073" y="3316"/>
                  </a:cubicBezTo>
                  <a:cubicBezTo>
                    <a:pt x="3167" y="3316"/>
                    <a:pt x="3262" y="3356"/>
                    <a:pt x="3340" y="3434"/>
                  </a:cubicBezTo>
                  <a:cubicBezTo>
                    <a:pt x="3561" y="3639"/>
                    <a:pt x="3852" y="3742"/>
                    <a:pt x="4140" y="3742"/>
                  </a:cubicBezTo>
                  <a:cubicBezTo>
                    <a:pt x="4427" y="3742"/>
                    <a:pt x="4711" y="3639"/>
                    <a:pt x="4916" y="3434"/>
                  </a:cubicBezTo>
                  <a:cubicBezTo>
                    <a:pt x="4994" y="3356"/>
                    <a:pt x="5097" y="3316"/>
                    <a:pt x="5195" y="3316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4852"/>
                    <a:pt x="1860" y="6742"/>
                    <a:pt x="4096" y="6742"/>
                  </a:cubicBezTo>
                  <a:cubicBezTo>
                    <a:pt x="6333" y="6742"/>
                    <a:pt x="8192" y="4884"/>
                    <a:pt x="8192" y="2584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72"/>
            <p:cNvSpPr/>
            <p:nvPr/>
          </p:nvSpPr>
          <p:spPr>
            <a:xfrm>
              <a:off x="-55138950" y="3590375"/>
              <a:ext cx="204025" cy="92950"/>
            </a:xfrm>
            <a:custGeom>
              <a:avLst/>
              <a:gdLst/>
              <a:ahLst/>
              <a:cxnLst/>
              <a:rect l="l" t="t" r="r" b="b"/>
              <a:pathLst>
                <a:path w="8161" h="3718" extrusionOk="0">
                  <a:moveTo>
                    <a:pt x="1860" y="0"/>
                  </a:moveTo>
                  <a:cubicBezTo>
                    <a:pt x="820" y="0"/>
                    <a:pt x="1" y="851"/>
                    <a:pt x="1" y="1859"/>
                  </a:cubicBezTo>
                  <a:lnTo>
                    <a:pt x="1" y="3718"/>
                  </a:lnTo>
                  <a:lnTo>
                    <a:pt x="316" y="3718"/>
                  </a:lnTo>
                  <a:lnTo>
                    <a:pt x="8161" y="1386"/>
                  </a:lnTo>
                  <a:cubicBezTo>
                    <a:pt x="7972" y="599"/>
                    <a:pt x="7215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72"/>
            <p:cNvSpPr/>
            <p:nvPr/>
          </p:nvSpPr>
          <p:spPr>
            <a:xfrm>
              <a:off x="-54914475" y="36888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1" y="0"/>
                  </a:moveTo>
                  <a:lnTo>
                    <a:pt x="1" y="2584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7" name="Google Shape;6927;p72"/>
          <p:cNvGrpSpPr/>
          <p:nvPr/>
        </p:nvGrpSpPr>
        <p:grpSpPr>
          <a:xfrm>
            <a:off x="7973247" y="2430117"/>
            <a:ext cx="357198" cy="357198"/>
            <a:chOff x="-55203525" y="3983400"/>
            <a:chExt cx="317425" cy="317425"/>
          </a:xfrm>
        </p:grpSpPr>
        <p:sp>
          <p:nvSpPr>
            <p:cNvPr id="6928" name="Google Shape;6928;p72"/>
            <p:cNvSpPr/>
            <p:nvPr/>
          </p:nvSpPr>
          <p:spPr>
            <a:xfrm>
              <a:off x="-55147600" y="4094450"/>
              <a:ext cx="204800" cy="206375"/>
            </a:xfrm>
            <a:custGeom>
              <a:avLst/>
              <a:gdLst/>
              <a:ahLst/>
              <a:cxnLst/>
              <a:rect l="l" t="t" r="r" b="b"/>
              <a:pathLst>
                <a:path w="8192" h="8255" extrusionOk="0">
                  <a:moveTo>
                    <a:pt x="2584" y="2269"/>
                  </a:moveTo>
                  <a:cubicBezTo>
                    <a:pt x="2804" y="2269"/>
                    <a:pt x="2962" y="2426"/>
                    <a:pt x="2962" y="2615"/>
                  </a:cubicBezTo>
                  <a:cubicBezTo>
                    <a:pt x="2962" y="2804"/>
                    <a:pt x="2804" y="2962"/>
                    <a:pt x="2584" y="2962"/>
                  </a:cubicBezTo>
                  <a:cubicBezTo>
                    <a:pt x="2395" y="2962"/>
                    <a:pt x="2237" y="2836"/>
                    <a:pt x="2237" y="2615"/>
                  </a:cubicBezTo>
                  <a:cubicBezTo>
                    <a:pt x="2237" y="2426"/>
                    <a:pt x="2395" y="2269"/>
                    <a:pt x="2584" y="2269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47" y="4828"/>
                  </a:moveTo>
                  <a:cubicBezTo>
                    <a:pt x="5238" y="4828"/>
                    <a:pt x="5325" y="4868"/>
                    <a:pt x="5388" y="4947"/>
                  </a:cubicBezTo>
                  <a:cubicBezTo>
                    <a:pt x="5545" y="5041"/>
                    <a:pt x="5545" y="5293"/>
                    <a:pt x="5419" y="5451"/>
                  </a:cubicBezTo>
                  <a:cubicBezTo>
                    <a:pt x="5073" y="5797"/>
                    <a:pt x="4600" y="5986"/>
                    <a:pt x="4096" y="5986"/>
                  </a:cubicBezTo>
                  <a:cubicBezTo>
                    <a:pt x="3592" y="5986"/>
                    <a:pt x="3119" y="5797"/>
                    <a:pt x="2804" y="5451"/>
                  </a:cubicBezTo>
                  <a:cubicBezTo>
                    <a:pt x="2647" y="5293"/>
                    <a:pt x="2647" y="5041"/>
                    <a:pt x="2804" y="4947"/>
                  </a:cubicBezTo>
                  <a:cubicBezTo>
                    <a:pt x="2883" y="4868"/>
                    <a:pt x="2977" y="4828"/>
                    <a:pt x="3068" y="4828"/>
                  </a:cubicBezTo>
                  <a:cubicBezTo>
                    <a:pt x="3159" y="4828"/>
                    <a:pt x="3245" y="4868"/>
                    <a:pt x="3308" y="4947"/>
                  </a:cubicBezTo>
                  <a:cubicBezTo>
                    <a:pt x="3529" y="5151"/>
                    <a:pt x="3812" y="5254"/>
                    <a:pt x="4096" y="5254"/>
                  </a:cubicBezTo>
                  <a:cubicBezTo>
                    <a:pt x="4379" y="5254"/>
                    <a:pt x="4663" y="5151"/>
                    <a:pt x="4884" y="4947"/>
                  </a:cubicBezTo>
                  <a:cubicBezTo>
                    <a:pt x="4962" y="4868"/>
                    <a:pt x="5057" y="4828"/>
                    <a:pt x="5147" y="4828"/>
                  </a:cubicBezTo>
                  <a:close/>
                  <a:moveTo>
                    <a:pt x="2584" y="0"/>
                  </a:moveTo>
                  <a:cubicBezTo>
                    <a:pt x="1134" y="0"/>
                    <a:pt x="0" y="1197"/>
                    <a:pt x="0" y="2615"/>
                  </a:cubicBezTo>
                  <a:lnTo>
                    <a:pt x="0" y="4096"/>
                  </a:lnTo>
                  <a:cubicBezTo>
                    <a:pt x="0" y="4379"/>
                    <a:pt x="32" y="4695"/>
                    <a:pt x="63" y="4947"/>
                  </a:cubicBezTo>
                  <a:cubicBezTo>
                    <a:pt x="473" y="6837"/>
                    <a:pt x="2174" y="8255"/>
                    <a:pt x="4096" y="8255"/>
                  </a:cubicBezTo>
                  <a:cubicBezTo>
                    <a:pt x="6018" y="8255"/>
                    <a:pt x="7719" y="6837"/>
                    <a:pt x="8097" y="4947"/>
                  </a:cubicBezTo>
                  <a:cubicBezTo>
                    <a:pt x="8160" y="4695"/>
                    <a:pt x="8192" y="4411"/>
                    <a:pt x="8192" y="4096"/>
                  </a:cubicBezTo>
                  <a:lnTo>
                    <a:pt x="8192" y="2615"/>
                  </a:lnTo>
                  <a:cubicBezTo>
                    <a:pt x="8192" y="1197"/>
                    <a:pt x="7057" y="0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72"/>
            <p:cNvSpPr/>
            <p:nvPr/>
          </p:nvSpPr>
          <p:spPr>
            <a:xfrm>
              <a:off x="-55203525" y="4027500"/>
              <a:ext cx="317425" cy="196925"/>
            </a:xfrm>
            <a:custGeom>
              <a:avLst/>
              <a:gdLst/>
              <a:ahLst/>
              <a:cxnLst/>
              <a:rect l="l" t="t" r="r" b="b"/>
              <a:pathLst>
                <a:path w="12697" h="7877" extrusionOk="0">
                  <a:moveTo>
                    <a:pt x="4443" y="0"/>
                  </a:moveTo>
                  <a:cubicBezTo>
                    <a:pt x="1828" y="851"/>
                    <a:pt x="0" y="3277"/>
                    <a:pt x="0" y="6049"/>
                  </a:cubicBezTo>
                  <a:cubicBezTo>
                    <a:pt x="0" y="6994"/>
                    <a:pt x="725" y="7782"/>
                    <a:pt x="1639" y="7877"/>
                  </a:cubicBezTo>
                  <a:cubicBezTo>
                    <a:pt x="1639" y="7845"/>
                    <a:pt x="1607" y="7814"/>
                    <a:pt x="1607" y="7782"/>
                  </a:cubicBezTo>
                  <a:cubicBezTo>
                    <a:pt x="1513" y="7499"/>
                    <a:pt x="1513" y="7120"/>
                    <a:pt x="1513" y="6774"/>
                  </a:cubicBezTo>
                  <a:lnTo>
                    <a:pt x="1513" y="5293"/>
                  </a:lnTo>
                  <a:cubicBezTo>
                    <a:pt x="1513" y="3434"/>
                    <a:pt x="3025" y="1922"/>
                    <a:pt x="4884" y="1922"/>
                  </a:cubicBezTo>
                  <a:lnTo>
                    <a:pt x="7877" y="1922"/>
                  </a:lnTo>
                  <a:cubicBezTo>
                    <a:pt x="9704" y="1922"/>
                    <a:pt x="11216" y="3434"/>
                    <a:pt x="11216" y="5293"/>
                  </a:cubicBezTo>
                  <a:lnTo>
                    <a:pt x="11216" y="6774"/>
                  </a:lnTo>
                  <a:cubicBezTo>
                    <a:pt x="11216" y="7120"/>
                    <a:pt x="11185" y="7436"/>
                    <a:pt x="11090" y="7782"/>
                  </a:cubicBezTo>
                  <a:cubicBezTo>
                    <a:pt x="11090" y="7814"/>
                    <a:pt x="11059" y="7845"/>
                    <a:pt x="11059" y="7877"/>
                  </a:cubicBezTo>
                  <a:cubicBezTo>
                    <a:pt x="11972" y="7782"/>
                    <a:pt x="12697" y="6994"/>
                    <a:pt x="12697" y="6049"/>
                  </a:cubicBezTo>
                  <a:cubicBezTo>
                    <a:pt x="12697" y="3277"/>
                    <a:pt x="10870" y="851"/>
                    <a:pt x="8255" y="0"/>
                  </a:cubicBezTo>
                  <a:cubicBezTo>
                    <a:pt x="8223" y="189"/>
                    <a:pt x="8129" y="441"/>
                    <a:pt x="8034" y="599"/>
                  </a:cubicBezTo>
                  <a:cubicBezTo>
                    <a:pt x="7751" y="977"/>
                    <a:pt x="7310" y="1229"/>
                    <a:pt x="6805" y="1229"/>
                  </a:cubicBezTo>
                  <a:lnTo>
                    <a:pt x="5892" y="1229"/>
                  </a:lnTo>
                  <a:cubicBezTo>
                    <a:pt x="5419" y="1229"/>
                    <a:pt x="4947" y="977"/>
                    <a:pt x="4663" y="599"/>
                  </a:cubicBezTo>
                  <a:cubicBezTo>
                    <a:pt x="4569" y="410"/>
                    <a:pt x="4474" y="189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72"/>
            <p:cNvSpPr/>
            <p:nvPr/>
          </p:nvSpPr>
          <p:spPr>
            <a:xfrm>
              <a:off x="-55128700" y="3983400"/>
              <a:ext cx="166200" cy="54350"/>
            </a:xfrm>
            <a:custGeom>
              <a:avLst/>
              <a:gdLst/>
              <a:ahLst/>
              <a:cxnLst/>
              <a:rect l="l" t="t" r="r" b="b"/>
              <a:pathLst>
                <a:path w="6648" h="2174" extrusionOk="0">
                  <a:moveTo>
                    <a:pt x="3088" y="0"/>
                  </a:moveTo>
                  <a:cubicBezTo>
                    <a:pt x="2836" y="0"/>
                    <a:pt x="2584" y="158"/>
                    <a:pt x="2458" y="347"/>
                  </a:cubicBezTo>
                  <a:lnTo>
                    <a:pt x="347" y="347"/>
                  </a:lnTo>
                  <a:cubicBezTo>
                    <a:pt x="158" y="347"/>
                    <a:pt x="0" y="504"/>
                    <a:pt x="0" y="725"/>
                  </a:cubicBezTo>
                  <a:cubicBezTo>
                    <a:pt x="0" y="914"/>
                    <a:pt x="158" y="1071"/>
                    <a:pt x="347" y="1071"/>
                  </a:cubicBezTo>
                  <a:lnTo>
                    <a:pt x="2206" y="1071"/>
                  </a:lnTo>
                  <a:lnTo>
                    <a:pt x="2143" y="1197"/>
                  </a:lnTo>
                  <a:cubicBezTo>
                    <a:pt x="1985" y="1670"/>
                    <a:pt x="2363" y="2174"/>
                    <a:pt x="2867" y="2174"/>
                  </a:cubicBezTo>
                  <a:lnTo>
                    <a:pt x="3781" y="2174"/>
                  </a:lnTo>
                  <a:cubicBezTo>
                    <a:pt x="4285" y="2174"/>
                    <a:pt x="4632" y="1670"/>
                    <a:pt x="4474" y="1197"/>
                  </a:cubicBezTo>
                  <a:lnTo>
                    <a:pt x="4443" y="1071"/>
                  </a:lnTo>
                  <a:lnTo>
                    <a:pt x="6301" y="1071"/>
                  </a:lnTo>
                  <a:cubicBezTo>
                    <a:pt x="6490" y="1071"/>
                    <a:pt x="6648" y="914"/>
                    <a:pt x="6648" y="725"/>
                  </a:cubicBezTo>
                  <a:cubicBezTo>
                    <a:pt x="6648" y="504"/>
                    <a:pt x="6490" y="347"/>
                    <a:pt x="6301" y="347"/>
                  </a:cubicBezTo>
                  <a:lnTo>
                    <a:pt x="4159" y="347"/>
                  </a:lnTo>
                  <a:cubicBezTo>
                    <a:pt x="4033" y="126"/>
                    <a:pt x="3812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1" name="Google Shape;6931;p72"/>
          <p:cNvGrpSpPr/>
          <p:nvPr/>
        </p:nvGrpSpPr>
        <p:grpSpPr>
          <a:xfrm>
            <a:off x="6639727" y="2887174"/>
            <a:ext cx="335930" cy="358971"/>
            <a:chOff x="-53232900" y="3192625"/>
            <a:chExt cx="298525" cy="319000"/>
          </a:xfrm>
        </p:grpSpPr>
        <p:sp>
          <p:nvSpPr>
            <p:cNvPr id="6932" name="Google Shape;6932;p72"/>
            <p:cNvSpPr/>
            <p:nvPr/>
          </p:nvSpPr>
          <p:spPr>
            <a:xfrm>
              <a:off x="-52972975" y="3315500"/>
              <a:ext cx="37825" cy="55925"/>
            </a:xfrm>
            <a:custGeom>
              <a:avLst/>
              <a:gdLst/>
              <a:ahLst/>
              <a:cxnLst/>
              <a:rect l="l" t="t" r="r" b="b"/>
              <a:pathLst>
                <a:path w="1513" h="2237" extrusionOk="0">
                  <a:moveTo>
                    <a:pt x="0" y="0"/>
                  </a:moveTo>
                  <a:lnTo>
                    <a:pt x="0" y="2048"/>
                  </a:lnTo>
                  <a:cubicBezTo>
                    <a:pt x="252" y="2142"/>
                    <a:pt x="505" y="2237"/>
                    <a:pt x="788" y="2237"/>
                  </a:cubicBezTo>
                  <a:lnTo>
                    <a:pt x="1135" y="2237"/>
                  </a:lnTo>
                  <a:cubicBezTo>
                    <a:pt x="1355" y="2237"/>
                    <a:pt x="1513" y="2079"/>
                    <a:pt x="1513" y="1859"/>
                  </a:cubicBezTo>
                  <a:lnTo>
                    <a:pt x="1513" y="1512"/>
                  </a:lnTo>
                  <a:cubicBezTo>
                    <a:pt x="1513" y="693"/>
                    <a:pt x="820" y="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72"/>
            <p:cNvSpPr/>
            <p:nvPr/>
          </p:nvSpPr>
          <p:spPr>
            <a:xfrm>
              <a:off x="-52978500" y="3259575"/>
              <a:ext cx="44125" cy="55950"/>
            </a:xfrm>
            <a:custGeom>
              <a:avLst/>
              <a:gdLst/>
              <a:ahLst/>
              <a:cxnLst/>
              <a:rect l="l" t="t" r="r" b="b"/>
              <a:pathLst>
                <a:path w="1765" h="2238" extrusionOk="0">
                  <a:moveTo>
                    <a:pt x="1041" y="0"/>
                  </a:moveTo>
                  <a:cubicBezTo>
                    <a:pt x="663" y="0"/>
                    <a:pt x="253" y="158"/>
                    <a:pt x="1" y="441"/>
                  </a:cubicBezTo>
                  <a:cubicBezTo>
                    <a:pt x="190" y="977"/>
                    <a:pt x="316" y="1607"/>
                    <a:pt x="316" y="2237"/>
                  </a:cubicBezTo>
                  <a:cubicBezTo>
                    <a:pt x="1104" y="2206"/>
                    <a:pt x="1765" y="1544"/>
                    <a:pt x="1765" y="725"/>
                  </a:cubicBezTo>
                  <a:lnTo>
                    <a:pt x="1765" y="378"/>
                  </a:lnTo>
                  <a:cubicBezTo>
                    <a:pt x="1765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72"/>
            <p:cNvSpPr/>
            <p:nvPr/>
          </p:nvSpPr>
          <p:spPr>
            <a:xfrm>
              <a:off x="-53232900" y="3324950"/>
              <a:ext cx="242625" cy="55925"/>
            </a:xfrm>
            <a:custGeom>
              <a:avLst/>
              <a:gdLst/>
              <a:ahLst/>
              <a:cxnLst/>
              <a:rect l="l" t="t" r="r" b="b"/>
              <a:pathLst>
                <a:path w="9705" h="2237" extrusionOk="0">
                  <a:moveTo>
                    <a:pt x="3340" y="756"/>
                  </a:moveTo>
                  <a:cubicBezTo>
                    <a:pt x="3561" y="756"/>
                    <a:pt x="3718" y="914"/>
                    <a:pt x="3718" y="1103"/>
                  </a:cubicBezTo>
                  <a:cubicBezTo>
                    <a:pt x="3718" y="1292"/>
                    <a:pt x="3561" y="1449"/>
                    <a:pt x="3340" y="1449"/>
                  </a:cubicBezTo>
                  <a:cubicBezTo>
                    <a:pt x="3151" y="1449"/>
                    <a:pt x="2994" y="1292"/>
                    <a:pt x="2994" y="1103"/>
                  </a:cubicBezTo>
                  <a:cubicBezTo>
                    <a:pt x="2962" y="914"/>
                    <a:pt x="3151" y="756"/>
                    <a:pt x="3340" y="756"/>
                  </a:cubicBezTo>
                  <a:close/>
                  <a:moveTo>
                    <a:pt x="6333" y="756"/>
                  </a:moveTo>
                  <a:cubicBezTo>
                    <a:pt x="6554" y="756"/>
                    <a:pt x="6711" y="914"/>
                    <a:pt x="6711" y="1103"/>
                  </a:cubicBezTo>
                  <a:cubicBezTo>
                    <a:pt x="6711" y="1292"/>
                    <a:pt x="6554" y="1449"/>
                    <a:pt x="6333" y="1449"/>
                  </a:cubicBezTo>
                  <a:cubicBezTo>
                    <a:pt x="6144" y="1449"/>
                    <a:pt x="5987" y="1292"/>
                    <a:pt x="5987" y="1103"/>
                  </a:cubicBezTo>
                  <a:cubicBezTo>
                    <a:pt x="5955" y="914"/>
                    <a:pt x="6113" y="756"/>
                    <a:pt x="6333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9704" y="2237"/>
                  </a:lnTo>
                  <a:lnTo>
                    <a:pt x="97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72"/>
            <p:cNvSpPr/>
            <p:nvPr/>
          </p:nvSpPr>
          <p:spPr>
            <a:xfrm>
              <a:off x="-53232100" y="3399775"/>
              <a:ext cx="241825" cy="111850"/>
            </a:xfrm>
            <a:custGeom>
              <a:avLst/>
              <a:gdLst/>
              <a:ahLst/>
              <a:cxnLst/>
              <a:rect l="l" t="t" r="r" b="b"/>
              <a:pathLst>
                <a:path w="9673" h="4474" extrusionOk="0">
                  <a:moveTo>
                    <a:pt x="0" y="0"/>
                  </a:moveTo>
                  <a:cubicBezTo>
                    <a:pt x="158" y="2457"/>
                    <a:pt x="2269" y="4474"/>
                    <a:pt x="4821" y="4474"/>
                  </a:cubicBezTo>
                  <a:cubicBezTo>
                    <a:pt x="7372" y="4474"/>
                    <a:pt x="9452" y="2457"/>
                    <a:pt x="96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72"/>
            <p:cNvSpPr/>
            <p:nvPr/>
          </p:nvSpPr>
          <p:spPr>
            <a:xfrm>
              <a:off x="-53134450" y="3287125"/>
              <a:ext cx="44125" cy="18925"/>
            </a:xfrm>
            <a:custGeom>
              <a:avLst/>
              <a:gdLst/>
              <a:ahLst/>
              <a:cxnLst/>
              <a:rect l="l" t="t" r="r" b="b"/>
              <a:pathLst>
                <a:path w="1765" h="757" extrusionOk="0">
                  <a:moveTo>
                    <a:pt x="1" y="1"/>
                  </a:moveTo>
                  <a:lnTo>
                    <a:pt x="410" y="757"/>
                  </a:lnTo>
                  <a:lnTo>
                    <a:pt x="1419" y="757"/>
                  </a:lnTo>
                  <a:lnTo>
                    <a:pt x="17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72"/>
            <p:cNvSpPr/>
            <p:nvPr/>
          </p:nvSpPr>
          <p:spPr>
            <a:xfrm>
              <a:off x="-53232900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127" y="1"/>
                  </a:moveTo>
                  <a:cubicBezTo>
                    <a:pt x="95" y="253"/>
                    <a:pt x="32" y="473"/>
                    <a:pt x="1" y="757"/>
                  </a:cubicBezTo>
                  <a:lnTo>
                    <a:pt x="3466" y="757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72"/>
            <p:cNvSpPr/>
            <p:nvPr/>
          </p:nvSpPr>
          <p:spPr>
            <a:xfrm>
              <a:off x="-53078525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379" y="1"/>
                  </a:moveTo>
                  <a:lnTo>
                    <a:pt x="1" y="757"/>
                  </a:lnTo>
                  <a:lnTo>
                    <a:pt x="3466" y="757"/>
                  </a:lnTo>
                  <a:cubicBezTo>
                    <a:pt x="3466" y="536"/>
                    <a:pt x="3435" y="253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72"/>
            <p:cNvSpPr/>
            <p:nvPr/>
          </p:nvSpPr>
          <p:spPr>
            <a:xfrm>
              <a:off x="-53224225" y="3192625"/>
              <a:ext cx="223700" cy="74850"/>
            </a:xfrm>
            <a:custGeom>
              <a:avLst/>
              <a:gdLst/>
              <a:ahLst/>
              <a:cxnLst/>
              <a:rect l="l" t="t" r="r" b="b"/>
              <a:pathLst>
                <a:path w="8948" h="2994" extrusionOk="0">
                  <a:moveTo>
                    <a:pt x="4506" y="0"/>
                  </a:moveTo>
                  <a:cubicBezTo>
                    <a:pt x="2489" y="0"/>
                    <a:pt x="756" y="1260"/>
                    <a:pt x="0" y="2993"/>
                  </a:cubicBezTo>
                  <a:lnTo>
                    <a:pt x="8948" y="2993"/>
                  </a:lnTo>
                  <a:cubicBezTo>
                    <a:pt x="8255" y="1260"/>
                    <a:pt x="6522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0" name="Google Shape;6940;p72"/>
          <p:cNvGrpSpPr/>
          <p:nvPr/>
        </p:nvGrpSpPr>
        <p:grpSpPr>
          <a:xfrm>
            <a:off x="6629093" y="3358148"/>
            <a:ext cx="357198" cy="356326"/>
            <a:chOff x="-53242350" y="3584850"/>
            <a:chExt cx="317425" cy="316650"/>
          </a:xfrm>
        </p:grpSpPr>
        <p:sp>
          <p:nvSpPr>
            <p:cNvPr id="6941" name="Google Shape;6941;p72"/>
            <p:cNvSpPr/>
            <p:nvPr/>
          </p:nvSpPr>
          <p:spPr>
            <a:xfrm>
              <a:off x="-53202975" y="3584850"/>
              <a:ext cx="237900" cy="98475"/>
            </a:xfrm>
            <a:custGeom>
              <a:avLst/>
              <a:gdLst/>
              <a:ahLst/>
              <a:cxnLst/>
              <a:rect l="l" t="t" r="r" b="b"/>
              <a:pathLst>
                <a:path w="9516" h="3939" extrusionOk="0">
                  <a:moveTo>
                    <a:pt x="4758" y="1"/>
                  </a:moveTo>
                  <a:cubicBezTo>
                    <a:pt x="2395" y="1"/>
                    <a:pt x="411" y="1702"/>
                    <a:pt x="1" y="3939"/>
                  </a:cubicBezTo>
                  <a:cubicBezTo>
                    <a:pt x="190" y="3781"/>
                    <a:pt x="474" y="3687"/>
                    <a:pt x="694" y="3655"/>
                  </a:cubicBezTo>
                  <a:cubicBezTo>
                    <a:pt x="2033" y="3435"/>
                    <a:pt x="3396" y="3324"/>
                    <a:pt x="4758" y="3324"/>
                  </a:cubicBezTo>
                  <a:cubicBezTo>
                    <a:pt x="6121" y="3324"/>
                    <a:pt x="7483" y="3435"/>
                    <a:pt x="8822" y="3655"/>
                  </a:cubicBezTo>
                  <a:cubicBezTo>
                    <a:pt x="9074" y="3687"/>
                    <a:pt x="9326" y="3813"/>
                    <a:pt x="9515" y="3939"/>
                  </a:cubicBezTo>
                  <a:cubicBezTo>
                    <a:pt x="9074" y="1702"/>
                    <a:pt x="7121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72"/>
            <p:cNvSpPr/>
            <p:nvPr/>
          </p:nvSpPr>
          <p:spPr>
            <a:xfrm>
              <a:off x="-53242350" y="3711650"/>
              <a:ext cx="80350" cy="155975"/>
            </a:xfrm>
            <a:custGeom>
              <a:avLst/>
              <a:gdLst/>
              <a:ahLst/>
              <a:cxnLst/>
              <a:rect l="l" t="t" r="r" b="b"/>
              <a:pathLst>
                <a:path w="3214" h="6239" extrusionOk="0">
                  <a:moveTo>
                    <a:pt x="820" y="1"/>
                  </a:moveTo>
                  <a:cubicBezTo>
                    <a:pt x="316" y="442"/>
                    <a:pt x="1" y="1041"/>
                    <a:pt x="1" y="1734"/>
                  </a:cubicBezTo>
                  <a:cubicBezTo>
                    <a:pt x="1" y="2395"/>
                    <a:pt x="316" y="2994"/>
                    <a:pt x="788" y="3403"/>
                  </a:cubicBezTo>
                  <a:lnTo>
                    <a:pt x="788" y="5136"/>
                  </a:lnTo>
                  <a:cubicBezTo>
                    <a:pt x="788" y="5766"/>
                    <a:pt x="1292" y="6239"/>
                    <a:pt x="1891" y="6239"/>
                  </a:cubicBezTo>
                  <a:lnTo>
                    <a:pt x="3214" y="6239"/>
                  </a:lnTo>
                  <a:cubicBezTo>
                    <a:pt x="3057" y="6081"/>
                    <a:pt x="2742" y="5609"/>
                    <a:pt x="2679" y="5451"/>
                  </a:cubicBezTo>
                  <a:lnTo>
                    <a:pt x="1828" y="5451"/>
                  </a:lnTo>
                  <a:cubicBezTo>
                    <a:pt x="1639" y="5451"/>
                    <a:pt x="1481" y="5294"/>
                    <a:pt x="1481" y="5073"/>
                  </a:cubicBezTo>
                  <a:lnTo>
                    <a:pt x="1481" y="2805"/>
                  </a:lnTo>
                  <a:cubicBezTo>
                    <a:pt x="1103" y="2490"/>
                    <a:pt x="820" y="2049"/>
                    <a:pt x="788" y="1545"/>
                  </a:cubicBezTo>
                  <a:cubicBezTo>
                    <a:pt x="788" y="1513"/>
                    <a:pt x="725" y="1419"/>
                    <a:pt x="725" y="1356"/>
                  </a:cubicBezTo>
                  <a:lnTo>
                    <a:pt x="725" y="411"/>
                  </a:lnTo>
                  <a:cubicBezTo>
                    <a:pt x="725" y="348"/>
                    <a:pt x="788" y="158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72"/>
            <p:cNvSpPr/>
            <p:nvPr/>
          </p:nvSpPr>
          <p:spPr>
            <a:xfrm>
              <a:off x="-53206125" y="3686850"/>
              <a:ext cx="243400" cy="84700"/>
            </a:xfrm>
            <a:custGeom>
              <a:avLst/>
              <a:gdLst/>
              <a:ahLst/>
              <a:cxnLst/>
              <a:rect l="l" t="t" r="r" b="b"/>
              <a:pathLst>
                <a:path w="9736" h="3388" extrusionOk="0">
                  <a:moveTo>
                    <a:pt x="4857" y="1"/>
                  </a:moveTo>
                  <a:cubicBezTo>
                    <a:pt x="3545" y="1"/>
                    <a:pt x="2238" y="111"/>
                    <a:pt x="946" y="331"/>
                  </a:cubicBezTo>
                  <a:cubicBezTo>
                    <a:pt x="442" y="394"/>
                    <a:pt x="1" y="867"/>
                    <a:pt x="1" y="1434"/>
                  </a:cubicBezTo>
                  <a:lnTo>
                    <a:pt x="1" y="2285"/>
                  </a:lnTo>
                  <a:cubicBezTo>
                    <a:pt x="1" y="2915"/>
                    <a:pt x="505" y="3387"/>
                    <a:pt x="1104" y="3387"/>
                  </a:cubicBezTo>
                  <a:lnTo>
                    <a:pt x="3782" y="3387"/>
                  </a:lnTo>
                  <a:cubicBezTo>
                    <a:pt x="3876" y="3387"/>
                    <a:pt x="3971" y="3356"/>
                    <a:pt x="4065" y="3261"/>
                  </a:cubicBezTo>
                  <a:lnTo>
                    <a:pt x="4569" y="2757"/>
                  </a:lnTo>
                  <a:cubicBezTo>
                    <a:pt x="4648" y="2678"/>
                    <a:pt x="4750" y="2639"/>
                    <a:pt x="4845" y="2639"/>
                  </a:cubicBezTo>
                  <a:cubicBezTo>
                    <a:pt x="4939" y="2639"/>
                    <a:pt x="5026" y="2678"/>
                    <a:pt x="5073" y="2757"/>
                  </a:cubicBezTo>
                  <a:lnTo>
                    <a:pt x="5609" y="3261"/>
                  </a:lnTo>
                  <a:cubicBezTo>
                    <a:pt x="5672" y="3356"/>
                    <a:pt x="5766" y="3387"/>
                    <a:pt x="5861" y="3387"/>
                  </a:cubicBezTo>
                  <a:lnTo>
                    <a:pt x="8539" y="3387"/>
                  </a:lnTo>
                  <a:cubicBezTo>
                    <a:pt x="9169" y="3387"/>
                    <a:pt x="9641" y="2883"/>
                    <a:pt x="9641" y="2285"/>
                  </a:cubicBezTo>
                  <a:lnTo>
                    <a:pt x="9641" y="1434"/>
                  </a:lnTo>
                  <a:lnTo>
                    <a:pt x="9736" y="1434"/>
                  </a:lnTo>
                  <a:cubicBezTo>
                    <a:pt x="9736" y="867"/>
                    <a:pt x="9295" y="394"/>
                    <a:pt x="8791" y="331"/>
                  </a:cubicBezTo>
                  <a:cubicBezTo>
                    <a:pt x="7483" y="111"/>
                    <a:pt x="6168" y="1"/>
                    <a:pt x="48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72"/>
            <p:cNvSpPr/>
            <p:nvPr/>
          </p:nvSpPr>
          <p:spPr>
            <a:xfrm>
              <a:off x="-53186425" y="3775450"/>
              <a:ext cx="205600" cy="126050"/>
            </a:xfrm>
            <a:custGeom>
              <a:avLst/>
              <a:gdLst/>
              <a:ahLst/>
              <a:cxnLst/>
              <a:rect l="l" t="t" r="r" b="b"/>
              <a:pathLst>
                <a:path w="8224" h="5042" extrusionOk="0">
                  <a:moveTo>
                    <a:pt x="5148" y="1710"/>
                  </a:moveTo>
                  <a:cubicBezTo>
                    <a:pt x="5238" y="1710"/>
                    <a:pt x="5325" y="1749"/>
                    <a:pt x="5388" y="1828"/>
                  </a:cubicBezTo>
                  <a:cubicBezTo>
                    <a:pt x="5545" y="1954"/>
                    <a:pt x="5545" y="2175"/>
                    <a:pt x="5419" y="2332"/>
                  </a:cubicBezTo>
                  <a:cubicBezTo>
                    <a:pt x="5073" y="2679"/>
                    <a:pt x="4600" y="2868"/>
                    <a:pt x="4128" y="2868"/>
                  </a:cubicBezTo>
                  <a:cubicBezTo>
                    <a:pt x="3624" y="2868"/>
                    <a:pt x="3151" y="2679"/>
                    <a:pt x="2805" y="2332"/>
                  </a:cubicBezTo>
                  <a:cubicBezTo>
                    <a:pt x="2647" y="2175"/>
                    <a:pt x="2647" y="1954"/>
                    <a:pt x="2805" y="1828"/>
                  </a:cubicBezTo>
                  <a:cubicBezTo>
                    <a:pt x="2883" y="1749"/>
                    <a:pt x="2978" y="1710"/>
                    <a:pt x="3068" y="1710"/>
                  </a:cubicBezTo>
                  <a:cubicBezTo>
                    <a:pt x="3159" y="1710"/>
                    <a:pt x="3246" y="1749"/>
                    <a:pt x="3309" y="1828"/>
                  </a:cubicBezTo>
                  <a:cubicBezTo>
                    <a:pt x="3529" y="2049"/>
                    <a:pt x="3813" y="2159"/>
                    <a:pt x="4096" y="2159"/>
                  </a:cubicBezTo>
                  <a:cubicBezTo>
                    <a:pt x="4380" y="2159"/>
                    <a:pt x="4663" y="2049"/>
                    <a:pt x="4884" y="1828"/>
                  </a:cubicBezTo>
                  <a:cubicBezTo>
                    <a:pt x="4963" y="1749"/>
                    <a:pt x="5057" y="1710"/>
                    <a:pt x="5148" y="1710"/>
                  </a:cubicBezTo>
                  <a:close/>
                  <a:moveTo>
                    <a:pt x="4096" y="1"/>
                  </a:moveTo>
                  <a:lnTo>
                    <a:pt x="3813" y="284"/>
                  </a:lnTo>
                  <a:cubicBezTo>
                    <a:pt x="3624" y="473"/>
                    <a:pt x="3309" y="599"/>
                    <a:pt x="3025" y="599"/>
                  </a:cubicBezTo>
                  <a:lnTo>
                    <a:pt x="1" y="599"/>
                  </a:lnTo>
                  <a:lnTo>
                    <a:pt x="1" y="1009"/>
                  </a:lnTo>
                  <a:cubicBezTo>
                    <a:pt x="1" y="1671"/>
                    <a:pt x="158" y="2301"/>
                    <a:pt x="473" y="2836"/>
                  </a:cubicBezTo>
                  <a:lnTo>
                    <a:pt x="2647" y="2836"/>
                  </a:lnTo>
                  <a:cubicBezTo>
                    <a:pt x="2836" y="2836"/>
                    <a:pt x="2994" y="2994"/>
                    <a:pt x="2994" y="3183"/>
                  </a:cubicBezTo>
                  <a:cubicBezTo>
                    <a:pt x="2994" y="3403"/>
                    <a:pt x="2836" y="3561"/>
                    <a:pt x="2647" y="3561"/>
                  </a:cubicBezTo>
                  <a:lnTo>
                    <a:pt x="977" y="3561"/>
                  </a:lnTo>
                  <a:cubicBezTo>
                    <a:pt x="1733" y="4506"/>
                    <a:pt x="2962" y="5042"/>
                    <a:pt x="4128" y="5042"/>
                  </a:cubicBezTo>
                  <a:cubicBezTo>
                    <a:pt x="6428" y="5042"/>
                    <a:pt x="8223" y="3151"/>
                    <a:pt x="8223" y="946"/>
                  </a:cubicBezTo>
                  <a:lnTo>
                    <a:pt x="8223" y="568"/>
                  </a:lnTo>
                  <a:lnTo>
                    <a:pt x="5199" y="568"/>
                  </a:lnTo>
                  <a:cubicBezTo>
                    <a:pt x="5163" y="571"/>
                    <a:pt x="5128" y="573"/>
                    <a:pt x="5094" y="573"/>
                  </a:cubicBezTo>
                  <a:cubicBezTo>
                    <a:pt x="4795" y="573"/>
                    <a:pt x="4549" y="454"/>
                    <a:pt x="4380" y="284"/>
                  </a:cubicBezTo>
                  <a:lnTo>
                    <a:pt x="40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72"/>
            <p:cNvSpPr/>
            <p:nvPr/>
          </p:nvSpPr>
          <p:spPr>
            <a:xfrm>
              <a:off x="-52962725" y="3710875"/>
              <a:ext cx="37800" cy="95325"/>
            </a:xfrm>
            <a:custGeom>
              <a:avLst/>
              <a:gdLst/>
              <a:ahLst/>
              <a:cxnLst/>
              <a:rect l="l" t="t" r="r" b="b"/>
              <a:pathLst>
                <a:path w="1512" h="3813" extrusionOk="0">
                  <a:moveTo>
                    <a:pt x="662" y="0"/>
                  </a:moveTo>
                  <a:lnTo>
                    <a:pt x="662" y="0"/>
                  </a:lnTo>
                  <a:cubicBezTo>
                    <a:pt x="693" y="158"/>
                    <a:pt x="725" y="347"/>
                    <a:pt x="725" y="379"/>
                  </a:cubicBezTo>
                  <a:lnTo>
                    <a:pt x="725" y="1387"/>
                  </a:lnTo>
                  <a:cubicBezTo>
                    <a:pt x="725" y="1481"/>
                    <a:pt x="725" y="1513"/>
                    <a:pt x="693" y="1576"/>
                  </a:cubicBezTo>
                  <a:cubicBezTo>
                    <a:pt x="662" y="2080"/>
                    <a:pt x="378" y="2552"/>
                    <a:pt x="0" y="2836"/>
                  </a:cubicBezTo>
                  <a:lnTo>
                    <a:pt x="0" y="3561"/>
                  </a:lnTo>
                  <a:lnTo>
                    <a:pt x="0" y="3813"/>
                  </a:lnTo>
                  <a:cubicBezTo>
                    <a:pt x="851" y="3497"/>
                    <a:pt x="1512" y="2678"/>
                    <a:pt x="1512" y="1733"/>
                  </a:cubicBezTo>
                  <a:cubicBezTo>
                    <a:pt x="1512" y="1009"/>
                    <a:pt x="1166" y="379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6" name="Google Shape;6946;p72"/>
          <p:cNvGrpSpPr/>
          <p:nvPr/>
        </p:nvGrpSpPr>
        <p:grpSpPr>
          <a:xfrm>
            <a:off x="6650362" y="3820849"/>
            <a:ext cx="314662" cy="358999"/>
            <a:chOff x="-53224225" y="3976300"/>
            <a:chExt cx="279625" cy="319025"/>
          </a:xfrm>
        </p:grpSpPr>
        <p:sp>
          <p:nvSpPr>
            <p:cNvPr id="6947" name="Google Shape;6947;p72"/>
            <p:cNvSpPr/>
            <p:nvPr/>
          </p:nvSpPr>
          <p:spPr>
            <a:xfrm>
              <a:off x="-532242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1"/>
                  </a:moveTo>
                  <a:cubicBezTo>
                    <a:pt x="315" y="284"/>
                    <a:pt x="0" y="757"/>
                    <a:pt x="0" y="1292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239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72"/>
            <p:cNvSpPr/>
            <p:nvPr/>
          </p:nvSpPr>
          <p:spPr>
            <a:xfrm>
              <a:off x="-53185625" y="4014900"/>
              <a:ext cx="204800" cy="117375"/>
            </a:xfrm>
            <a:custGeom>
              <a:avLst/>
              <a:gdLst/>
              <a:ahLst/>
              <a:cxnLst/>
              <a:rect l="l" t="t" r="r" b="b"/>
              <a:pathLst>
                <a:path w="8192" h="4695" extrusionOk="0">
                  <a:moveTo>
                    <a:pt x="4096" y="0"/>
                  </a:moveTo>
                  <a:cubicBezTo>
                    <a:pt x="1859" y="0"/>
                    <a:pt x="0" y="1859"/>
                    <a:pt x="0" y="4096"/>
                  </a:cubicBezTo>
                  <a:lnTo>
                    <a:pt x="0" y="4695"/>
                  </a:lnTo>
                  <a:lnTo>
                    <a:pt x="1638" y="3088"/>
                  </a:lnTo>
                  <a:cubicBezTo>
                    <a:pt x="1675" y="3014"/>
                    <a:pt x="1755" y="2983"/>
                    <a:pt x="1847" y="2983"/>
                  </a:cubicBezTo>
                  <a:cubicBezTo>
                    <a:pt x="1912" y="2983"/>
                    <a:pt x="1983" y="2999"/>
                    <a:pt x="2048" y="3025"/>
                  </a:cubicBezTo>
                  <a:cubicBezTo>
                    <a:pt x="2662" y="3450"/>
                    <a:pt x="3371" y="3663"/>
                    <a:pt x="4080" y="3663"/>
                  </a:cubicBezTo>
                  <a:cubicBezTo>
                    <a:pt x="4789" y="3663"/>
                    <a:pt x="5498" y="3450"/>
                    <a:pt x="6112" y="3025"/>
                  </a:cubicBezTo>
                  <a:cubicBezTo>
                    <a:pt x="6174" y="2987"/>
                    <a:pt x="6241" y="2970"/>
                    <a:pt x="6307" y="2970"/>
                  </a:cubicBezTo>
                  <a:cubicBezTo>
                    <a:pt x="6409" y="2970"/>
                    <a:pt x="6508" y="3011"/>
                    <a:pt x="6585" y="3088"/>
                  </a:cubicBezTo>
                  <a:lnTo>
                    <a:pt x="8191" y="4695"/>
                  </a:lnTo>
                  <a:lnTo>
                    <a:pt x="8191" y="4096"/>
                  </a:lnTo>
                  <a:cubicBezTo>
                    <a:pt x="8191" y="1859"/>
                    <a:pt x="633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72"/>
            <p:cNvSpPr/>
            <p:nvPr/>
          </p:nvSpPr>
          <p:spPr>
            <a:xfrm>
              <a:off x="-53187200" y="4110200"/>
              <a:ext cx="205575" cy="185125"/>
            </a:xfrm>
            <a:custGeom>
              <a:avLst/>
              <a:gdLst/>
              <a:ahLst/>
              <a:cxnLst/>
              <a:rect l="l" t="t" r="r" b="b"/>
              <a:pathLst>
                <a:path w="8223" h="7405" extrusionOk="0">
                  <a:moveTo>
                    <a:pt x="2615" y="1418"/>
                  </a:moveTo>
                  <a:cubicBezTo>
                    <a:pt x="2836" y="1418"/>
                    <a:pt x="2993" y="1576"/>
                    <a:pt x="2993" y="1796"/>
                  </a:cubicBezTo>
                  <a:cubicBezTo>
                    <a:pt x="2993" y="1985"/>
                    <a:pt x="2836" y="2143"/>
                    <a:pt x="2615" y="2143"/>
                  </a:cubicBezTo>
                  <a:cubicBezTo>
                    <a:pt x="2426" y="2143"/>
                    <a:pt x="2268" y="1985"/>
                    <a:pt x="2268" y="1796"/>
                  </a:cubicBezTo>
                  <a:cubicBezTo>
                    <a:pt x="2268" y="1576"/>
                    <a:pt x="2426" y="1418"/>
                    <a:pt x="2615" y="1418"/>
                  </a:cubicBezTo>
                  <a:close/>
                  <a:moveTo>
                    <a:pt x="5608" y="1418"/>
                  </a:moveTo>
                  <a:cubicBezTo>
                    <a:pt x="5829" y="1418"/>
                    <a:pt x="5986" y="1576"/>
                    <a:pt x="5986" y="1796"/>
                  </a:cubicBezTo>
                  <a:cubicBezTo>
                    <a:pt x="5986" y="1985"/>
                    <a:pt x="5829" y="2143"/>
                    <a:pt x="5608" y="2143"/>
                  </a:cubicBezTo>
                  <a:cubicBezTo>
                    <a:pt x="5419" y="2143"/>
                    <a:pt x="5261" y="1985"/>
                    <a:pt x="5261" y="1796"/>
                  </a:cubicBezTo>
                  <a:cubicBezTo>
                    <a:pt x="5261" y="1576"/>
                    <a:pt x="5419" y="1418"/>
                    <a:pt x="5608" y="1418"/>
                  </a:cubicBezTo>
                  <a:close/>
                  <a:moveTo>
                    <a:pt x="5179" y="3978"/>
                  </a:moveTo>
                  <a:cubicBezTo>
                    <a:pt x="5269" y="3978"/>
                    <a:pt x="5356" y="4017"/>
                    <a:pt x="5419" y="4096"/>
                  </a:cubicBezTo>
                  <a:cubicBezTo>
                    <a:pt x="5576" y="4222"/>
                    <a:pt x="5576" y="4474"/>
                    <a:pt x="5450" y="4632"/>
                  </a:cubicBezTo>
                  <a:cubicBezTo>
                    <a:pt x="5104" y="4978"/>
                    <a:pt x="4631" y="5167"/>
                    <a:pt x="4159" y="5167"/>
                  </a:cubicBezTo>
                  <a:cubicBezTo>
                    <a:pt x="3655" y="5167"/>
                    <a:pt x="3182" y="4978"/>
                    <a:pt x="2836" y="4632"/>
                  </a:cubicBezTo>
                  <a:cubicBezTo>
                    <a:pt x="2678" y="4474"/>
                    <a:pt x="2678" y="4222"/>
                    <a:pt x="2836" y="4096"/>
                  </a:cubicBezTo>
                  <a:cubicBezTo>
                    <a:pt x="2914" y="4017"/>
                    <a:pt x="3009" y="3978"/>
                    <a:pt x="3099" y="3978"/>
                  </a:cubicBezTo>
                  <a:cubicBezTo>
                    <a:pt x="3190" y="3978"/>
                    <a:pt x="3277" y="4017"/>
                    <a:pt x="3340" y="4096"/>
                  </a:cubicBezTo>
                  <a:cubicBezTo>
                    <a:pt x="3560" y="4317"/>
                    <a:pt x="3844" y="4427"/>
                    <a:pt x="4127" y="4427"/>
                  </a:cubicBezTo>
                  <a:cubicBezTo>
                    <a:pt x="4411" y="4427"/>
                    <a:pt x="4694" y="4317"/>
                    <a:pt x="4915" y="4096"/>
                  </a:cubicBezTo>
                  <a:cubicBezTo>
                    <a:pt x="4994" y="4017"/>
                    <a:pt x="5088" y="3978"/>
                    <a:pt x="5179" y="3978"/>
                  </a:cubicBezTo>
                  <a:close/>
                  <a:moveTo>
                    <a:pt x="1922" y="0"/>
                  </a:moveTo>
                  <a:lnTo>
                    <a:pt x="0" y="1954"/>
                  </a:lnTo>
                  <a:lnTo>
                    <a:pt x="0" y="3277"/>
                  </a:lnTo>
                  <a:cubicBezTo>
                    <a:pt x="0" y="5514"/>
                    <a:pt x="1827" y="7404"/>
                    <a:pt x="4096" y="7404"/>
                  </a:cubicBezTo>
                  <a:cubicBezTo>
                    <a:pt x="6396" y="7404"/>
                    <a:pt x="8223" y="5514"/>
                    <a:pt x="8223" y="3277"/>
                  </a:cubicBezTo>
                  <a:lnTo>
                    <a:pt x="8223" y="1954"/>
                  </a:lnTo>
                  <a:lnTo>
                    <a:pt x="6301" y="0"/>
                  </a:lnTo>
                  <a:cubicBezTo>
                    <a:pt x="5624" y="394"/>
                    <a:pt x="4875" y="591"/>
                    <a:pt x="4123" y="591"/>
                  </a:cubicBezTo>
                  <a:cubicBezTo>
                    <a:pt x="3371" y="591"/>
                    <a:pt x="2615" y="394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72"/>
            <p:cNvSpPr/>
            <p:nvPr/>
          </p:nvSpPr>
          <p:spPr>
            <a:xfrm>
              <a:off x="-53020225" y="4211800"/>
              <a:ext cx="74825" cy="83525"/>
            </a:xfrm>
            <a:custGeom>
              <a:avLst/>
              <a:gdLst/>
              <a:ahLst/>
              <a:cxnLst/>
              <a:rect l="l" t="t" r="r" b="b"/>
              <a:pathLst>
                <a:path w="2993" h="3341" extrusionOk="0">
                  <a:moveTo>
                    <a:pt x="2174" y="1"/>
                  </a:moveTo>
                  <a:cubicBezTo>
                    <a:pt x="2016" y="1387"/>
                    <a:pt x="1197" y="2615"/>
                    <a:pt x="0" y="3340"/>
                  </a:cubicBezTo>
                  <a:lnTo>
                    <a:pt x="2647" y="3340"/>
                  </a:lnTo>
                  <a:cubicBezTo>
                    <a:pt x="2836" y="3340"/>
                    <a:pt x="2993" y="3183"/>
                    <a:pt x="2993" y="2993"/>
                  </a:cubicBezTo>
                  <a:lnTo>
                    <a:pt x="2993" y="2867"/>
                  </a:lnTo>
                  <a:cubicBezTo>
                    <a:pt x="2993" y="1859"/>
                    <a:pt x="2710" y="883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72"/>
            <p:cNvSpPr/>
            <p:nvPr/>
          </p:nvSpPr>
          <p:spPr>
            <a:xfrm>
              <a:off x="-53224225" y="4211025"/>
              <a:ext cx="74850" cy="83500"/>
            </a:xfrm>
            <a:custGeom>
              <a:avLst/>
              <a:gdLst/>
              <a:ahLst/>
              <a:cxnLst/>
              <a:rect l="l" t="t" r="r" b="b"/>
              <a:pathLst>
                <a:path w="2994" h="3340" extrusionOk="0">
                  <a:moveTo>
                    <a:pt x="851" y="0"/>
                  </a:moveTo>
                  <a:cubicBezTo>
                    <a:pt x="315" y="851"/>
                    <a:pt x="0" y="1796"/>
                    <a:pt x="0" y="2867"/>
                  </a:cubicBezTo>
                  <a:lnTo>
                    <a:pt x="0" y="2993"/>
                  </a:lnTo>
                  <a:cubicBezTo>
                    <a:pt x="0" y="3182"/>
                    <a:pt x="158" y="3340"/>
                    <a:pt x="378" y="3340"/>
                  </a:cubicBezTo>
                  <a:lnTo>
                    <a:pt x="2993" y="3340"/>
                  </a:lnTo>
                  <a:cubicBezTo>
                    <a:pt x="1859" y="2646"/>
                    <a:pt x="1040" y="1418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72"/>
            <p:cNvSpPr/>
            <p:nvPr/>
          </p:nvSpPr>
          <p:spPr>
            <a:xfrm>
              <a:off x="-52962725" y="4131475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0" y="0"/>
                  </a:moveTo>
                  <a:lnTo>
                    <a:pt x="0" y="2394"/>
                  </a:lnTo>
                  <a:lnTo>
                    <a:pt x="0" y="2552"/>
                  </a:lnTo>
                  <a:cubicBezTo>
                    <a:pt x="410" y="2300"/>
                    <a:pt x="725" y="1827"/>
                    <a:pt x="725" y="1292"/>
                  </a:cubicBezTo>
                  <a:cubicBezTo>
                    <a:pt x="725" y="725"/>
                    <a:pt x="410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72"/>
            <p:cNvSpPr/>
            <p:nvPr/>
          </p:nvSpPr>
          <p:spPr>
            <a:xfrm>
              <a:off x="-53125775" y="3976300"/>
              <a:ext cx="82725" cy="26800"/>
            </a:xfrm>
            <a:custGeom>
              <a:avLst/>
              <a:gdLst/>
              <a:ahLst/>
              <a:cxnLst/>
              <a:rect l="l" t="t" r="r" b="b"/>
              <a:pathLst>
                <a:path w="3309" h="1072" extrusionOk="0">
                  <a:moveTo>
                    <a:pt x="1670" y="1"/>
                  </a:moveTo>
                  <a:cubicBezTo>
                    <a:pt x="914" y="1"/>
                    <a:pt x="284" y="442"/>
                    <a:pt x="0" y="1072"/>
                  </a:cubicBezTo>
                  <a:cubicBezTo>
                    <a:pt x="536" y="883"/>
                    <a:pt x="1072" y="757"/>
                    <a:pt x="1670" y="757"/>
                  </a:cubicBezTo>
                  <a:cubicBezTo>
                    <a:pt x="2269" y="757"/>
                    <a:pt x="2804" y="883"/>
                    <a:pt x="3308" y="1072"/>
                  </a:cubicBezTo>
                  <a:cubicBezTo>
                    <a:pt x="2993" y="442"/>
                    <a:pt x="2363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4" name="Google Shape;6954;p72"/>
          <p:cNvGrpSpPr/>
          <p:nvPr/>
        </p:nvGrpSpPr>
        <p:grpSpPr>
          <a:xfrm>
            <a:off x="7961258" y="3828529"/>
            <a:ext cx="358971" cy="358408"/>
            <a:chOff x="-52043575" y="3983125"/>
            <a:chExt cx="319000" cy="318500"/>
          </a:xfrm>
        </p:grpSpPr>
        <p:sp>
          <p:nvSpPr>
            <p:cNvPr id="6955" name="Google Shape;6955;p72"/>
            <p:cNvSpPr/>
            <p:nvPr/>
          </p:nvSpPr>
          <p:spPr>
            <a:xfrm>
              <a:off x="-52043575" y="3983200"/>
              <a:ext cx="55150" cy="105750"/>
            </a:xfrm>
            <a:custGeom>
              <a:avLst/>
              <a:gdLst/>
              <a:ahLst/>
              <a:cxnLst/>
              <a:rect l="l" t="t" r="r" b="b"/>
              <a:pathLst>
                <a:path w="2206" h="4230" extrusionOk="0">
                  <a:moveTo>
                    <a:pt x="367" y="0"/>
                  </a:moveTo>
                  <a:cubicBezTo>
                    <a:pt x="339" y="0"/>
                    <a:pt x="311" y="3"/>
                    <a:pt x="284" y="8"/>
                  </a:cubicBezTo>
                  <a:cubicBezTo>
                    <a:pt x="126" y="40"/>
                    <a:pt x="0" y="197"/>
                    <a:pt x="0" y="355"/>
                  </a:cubicBezTo>
                  <a:lnTo>
                    <a:pt x="0" y="1867"/>
                  </a:lnTo>
                  <a:cubicBezTo>
                    <a:pt x="0" y="2875"/>
                    <a:pt x="630" y="3789"/>
                    <a:pt x="1512" y="4230"/>
                  </a:cubicBezTo>
                  <a:cubicBezTo>
                    <a:pt x="1512" y="3285"/>
                    <a:pt x="1733" y="2371"/>
                    <a:pt x="2206" y="1583"/>
                  </a:cubicBezTo>
                  <a:cubicBezTo>
                    <a:pt x="1607" y="1237"/>
                    <a:pt x="1103" y="764"/>
                    <a:pt x="725" y="166"/>
                  </a:cubicBezTo>
                  <a:cubicBezTo>
                    <a:pt x="647" y="61"/>
                    <a:pt x="503" y="0"/>
                    <a:pt x="3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72"/>
            <p:cNvSpPr/>
            <p:nvPr/>
          </p:nvSpPr>
          <p:spPr>
            <a:xfrm>
              <a:off x="-51985300" y="3983400"/>
              <a:ext cx="204800" cy="129975"/>
            </a:xfrm>
            <a:custGeom>
              <a:avLst/>
              <a:gdLst/>
              <a:ahLst/>
              <a:cxnLst/>
              <a:rect l="l" t="t" r="r" b="b"/>
              <a:pathLst>
                <a:path w="8192" h="5199" extrusionOk="0">
                  <a:moveTo>
                    <a:pt x="3718" y="0"/>
                  </a:moveTo>
                  <a:lnTo>
                    <a:pt x="3718" y="4096"/>
                  </a:lnTo>
                  <a:cubicBezTo>
                    <a:pt x="3718" y="4285"/>
                    <a:pt x="3561" y="4442"/>
                    <a:pt x="3340" y="4442"/>
                  </a:cubicBezTo>
                  <a:lnTo>
                    <a:pt x="1" y="4442"/>
                  </a:lnTo>
                  <a:lnTo>
                    <a:pt x="1" y="5198"/>
                  </a:lnTo>
                  <a:lnTo>
                    <a:pt x="8192" y="5198"/>
                  </a:lnTo>
                  <a:lnTo>
                    <a:pt x="8192" y="4442"/>
                  </a:lnTo>
                  <a:lnTo>
                    <a:pt x="4852" y="4442"/>
                  </a:lnTo>
                  <a:cubicBezTo>
                    <a:pt x="4814" y="4452"/>
                    <a:pt x="4778" y="4456"/>
                    <a:pt x="4743" y="4456"/>
                  </a:cubicBezTo>
                  <a:cubicBezTo>
                    <a:pt x="4548" y="4456"/>
                    <a:pt x="4411" y="4314"/>
                    <a:pt x="4411" y="4127"/>
                  </a:cubicBezTo>
                  <a:lnTo>
                    <a:pt x="4411" y="32"/>
                  </a:lnTo>
                  <a:cubicBezTo>
                    <a:pt x="4285" y="32"/>
                    <a:pt x="4159" y="0"/>
                    <a:pt x="40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72"/>
            <p:cNvSpPr/>
            <p:nvPr/>
          </p:nvSpPr>
          <p:spPr>
            <a:xfrm>
              <a:off x="-51855350" y="3987325"/>
              <a:ext cx="74075" cy="89825"/>
            </a:xfrm>
            <a:custGeom>
              <a:avLst/>
              <a:gdLst/>
              <a:ahLst/>
              <a:cxnLst/>
              <a:rect l="l" t="t" r="r" b="b"/>
              <a:pathLst>
                <a:path w="2963" h="3593" extrusionOk="0">
                  <a:moveTo>
                    <a:pt x="1" y="1"/>
                  </a:moveTo>
                  <a:lnTo>
                    <a:pt x="1" y="3592"/>
                  </a:lnTo>
                  <a:lnTo>
                    <a:pt x="2962" y="3592"/>
                  </a:lnTo>
                  <a:cubicBezTo>
                    <a:pt x="2836" y="2647"/>
                    <a:pt x="2427" y="1733"/>
                    <a:pt x="1765" y="1009"/>
                  </a:cubicBezTo>
                  <a:cubicBezTo>
                    <a:pt x="1261" y="505"/>
                    <a:pt x="66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72"/>
            <p:cNvSpPr/>
            <p:nvPr/>
          </p:nvSpPr>
          <p:spPr>
            <a:xfrm>
              <a:off x="-51985300" y="3987325"/>
              <a:ext cx="74050" cy="89825"/>
            </a:xfrm>
            <a:custGeom>
              <a:avLst/>
              <a:gdLst/>
              <a:ahLst/>
              <a:cxnLst/>
              <a:rect l="l" t="t" r="r" b="b"/>
              <a:pathLst>
                <a:path w="2962" h="3593" extrusionOk="0">
                  <a:moveTo>
                    <a:pt x="2962" y="1"/>
                  </a:moveTo>
                  <a:cubicBezTo>
                    <a:pt x="1324" y="473"/>
                    <a:pt x="158" y="1891"/>
                    <a:pt x="1" y="3592"/>
                  </a:cubicBezTo>
                  <a:lnTo>
                    <a:pt x="2962" y="359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72"/>
            <p:cNvSpPr/>
            <p:nvPr/>
          </p:nvSpPr>
          <p:spPr>
            <a:xfrm>
              <a:off x="-51985300" y="4190350"/>
              <a:ext cx="204800" cy="111275"/>
            </a:xfrm>
            <a:custGeom>
              <a:avLst/>
              <a:gdLst/>
              <a:ahLst/>
              <a:cxnLst/>
              <a:rect l="l" t="t" r="r" b="b"/>
              <a:pathLst>
                <a:path w="8192" h="4451" extrusionOk="0">
                  <a:moveTo>
                    <a:pt x="5069" y="1024"/>
                  </a:moveTo>
                  <a:cubicBezTo>
                    <a:pt x="5167" y="1024"/>
                    <a:pt x="5262" y="1063"/>
                    <a:pt x="5325" y="1142"/>
                  </a:cubicBezTo>
                  <a:cubicBezTo>
                    <a:pt x="5514" y="1268"/>
                    <a:pt x="5514" y="1489"/>
                    <a:pt x="5356" y="1646"/>
                  </a:cubicBezTo>
                  <a:cubicBezTo>
                    <a:pt x="5010" y="1993"/>
                    <a:pt x="4537" y="2213"/>
                    <a:pt x="4002" y="2213"/>
                  </a:cubicBezTo>
                  <a:cubicBezTo>
                    <a:pt x="3498" y="2213"/>
                    <a:pt x="3025" y="1993"/>
                    <a:pt x="2710" y="1646"/>
                  </a:cubicBezTo>
                  <a:cubicBezTo>
                    <a:pt x="2552" y="1489"/>
                    <a:pt x="2552" y="1268"/>
                    <a:pt x="2710" y="1142"/>
                  </a:cubicBezTo>
                  <a:cubicBezTo>
                    <a:pt x="2789" y="1063"/>
                    <a:pt x="2891" y="1024"/>
                    <a:pt x="2986" y="1024"/>
                  </a:cubicBezTo>
                  <a:cubicBezTo>
                    <a:pt x="3080" y="1024"/>
                    <a:pt x="3167" y="1063"/>
                    <a:pt x="3214" y="1142"/>
                  </a:cubicBezTo>
                  <a:cubicBezTo>
                    <a:pt x="3435" y="1363"/>
                    <a:pt x="3726" y="1473"/>
                    <a:pt x="4014" y="1473"/>
                  </a:cubicBezTo>
                  <a:cubicBezTo>
                    <a:pt x="4301" y="1473"/>
                    <a:pt x="4585" y="1363"/>
                    <a:pt x="4789" y="1142"/>
                  </a:cubicBezTo>
                  <a:cubicBezTo>
                    <a:pt x="4868" y="1063"/>
                    <a:pt x="4971" y="1024"/>
                    <a:pt x="5069" y="1024"/>
                  </a:cubicBezTo>
                  <a:close/>
                  <a:moveTo>
                    <a:pt x="4080" y="0"/>
                  </a:moveTo>
                  <a:cubicBezTo>
                    <a:pt x="3372" y="0"/>
                    <a:pt x="2663" y="213"/>
                    <a:pt x="2048" y="638"/>
                  </a:cubicBezTo>
                  <a:cubicBezTo>
                    <a:pt x="1954" y="669"/>
                    <a:pt x="1922" y="701"/>
                    <a:pt x="1859" y="701"/>
                  </a:cubicBezTo>
                  <a:lnTo>
                    <a:pt x="1" y="701"/>
                  </a:lnTo>
                  <a:cubicBezTo>
                    <a:pt x="190" y="2780"/>
                    <a:pt x="1922" y="4450"/>
                    <a:pt x="4096" y="4450"/>
                  </a:cubicBezTo>
                  <a:cubicBezTo>
                    <a:pt x="6207" y="4450"/>
                    <a:pt x="8003" y="2780"/>
                    <a:pt x="8192" y="701"/>
                  </a:cubicBezTo>
                  <a:lnTo>
                    <a:pt x="6333" y="701"/>
                  </a:lnTo>
                  <a:cubicBezTo>
                    <a:pt x="6207" y="701"/>
                    <a:pt x="6144" y="701"/>
                    <a:pt x="6113" y="638"/>
                  </a:cubicBezTo>
                  <a:cubicBezTo>
                    <a:pt x="5498" y="213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72"/>
            <p:cNvSpPr/>
            <p:nvPr/>
          </p:nvSpPr>
          <p:spPr>
            <a:xfrm>
              <a:off x="-51985300" y="4133050"/>
              <a:ext cx="204800" cy="55925"/>
            </a:xfrm>
            <a:custGeom>
              <a:avLst/>
              <a:gdLst/>
              <a:ahLst/>
              <a:cxnLst/>
              <a:rect l="l" t="t" r="r" b="b"/>
              <a:pathLst>
                <a:path w="8192" h="2237" extrusionOk="0">
                  <a:moveTo>
                    <a:pt x="2552" y="756"/>
                  </a:moveTo>
                  <a:cubicBezTo>
                    <a:pt x="2742" y="756"/>
                    <a:pt x="2899" y="914"/>
                    <a:pt x="2899" y="1103"/>
                  </a:cubicBezTo>
                  <a:cubicBezTo>
                    <a:pt x="2899" y="1292"/>
                    <a:pt x="2742" y="1449"/>
                    <a:pt x="2552" y="1449"/>
                  </a:cubicBezTo>
                  <a:cubicBezTo>
                    <a:pt x="2363" y="1449"/>
                    <a:pt x="2206" y="1292"/>
                    <a:pt x="2206" y="1103"/>
                  </a:cubicBezTo>
                  <a:cubicBezTo>
                    <a:pt x="2206" y="914"/>
                    <a:pt x="2363" y="756"/>
                    <a:pt x="2552" y="756"/>
                  </a:cubicBezTo>
                  <a:close/>
                  <a:moveTo>
                    <a:pt x="5545" y="756"/>
                  </a:moveTo>
                  <a:cubicBezTo>
                    <a:pt x="5734" y="756"/>
                    <a:pt x="5892" y="914"/>
                    <a:pt x="5892" y="1103"/>
                  </a:cubicBezTo>
                  <a:cubicBezTo>
                    <a:pt x="5892" y="1292"/>
                    <a:pt x="5734" y="1449"/>
                    <a:pt x="5545" y="1449"/>
                  </a:cubicBezTo>
                  <a:cubicBezTo>
                    <a:pt x="5356" y="1449"/>
                    <a:pt x="5199" y="1292"/>
                    <a:pt x="5199" y="1103"/>
                  </a:cubicBezTo>
                  <a:cubicBezTo>
                    <a:pt x="5167" y="914"/>
                    <a:pt x="5356" y="756"/>
                    <a:pt x="5545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1733" y="2237"/>
                  </a:lnTo>
                  <a:cubicBezTo>
                    <a:pt x="2458" y="1796"/>
                    <a:pt x="3277" y="1575"/>
                    <a:pt x="4092" y="1575"/>
                  </a:cubicBezTo>
                  <a:cubicBezTo>
                    <a:pt x="4907" y="1575"/>
                    <a:pt x="5719" y="1796"/>
                    <a:pt x="6428" y="2237"/>
                  </a:cubicBezTo>
                  <a:lnTo>
                    <a:pt x="8192" y="2237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72"/>
            <p:cNvSpPr/>
            <p:nvPr/>
          </p:nvSpPr>
          <p:spPr>
            <a:xfrm>
              <a:off x="-51780525" y="3983125"/>
              <a:ext cx="55950" cy="105825"/>
            </a:xfrm>
            <a:custGeom>
              <a:avLst/>
              <a:gdLst/>
              <a:ahLst/>
              <a:cxnLst/>
              <a:rect l="l" t="t" r="r" b="b"/>
              <a:pathLst>
                <a:path w="2238" h="4233" extrusionOk="0">
                  <a:moveTo>
                    <a:pt x="1849" y="0"/>
                  </a:moveTo>
                  <a:cubicBezTo>
                    <a:pt x="1729" y="0"/>
                    <a:pt x="1618" y="47"/>
                    <a:pt x="1545" y="169"/>
                  </a:cubicBezTo>
                  <a:cubicBezTo>
                    <a:pt x="1135" y="767"/>
                    <a:pt x="631" y="1240"/>
                    <a:pt x="1" y="1586"/>
                  </a:cubicBezTo>
                  <a:cubicBezTo>
                    <a:pt x="473" y="2374"/>
                    <a:pt x="694" y="3288"/>
                    <a:pt x="694" y="4233"/>
                  </a:cubicBezTo>
                  <a:cubicBezTo>
                    <a:pt x="1576" y="3792"/>
                    <a:pt x="2206" y="2910"/>
                    <a:pt x="2206" y="1870"/>
                  </a:cubicBezTo>
                  <a:lnTo>
                    <a:pt x="2206" y="358"/>
                  </a:lnTo>
                  <a:cubicBezTo>
                    <a:pt x="2238" y="200"/>
                    <a:pt x="2112" y="106"/>
                    <a:pt x="1954" y="11"/>
                  </a:cubicBezTo>
                  <a:cubicBezTo>
                    <a:pt x="1919" y="4"/>
                    <a:pt x="1883" y="0"/>
                    <a:pt x="18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72"/>
            <p:cNvSpPr/>
            <p:nvPr/>
          </p:nvSpPr>
          <p:spPr>
            <a:xfrm>
              <a:off x="-520239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8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72"/>
            <p:cNvSpPr/>
            <p:nvPr/>
          </p:nvSpPr>
          <p:spPr>
            <a:xfrm>
              <a:off x="-517632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8"/>
                    <a:pt x="757" y="1796"/>
                    <a:pt x="757" y="1260"/>
                  </a:cubicBezTo>
                  <a:cubicBezTo>
                    <a:pt x="757" y="693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4" name="Google Shape;6964;p72"/>
          <p:cNvGrpSpPr/>
          <p:nvPr/>
        </p:nvGrpSpPr>
        <p:grpSpPr>
          <a:xfrm>
            <a:off x="6215199" y="1532546"/>
            <a:ext cx="314662" cy="358971"/>
            <a:chOff x="-56766175" y="3198925"/>
            <a:chExt cx="279625" cy="319000"/>
          </a:xfrm>
        </p:grpSpPr>
        <p:sp>
          <p:nvSpPr>
            <p:cNvPr id="6965" name="Google Shape;6965;p72"/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72"/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72"/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72"/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72"/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72"/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72"/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2" name="Google Shape;6972;p72"/>
          <p:cNvGrpSpPr/>
          <p:nvPr/>
        </p:nvGrpSpPr>
        <p:grpSpPr>
          <a:xfrm>
            <a:off x="6214313" y="1987846"/>
            <a:ext cx="316434" cy="358099"/>
            <a:chOff x="-56766175" y="3590375"/>
            <a:chExt cx="281200" cy="318225"/>
          </a:xfrm>
        </p:grpSpPr>
        <p:sp>
          <p:nvSpPr>
            <p:cNvPr id="6973" name="Google Shape;6973;p72"/>
            <p:cNvSpPr/>
            <p:nvPr/>
          </p:nvSpPr>
          <p:spPr>
            <a:xfrm>
              <a:off x="-56766175" y="3632900"/>
              <a:ext cx="281200" cy="275700"/>
            </a:xfrm>
            <a:custGeom>
              <a:avLst/>
              <a:gdLst/>
              <a:ahLst/>
              <a:cxnLst/>
              <a:rect l="l" t="t" r="r" b="b"/>
              <a:pathLst>
                <a:path w="11248" h="11028" extrusionOk="0">
                  <a:moveTo>
                    <a:pt x="1576" y="0"/>
                  </a:moveTo>
                  <a:cubicBezTo>
                    <a:pt x="599" y="1009"/>
                    <a:pt x="1" y="2395"/>
                    <a:pt x="1" y="3907"/>
                  </a:cubicBezTo>
                  <a:lnTo>
                    <a:pt x="1" y="10681"/>
                  </a:lnTo>
                  <a:cubicBezTo>
                    <a:pt x="1" y="10870"/>
                    <a:pt x="158" y="11027"/>
                    <a:pt x="347" y="11027"/>
                  </a:cubicBezTo>
                  <a:lnTo>
                    <a:pt x="5577" y="11027"/>
                  </a:lnTo>
                  <a:cubicBezTo>
                    <a:pt x="3340" y="11027"/>
                    <a:pt x="1481" y="9200"/>
                    <a:pt x="1481" y="6932"/>
                  </a:cubicBezTo>
                  <a:lnTo>
                    <a:pt x="1481" y="5388"/>
                  </a:lnTo>
                  <a:cubicBezTo>
                    <a:pt x="1481" y="5262"/>
                    <a:pt x="1576" y="5167"/>
                    <a:pt x="1702" y="5073"/>
                  </a:cubicBezTo>
                  <a:lnTo>
                    <a:pt x="5419" y="2836"/>
                  </a:lnTo>
                  <a:cubicBezTo>
                    <a:pt x="5482" y="2789"/>
                    <a:pt x="5553" y="2765"/>
                    <a:pt x="5624" y="2765"/>
                  </a:cubicBezTo>
                  <a:cubicBezTo>
                    <a:pt x="5695" y="2765"/>
                    <a:pt x="5766" y="2789"/>
                    <a:pt x="5829" y="2836"/>
                  </a:cubicBezTo>
                  <a:lnTo>
                    <a:pt x="9578" y="5073"/>
                  </a:lnTo>
                  <a:cubicBezTo>
                    <a:pt x="9673" y="5167"/>
                    <a:pt x="9767" y="5262"/>
                    <a:pt x="9767" y="5388"/>
                  </a:cubicBezTo>
                  <a:lnTo>
                    <a:pt x="9767" y="6932"/>
                  </a:lnTo>
                  <a:cubicBezTo>
                    <a:pt x="9767" y="9200"/>
                    <a:pt x="7908" y="11027"/>
                    <a:pt x="5671" y="11027"/>
                  </a:cubicBezTo>
                  <a:lnTo>
                    <a:pt x="10901" y="11027"/>
                  </a:lnTo>
                  <a:cubicBezTo>
                    <a:pt x="11090" y="11027"/>
                    <a:pt x="11248" y="10870"/>
                    <a:pt x="11248" y="10681"/>
                  </a:cubicBezTo>
                  <a:lnTo>
                    <a:pt x="11248" y="3907"/>
                  </a:lnTo>
                  <a:cubicBezTo>
                    <a:pt x="11185" y="2363"/>
                    <a:pt x="10586" y="977"/>
                    <a:pt x="9610" y="0"/>
                  </a:cubicBezTo>
                  <a:cubicBezTo>
                    <a:pt x="9578" y="158"/>
                    <a:pt x="9484" y="316"/>
                    <a:pt x="9358" y="473"/>
                  </a:cubicBezTo>
                  <a:cubicBezTo>
                    <a:pt x="8727" y="1418"/>
                    <a:pt x="7247" y="2048"/>
                    <a:pt x="5577" y="2048"/>
                  </a:cubicBezTo>
                  <a:cubicBezTo>
                    <a:pt x="3907" y="2048"/>
                    <a:pt x="2395" y="1418"/>
                    <a:pt x="1765" y="442"/>
                  </a:cubicBezTo>
                  <a:cubicBezTo>
                    <a:pt x="1702" y="316"/>
                    <a:pt x="1607" y="158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72"/>
            <p:cNvSpPr/>
            <p:nvPr/>
          </p:nvSpPr>
          <p:spPr>
            <a:xfrm>
              <a:off x="-56709475" y="3722700"/>
              <a:ext cx="167800" cy="153600"/>
            </a:xfrm>
            <a:custGeom>
              <a:avLst/>
              <a:gdLst/>
              <a:ahLst/>
              <a:cxnLst/>
              <a:rect l="l" t="t" r="r" b="b"/>
              <a:pathLst>
                <a:path w="6712" h="6144" extrusionOk="0">
                  <a:moveTo>
                    <a:pt x="1828" y="1449"/>
                  </a:moveTo>
                  <a:cubicBezTo>
                    <a:pt x="2017" y="1449"/>
                    <a:pt x="2175" y="1607"/>
                    <a:pt x="2175" y="1796"/>
                  </a:cubicBezTo>
                  <a:cubicBezTo>
                    <a:pt x="2206" y="2016"/>
                    <a:pt x="2049" y="2142"/>
                    <a:pt x="1828" y="2142"/>
                  </a:cubicBezTo>
                  <a:cubicBezTo>
                    <a:pt x="1639" y="2142"/>
                    <a:pt x="1482" y="2016"/>
                    <a:pt x="1482" y="1796"/>
                  </a:cubicBezTo>
                  <a:cubicBezTo>
                    <a:pt x="1482" y="1607"/>
                    <a:pt x="1639" y="1449"/>
                    <a:pt x="1828" y="1449"/>
                  </a:cubicBezTo>
                  <a:close/>
                  <a:moveTo>
                    <a:pt x="4821" y="1449"/>
                  </a:moveTo>
                  <a:cubicBezTo>
                    <a:pt x="5010" y="1449"/>
                    <a:pt x="5168" y="1607"/>
                    <a:pt x="5168" y="1796"/>
                  </a:cubicBezTo>
                  <a:cubicBezTo>
                    <a:pt x="5199" y="2016"/>
                    <a:pt x="5010" y="2142"/>
                    <a:pt x="4821" y="2142"/>
                  </a:cubicBezTo>
                  <a:cubicBezTo>
                    <a:pt x="4632" y="2142"/>
                    <a:pt x="4475" y="2016"/>
                    <a:pt x="4475" y="1796"/>
                  </a:cubicBezTo>
                  <a:cubicBezTo>
                    <a:pt x="4475" y="1607"/>
                    <a:pt x="4632" y="1449"/>
                    <a:pt x="4821" y="1449"/>
                  </a:cubicBezTo>
                  <a:close/>
                  <a:moveTo>
                    <a:pt x="3372" y="0"/>
                  </a:moveTo>
                  <a:lnTo>
                    <a:pt x="1" y="2016"/>
                  </a:lnTo>
                  <a:lnTo>
                    <a:pt x="1" y="3340"/>
                  </a:lnTo>
                  <a:cubicBezTo>
                    <a:pt x="1" y="4474"/>
                    <a:pt x="599" y="5545"/>
                    <a:pt x="1513" y="6143"/>
                  </a:cubicBezTo>
                  <a:lnTo>
                    <a:pt x="1513" y="4411"/>
                  </a:lnTo>
                  <a:cubicBezTo>
                    <a:pt x="1513" y="4253"/>
                    <a:pt x="1576" y="4127"/>
                    <a:pt x="1702" y="4096"/>
                  </a:cubicBezTo>
                  <a:cubicBezTo>
                    <a:pt x="2222" y="3844"/>
                    <a:pt x="2797" y="3718"/>
                    <a:pt x="3368" y="3718"/>
                  </a:cubicBezTo>
                  <a:cubicBezTo>
                    <a:pt x="3939" y="3718"/>
                    <a:pt x="4506" y="3844"/>
                    <a:pt x="5010" y="4096"/>
                  </a:cubicBezTo>
                  <a:cubicBezTo>
                    <a:pt x="5136" y="4159"/>
                    <a:pt x="5199" y="4285"/>
                    <a:pt x="5199" y="4411"/>
                  </a:cubicBezTo>
                  <a:lnTo>
                    <a:pt x="5199" y="6143"/>
                  </a:lnTo>
                  <a:cubicBezTo>
                    <a:pt x="6113" y="5545"/>
                    <a:pt x="6711" y="4505"/>
                    <a:pt x="6711" y="3340"/>
                  </a:cubicBezTo>
                  <a:lnTo>
                    <a:pt x="6711" y="2016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72"/>
            <p:cNvSpPr/>
            <p:nvPr/>
          </p:nvSpPr>
          <p:spPr>
            <a:xfrm>
              <a:off x="-56654325" y="383375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127" y="0"/>
                  </a:moveTo>
                  <a:cubicBezTo>
                    <a:pt x="748" y="0"/>
                    <a:pt x="363" y="63"/>
                    <a:pt x="0" y="189"/>
                  </a:cubicBezTo>
                  <a:lnTo>
                    <a:pt x="0" y="2048"/>
                  </a:lnTo>
                  <a:cubicBezTo>
                    <a:pt x="378" y="2174"/>
                    <a:pt x="725" y="2237"/>
                    <a:pt x="1103" y="2237"/>
                  </a:cubicBezTo>
                  <a:cubicBezTo>
                    <a:pt x="1512" y="2237"/>
                    <a:pt x="1859" y="2174"/>
                    <a:pt x="2206" y="2048"/>
                  </a:cubicBezTo>
                  <a:lnTo>
                    <a:pt x="2206" y="189"/>
                  </a:lnTo>
                  <a:cubicBezTo>
                    <a:pt x="1875" y="63"/>
                    <a:pt x="1505" y="0"/>
                    <a:pt x="1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72"/>
            <p:cNvSpPr/>
            <p:nvPr/>
          </p:nvSpPr>
          <p:spPr>
            <a:xfrm>
              <a:off x="-56710250" y="3590375"/>
              <a:ext cx="167775" cy="74850"/>
            </a:xfrm>
            <a:custGeom>
              <a:avLst/>
              <a:gdLst/>
              <a:ahLst/>
              <a:cxnLst/>
              <a:rect l="l" t="t" r="r" b="b"/>
              <a:pathLst>
                <a:path w="6711" h="2994" extrusionOk="0">
                  <a:moveTo>
                    <a:pt x="3340" y="0"/>
                  </a:moveTo>
                  <a:cubicBezTo>
                    <a:pt x="2080" y="0"/>
                    <a:pt x="946" y="441"/>
                    <a:pt x="0" y="1134"/>
                  </a:cubicBezTo>
                  <a:cubicBezTo>
                    <a:pt x="0" y="1355"/>
                    <a:pt x="32" y="1544"/>
                    <a:pt x="189" y="1733"/>
                  </a:cubicBezTo>
                  <a:cubicBezTo>
                    <a:pt x="662" y="2489"/>
                    <a:pt x="1922" y="2993"/>
                    <a:pt x="3340" y="2993"/>
                  </a:cubicBezTo>
                  <a:cubicBezTo>
                    <a:pt x="4726" y="2993"/>
                    <a:pt x="5986" y="2489"/>
                    <a:pt x="6490" y="1796"/>
                  </a:cubicBezTo>
                  <a:cubicBezTo>
                    <a:pt x="6648" y="1575"/>
                    <a:pt x="6711" y="1355"/>
                    <a:pt x="6711" y="1134"/>
                  </a:cubicBezTo>
                  <a:cubicBezTo>
                    <a:pt x="5766" y="441"/>
                    <a:pt x="4600" y="0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7" name="Google Shape;6977;p72"/>
          <p:cNvGrpSpPr/>
          <p:nvPr/>
        </p:nvGrpSpPr>
        <p:grpSpPr>
          <a:xfrm>
            <a:off x="6251269" y="2429217"/>
            <a:ext cx="272126" cy="358099"/>
            <a:chOff x="-56747275" y="3982600"/>
            <a:chExt cx="241825" cy="318225"/>
          </a:xfrm>
        </p:grpSpPr>
        <p:sp>
          <p:nvSpPr>
            <p:cNvPr id="6978" name="Google Shape;6978;p72"/>
            <p:cNvSpPr/>
            <p:nvPr/>
          </p:nvSpPr>
          <p:spPr>
            <a:xfrm>
              <a:off x="-56635425" y="4076325"/>
              <a:ext cx="18125" cy="37050"/>
            </a:xfrm>
            <a:custGeom>
              <a:avLst/>
              <a:gdLst/>
              <a:ahLst/>
              <a:cxnLst/>
              <a:rect l="l" t="t" r="r" b="b"/>
              <a:pathLst>
                <a:path w="725" h="1482" extrusionOk="0">
                  <a:moveTo>
                    <a:pt x="378" y="1"/>
                  </a:moveTo>
                  <a:cubicBezTo>
                    <a:pt x="158" y="1"/>
                    <a:pt x="0" y="316"/>
                    <a:pt x="0" y="725"/>
                  </a:cubicBezTo>
                  <a:cubicBezTo>
                    <a:pt x="0" y="1135"/>
                    <a:pt x="158" y="1481"/>
                    <a:pt x="378" y="1481"/>
                  </a:cubicBezTo>
                  <a:cubicBezTo>
                    <a:pt x="567" y="1481"/>
                    <a:pt x="725" y="1135"/>
                    <a:pt x="725" y="725"/>
                  </a:cubicBezTo>
                  <a:cubicBezTo>
                    <a:pt x="725" y="316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72"/>
            <p:cNvSpPr/>
            <p:nvPr/>
          </p:nvSpPr>
          <p:spPr>
            <a:xfrm>
              <a:off x="-56618900" y="3991275"/>
              <a:ext cx="113450" cy="136250"/>
            </a:xfrm>
            <a:custGeom>
              <a:avLst/>
              <a:gdLst/>
              <a:ahLst/>
              <a:cxnLst/>
              <a:rect l="l" t="t" r="r" b="b"/>
              <a:pathLst>
                <a:path w="4538" h="5450" extrusionOk="0">
                  <a:moveTo>
                    <a:pt x="3277" y="0"/>
                  </a:moveTo>
                  <a:lnTo>
                    <a:pt x="1" y="2647"/>
                  </a:lnTo>
                  <a:lnTo>
                    <a:pt x="3939" y="5387"/>
                  </a:lnTo>
                  <a:cubicBezTo>
                    <a:pt x="4007" y="5430"/>
                    <a:pt x="4081" y="5449"/>
                    <a:pt x="4154" y="5449"/>
                  </a:cubicBezTo>
                  <a:cubicBezTo>
                    <a:pt x="4352" y="5449"/>
                    <a:pt x="4538" y="5303"/>
                    <a:pt x="4538" y="5072"/>
                  </a:cubicBezTo>
                  <a:lnTo>
                    <a:pt x="4538" y="2300"/>
                  </a:lnTo>
                  <a:cubicBezTo>
                    <a:pt x="4538" y="1355"/>
                    <a:pt x="4034" y="473"/>
                    <a:pt x="32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72"/>
            <p:cNvSpPr/>
            <p:nvPr/>
          </p:nvSpPr>
          <p:spPr>
            <a:xfrm>
              <a:off x="-56601550" y="4094450"/>
              <a:ext cx="31525" cy="19700"/>
            </a:xfrm>
            <a:custGeom>
              <a:avLst/>
              <a:gdLst/>
              <a:ahLst/>
              <a:cxnLst/>
              <a:rect l="l" t="t" r="r" b="b"/>
              <a:pathLst>
                <a:path w="1261" h="788" extrusionOk="0">
                  <a:moveTo>
                    <a:pt x="158" y="0"/>
                  </a:moveTo>
                  <a:lnTo>
                    <a:pt x="158" y="63"/>
                  </a:lnTo>
                  <a:cubicBezTo>
                    <a:pt x="158" y="315"/>
                    <a:pt x="95" y="567"/>
                    <a:pt x="0" y="788"/>
                  </a:cubicBezTo>
                  <a:lnTo>
                    <a:pt x="1260" y="788"/>
                  </a:lnTo>
                  <a:lnTo>
                    <a:pt x="1260" y="7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72"/>
            <p:cNvSpPr/>
            <p:nvPr/>
          </p:nvSpPr>
          <p:spPr>
            <a:xfrm>
              <a:off x="-56688200" y="4085775"/>
              <a:ext cx="37050" cy="27600"/>
            </a:xfrm>
            <a:custGeom>
              <a:avLst/>
              <a:gdLst/>
              <a:ahLst/>
              <a:cxnLst/>
              <a:rect l="l" t="t" r="r" b="b"/>
              <a:pathLst>
                <a:path w="1482" h="1104" extrusionOk="0">
                  <a:moveTo>
                    <a:pt x="1355" y="1"/>
                  </a:moveTo>
                  <a:lnTo>
                    <a:pt x="1" y="1103"/>
                  </a:lnTo>
                  <a:lnTo>
                    <a:pt x="1481" y="1103"/>
                  </a:lnTo>
                  <a:cubicBezTo>
                    <a:pt x="1418" y="883"/>
                    <a:pt x="1324" y="631"/>
                    <a:pt x="1324" y="347"/>
                  </a:cubicBezTo>
                  <a:cubicBezTo>
                    <a:pt x="1324" y="253"/>
                    <a:pt x="1324" y="127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72"/>
            <p:cNvSpPr/>
            <p:nvPr/>
          </p:nvSpPr>
          <p:spPr>
            <a:xfrm>
              <a:off x="-56747275" y="3982600"/>
              <a:ext cx="189850" cy="143850"/>
            </a:xfrm>
            <a:custGeom>
              <a:avLst/>
              <a:gdLst/>
              <a:ahLst/>
              <a:cxnLst/>
              <a:rect l="l" t="t" r="r" b="b"/>
              <a:pathLst>
                <a:path w="7594" h="5754" extrusionOk="0">
                  <a:moveTo>
                    <a:pt x="2584" y="1"/>
                  </a:moveTo>
                  <a:cubicBezTo>
                    <a:pt x="1135" y="1"/>
                    <a:pt x="1" y="1166"/>
                    <a:pt x="1" y="2647"/>
                  </a:cubicBezTo>
                  <a:lnTo>
                    <a:pt x="1" y="5388"/>
                  </a:lnTo>
                  <a:cubicBezTo>
                    <a:pt x="1" y="5610"/>
                    <a:pt x="172" y="5753"/>
                    <a:pt x="350" y="5753"/>
                  </a:cubicBezTo>
                  <a:cubicBezTo>
                    <a:pt x="426" y="5753"/>
                    <a:pt x="502" y="5728"/>
                    <a:pt x="568" y="5671"/>
                  </a:cubicBezTo>
                  <a:lnTo>
                    <a:pt x="7593" y="32"/>
                  </a:lnTo>
                  <a:cubicBezTo>
                    <a:pt x="7436" y="1"/>
                    <a:pt x="7278" y="1"/>
                    <a:pt x="70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72"/>
            <p:cNvSpPr/>
            <p:nvPr/>
          </p:nvSpPr>
          <p:spPr>
            <a:xfrm>
              <a:off x="-56654325" y="4217500"/>
              <a:ext cx="55150" cy="83325"/>
            </a:xfrm>
            <a:custGeom>
              <a:avLst/>
              <a:gdLst/>
              <a:ahLst/>
              <a:cxnLst/>
              <a:rect l="l" t="t" r="r" b="b"/>
              <a:pathLst>
                <a:path w="2206" h="3333" extrusionOk="0">
                  <a:moveTo>
                    <a:pt x="1127" y="1"/>
                  </a:moveTo>
                  <a:cubicBezTo>
                    <a:pt x="748" y="1"/>
                    <a:pt x="363" y="72"/>
                    <a:pt x="0" y="214"/>
                  </a:cubicBezTo>
                  <a:lnTo>
                    <a:pt x="0" y="3175"/>
                  </a:lnTo>
                  <a:cubicBezTo>
                    <a:pt x="378" y="3270"/>
                    <a:pt x="756" y="3333"/>
                    <a:pt x="1103" y="3333"/>
                  </a:cubicBezTo>
                  <a:cubicBezTo>
                    <a:pt x="1512" y="3333"/>
                    <a:pt x="1859" y="3270"/>
                    <a:pt x="2206" y="3175"/>
                  </a:cubicBezTo>
                  <a:lnTo>
                    <a:pt x="2206" y="214"/>
                  </a:lnTo>
                  <a:cubicBezTo>
                    <a:pt x="1875" y="72"/>
                    <a:pt x="1505" y="1"/>
                    <a:pt x="11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72"/>
            <p:cNvSpPr/>
            <p:nvPr/>
          </p:nvSpPr>
          <p:spPr>
            <a:xfrm>
              <a:off x="-56729150" y="4132250"/>
              <a:ext cx="204800" cy="157550"/>
            </a:xfrm>
            <a:custGeom>
              <a:avLst/>
              <a:gdLst/>
              <a:ahLst/>
              <a:cxnLst/>
              <a:rect l="l" t="t" r="r" b="b"/>
              <a:pathLst>
                <a:path w="8192" h="6302" extrusionOk="0">
                  <a:moveTo>
                    <a:pt x="2615" y="788"/>
                  </a:moveTo>
                  <a:cubicBezTo>
                    <a:pt x="2804" y="788"/>
                    <a:pt x="2962" y="946"/>
                    <a:pt x="2962" y="1135"/>
                  </a:cubicBezTo>
                  <a:cubicBezTo>
                    <a:pt x="2993" y="1324"/>
                    <a:pt x="2836" y="1481"/>
                    <a:pt x="2615" y="1481"/>
                  </a:cubicBezTo>
                  <a:cubicBezTo>
                    <a:pt x="2426" y="1481"/>
                    <a:pt x="2269" y="1324"/>
                    <a:pt x="2269" y="1135"/>
                  </a:cubicBezTo>
                  <a:cubicBezTo>
                    <a:pt x="2269" y="946"/>
                    <a:pt x="2426" y="788"/>
                    <a:pt x="2615" y="788"/>
                  </a:cubicBezTo>
                  <a:close/>
                  <a:moveTo>
                    <a:pt x="5608" y="788"/>
                  </a:moveTo>
                  <a:cubicBezTo>
                    <a:pt x="5797" y="788"/>
                    <a:pt x="5955" y="946"/>
                    <a:pt x="5955" y="1135"/>
                  </a:cubicBezTo>
                  <a:cubicBezTo>
                    <a:pt x="5986" y="1324"/>
                    <a:pt x="5797" y="1481"/>
                    <a:pt x="5608" y="1481"/>
                  </a:cubicBezTo>
                  <a:cubicBezTo>
                    <a:pt x="5419" y="1481"/>
                    <a:pt x="5262" y="1324"/>
                    <a:pt x="5262" y="1135"/>
                  </a:cubicBezTo>
                  <a:cubicBezTo>
                    <a:pt x="5262" y="946"/>
                    <a:pt x="5419" y="788"/>
                    <a:pt x="5608" y="788"/>
                  </a:cubicBezTo>
                  <a:close/>
                  <a:moveTo>
                    <a:pt x="725" y="1"/>
                  </a:moveTo>
                  <a:lnTo>
                    <a:pt x="0" y="536"/>
                  </a:lnTo>
                  <a:lnTo>
                    <a:pt x="0" y="2647"/>
                  </a:lnTo>
                  <a:cubicBezTo>
                    <a:pt x="0" y="4222"/>
                    <a:pt x="914" y="5577"/>
                    <a:pt x="2269" y="6301"/>
                  </a:cubicBezTo>
                  <a:lnTo>
                    <a:pt x="2269" y="3372"/>
                  </a:lnTo>
                  <a:cubicBezTo>
                    <a:pt x="2269" y="3214"/>
                    <a:pt x="2332" y="3120"/>
                    <a:pt x="2458" y="3056"/>
                  </a:cubicBezTo>
                  <a:cubicBezTo>
                    <a:pt x="2962" y="2804"/>
                    <a:pt x="3529" y="2678"/>
                    <a:pt x="4100" y="2678"/>
                  </a:cubicBezTo>
                  <a:cubicBezTo>
                    <a:pt x="4671" y="2678"/>
                    <a:pt x="5246" y="2804"/>
                    <a:pt x="5766" y="3056"/>
                  </a:cubicBezTo>
                  <a:cubicBezTo>
                    <a:pt x="5892" y="3151"/>
                    <a:pt x="5955" y="3277"/>
                    <a:pt x="5955" y="3372"/>
                  </a:cubicBezTo>
                  <a:lnTo>
                    <a:pt x="5955" y="6301"/>
                  </a:lnTo>
                  <a:cubicBezTo>
                    <a:pt x="7309" y="5640"/>
                    <a:pt x="8192" y="4254"/>
                    <a:pt x="8192" y="2647"/>
                  </a:cubicBezTo>
                  <a:lnTo>
                    <a:pt x="8192" y="536"/>
                  </a:lnTo>
                  <a:lnTo>
                    <a:pt x="7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5" name="Google Shape;6985;p72"/>
          <p:cNvGrpSpPr/>
          <p:nvPr/>
        </p:nvGrpSpPr>
        <p:grpSpPr>
          <a:xfrm>
            <a:off x="4881188" y="2894264"/>
            <a:ext cx="314662" cy="358971"/>
            <a:chOff x="-54793175" y="3198925"/>
            <a:chExt cx="279625" cy="319000"/>
          </a:xfrm>
        </p:grpSpPr>
        <p:sp>
          <p:nvSpPr>
            <p:cNvPr id="6986" name="Google Shape;6986;p72"/>
            <p:cNvSpPr/>
            <p:nvPr/>
          </p:nvSpPr>
          <p:spPr>
            <a:xfrm>
              <a:off x="-54532475" y="3354075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72"/>
            <p:cNvSpPr/>
            <p:nvPr/>
          </p:nvSpPr>
          <p:spPr>
            <a:xfrm>
              <a:off x="-54793175" y="3198925"/>
              <a:ext cx="97675" cy="126050"/>
            </a:xfrm>
            <a:custGeom>
              <a:avLst/>
              <a:gdLst/>
              <a:ahLst/>
              <a:cxnLst/>
              <a:rect l="l" t="t" r="r" b="b"/>
              <a:pathLst>
                <a:path w="3907" h="5042" extrusionOk="0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72"/>
            <p:cNvSpPr/>
            <p:nvPr/>
          </p:nvSpPr>
          <p:spPr>
            <a:xfrm>
              <a:off x="-54624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72"/>
            <p:cNvSpPr/>
            <p:nvPr/>
          </p:nvSpPr>
          <p:spPr>
            <a:xfrm>
              <a:off x="-54737250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72"/>
            <p:cNvSpPr/>
            <p:nvPr/>
          </p:nvSpPr>
          <p:spPr>
            <a:xfrm>
              <a:off x="-54770325" y="3218600"/>
              <a:ext cx="233925" cy="299325"/>
            </a:xfrm>
            <a:custGeom>
              <a:avLst/>
              <a:gdLst/>
              <a:ahLst/>
              <a:cxnLst/>
              <a:rect l="l" t="t" r="r" b="b"/>
              <a:pathLst>
                <a:path w="9357" h="11973" extrusionOk="0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72"/>
            <p:cNvSpPr/>
            <p:nvPr/>
          </p:nvSpPr>
          <p:spPr>
            <a:xfrm>
              <a:off x="-54612025" y="3198925"/>
              <a:ext cx="96100" cy="123675"/>
            </a:xfrm>
            <a:custGeom>
              <a:avLst/>
              <a:gdLst/>
              <a:ahLst/>
              <a:cxnLst/>
              <a:rect l="l" t="t" r="r" b="b"/>
              <a:pathLst>
                <a:path w="3844" h="4947" extrusionOk="0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72"/>
            <p:cNvSpPr/>
            <p:nvPr/>
          </p:nvSpPr>
          <p:spPr>
            <a:xfrm>
              <a:off x="-54793175" y="3353300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3" name="Google Shape;6993;p72"/>
          <p:cNvGrpSpPr/>
          <p:nvPr/>
        </p:nvGrpSpPr>
        <p:grpSpPr>
          <a:xfrm>
            <a:off x="4859020" y="3371455"/>
            <a:ext cx="358999" cy="342991"/>
            <a:chOff x="-54812875" y="3596675"/>
            <a:chExt cx="319025" cy="304800"/>
          </a:xfrm>
        </p:grpSpPr>
        <p:sp>
          <p:nvSpPr>
            <p:cNvPr id="6994" name="Google Shape;6994;p72"/>
            <p:cNvSpPr/>
            <p:nvPr/>
          </p:nvSpPr>
          <p:spPr>
            <a:xfrm>
              <a:off x="-54812875" y="3607700"/>
              <a:ext cx="74850" cy="293775"/>
            </a:xfrm>
            <a:custGeom>
              <a:avLst/>
              <a:gdLst/>
              <a:ahLst/>
              <a:cxnLst/>
              <a:rect l="l" t="t" r="r" b="b"/>
              <a:pathLst>
                <a:path w="2994" h="11751" extrusionOk="0">
                  <a:moveTo>
                    <a:pt x="1482" y="0"/>
                  </a:moveTo>
                  <a:lnTo>
                    <a:pt x="1482" y="2710"/>
                  </a:lnTo>
                  <a:cubicBezTo>
                    <a:pt x="1482" y="3749"/>
                    <a:pt x="1261" y="4789"/>
                    <a:pt x="788" y="5734"/>
                  </a:cubicBezTo>
                  <a:cubicBezTo>
                    <a:pt x="284" y="6805"/>
                    <a:pt x="1" y="7971"/>
                    <a:pt x="1" y="9168"/>
                  </a:cubicBezTo>
                  <a:cubicBezTo>
                    <a:pt x="1" y="10050"/>
                    <a:pt x="505" y="10901"/>
                    <a:pt x="1261" y="11405"/>
                  </a:cubicBezTo>
                  <a:lnTo>
                    <a:pt x="1639" y="11689"/>
                  </a:lnTo>
                  <a:cubicBezTo>
                    <a:pt x="1707" y="11731"/>
                    <a:pt x="1781" y="11750"/>
                    <a:pt x="1854" y="11750"/>
                  </a:cubicBezTo>
                  <a:cubicBezTo>
                    <a:pt x="2052" y="11750"/>
                    <a:pt x="2238" y="11604"/>
                    <a:pt x="2238" y="11374"/>
                  </a:cubicBezTo>
                  <a:lnTo>
                    <a:pt x="2238" y="9326"/>
                  </a:lnTo>
                  <a:cubicBezTo>
                    <a:pt x="2238" y="8570"/>
                    <a:pt x="2364" y="7751"/>
                    <a:pt x="2584" y="7026"/>
                  </a:cubicBezTo>
                  <a:cubicBezTo>
                    <a:pt x="2836" y="6270"/>
                    <a:pt x="2994" y="5545"/>
                    <a:pt x="2994" y="4758"/>
                  </a:cubicBezTo>
                  <a:lnTo>
                    <a:pt x="2994" y="3718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72"/>
            <p:cNvSpPr/>
            <p:nvPr/>
          </p:nvSpPr>
          <p:spPr>
            <a:xfrm>
              <a:off x="-54662425" y="36218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47" y="0"/>
                  </a:moveTo>
                  <a:cubicBezTo>
                    <a:pt x="158" y="315"/>
                    <a:pt x="0" y="757"/>
                    <a:pt x="0" y="1229"/>
                  </a:cubicBezTo>
                  <a:cubicBezTo>
                    <a:pt x="0" y="1702"/>
                    <a:pt x="189" y="2143"/>
                    <a:pt x="347" y="2458"/>
                  </a:cubicBezTo>
                  <a:cubicBezTo>
                    <a:pt x="504" y="2143"/>
                    <a:pt x="725" y="1702"/>
                    <a:pt x="725" y="1229"/>
                  </a:cubicBezTo>
                  <a:cubicBezTo>
                    <a:pt x="725" y="757"/>
                    <a:pt x="504" y="315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72"/>
            <p:cNvSpPr/>
            <p:nvPr/>
          </p:nvSpPr>
          <p:spPr>
            <a:xfrm>
              <a:off x="-54737250" y="3652600"/>
              <a:ext cx="66175" cy="37825"/>
            </a:xfrm>
            <a:custGeom>
              <a:avLst/>
              <a:gdLst/>
              <a:ahLst/>
              <a:cxnLst/>
              <a:rect l="l" t="t" r="r" b="b"/>
              <a:pathLst>
                <a:path w="2647" h="1513" extrusionOk="0">
                  <a:moveTo>
                    <a:pt x="0" y="0"/>
                  </a:moveTo>
                  <a:lnTo>
                    <a:pt x="599" y="1512"/>
                  </a:lnTo>
                  <a:lnTo>
                    <a:pt x="2647" y="1512"/>
                  </a:lnTo>
                  <a:cubicBezTo>
                    <a:pt x="2458" y="1103"/>
                    <a:pt x="2206" y="599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72"/>
            <p:cNvSpPr/>
            <p:nvPr/>
          </p:nvSpPr>
          <p:spPr>
            <a:xfrm>
              <a:off x="-54568700" y="3608475"/>
              <a:ext cx="74850" cy="293000"/>
            </a:xfrm>
            <a:custGeom>
              <a:avLst/>
              <a:gdLst/>
              <a:ahLst/>
              <a:cxnLst/>
              <a:rect l="l" t="t" r="r" b="b"/>
              <a:pathLst>
                <a:path w="2994" h="11720" extrusionOk="0">
                  <a:moveTo>
                    <a:pt x="1481" y="1"/>
                  </a:moveTo>
                  <a:lnTo>
                    <a:pt x="851" y="1576"/>
                  </a:lnTo>
                  <a:lnTo>
                    <a:pt x="0" y="3750"/>
                  </a:lnTo>
                  <a:lnTo>
                    <a:pt x="0" y="4727"/>
                  </a:lnTo>
                  <a:cubicBezTo>
                    <a:pt x="0" y="5514"/>
                    <a:pt x="158" y="6270"/>
                    <a:pt x="378" y="6995"/>
                  </a:cubicBezTo>
                  <a:cubicBezTo>
                    <a:pt x="630" y="7751"/>
                    <a:pt x="757" y="8539"/>
                    <a:pt x="757" y="9295"/>
                  </a:cubicBezTo>
                  <a:lnTo>
                    <a:pt x="757" y="11343"/>
                  </a:lnTo>
                  <a:cubicBezTo>
                    <a:pt x="757" y="11573"/>
                    <a:pt x="925" y="11719"/>
                    <a:pt x="1115" y="11719"/>
                  </a:cubicBezTo>
                  <a:cubicBezTo>
                    <a:pt x="1184" y="11719"/>
                    <a:pt x="1256" y="11700"/>
                    <a:pt x="1324" y="11658"/>
                  </a:cubicBezTo>
                  <a:lnTo>
                    <a:pt x="1733" y="11374"/>
                  </a:lnTo>
                  <a:cubicBezTo>
                    <a:pt x="2489" y="10870"/>
                    <a:pt x="2993" y="10051"/>
                    <a:pt x="2993" y="9137"/>
                  </a:cubicBezTo>
                  <a:cubicBezTo>
                    <a:pt x="2993" y="8003"/>
                    <a:pt x="2710" y="6774"/>
                    <a:pt x="2206" y="5735"/>
                  </a:cubicBezTo>
                  <a:cubicBezTo>
                    <a:pt x="1733" y="4790"/>
                    <a:pt x="1481" y="3781"/>
                    <a:pt x="1481" y="2710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72"/>
            <p:cNvSpPr/>
            <p:nvPr/>
          </p:nvSpPr>
          <p:spPr>
            <a:xfrm>
              <a:off x="-54636450" y="3652600"/>
              <a:ext cx="66975" cy="37825"/>
            </a:xfrm>
            <a:custGeom>
              <a:avLst/>
              <a:gdLst/>
              <a:ahLst/>
              <a:cxnLst/>
              <a:rect l="l" t="t" r="r" b="b"/>
              <a:pathLst>
                <a:path w="2679" h="1513" extrusionOk="0">
                  <a:moveTo>
                    <a:pt x="411" y="0"/>
                  </a:moveTo>
                  <a:cubicBezTo>
                    <a:pt x="411" y="599"/>
                    <a:pt x="221" y="1103"/>
                    <a:pt x="1" y="1512"/>
                  </a:cubicBezTo>
                  <a:lnTo>
                    <a:pt x="2080" y="1512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72"/>
            <p:cNvSpPr/>
            <p:nvPr/>
          </p:nvSpPr>
          <p:spPr>
            <a:xfrm>
              <a:off x="-54760100" y="3596675"/>
              <a:ext cx="212675" cy="37025"/>
            </a:xfrm>
            <a:custGeom>
              <a:avLst/>
              <a:gdLst/>
              <a:ahLst/>
              <a:cxnLst/>
              <a:rect l="l" t="t" r="r" b="b"/>
              <a:pathLst>
                <a:path w="8507" h="1481" extrusionOk="0">
                  <a:moveTo>
                    <a:pt x="1" y="0"/>
                  </a:moveTo>
                  <a:lnTo>
                    <a:pt x="599" y="1481"/>
                  </a:lnTo>
                  <a:lnTo>
                    <a:pt x="3246" y="1481"/>
                  </a:lnTo>
                  <a:cubicBezTo>
                    <a:pt x="3466" y="693"/>
                    <a:pt x="3939" y="158"/>
                    <a:pt x="4002" y="95"/>
                  </a:cubicBezTo>
                  <a:cubicBezTo>
                    <a:pt x="4081" y="32"/>
                    <a:pt x="4183" y="0"/>
                    <a:pt x="4281" y="0"/>
                  </a:cubicBezTo>
                  <a:close/>
                  <a:moveTo>
                    <a:pt x="4281" y="0"/>
                  </a:moveTo>
                  <a:cubicBezTo>
                    <a:pt x="4380" y="0"/>
                    <a:pt x="4474" y="32"/>
                    <a:pt x="4537" y="95"/>
                  </a:cubicBezTo>
                  <a:cubicBezTo>
                    <a:pt x="4569" y="158"/>
                    <a:pt x="5041" y="693"/>
                    <a:pt x="5294" y="1481"/>
                  </a:cubicBezTo>
                  <a:lnTo>
                    <a:pt x="7940" y="1481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72"/>
            <p:cNvSpPr/>
            <p:nvPr/>
          </p:nvSpPr>
          <p:spPr>
            <a:xfrm>
              <a:off x="-54738050" y="3708500"/>
              <a:ext cx="169375" cy="186700"/>
            </a:xfrm>
            <a:custGeom>
              <a:avLst/>
              <a:gdLst/>
              <a:ahLst/>
              <a:cxnLst/>
              <a:rect l="l" t="t" r="r" b="b"/>
              <a:pathLst>
                <a:path w="6775" h="7468" extrusionOk="0">
                  <a:moveTo>
                    <a:pt x="1891" y="1513"/>
                  </a:moveTo>
                  <a:cubicBezTo>
                    <a:pt x="2080" y="1513"/>
                    <a:pt x="2238" y="1671"/>
                    <a:pt x="2238" y="1860"/>
                  </a:cubicBezTo>
                  <a:cubicBezTo>
                    <a:pt x="2238" y="2049"/>
                    <a:pt x="2080" y="2206"/>
                    <a:pt x="1891" y="2206"/>
                  </a:cubicBezTo>
                  <a:cubicBezTo>
                    <a:pt x="1702" y="2206"/>
                    <a:pt x="1545" y="2112"/>
                    <a:pt x="1545" y="1860"/>
                  </a:cubicBezTo>
                  <a:cubicBezTo>
                    <a:pt x="1545" y="1671"/>
                    <a:pt x="1702" y="1513"/>
                    <a:pt x="1891" y="1513"/>
                  </a:cubicBezTo>
                  <a:close/>
                  <a:moveTo>
                    <a:pt x="4884" y="1545"/>
                  </a:moveTo>
                  <a:cubicBezTo>
                    <a:pt x="5073" y="1545"/>
                    <a:pt x="5231" y="1702"/>
                    <a:pt x="5231" y="1891"/>
                  </a:cubicBezTo>
                  <a:cubicBezTo>
                    <a:pt x="5231" y="2112"/>
                    <a:pt x="5073" y="2269"/>
                    <a:pt x="4884" y="2269"/>
                  </a:cubicBezTo>
                  <a:cubicBezTo>
                    <a:pt x="4695" y="2269"/>
                    <a:pt x="4538" y="2112"/>
                    <a:pt x="4538" y="1891"/>
                  </a:cubicBezTo>
                  <a:cubicBezTo>
                    <a:pt x="4538" y="1702"/>
                    <a:pt x="4695" y="1545"/>
                    <a:pt x="4884" y="1545"/>
                  </a:cubicBezTo>
                  <a:close/>
                  <a:moveTo>
                    <a:pt x="4404" y="4073"/>
                  </a:moveTo>
                  <a:cubicBezTo>
                    <a:pt x="4498" y="4073"/>
                    <a:pt x="4585" y="4112"/>
                    <a:pt x="4632" y="4191"/>
                  </a:cubicBezTo>
                  <a:cubicBezTo>
                    <a:pt x="4853" y="4286"/>
                    <a:pt x="4853" y="4538"/>
                    <a:pt x="4695" y="4695"/>
                  </a:cubicBezTo>
                  <a:cubicBezTo>
                    <a:pt x="4317" y="5042"/>
                    <a:pt x="3844" y="5231"/>
                    <a:pt x="3340" y="5231"/>
                  </a:cubicBezTo>
                  <a:cubicBezTo>
                    <a:pt x="2836" y="5231"/>
                    <a:pt x="2364" y="5042"/>
                    <a:pt x="2049" y="4695"/>
                  </a:cubicBezTo>
                  <a:cubicBezTo>
                    <a:pt x="1891" y="4538"/>
                    <a:pt x="1891" y="4286"/>
                    <a:pt x="2049" y="4191"/>
                  </a:cubicBezTo>
                  <a:cubicBezTo>
                    <a:pt x="2127" y="4112"/>
                    <a:pt x="2222" y="4073"/>
                    <a:pt x="2312" y="4073"/>
                  </a:cubicBezTo>
                  <a:cubicBezTo>
                    <a:pt x="2403" y="4073"/>
                    <a:pt x="2490" y="4112"/>
                    <a:pt x="2553" y="4191"/>
                  </a:cubicBezTo>
                  <a:cubicBezTo>
                    <a:pt x="2773" y="4412"/>
                    <a:pt x="3057" y="4522"/>
                    <a:pt x="3340" y="4522"/>
                  </a:cubicBezTo>
                  <a:cubicBezTo>
                    <a:pt x="3624" y="4522"/>
                    <a:pt x="3907" y="4412"/>
                    <a:pt x="4128" y="4191"/>
                  </a:cubicBezTo>
                  <a:cubicBezTo>
                    <a:pt x="4207" y="4112"/>
                    <a:pt x="4309" y="4073"/>
                    <a:pt x="4404" y="4073"/>
                  </a:cubicBezTo>
                  <a:close/>
                  <a:moveTo>
                    <a:pt x="757" y="1"/>
                  </a:moveTo>
                  <a:lnTo>
                    <a:pt x="757" y="694"/>
                  </a:lnTo>
                  <a:cubicBezTo>
                    <a:pt x="757" y="1513"/>
                    <a:pt x="631" y="2332"/>
                    <a:pt x="347" y="3088"/>
                  </a:cubicBezTo>
                  <a:cubicBezTo>
                    <a:pt x="1" y="4160"/>
                    <a:pt x="1" y="4947"/>
                    <a:pt x="1" y="5672"/>
                  </a:cubicBezTo>
                  <a:cubicBezTo>
                    <a:pt x="757" y="6743"/>
                    <a:pt x="2017" y="7468"/>
                    <a:pt x="3403" y="7468"/>
                  </a:cubicBezTo>
                  <a:cubicBezTo>
                    <a:pt x="4758" y="7468"/>
                    <a:pt x="6018" y="6774"/>
                    <a:pt x="6774" y="5672"/>
                  </a:cubicBezTo>
                  <a:cubicBezTo>
                    <a:pt x="6774" y="4947"/>
                    <a:pt x="6774" y="4160"/>
                    <a:pt x="6428" y="3088"/>
                  </a:cubicBezTo>
                  <a:cubicBezTo>
                    <a:pt x="6144" y="2332"/>
                    <a:pt x="6018" y="1513"/>
                    <a:pt x="6018" y="694"/>
                  </a:cubicBezTo>
                  <a:lnTo>
                    <a:pt x="60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1" name="Google Shape;7001;p72"/>
          <p:cNvSpPr/>
          <p:nvPr/>
        </p:nvSpPr>
        <p:spPr>
          <a:xfrm>
            <a:off x="5033910" y="3745725"/>
            <a:ext cx="8018" cy="900"/>
          </a:xfrm>
          <a:custGeom>
            <a:avLst/>
            <a:gdLst/>
            <a:ahLst/>
            <a:cxnLst/>
            <a:rect l="l" t="t" r="r" b="b"/>
            <a:pathLst>
              <a:path w="285" h="32" extrusionOk="0">
                <a:moveTo>
                  <a:pt x="1" y="0"/>
                </a:moveTo>
                <a:cubicBezTo>
                  <a:pt x="95" y="32"/>
                  <a:pt x="158" y="32"/>
                  <a:pt x="284" y="32"/>
                </a:cubicBezTo>
                <a:cubicBezTo>
                  <a:pt x="221" y="32"/>
                  <a:pt x="127" y="0"/>
                  <a:pt x="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2" name="Google Shape;7002;p72"/>
          <p:cNvSpPr/>
          <p:nvPr/>
        </p:nvSpPr>
        <p:spPr>
          <a:xfrm>
            <a:off x="5034361" y="3746598"/>
            <a:ext cx="7118" cy="928"/>
          </a:xfrm>
          <a:custGeom>
            <a:avLst/>
            <a:gdLst/>
            <a:ahLst/>
            <a:cxnLst/>
            <a:rect l="l" t="t" r="r" b="b"/>
            <a:pathLst>
              <a:path w="253" h="33" extrusionOk="0">
                <a:moveTo>
                  <a:pt x="253" y="1"/>
                </a:moveTo>
                <a:lnTo>
                  <a:pt x="253" y="1"/>
                </a:lnTo>
                <a:cubicBezTo>
                  <a:pt x="189" y="1"/>
                  <a:pt x="64" y="1"/>
                  <a:pt x="1" y="32"/>
                </a:cubicBezTo>
                <a:cubicBezTo>
                  <a:pt x="95" y="1"/>
                  <a:pt x="190" y="1"/>
                  <a:pt x="25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3" name="Google Shape;7003;p72"/>
          <p:cNvGrpSpPr/>
          <p:nvPr/>
        </p:nvGrpSpPr>
        <p:grpSpPr>
          <a:xfrm>
            <a:off x="4881188" y="3827938"/>
            <a:ext cx="314662" cy="358099"/>
            <a:chOff x="-54793175" y="3982600"/>
            <a:chExt cx="279625" cy="318225"/>
          </a:xfrm>
        </p:grpSpPr>
        <p:sp>
          <p:nvSpPr>
            <p:cNvPr id="7004" name="Google Shape;7004;p72"/>
            <p:cNvSpPr/>
            <p:nvPr/>
          </p:nvSpPr>
          <p:spPr>
            <a:xfrm>
              <a:off x="-54646675" y="39826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0" y="1"/>
                  </a:moveTo>
                  <a:cubicBezTo>
                    <a:pt x="1261" y="221"/>
                    <a:pt x="2237" y="2080"/>
                    <a:pt x="2332" y="4443"/>
                  </a:cubicBezTo>
                  <a:lnTo>
                    <a:pt x="4128" y="4443"/>
                  </a:lnTo>
                  <a:cubicBezTo>
                    <a:pt x="4380" y="4443"/>
                    <a:pt x="4537" y="4254"/>
                    <a:pt x="4506" y="4002"/>
                  </a:cubicBezTo>
                  <a:cubicBezTo>
                    <a:pt x="4128" y="1859"/>
                    <a:pt x="2300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72"/>
            <p:cNvSpPr/>
            <p:nvPr/>
          </p:nvSpPr>
          <p:spPr>
            <a:xfrm>
              <a:off x="-54644325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" y="1"/>
                  </a:moveTo>
                  <a:lnTo>
                    <a:pt x="1" y="3624"/>
                  </a:lnTo>
                  <a:lnTo>
                    <a:pt x="1450" y="3624"/>
                  </a:lnTo>
                  <a:cubicBezTo>
                    <a:pt x="1419" y="1765"/>
                    <a:pt x="726" y="37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72"/>
            <p:cNvSpPr/>
            <p:nvPr/>
          </p:nvSpPr>
          <p:spPr>
            <a:xfrm>
              <a:off x="-54773475" y="39834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4537" y="0"/>
                  </a:moveTo>
                  <a:lnTo>
                    <a:pt x="4537" y="0"/>
                  </a:lnTo>
                  <a:cubicBezTo>
                    <a:pt x="2237" y="126"/>
                    <a:pt x="378" y="1827"/>
                    <a:pt x="32" y="4033"/>
                  </a:cubicBezTo>
                  <a:cubicBezTo>
                    <a:pt x="0" y="4253"/>
                    <a:pt x="189" y="4442"/>
                    <a:pt x="378" y="4442"/>
                  </a:cubicBezTo>
                  <a:lnTo>
                    <a:pt x="2205" y="4442"/>
                  </a:lnTo>
                  <a:cubicBezTo>
                    <a:pt x="2268" y="2079"/>
                    <a:pt x="3277" y="252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72"/>
            <p:cNvSpPr/>
            <p:nvPr/>
          </p:nvSpPr>
          <p:spPr>
            <a:xfrm>
              <a:off x="-54699450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450" y="1"/>
                  </a:moveTo>
                  <a:cubicBezTo>
                    <a:pt x="725" y="379"/>
                    <a:pt x="64" y="1765"/>
                    <a:pt x="1" y="3624"/>
                  </a:cubicBezTo>
                  <a:lnTo>
                    <a:pt x="1450" y="3624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72"/>
            <p:cNvSpPr/>
            <p:nvPr/>
          </p:nvSpPr>
          <p:spPr>
            <a:xfrm>
              <a:off x="-54756150" y="4112550"/>
              <a:ext cx="204800" cy="188275"/>
            </a:xfrm>
            <a:custGeom>
              <a:avLst/>
              <a:gdLst/>
              <a:ahLst/>
              <a:cxnLst/>
              <a:rect l="l" t="t" r="r" b="b"/>
              <a:pathLst>
                <a:path w="8192" h="7531" extrusionOk="0">
                  <a:moveTo>
                    <a:pt x="2615" y="1545"/>
                  </a:moveTo>
                  <a:cubicBezTo>
                    <a:pt x="2804" y="1545"/>
                    <a:pt x="2962" y="1671"/>
                    <a:pt x="2962" y="1891"/>
                  </a:cubicBezTo>
                  <a:cubicBezTo>
                    <a:pt x="2962" y="2080"/>
                    <a:pt x="2804" y="2238"/>
                    <a:pt x="2615" y="2238"/>
                  </a:cubicBezTo>
                  <a:cubicBezTo>
                    <a:pt x="2426" y="2238"/>
                    <a:pt x="2269" y="2080"/>
                    <a:pt x="2269" y="1891"/>
                  </a:cubicBezTo>
                  <a:cubicBezTo>
                    <a:pt x="2269" y="1702"/>
                    <a:pt x="2426" y="1545"/>
                    <a:pt x="2615" y="1545"/>
                  </a:cubicBezTo>
                  <a:close/>
                  <a:moveTo>
                    <a:pt x="5608" y="1545"/>
                  </a:moveTo>
                  <a:cubicBezTo>
                    <a:pt x="5797" y="1545"/>
                    <a:pt x="5955" y="1671"/>
                    <a:pt x="5955" y="1891"/>
                  </a:cubicBezTo>
                  <a:cubicBezTo>
                    <a:pt x="5955" y="2080"/>
                    <a:pt x="5797" y="2238"/>
                    <a:pt x="5608" y="2238"/>
                  </a:cubicBezTo>
                  <a:cubicBezTo>
                    <a:pt x="5419" y="2238"/>
                    <a:pt x="5262" y="2080"/>
                    <a:pt x="5262" y="1891"/>
                  </a:cubicBezTo>
                  <a:cubicBezTo>
                    <a:pt x="5199" y="1702"/>
                    <a:pt x="5419" y="1545"/>
                    <a:pt x="5608" y="1545"/>
                  </a:cubicBezTo>
                  <a:close/>
                  <a:moveTo>
                    <a:pt x="5163" y="4104"/>
                  </a:moveTo>
                  <a:cubicBezTo>
                    <a:pt x="5262" y="4104"/>
                    <a:pt x="5356" y="4144"/>
                    <a:pt x="5419" y="4223"/>
                  </a:cubicBezTo>
                  <a:cubicBezTo>
                    <a:pt x="5577" y="4380"/>
                    <a:pt x="5577" y="4601"/>
                    <a:pt x="5419" y="4727"/>
                  </a:cubicBezTo>
                  <a:cubicBezTo>
                    <a:pt x="5073" y="5073"/>
                    <a:pt x="4568" y="5262"/>
                    <a:pt x="4064" y="5262"/>
                  </a:cubicBezTo>
                  <a:cubicBezTo>
                    <a:pt x="3560" y="5262"/>
                    <a:pt x="3088" y="5073"/>
                    <a:pt x="2773" y="4727"/>
                  </a:cubicBezTo>
                  <a:cubicBezTo>
                    <a:pt x="2615" y="4569"/>
                    <a:pt x="2615" y="4317"/>
                    <a:pt x="2773" y="4223"/>
                  </a:cubicBezTo>
                  <a:cubicBezTo>
                    <a:pt x="2851" y="4144"/>
                    <a:pt x="2946" y="4104"/>
                    <a:pt x="3040" y="4104"/>
                  </a:cubicBezTo>
                  <a:cubicBezTo>
                    <a:pt x="3135" y="4104"/>
                    <a:pt x="3229" y="4144"/>
                    <a:pt x="3308" y="4223"/>
                  </a:cubicBezTo>
                  <a:cubicBezTo>
                    <a:pt x="3529" y="4427"/>
                    <a:pt x="3820" y="4530"/>
                    <a:pt x="4108" y="4530"/>
                  </a:cubicBezTo>
                  <a:cubicBezTo>
                    <a:pt x="4395" y="4530"/>
                    <a:pt x="4679" y="4427"/>
                    <a:pt x="4883" y="4223"/>
                  </a:cubicBezTo>
                  <a:cubicBezTo>
                    <a:pt x="4962" y="4144"/>
                    <a:pt x="5065" y="4104"/>
                    <a:pt x="5163" y="4104"/>
                  </a:cubicBezTo>
                  <a:close/>
                  <a:moveTo>
                    <a:pt x="0" y="1"/>
                  </a:moveTo>
                  <a:lnTo>
                    <a:pt x="0" y="3435"/>
                  </a:lnTo>
                  <a:cubicBezTo>
                    <a:pt x="0" y="5672"/>
                    <a:pt x="1859" y="7531"/>
                    <a:pt x="4096" y="7531"/>
                  </a:cubicBezTo>
                  <a:cubicBezTo>
                    <a:pt x="6364" y="7531"/>
                    <a:pt x="8191" y="5672"/>
                    <a:pt x="8191" y="3435"/>
                  </a:cubicBezTo>
                  <a:lnTo>
                    <a:pt x="8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72"/>
            <p:cNvSpPr/>
            <p:nvPr/>
          </p:nvSpPr>
          <p:spPr>
            <a:xfrm>
              <a:off x="-54532475" y="4136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72"/>
            <p:cNvSpPr/>
            <p:nvPr/>
          </p:nvSpPr>
          <p:spPr>
            <a:xfrm>
              <a:off x="-547931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316" y="284"/>
                    <a:pt x="0" y="757"/>
                    <a:pt x="0" y="1292"/>
                  </a:cubicBezTo>
                  <a:cubicBezTo>
                    <a:pt x="0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1" name="Google Shape;7011;p72"/>
          <p:cNvGrpSpPr/>
          <p:nvPr/>
        </p:nvGrpSpPr>
        <p:grpSpPr>
          <a:xfrm>
            <a:off x="7092647" y="2887174"/>
            <a:ext cx="314662" cy="358099"/>
            <a:chOff x="-52832000" y="3192625"/>
            <a:chExt cx="279625" cy="318225"/>
          </a:xfrm>
        </p:grpSpPr>
        <p:sp>
          <p:nvSpPr>
            <p:cNvPr id="7012" name="Google Shape;7012;p72"/>
            <p:cNvSpPr/>
            <p:nvPr/>
          </p:nvSpPr>
          <p:spPr>
            <a:xfrm>
              <a:off x="-52574450" y="3306025"/>
              <a:ext cx="22075" cy="110300"/>
            </a:xfrm>
            <a:custGeom>
              <a:avLst/>
              <a:gdLst/>
              <a:ahLst/>
              <a:cxnLst/>
              <a:rect l="l" t="t" r="r" b="b"/>
              <a:pathLst>
                <a:path w="883" h="441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348"/>
                    <a:pt x="127" y="726"/>
                    <a:pt x="127" y="1104"/>
                  </a:cubicBezTo>
                  <a:lnTo>
                    <a:pt x="127" y="3939"/>
                  </a:lnTo>
                  <a:cubicBezTo>
                    <a:pt x="127" y="4097"/>
                    <a:pt x="127" y="4254"/>
                    <a:pt x="95" y="4412"/>
                  </a:cubicBezTo>
                  <a:cubicBezTo>
                    <a:pt x="537" y="4254"/>
                    <a:pt x="883" y="3876"/>
                    <a:pt x="883" y="3341"/>
                  </a:cubicBezTo>
                  <a:lnTo>
                    <a:pt x="883" y="1104"/>
                  </a:lnTo>
                  <a:cubicBezTo>
                    <a:pt x="883" y="600"/>
                    <a:pt x="537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72"/>
            <p:cNvSpPr/>
            <p:nvPr/>
          </p:nvSpPr>
          <p:spPr>
            <a:xfrm>
              <a:off x="-52826475" y="3192625"/>
              <a:ext cx="267800" cy="100050"/>
            </a:xfrm>
            <a:custGeom>
              <a:avLst/>
              <a:gdLst/>
              <a:ahLst/>
              <a:cxnLst/>
              <a:rect l="l" t="t" r="r" b="b"/>
              <a:pathLst>
                <a:path w="10712" h="4002" extrusionOk="0">
                  <a:moveTo>
                    <a:pt x="5356" y="0"/>
                  </a:moveTo>
                  <a:cubicBezTo>
                    <a:pt x="2836" y="0"/>
                    <a:pt x="725" y="1670"/>
                    <a:pt x="0" y="4001"/>
                  </a:cubicBezTo>
                  <a:cubicBezTo>
                    <a:pt x="284" y="3844"/>
                    <a:pt x="567" y="3749"/>
                    <a:pt x="882" y="3749"/>
                  </a:cubicBezTo>
                  <a:cubicBezTo>
                    <a:pt x="1639" y="2017"/>
                    <a:pt x="3371" y="756"/>
                    <a:pt x="5356" y="756"/>
                  </a:cubicBezTo>
                  <a:cubicBezTo>
                    <a:pt x="7373" y="756"/>
                    <a:pt x="9105" y="1985"/>
                    <a:pt x="9861" y="3749"/>
                  </a:cubicBezTo>
                  <a:cubicBezTo>
                    <a:pt x="10176" y="3749"/>
                    <a:pt x="10492" y="3844"/>
                    <a:pt x="10712" y="4001"/>
                  </a:cubicBezTo>
                  <a:cubicBezTo>
                    <a:pt x="10019" y="1702"/>
                    <a:pt x="7877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72"/>
            <p:cNvSpPr/>
            <p:nvPr/>
          </p:nvSpPr>
          <p:spPr>
            <a:xfrm>
              <a:off x="-52794975" y="3361175"/>
              <a:ext cx="204800" cy="149675"/>
            </a:xfrm>
            <a:custGeom>
              <a:avLst/>
              <a:gdLst/>
              <a:ahLst/>
              <a:cxnLst/>
              <a:rect l="l" t="t" r="r" b="b"/>
              <a:pathLst>
                <a:path w="8192" h="5987" extrusionOk="0">
                  <a:moveTo>
                    <a:pt x="5132" y="2560"/>
                  </a:moveTo>
                  <a:cubicBezTo>
                    <a:pt x="5230" y="2560"/>
                    <a:pt x="5325" y="2599"/>
                    <a:pt x="5388" y="2678"/>
                  </a:cubicBezTo>
                  <a:cubicBezTo>
                    <a:pt x="5577" y="2836"/>
                    <a:pt x="5577" y="3088"/>
                    <a:pt x="5419" y="3182"/>
                  </a:cubicBezTo>
                  <a:cubicBezTo>
                    <a:pt x="5073" y="3560"/>
                    <a:pt x="4569" y="3749"/>
                    <a:pt x="4096" y="3749"/>
                  </a:cubicBezTo>
                  <a:cubicBezTo>
                    <a:pt x="3592" y="3749"/>
                    <a:pt x="3120" y="3560"/>
                    <a:pt x="2773" y="3182"/>
                  </a:cubicBezTo>
                  <a:cubicBezTo>
                    <a:pt x="2615" y="3025"/>
                    <a:pt x="2615" y="2804"/>
                    <a:pt x="2773" y="2678"/>
                  </a:cubicBezTo>
                  <a:cubicBezTo>
                    <a:pt x="2852" y="2599"/>
                    <a:pt x="2946" y="2560"/>
                    <a:pt x="3037" y="2560"/>
                  </a:cubicBezTo>
                  <a:cubicBezTo>
                    <a:pt x="3127" y="2560"/>
                    <a:pt x="3214" y="2599"/>
                    <a:pt x="3277" y="2678"/>
                  </a:cubicBezTo>
                  <a:cubicBezTo>
                    <a:pt x="3498" y="2899"/>
                    <a:pt x="3781" y="3009"/>
                    <a:pt x="4065" y="3009"/>
                  </a:cubicBezTo>
                  <a:cubicBezTo>
                    <a:pt x="4348" y="3009"/>
                    <a:pt x="4632" y="2899"/>
                    <a:pt x="4852" y="2678"/>
                  </a:cubicBezTo>
                  <a:cubicBezTo>
                    <a:pt x="4931" y="2599"/>
                    <a:pt x="5033" y="2560"/>
                    <a:pt x="5132" y="2560"/>
                  </a:cubicBezTo>
                  <a:close/>
                  <a:moveTo>
                    <a:pt x="1" y="0"/>
                  </a:moveTo>
                  <a:lnTo>
                    <a:pt x="1" y="1859"/>
                  </a:lnTo>
                  <a:cubicBezTo>
                    <a:pt x="1" y="2993"/>
                    <a:pt x="473" y="4127"/>
                    <a:pt x="1355" y="4915"/>
                  </a:cubicBezTo>
                  <a:cubicBezTo>
                    <a:pt x="2111" y="5640"/>
                    <a:pt x="3088" y="5986"/>
                    <a:pt x="4096" y="5986"/>
                  </a:cubicBezTo>
                  <a:lnTo>
                    <a:pt x="4506" y="5986"/>
                  </a:lnTo>
                  <a:cubicBezTo>
                    <a:pt x="6585" y="5797"/>
                    <a:pt x="8192" y="3907"/>
                    <a:pt x="8192" y="1733"/>
                  </a:cubicBezTo>
                  <a:lnTo>
                    <a:pt x="8192" y="32"/>
                  </a:lnTo>
                  <a:cubicBezTo>
                    <a:pt x="8192" y="1261"/>
                    <a:pt x="7215" y="2237"/>
                    <a:pt x="5955" y="2237"/>
                  </a:cubicBezTo>
                  <a:cubicBezTo>
                    <a:pt x="5167" y="2237"/>
                    <a:pt x="4506" y="1859"/>
                    <a:pt x="4096" y="1229"/>
                  </a:cubicBezTo>
                  <a:cubicBezTo>
                    <a:pt x="3718" y="1796"/>
                    <a:pt x="2994" y="2237"/>
                    <a:pt x="2269" y="2237"/>
                  </a:cubicBezTo>
                  <a:cubicBezTo>
                    <a:pt x="1040" y="2237"/>
                    <a:pt x="1" y="126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72"/>
            <p:cNvSpPr/>
            <p:nvPr/>
          </p:nvSpPr>
          <p:spPr>
            <a:xfrm>
              <a:off x="-52791025" y="3231225"/>
              <a:ext cx="137850" cy="74825"/>
            </a:xfrm>
            <a:custGeom>
              <a:avLst/>
              <a:gdLst/>
              <a:ahLst/>
              <a:cxnLst/>
              <a:rect l="l" t="t" r="r" b="b"/>
              <a:pathLst>
                <a:path w="5514" h="2993" extrusionOk="0">
                  <a:moveTo>
                    <a:pt x="3938" y="0"/>
                  </a:moveTo>
                  <a:cubicBezTo>
                    <a:pt x="2048" y="0"/>
                    <a:pt x="473" y="1260"/>
                    <a:pt x="0" y="2993"/>
                  </a:cubicBezTo>
                  <a:lnTo>
                    <a:pt x="1701" y="2993"/>
                  </a:lnTo>
                  <a:cubicBezTo>
                    <a:pt x="3434" y="2993"/>
                    <a:pt x="4946" y="1890"/>
                    <a:pt x="5513" y="315"/>
                  </a:cubicBezTo>
                  <a:cubicBezTo>
                    <a:pt x="5041" y="126"/>
                    <a:pt x="4505" y="0"/>
                    <a:pt x="3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72"/>
            <p:cNvSpPr/>
            <p:nvPr/>
          </p:nvSpPr>
          <p:spPr>
            <a:xfrm>
              <a:off x="-52683125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00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72"/>
            <p:cNvSpPr/>
            <p:nvPr/>
          </p:nvSpPr>
          <p:spPr>
            <a:xfrm>
              <a:off x="-52794975" y="3247750"/>
              <a:ext cx="204800" cy="104000"/>
            </a:xfrm>
            <a:custGeom>
              <a:avLst/>
              <a:gdLst/>
              <a:ahLst/>
              <a:cxnLst/>
              <a:rect l="l" t="t" r="r" b="b"/>
              <a:pathLst>
                <a:path w="8192" h="4160" extrusionOk="0">
                  <a:moveTo>
                    <a:pt x="6365" y="1"/>
                  </a:moveTo>
                  <a:cubicBezTo>
                    <a:pt x="5640" y="1828"/>
                    <a:pt x="3876" y="3025"/>
                    <a:pt x="1859" y="3025"/>
                  </a:cubicBezTo>
                  <a:lnTo>
                    <a:pt x="1" y="3025"/>
                  </a:lnTo>
                  <a:lnTo>
                    <a:pt x="1" y="3403"/>
                  </a:lnTo>
                  <a:lnTo>
                    <a:pt x="1" y="4159"/>
                  </a:lnTo>
                  <a:cubicBezTo>
                    <a:pt x="1" y="3939"/>
                    <a:pt x="158" y="3781"/>
                    <a:pt x="379" y="3781"/>
                  </a:cubicBezTo>
                  <a:lnTo>
                    <a:pt x="7814" y="3781"/>
                  </a:lnTo>
                  <a:cubicBezTo>
                    <a:pt x="8003" y="3781"/>
                    <a:pt x="8160" y="3939"/>
                    <a:pt x="8160" y="4159"/>
                  </a:cubicBezTo>
                  <a:lnTo>
                    <a:pt x="8160" y="3403"/>
                  </a:lnTo>
                  <a:cubicBezTo>
                    <a:pt x="8192" y="2017"/>
                    <a:pt x="7467" y="757"/>
                    <a:pt x="63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72"/>
            <p:cNvSpPr/>
            <p:nvPr/>
          </p:nvSpPr>
          <p:spPr>
            <a:xfrm>
              <a:off x="-52776850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32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72"/>
            <p:cNvSpPr/>
            <p:nvPr/>
          </p:nvSpPr>
          <p:spPr>
            <a:xfrm>
              <a:off x="-52832000" y="3306025"/>
              <a:ext cx="21300" cy="110300"/>
            </a:xfrm>
            <a:custGeom>
              <a:avLst/>
              <a:gdLst/>
              <a:ahLst/>
              <a:cxnLst/>
              <a:rect l="l" t="t" r="r" b="b"/>
              <a:pathLst>
                <a:path w="852" h="4412" extrusionOk="0">
                  <a:moveTo>
                    <a:pt x="851" y="1"/>
                  </a:moveTo>
                  <a:cubicBezTo>
                    <a:pt x="347" y="127"/>
                    <a:pt x="1" y="568"/>
                    <a:pt x="1" y="1104"/>
                  </a:cubicBezTo>
                  <a:lnTo>
                    <a:pt x="1" y="3341"/>
                  </a:lnTo>
                  <a:cubicBezTo>
                    <a:pt x="1" y="3813"/>
                    <a:pt x="316" y="4254"/>
                    <a:pt x="757" y="4412"/>
                  </a:cubicBezTo>
                  <a:lnTo>
                    <a:pt x="757" y="4097"/>
                  </a:lnTo>
                  <a:lnTo>
                    <a:pt x="757" y="3341"/>
                  </a:lnTo>
                  <a:lnTo>
                    <a:pt x="757" y="1104"/>
                  </a:lnTo>
                  <a:cubicBezTo>
                    <a:pt x="757" y="726"/>
                    <a:pt x="788" y="348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0" name="Google Shape;7020;p72"/>
          <p:cNvGrpSpPr/>
          <p:nvPr/>
        </p:nvGrpSpPr>
        <p:grpSpPr>
          <a:xfrm>
            <a:off x="7070492" y="3359048"/>
            <a:ext cx="358971" cy="357198"/>
            <a:chOff x="-52851675" y="3585650"/>
            <a:chExt cx="319000" cy="317425"/>
          </a:xfrm>
        </p:grpSpPr>
        <p:sp>
          <p:nvSpPr>
            <p:cNvPr id="7021" name="Google Shape;7021;p72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72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72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72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72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72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7" name="Google Shape;7027;p72"/>
          <p:cNvGrpSpPr/>
          <p:nvPr/>
        </p:nvGrpSpPr>
        <p:grpSpPr>
          <a:xfrm>
            <a:off x="7092647" y="3820849"/>
            <a:ext cx="314662" cy="358999"/>
            <a:chOff x="-52832000" y="3976300"/>
            <a:chExt cx="279625" cy="319025"/>
          </a:xfrm>
        </p:grpSpPr>
        <p:sp>
          <p:nvSpPr>
            <p:cNvPr id="7028" name="Google Shape;7028;p72"/>
            <p:cNvSpPr/>
            <p:nvPr/>
          </p:nvSpPr>
          <p:spPr>
            <a:xfrm>
              <a:off x="-52794975" y="3976300"/>
              <a:ext cx="204800" cy="112650"/>
            </a:xfrm>
            <a:custGeom>
              <a:avLst/>
              <a:gdLst/>
              <a:ahLst/>
              <a:cxnLst/>
              <a:rect l="l" t="t" r="r" b="b"/>
              <a:pathLst>
                <a:path w="8192" h="4506" extrusionOk="0">
                  <a:moveTo>
                    <a:pt x="4096" y="1"/>
                  </a:moveTo>
                  <a:cubicBezTo>
                    <a:pt x="1859" y="1"/>
                    <a:pt x="1" y="1859"/>
                    <a:pt x="1" y="4096"/>
                  </a:cubicBezTo>
                  <a:lnTo>
                    <a:pt x="1" y="4506"/>
                  </a:lnTo>
                  <a:cubicBezTo>
                    <a:pt x="883" y="3120"/>
                    <a:pt x="2363" y="2206"/>
                    <a:pt x="4096" y="2206"/>
                  </a:cubicBezTo>
                  <a:cubicBezTo>
                    <a:pt x="5829" y="2206"/>
                    <a:pt x="7341" y="3120"/>
                    <a:pt x="8192" y="4506"/>
                  </a:cubicBezTo>
                  <a:lnTo>
                    <a:pt x="8192" y="4096"/>
                  </a:lnTo>
                  <a:cubicBezTo>
                    <a:pt x="8192" y="1859"/>
                    <a:pt x="6365" y="1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72"/>
            <p:cNvSpPr/>
            <p:nvPr/>
          </p:nvSpPr>
          <p:spPr>
            <a:xfrm>
              <a:off x="-52757175" y="4051125"/>
              <a:ext cx="167000" cy="94550"/>
            </a:xfrm>
            <a:custGeom>
              <a:avLst/>
              <a:gdLst/>
              <a:ahLst/>
              <a:cxnLst/>
              <a:rect l="l" t="t" r="r" b="b"/>
              <a:pathLst>
                <a:path w="6680" h="3782" extrusionOk="0">
                  <a:moveTo>
                    <a:pt x="2584" y="1"/>
                  </a:moveTo>
                  <a:cubicBezTo>
                    <a:pt x="1608" y="1"/>
                    <a:pt x="694" y="379"/>
                    <a:pt x="1" y="946"/>
                  </a:cubicBezTo>
                  <a:cubicBezTo>
                    <a:pt x="473" y="820"/>
                    <a:pt x="977" y="757"/>
                    <a:pt x="1482" y="757"/>
                  </a:cubicBezTo>
                  <a:cubicBezTo>
                    <a:pt x="3750" y="757"/>
                    <a:pt x="5672" y="1985"/>
                    <a:pt x="6680" y="3781"/>
                  </a:cubicBezTo>
                  <a:cubicBezTo>
                    <a:pt x="6522" y="1670"/>
                    <a:pt x="475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72"/>
            <p:cNvSpPr/>
            <p:nvPr/>
          </p:nvSpPr>
          <p:spPr>
            <a:xfrm>
              <a:off x="-52794975" y="4088925"/>
              <a:ext cx="204025" cy="206400"/>
            </a:xfrm>
            <a:custGeom>
              <a:avLst/>
              <a:gdLst/>
              <a:ahLst/>
              <a:cxnLst/>
              <a:rect l="l" t="t" r="r" b="b"/>
              <a:pathLst>
                <a:path w="8161" h="8256" extrusionOk="0">
                  <a:moveTo>
                    <a:pt x="2615" y="2238"/>
                  </a:moveTo>
                  <a:cubicBezTo>
                    <a:pt x="2804" y="2238"/>
                    <a:pt x="2962" y="2395"/>
                    <a:pt x="2962" y="2584"/>
                  </a:cubicBezTo>
                  <a:cubicBezTo>
                    <a:pt x="2962" y="2805"/>
                    <a:pt x="2804" y="2962"/>
                    <a:pt x="2615" y="2962"/>
                  </a:cubicBezTo>
                  <a:cubicBezTo>
                    <a:pt x="2602" y="2965"/>
                    <a:pt x="2588" y="2966"/>
                    <a:pt x="2574" y="2966"/>
                  </a:cubicBezTo>
                  <a:cubicBezTo>
                    <a:pt x="2404" y="2966"/>
                    <a:pt x="2269" y="2788"/>
                    <a:pt x="2269" y="2584"/>
                  </a:cubicBezTo>
                  <a:cubicBezTo>
                    <a:pt x="2269" y="2395"/>
                    <a:pt x="2426" y="2238"/>
                    <a:pt x="2615" y="2238"/>
                  </a:cubicBezTo>
                  <a:close/>
                  <a:moveTo>
                    <a:pt x="5608" y="2269"/>
                  </a:moveTo>
                  <a:cubicBezTo>
                    <a:pt x="5797" y="2269"/>
                    <a:pt x="5955" y="2427"/>
                    <a:pt x="5955" y="2647"/>
                  </a:cubicBezTo>
                  <a:cubicBezTo>
                    <a:pt x="5955" y="2805"/>
                    <a:pt x="5797" y="2994"/>
                    <a:pt x="5608" y="2994"/>
                  </a:cubicBezTo>
                  <a:cubicBezTo>
                    <a:pt x="5419" y="2994"/>
                    <a:pt x="5262" y="2836"/>
                    <a:pt x="5262" y="2647"/>
                  </a:cubicBezTo>
                  <a:cubicBezTo>
                    <a:pt x="5262" y="2427"/>
                    <a:pt x="5419" y="2269"/>
                    <a:pt x="5608" y="2269"/>
                  </a:cubicBezTo>
                  <a:close/>
                  <a:moveTo>
                    <a:pt x="5132" y="4797"/>
                  </a:moveTo>
                  <a:cubicBezTo>
                    <a:pt x="5230" y="4797"/>
                    <a:pt x="5325" y="4837"/>
                    <a:pt x="5388" y="4916"/>
                  </a:cubicBezTo>
                  <a:cubicBezTo>
                    <a:pt x="5577" y="5042"/>
                    <a:pt x="5577" y="5262"/>
                    <a:pt x="5419" y="5420"/>
                  </a:cubicBezTo>
                  <a:cubicBezTo>
                    <a:pt x="5073" y="5766"/>
                    <a:pt x="4569" y="5987"/>
                    <a:pt x="4096" y="5987"/>
                  </a:cubicBezTo>
                  <a:cubicBezTo>
                    <a:pt x="3592" y="5987"/>
                    <a:pt x="3120" y="5766"/>
                    <a:pt x="2773" y="5420"/>
                  </a:cubicBezTo>
                  <a:cubicBezTo>
                    <a:pt x="2615" y="5262"/>
                    <a:pt x="2615" y="5042"/>
                    <a:pt x="2773" y="4916"/>
                  </a:cubicBezTo>
                  <a:cubicBezTo>
                    <a:pt x="2852" y="4837"/>
                    <a:pt x="2946" y="4797"/>
                    <a:pt x="3037" y="4797"/>
                  </a:cubicBezTo>
                  <a:cubicBezTo>
                    <a:pt x="3127" y="4797"/>
                    <a:pt x="3214" y="4837"/>
                    <a:pt x="3277" y="4916"/>
                  </a:cubicBezTo>
                  <a:cubicBezTo>
                    <a:pt x="3498" y="5136"/>
                    <a:pt x="3781" y="5246"/>
                    <a:pt x="4065" y="5246"/>
                  </a:cubicBezTo>
                  <a:cubicBezTo>
                    <a:pt x="4348" y="5246"/>
                    <a:pt x="4632" y="5136"/>
                    <a:pt x="4852" y="4916"/>
                  </a:cubicBezTo>
                  <a:cubicBezTo>
                    <a:pt x="4931" y="4837"/>
                    <a:pt x="5033" y="4797"/>
                    <a:pt x="5132" y="4797"/>
                  </a:cubicBezTo>
                  <a:close/>
                  <a:moveTo>
                    <a:pt x="2994" y="1"/>
                  </a:moveTo>
                  <a:cubicBezTo>
                    <a:pt x="2174" y="1"/>
                    <a:pt x="1387" y="190"/>
                    <a:pt x="631" y="536"/>
                  </a:cubicBezTo>
                  <a:cubicBezTo>
                    <a:pt x="599" y="536"/>
                    <a:pt x="599" y="536"/>
                    <a:pt x="568" y="599"/>
                  </a:cubicBezTo>
                  <a:cubicBezTo>
                    <a:pt x="221" y="1166"/>
                    <a:pt x="1" y="1891"/>
                    <a:pt x="1" y="2584"/>
                  </a:cubicBezTo>
                  <a:lnTo>
                    <a:pt x="1" y="4128"/>
                  </a:lnTo>
                  <a:cubicBezTo>
                    <a:pt x="1" y="6365"/>
                    <a:pt x="1859" y="8255"/>
                    <a:pt x="4096" y="8255"/>
                  </a:cubicBezTo>
                  <a:cubicBezTo>
                    <a:pt x="6207" y="8255"/>
                    <a:pt x="7940" y="6680"/>
                    <a:pt x="8160" y="4695"/>
                  </a:cubicBezTo>
                  <a:cubicBezTo>
                    <a:pt x="7877" y="2017"/>
                    <a:pt x="5671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72"/>
            <p:cNvSpPr/>
            <p:nvPr/>
          </p:nvSpPr>
          <p:spPr>
            <a:xfrm>
              <a:off x="-528320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72"/>
            <p:cNvSpPr/>
            <p:nvPr/>
          </p:nvSpPr>
          <p:spPr>
            <a:xfrm>
              <a:off x="-525713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694"/>
                    <a:pt x="442" y="221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3" name="Google Shape;7033;p72"/>
          <p:cNvGrpSpPr/>
          <p:nvPr/>
        </p:nvGrpSpPr>
        <p:grpSpPr>
          <a:xfrm>
            <a:off x="6209853" y="4275497"/>
            <a:ext cx="316434" cy="358099"/>
            <a:chOff x="-51633225" y="3198925"/>
            <a:chExt cx="281200" cy="318225"/>
          </a:xfrm>
        </p:grpSpPr>
        <p:sp>
          <p:nvSpPr>
            <p:cNvPr id="7034" name="Google Shape;7034;p72"/>
            <p:cNvSpPr/>
            <p:nvPr/>
          </p:nvSpPr>
          <p:spPr>
            <a:xfrm>
              <a:off x="-516332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0"/>
                  </a:moveTo>
                  <a:cubicBezTo>
                    <a:pt x="315" y="284"/>
                    <a:pt x="0" y="756"/>
                    <a:pt x="0" y="1292"/>
                  </a:cubicBezTo>
                  <a:cubicBezTo>
                    <a:pt x="0" y="1859"/>
                    <a:pt x="315" y="2332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72"/>
            <p:cNvSpPr/>
            <p:nvPr/>
          </p:nvSpPr>
          <p:spPr>
            <a:xfrm>
              <a:off x="-51595425" y="334857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292"/>
                    <a:pt x="2836" y="1449"/>
                    <a:pt x="2647" y="1449"/>
                  </a:cubicBezTo>
                  <a:cubicBezTo>
                    <a:pt x="2426" y="1449"/>
                    <a:pt x="2269" y="1292"/>
                    <a:pt x="2269" y="1103"/>
                  </a:cubicBezTo>
                  <a:cubicBezTo>
                    <a:pt x="2237" y="914"/>
                    <a:pt x="2395" y="756"/>
                    <a:pt x="2647" y="756"/>
                  </a:cubicBezTo>
                  <a:close/>
                  <a:moveTo>
                    <a:pt x="5577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577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230" y="914"/>
                    <a:pt x="5388" y="756"/>
                    <a:pt x="5577" y="756"/>
                  </a:cubicBezTo>
                  <a:close/>
                  <a:moveTo>
                    <a:pt x="5148" y="3316"/>
                  </a:moveTo>
                  <a:cubicBezTo>
                    <a:pt x="5238" y="3316"/>
                    <a:pt x="5325" y="3356"/>
                    <a:pt x="5388" y="3434"/>
                  </a:cubicBezTo>
                  <a:cubicBezTo>
                    <a:pt x="5545" y="3592"/>
                    <a:pt x="5545" y="3812"/>
                    <a:pt x="5388" y="3938"/>
                  </a:cubicBezTo>
                  <a:cubicBezTo>
                    <a:pt x="5041" y="4285"/>
                    <a:pt x="4569" y="4474"/>
                    <a:pt x="4096" y="4474"/>
                  </a:cubicBezTo>
                  <a:cubicBezTo>
                    <a:pt x="3624" y="4474"/>
                    <a:pt x="3120" y="4285"/>
                    <a:pt x="2804" y="3938"/>
                  </a:cubicBezTo>
                  <a:cubicBezTo>
                    <a:pt x="2647" y="3781"/>
                    <a:pt x="2647" y="3529"/>
                    <a:pt x="2804" y="3434"/>
                  </a:cubicBezTo>
                  <a:cubicBezTo>
                    <a:pt x="2883" y="3371"/>
                    <a:pt x="2978" y="3340"/>
                    <a:pt x="3068" y="3340"/>
                  </a:cubicBezTo>
                  <a:cubicBezTo>
                    <a:pt x="3159" y="3340"/>
                    <a:pt x="3246" y="3371"/>
                    <a:pt x="3309" y="3434"/>
                  </a:cubicBezTo>
                  <a:cubicBezTo>
                    <a:pt x="3529" y="3639"/>
                    <a:pt x="3813" y="3741"/>
                    <a:pt x="4096" y="3741"/>
                  </a:cubicBezTo>
                  <a:cubicBezTo>
                    <a:pt x="4380" y="3741"/>
                    <a:pt x="4663" y="3639"/>
                    <a:pt x="4884" y="3434"/>
                  </a:cubicBezTo>
                  <a:cubicBezTo>
                    <a:pt x="4963" y="3356"/>
                    <a:pt x="5057" y="3316"/>
                    <a:pt x="5148" y="3316"/>
                  </a:cubicBezTo>
                  <a:close/>
                  <a:moveTo>
                    <a:pt x="1" y="0"/>
                  </a:moveTo>
                  <a:lnTo>
                    <a:pt x="1" y="2647"/>
                  </a:lnTo>
                  <a:cubicBezTo>
                    <a:pt x="1" y="4883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47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72"/>
            <p:cNvSpPr/>
            <p:nvPr/>
          </p:nvSpPr>
          <p:spPr>
            <a:xfrm>
              <a:off x="-51633225" y="3292650"/>
              <a:ext cx="279625" cy="37050"/>
            </a:xfrm>
            <a:custGeom>
              <a:avLst/>
              <a:gdLst/>
              <a:ahLst/>
              <a:cxnLst/>
              <a:rect l="l" t="t" r="r" b="b"/>
              <a:pathLst>
                <a:path w="11185" h="1482" extrusionOk="0">
                  <a:moveTo>
                    <a:pt x="1513" y="0"/>
                  </a:moveTo>
                  <a:cubicBezTo>
                    <a:pt x="851" y="0"/>
                    <a:pt x="284" y="410"/>
                    <a:pt x="95" y="1009"/>
                  </a:cubicBezTo>
                  <a:cubicBezTo>
                    <a:pt x="0" y="1261"/>
                    <a:pt x="221" y="1481"/>
                    <a:pt x="441" y="1481"/>
                  </a:cubicBezTo>
                  <a:lnTo>
                    <a:pt x="10775" y="1481"/>
                  </a:lnTo>
                  <a:cubicBezTo>
                    <a:pt x="10996" y="1481"/>
                    <a:pt x="11185" y="1261"/>
                    <a:pt x="11122" y="1009"/>
                  </a:cubicBezTo>
                  <a:cubicBezTo>
                    <a:pt x="10933" y="410"/>
                    <a:pt x="10365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72"/>
            <p:cNvSpPr/>
            <p:nvPr/>
          </p:nvSpPr>
          <p:spPr>
            <a:xfrm>
              <a:off x="-5149225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" y="0"/>
                  </a:moveTo>
                  <a:lnTo>
                    <a:pt x="1" y="0"/>
                  </a:lnTo>
                  <a:cubicBezTo>
                    <a:pt x="946" y="0"/>
                    <a:pt x="1576" y="1418"/>
                    <a:pt x="1765" y="2993"/>
                  </a:cubicBezTo>
                  <a:lnTo>
                    <a:pt x="3939" y="2993"/>
                  </a:lnTo>
                  <a:cubicBezTo>
                    <a:pt x="3466" y="1261"/>
                    <a:pt x="1859" y="0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72"/>
            <p:cNvSpPr/>
            <p:nvPr/>
          </p:nvSpPr>
          <p:spPr>
            <a:xfrm>
              <a:off x="-5159070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3939" y="0"/>
                  </a:moveTo>
                  <a:lnTo>
                    <a:pt x="3939" y="0"/>
                  </a:lnTo>
                  <a:cubicBezTo>
                    <a:pt x="2048" y="0"/>
                    <a:pt x="473" y="1292"/>
                    <a:pt x="1" y="2993"/>
                  </a:cubicBezTo>
                  <a:lnTo>
                    <a:pt x="2174" y="2993"/>
                  </a:lnTo>
                  <a:cubicBezTo>
                    <a:pt x="2332" y="1418"/>
                    <a:pt x="2962" y="0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72"/>
            <p:cNvSpPr/>
            <p:nvPr/>
          </p:nvSpPr>
          <p:spPr>
            <a:xfrm>
              <a:off x="-51517450" y="3218600"/>
              <a:ext cx="52000" cy="55950"/>
            </a:xfrm>
            <a:custGeom>
              <a:avLst/>
              <a:gdLst/>
              <a:ahLst/>
              <a:cxnLst/>
              <a:rect l="l" t="t" r="r" b="b"/>
              <a:pathLst>
                <a:path w="2080" h="2238" extrusionOk="0">
                  <a:moveTo>
                    <a:pt x="1009" y="1"/>
                  </a:moveTo>
                  <a:cubicBezTo>
                    <a:pt x="662" y="1"/>
                    <a:pt x="158" y="852"/>
                    <a:pt x="1" y="2238"/>
                  </a:cubicBezTo>
                  <a:lnTo>
                    <a:pt x="2080" y="2238"/>
                  </a:lnTo>
                  <a:cubicBezTo>
                    <a:pt x="1828" y="820"/>
                    <a:pt x="1355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72"/>
            <p:cNvSpPr/>
            <p:nvPr/>
          </p:nvSpPr>
          <p:spPr>
            <a:xfrm>
              <a:off x="-51370950" y="3354075"/>
              <a:ext cx="18925" cy="64625"/>
            </a:xfrm>
            <a:custGeom>
              <a:avLst/>
              <a:gdLst/>
              <a:ahLst/>
              <a:cxnLst/>
              <a:rect l="l" t="t" r="r" b="b"/>
              <a:pathLst>
                <a:path w="757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42" y="2301"/>
                    <a:pt x="757" y="1828"/>
                    <a:pt x="757" y="1324"/>
                  </a:cubicBezTo>
                  <a:cubicBezTo>
                    <a:pt x="757" y="725"/>
                    <a:pt x="442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1" name="Google Shape;7041;p72"/>
          <p:cNvGrpSpPr/>
          <p:nvPr/>
        </p:nvGrpSpPr>
        <p:grpSpPr>
          <a:xfrm>
            <a:off x="6628676" y="1533418"/>
            <a:ext cx="365188" cy="357226"/>
            <a:chOff x="-56396775" y="3199700"/>
            <a:chExt cx="324525" cy="317450"/>
          </a:xfrm>
        </p:grpSpPr>
        <p:sp>
          <p:nvSpPr>
            <p:cNvPr id="7042" name="Google Shape;7042;p72"/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72"/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72"/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72"/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72"/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72"/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8" name="Google Shape;7048;p72"/>
          <p:cNvGrpSpPr/>
          <p:nvPr/>
        </p:nvGrpSpPr>
        <p:grpSpPr>
          <a:xfrm>
            <a:off x="6631771" y="1999353"/>
            <a:ext cx="358999" cy="335958"/>
            <a:chOff x="-56394425" y="3600600"/>
            <a:chExt cx="319025" cy="298550"/>
          </a:xfrm>
        </p:grpSpPr>
        <p:sp>
          <p:nvSpPr>
            <p:cNvPr id="7049" name="Google Shape;7049;p72"/>
            <p:cNvSpPr/>
            <p:nvPr/>
          </p:nvSpPr>
          <p:spPr>
            <a:xfrm>
              <a:off x="-56272325" y="386130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1512" y="1"/>
                  </a:moveTo>
                  <a:cubicBezTo>
                    <a:pt x="851" y="1"/>
                    <a:pt x="284" y="442"/>
                    <a:pt x="95" y="1041"/>
                  </a:cubicBezTo>
                  <a:cubicBezTo>
                    <a:pt x="0" y="1261"/>
                    <a:pt x="221" y="1513"/>
                    <a:pt x="441" y="1513"/>
                  </a:cubicBezTo>
                  <a:lnTo>
                    <a:pt x="2584" y="1513"/>
                  </a:lnTo>
                  <a:cubicBezTo>
                    <a:pt x="2804" y="1513"/>
                    <a:pt x="2993" y="1261"/>
                    <a:pt x="2930" y="1041"/>
                  </a:cubicBezTo>
                  <a:cubicBezTo>
                    <a:pt x="2741" y="442"/>
                    <a:pt x="2174" y="1"/>
                    <a:pt x="15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72"/>
            <p:cNvSpPr/>
            <p:nvPr/>
          </p:nvSpPr>
          <p:spPr>
            <a:xfrm>
              <a:off x="-56297550" y="3600600"/>
              <a:ext cx="126050" cy="71700"/>
            </a:xfrm>
            <a:custGeom>
              <a:avLst/>
              <a:gdLst/>
              <a:ahLst/>
              <a:cxnLst/>
              <a:rect l="l" t="t" r="r" b="b"/>
              <a:pathLst>
                <a:path w="5042" h="2868" extrusionOk="0">
                  <a:moveTo>
                    <a:pt x="2521" y="1"/>
                  </a:moveTo>
                  <a:cubicBezTo>
                    <a:pt x="1576" y="1"/>
                    <a:pt x="694" y="316"/>
                    <a:pt x="1" y="851"/>
                  </a:cubicBezTo>
                  <a:lnTo>
                    <a:pt x="2521" y="2868"/>
                  </a:lnTo>
                  <a:lnTo>
                    <a:pt x="5042" y="851"/>
                  </a:lnTo>
                  <a:cubicBezTo>
                    <a:pt x="4317" y="316"/>
                    <a:pt x="3467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72"/>
            <p:cNvSpPr/>
            <p:nvPr/>
          </p:nvSpPr>
          <p:spPr>
            <a:xfrm>
              <a:off x="-56394425" y="3635275"/>
              <a:ext cx="319025" cy="233925"/>
            </a:xfrm>
            <a:custGeom>
              <a:avLst/>
              <a:gdLst/>
              <a:ahLst/>
              <a:cxnLst/>
              <a:rect l="l" t="t" r="r" b="b"/>
              <a:pathLst>
                <a:path w="12761" h="9357" extrusionOk="0">
                  <a:moveTo>
                    <a:pt x="4884" y="3844"/>
                  </a:moveTo>
                  <a:cubicBezTo>
                    <a:pt x="5105" y="3844"/>
                    <a:pt x="5262" y="4001"/>
                    <a:pt x="5262" y="4190"/>
                  </a:cubicBezTo>
                  <a:cubicBezTo>
                    <a:pt x="5262" y="4411"/>
                    <a:pt x="5105" y="4537"/>
                    <a:pt x="4884" y="4537"/>
                  </a:cubicBezTo>
                  <a:cubicBezTo>
                    <a:pt x="4859" y="4545"/>
                    <a:pt x="4835" y="4549"/>
                    <a:pt x="4811" y="4549"/>
                  </a:cubicBezTo>
                  <a:cubicBezTo>
                    <a:pt x="4656" y="4549"/>
                    <a:pt x="4538" y="4381"/>
                    <a:pt x="4538" y="4190"/>
                  </a:cubicBezTo>
                  <a:cubicBezTo>
                    <a:pt x="4538" y="4001"/>
                    <a:pt x="4695" y="3844"/>
                    <a:pt x="4884" y="3844"/>
                  </a:cubicBezTo>
                  <a:close/>
                  <a:moveTo>
                    <a:pt x="7877" y="3875"/>
                  </a:moveTo>
                  <a:cubicBezTo>
                    <a:pt x="8098" y="3875"/>
                    <a:pt x="8255" y="4033"/>
                    <a:pt x="8255" y="4253"/>
                  </a:cubicBezTo>
                  <a:cubicBezTo>
                    <a:pt x="8287" y="4411"/>
                    <a:pt x="8098" y="4600"/>
                    <a:pt x="7877" y="4600"/>
                  </a:cubicBezTo>
                  <a:cubicBezTo>
                    <a:pt x="7688" y="4600"/>
                    <a:pt x="7531" y="4442"/>
                    <a:pt x="7531" y="4253"/>
                  </a:cubicBezTo>
                  <a:cubicBezTo>
                    <a:pt x="7531" y="4033"/>
                    <a:pt x="7688" y="3875"/>
                    <a:pt x="7877" y="3875"/>
                  </a:cubicBezTo>
                  <a:close/>
                  <a:moveTo>
                    <a:pt x="1072" y="4757"/>
                  </a:moveTo>
                  <a:cubicBezTo>
                    <a:pt x="1356" y="5104"/>
                    <a:pt x="1797" y="5356"/>
                    <a:pt x="2301" y="5356"/>
                  </a:cubicBezTo>
                  <a:cubicBezTo>
                    <a:pt x="2301" y="5734"/>
                    <a:pt x="1954" y="6080"/>
                    <a:pt x="1513" y="6080"/>
                  </a:cubicBezTo>
                  <a:cubicBezTo>
                    <a:pt x="1104" y="6080"/>
                    <a:pt x="757" y="5734"/>
                    <a:pt x="757" y="5356"/>
                  </a:cubicBezTo>
                  <a:cubicBezTo>
                    <a:pt x="757" y="5104"/>
                    <a:pt x="883" y="4883"/>
                    <a:pt x="1072" y="4757"/>
                  </a:cubicBezTo>
                  <a:close/>
                  <a:moveTo>
                    <a:pt x="11721" y="4757"/>
                  </a:moveTo>
                  <a:cubicBezTo>
                    <a:pt x="11910" y="4883"/>
                    <a:pt x="12036" y="5104"/>
                    <a:pt x="12036" y="5356"/>
                  </a:cubicBezTo>
                  <a:cubicBezTo>
                    <a:pt x="12036" y="5734"/>
                    <a:pt x="11658" y="6080"/>
                    <a:pt x="11280" y="6080"/>
                  </a:cubicBezTo>
                  <a:cubicBezTo>
                    <a:pt x="10870" y="6080"/>
                    <a:pt x="10492" y="5734"/>
                    <a:pt x="10492" y="5356"/>
                  </a:cubicBezTo>
                  <a:cubicBezTo>
                    <a:pt x="10965" y="5356"/>
                    <a:pt x="11437" y="5104"/>
                    <a:pt x="11721" y="4757"/>
                  </a:cubicBezTo>
                  <a:close/>
                  <a:moveTo>
                    <a:pt x="7448" y="6403"/>
                  </a:moveTo>
                  <a:cubicBezTo>
                    <a:pt x="7538" y="6403"/>
                    <a:pt x="7625" y="6443"/>
                    <a:pt x="7688" y="6521"/>
                  </a:cubicBezTo>
                  <a:cubicBezTo>
                    <a:pt x="7846" y="6648"/>
                    <a:pt x="7846" y="6868"/>
                    <a:pt x="7720" y="7026"/>
                  </a:cubicBezTo>
                  <a:cubicBezTo>
                    <a:pt x="7373" y="7372"/>
                    <a:pt x="6900" y="7593"/>
                    <a:pt x="6428" y="7593"/>
                  </a:cubicBezTo>
                  <a:cubicBezTo>
                    <a:pt x="5924" y="7593"/>
                    <a:pt x="5451" y="7372"/>
                    <a:pt x="5105" y="7026"/>
                  </a:cubicBezTo>
                  <a:cubicBezTo>
                    <a:pt x="4947" y="6868"/>
                    <a:pt x="4947" y="6648"/>
                    <a:pt x="5105" y="6521"/>
                  </a:cubicBezTo>
                  <a:cubicBezTo>
                    <a:pt x="5183" y="6443"/>
                    <a:pt x="5278" y="6403"/>
                    <a:pt x="5369" y="6403"/>
                  </a:cubicBezTo>
                  <a:cubicBezTo>
                    <a:pt x="5459" y="6403"/>
                    <a:pt x="5546" y="6443"/>
                    <a:pt x="5609" y="6521"/>
                  </a:cubicBezTo>
                  <a:cubicBezTo>
                    <a:pt x="5829" y="6742"/>
                    <a:pt x="6113" y="6852"/>
                    <a:pt x="6396" y="6852"/>
                  </a:cubicBezTo>
                  <a:cubicBezTo>
                    <a:pt x="6680" y="6852"/>
                    <a:pt x="6963" y="6742"/>
                    <a:pt x="7184" y="6521"/>
                  </a:cubicBezTo>
                  <a:cubicBezTo>
                    <a:pt x="7263" y="6443"/>
                    <a:pt x="7357" y="6403"/>
                    <a:pt x="7448" y="6403"/>
                  </a:cubicBezTo>
                  <a:close/>
                  <a:moveTo>
                    <a:pt x="3277" y="0"/>
                  </a:moveTo>
                  <a:cubicBezTo>
                    <a:pt x="2742" y="630"/>
                    <a:pt x="2364" y="1449"/>
                    <a:pt x="2301" y="2363"/>
                  </a:cubicBezTo>
                  <a:lnTo>
                    <a:pt x="2269" y="2363"/>
                  </a:lnTo>
                  <a:cubicBezTo>
                    <a:pt x="1419" y="2363"/>
                    <a:pt x="725" y="3024"/>
                    <a:pt x="725" y="3844"/>
                  </a:cubicBezTo>
                  <a:cubicBezTo>
                    <a:pt x="725" y="3938"/>
                    <a:pt x="725" y="3970"/>
                    <a:pt x="757" y="4033"/>
                  </a:cubicBezTo>
                  <a:cubicBezTo>
                    <a:pt x="284" y="4316"/>
                    <a:pt x="1" y="4789"/>
                    <a:pt x="1" y="5356"/>
                  </a:cubicBezTo>
                  <a:cubicBezTo>
                    <a:pt x="1" y="6175"/>
                    <a:pt x="694" y="6837"/>
                    <a:pt x="1513" y="6837"/>
                  </a:cubicBezTo>
                  <a:cubicBezTo>
                    <a:pt x="1828" y="6837"/>
                    <a:pt x="2143" y="6774"/>
                    <a:pt x="2364" y="6553"/>
                  </a:cubicBezTo>
                  <a:cubicBezTo>
                    <a:pt x="2616" y="7750"/>
                    <a:pt x="3403" y="8821"/>
                    <a:pt x="4506" y="9357"/>
                  </a:cubicBezTo>
                  <a:cubicBezTo>
                    <a:pt x="4884" y="8727"/>
                    <a:pt x="5609" y="8349"/>
                    <a:pt x="6396" y="8349"/>
                  </a:cubicBezTo>
                  <a:cubicBezTo>
                    <a:pt x="7184" y="8349"/>
                    <a:pt x="7877" y="8727"/>
                    <a:pt x="8287" y="9357"/>
                  </a:cubicBezTo>
                  <a:cubicBezTo>
                    <a:pt x="9389" y="8821"/>
                    <a:pt x="10145" y="7782"/>
                    <a:pt x="10398" y="6553"/>
                  </a:cubicBezTo>
                  <a:cubicBezTo>
                    <a:pt x="10650" y="6711"/>
                    <a:pt x="10965" y="6837"/>
                    <a:pt x="11280" y="6837"/>
                  </a:cubicBezTo>
                  <a:cubicBezTo>
                    <a:pt x="12099" y="6837"/>
                    <a:pt x="12760" y="6175"/>
                    <a:pt x="12760" y="5356"/>
                  </a:cubicBezTo>
                  <a:cubicBezTo>
                    <a:pt x="12760" y="4789"/>
                    <a:pt x="12445" y="4285"/>
                    <a:pt x="11973" y="4033"/>
                  </a:cubicBezTo>
                  <a:lnTo>
                    <a:pt x="11973" y="3844"/>
                  </a:lnTo>
                  <a:cubicBezTo>
                    <a:pt x="11973" y="3024"/>
                    <a:pt x="11280" y="2363"/>
                    <a:pt x="10461" y="2363"/>
                  </a:cubicBezTo>
                  <a:lnTo>
                    <a:pt x="10398" y="2363"/>
                  </a:lnTo>
                  <a:cubicBezTo>
                    <a:pt x="10335" y="1449"/>
                    <a:pt x="9988" y="662"/>
                    <a:pt x="9421" y="0"/>
                  </a:cubicBezTo>
                  <a:lnTo>
                    <a:pt x="6585" y="2268"/>
                  </a:lnTo>
                  <a:cubicBezTo>
                    <a:pt x="6522" y="2300"/>
                    <a:pt x="6428" y="2363"/>
                    <a:pt x="6365" y="2363"/>
                  </a:cubicBezTo>
                  <a:cubicBezTo>
                    <a:pt x="6270" y="2363"/>
                    <a:pt x="6207" y="2300"/>
                    <a:pt x="6113" y="2268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2" name="Google Shape;7052;p72"/>
          <p:cNvGrpSpPr/>
          <p:nvPr/>
        </p:nvGrpSpPr>
        <p:grpSpPr>
          <a:xfrm>
            <a:off x="6662538" y="2430117"/>
            <a:ext cx="327068" cy="357198"/>
            <a:chOff x="-56379450" y="3983400"/>
            <a:chExt cx="290650" cy="317425"/>
          </a:xfrm>
        </p:grpSpPr>
        <p:sp>
          <p:nvSpPr>
            <p:cNvPr id="7053" name="Google Shape;7053;p72"/>
            <p:cNvSpPr/>
            <p:nvPr/>
          </p:nvSpPr>
          <p:spPr>
            <a:xfrm>
              <a:off x="-56330625" y="3983400"/>
              <a:ext cx="241825" cy="111075"/>
            </a:xfrm>
            <a:custGeom>
              <a:avLst/>
              <a:gdLst/>
              <a:ahLst/>
              <a:cxnLst/>
              <a:rect l="l" t="t" r="r" b="b"/>
              <a:pathLst>
                <a:path w="9673" h="4443" extrusionOk="0">
                  <a:moveTo>
                    <a:pt x="725" y="0"/>
                  </a:moveTo>
                  <a:cubicBezTo>
                    <a:pt x="536" y="0"/>
                    <a:pt x="410" y="126"/>
                    <a:pt x="379" y="315"/>
                  </a:cubicBezTo>
                  <a:lnTo>
                    <a:pt x="1" y="2300"/>
                  </a:lnTo>
                  <a:cubicBezTo>
                    <a:pt x="129" y="2274"/>
                    <a:pt x="257" y="2262"/>
                    <a:pt x="382" y="2262"/>
                  </a:cubicBezTo>
                  <a:cubicBezTo>
                    <a:pt x="869" y="2262"/>
                    <a:pt x="1320" y="2453"/>
                    <a:pt x="1671" y="2804"/>
                  </a:cubicBezTo>
                  <a:cubicBezTo>
                    <a:pt x="2017" y="2473"/>
                    <a:pt x="2498" y="2308"/>
                    <a:pt x="2978" y="2308"/>
                  </a:cubicBezTo>
                  <a:cubicBezTo>
                    <a:pt x="3458" y="2308"/>
                    <a:pt x="3939" y="2473"/>
                    <a:pt x="4285" y="2804"/>
                  </a:cubicBezTo>
                  <a:cubicBezTo>
                    <a:pt x="4636" y="2453"/>
                    <a:pt x="5107" y="2262"/>
                    <a:pt x="5602" y="2262"/>
                  </a:cubicBezTo>
                  <a:cubicBezTo>
                    <a:pt x="5729" y="2262"/>
                    <a:pt x="5858" y="2274"/>
                    <a:pt x="5987" y="2300"/>
                  </a:cubicBezTo>
                  <a:lnTo>
                    <a:pt x="5766" y="1292"/>
                  </a:lnTo>
                  <a:lnTo>
                    <a:pt x="7625" y="2741"/>
                  </a:lnTo>
                  <a:cubicBezTo>
                    <a:pt x="7499" y="2899"/>
                    <a:pt x="7467" y="3119"/>
                    <a:pt x="7467" y="3340"/>
                  </a:cubicBezTo>
                  <a:cubicBezTo>
                    <a:pt x="7467" y="3970"/>
                    <a:pt x="7972" y="4442"/>
                    <a:pt x="8570" y="4442"/>
                  </a:cubicBezTo>
                  <a:cubicBezTo>
                    <a:pt x="9200" y="4442"/>
                    <a:pt x="9673" y="3938"/>
                    <a:pt x="9673" y="3340"/>
                  </a:cubicBezTo>
                  <a:cubicBezTo>
                    <a:pt x="9673" y="2678"/>
                    <a:pt x="9169" y="2205"/>
                    <a:pt x="8570" y="2205"/>
                  </a:cubicBezTo>
                  <a:cubicBezTo>
                    <a:pt x="8444" y="2205"/>
                    <a:pt x="8318" y="2237"/>
                    <a:pt x="8224" y="2300"/>
                  </a:cubicBezTo>
                  <a:lnTo>
                    <a:pt x="5451" y="63"/>
                  </a:lnTo>
                  <a:lnTo>
                    <a:pt x="5420" y="63"/>
                  </a:lnTo>
                  <a:cubicBezTo>
                    <a:pt x="5325" y="32"/>
                    <a:pt x="5262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72"/>
            <p:cNvSpPr/>
            <p:nvPr/>
          </p:nvSpPr>
          <p:spPr>
            <a:xfrm>
              <a:off x="-56350300" y="4058225"/>
              <a:ext cx="186675" cy="55150"/>
            </a:xfrm>
            <a:custGeom>
              <a:avLst/>
              <a:gdLst/>
              <a:ahLst/>
              <a:cxnLst/>
              <a:rect l="l" t="t" r="r" b="b"/>
              <a:pathLst>
                <a:path w="7467" h="2206" extrusionOk="0">
                  <a:moveTo>
                    <a:pt x="1103" y="0"/>
                  </a:moveTo>
                  <a:cubicBezTo>
                    <a:pt x="441" y="0"/>
                    <a:pt x="0" y="504"/>
                    <a:pt x="0" y="1103"/>
                  </a:cubicBezTo>
                  <a:cubicBezTo>
                    <a:pt x="32" y="1701"/>
                    <a:pt x="504" y="2205"/>
                    <a:pt x="1134" y="2205"/>
                  </a:cubicBezTo>
                  <a:cubicBezTo>
                    <a:pt x="1512" y="2205"/>
                    <a:pt x="1922" y="1985"/>
                    <a:pt x="2111" y="1607"/>
                  </a:cubicBezTo>
                  <a:cubicBezTo>
                    <a:pt x="2174" y="1497"/>
                    <a:pt x="2300" y="1441"/>
                    <a:pt x="2430" y="1441"/>
                  </a:cubicBezTo>
                  <a:cubicBezTo>
                    <a:pt x="2560" y="1441"/>
                    <a:pt x="2694" y="1497"/>
                    <a:pt x="2773" y="1607"/>
                  </a:cubicBezTo>
                  <a:cubicBezTo>
                    <a:pt x="2962" y="1985"/>
                    <a:pt x="3371" y="2205"/>
                    <a:pt x="3749" y="2205"/>
                  </a:cubicBezTo>
                  <a:cubicBezTo>
                    <a:pt x="4159" y="2205"/>
                    <a:pt x="4537" y="1985"/>
                    <a:pt x="4757" y="1607"/>
                  </a:cubicBezTo>
                  <a:cubicBezTo>
                    <a:pt x="4820" y="1512"/>
                    <a:pt x="4946" y="1418"/>
                    <a:pt x="5072" y="1418"/>
                  </a:cubicBezTo>
                  <a:cubicBezTo>
                    <a:pt x="5167" y="1418"/>
                    <a:pt x="5325" y="1512"/>
                    <a:pt x="5388" y="1607"/>
                  </a:cubicBezTo>
                  <a:cubicBezTo>
                    <a:pt x="5577" y="1985"/>
                    <a:pt x="5955" y="2205"/>
                    <a:pt x="6364" y="2205"/>
                  </a:cubicBezTo>
                  <a:cubicBezTo>
                    <a:pt x="6994" y="2205"/>
                    <a:pt x="7467" y="1701"/>
                    <a:pt x="7467" y="1103"/>
                  </a:cubicBezTo>
                  <a:cubicBezTo>
                    <a:pt x="7467" y="473"/>
                    <a:pt x="6963" y="0"/>
                    <a:pt x="6364" y="0"/>
                  </a:cubicBezTo>
                  <a:cubicBezTo>
                    <a:pt x="5955" y="0"/>
                    <a:pt x="5577" y="252"/>
                    <a:pt x="5388" y="599"/>
                  </a:cubicBezTo>
                  <a:cubicBezTo>
                    <a:pt x="5325" y="709"/>
                    <a:pt x="5191" y="764"/>
                    <a:pt x="5057" y="764"/>
                  </a:cubicBezTo>
                  <a:cubicBezTo>
                    <a:pt x="4923" y="764"/>
                    <a:pt x="4789" y="709"/>
                    <a:pt x="4726" y="599"/>
                  </a:cubicBezTo>
                  <a:cubicBezTo>
                    <a:pt x="4505" y="252"/>
                    <a:pt x="4127" y="0"/>
                    <a:pt x="3718" y="0"/>
                  </a:cubicBezTo>
                  <a:cubicBezTo>
                    <a:pt x="3340" y="0"/>
                    <a:pt x="2930" y="252"/>
                    <a:pt x="2741" y="599"/>
                  </a:cubicBezTo>
                  <a:cubicBezTo>
                    <a:pt x="2678" y="709"/>
                    <a:pt x="2552" y="764"/>
                    <a:pt x="2422" y="764"/>
                  </a:cubicBezTo>
                  <a:cubicBezTo>
                    <a:pt x="2292" y="764"/>
                    <a:pt x="2158" y="709"/>
                    <a:pt x="2079" y="599"/>
                  </a:cubicBezTo>
                  <a:cubicBezTo>
                    <a:pt x="1890" y="252"/>
                    <a:pt x="1481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72"/>
            <p:cNvSpPr/>
            <p:nvPr/>
          </p:nvSpPr>
          <p:spPr>
            <a:xfrm>
              <a:off x="-56245550" y="4168275"/>
              <a:ext cx="78000" cy="26600"/>
            </a:xfrm>
            <a:custGeom>
              <a:avLst/>
              <a:gdLst/>
              <a:ahLst/>
              <a:cxnLst/>
              <a:rect l="l" t="t" r="r" b="b"/>
              <a:pathLst>
                <a:path w="3120" h="1064" extrusionOk="0">
                  <a:moveTo>
                    <a:pt x="594" y="1"/>
                  </a:moveTo>
                  <a:cubicBezTo>
                    <a:pt x="555" y="1"/>
                    <a:pt x="515" y="4"/>
                    <a:pt x="473" y="9"/>
                  </a:cubicBezTo>
                  <a:cubicBezTo>
                    <a:pt x="284" y="40"/>
                    <a:pt x="126" y="166"/>
                    <a:pt x="0" y="324"/>
                  </a:cubicBezTo>
                  <a:lnTo>
                    <a:pt x="158" y="481"/>
                  </a:lnTo>
                  <a:cubicBezTo>
                    <a:pt x="410" y="733"/>
                    <a:pt x="630" y="891"/>
                    <a:pt x="945" y="954"/>
                  </a:cubicBezTo>
                  <a:cubicBezTo>
                    <a:pt x="1153" y="1029"/>
                    <a:pt x="1367" y="1064"/>
                    <a:pt x="1579" y="1064"/>
                  </a:cubicBezTo>
                  <a:cubicBezTo>
                    <a:pt x="2172" y="1064"/>
                    <a:pt x="2748" y="788"/>
                    <a:pt x="3119" y="324"/>
                  </a:cubicBezTo>
                  <a:lnTo>
                    <a:pt x="3119" y="324"/>
                  </a:lnTo>
                  <a:lnTo>
                    <a:pt x="2521" y="513"/>
                  </a:lnTo>
                  <a:cubicBezTo>
                    <a:pt x="2355" y="596"/>
                    <a:pt x="2183" y="634"/>
                    <a:pt x="2013" y="634"/>
                  </a:cubicBezTo>
                  <a:cubicBezTo>
                    <a:pt x="1665" y="634"/>
                    <a:pt x="1325" y="473"/>
                    <a:pt x="1071" y="198"/>
                  </a:cubicBezTo>
                  <a:cubicBezTo>
                    <a:pt x="940" y="67"/>
                    <a:pt x="787" y="1"/>
                    <a:pt x="5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72"/>
            <p:cNvSpPr/>
            <p:nvPr/>
          </p:nvSpPr>
          <p:spPr>
            <a:xfrm>
              <a:off x="-56359750" y="4112550"/>
              <a:ext cx="204800" cy="53100"/>
            </a:xfrm>
            <a:custGeom>
              <a:avLst/>
              <a:gdLst/>
              <a:ahLst/>
              <a:cxnLst/>
              <a:rect l="l" t="t" r="r" b="b"/>
              <a:pathLst>
                <a:path w="8192" h="2124" extrusionOk="0">
                  <a:moveTo>
                    <a:pt x="0" y="1"/>
                  </a:moveTo>
                  <a:lnTo>
                    <a:pt x="0" y="1608"/>
                  </a:lnTo>
                  <a:lnTo>
                    <a:pt x="1386" y="2080"/>
                  </a:lnTo>
                  <a:cubicBezTo>
                    <a:pt x="1455" y="2109"/>
                    <a:pt x="1529" y="2124"/>
                    <a:pt x="1605" y="2124"/>
                  </a:cubicBezTo>
                  <a:cubicBezTo>
                    <a:pt x="1773" y="2124"/>
                    <a:pt x="1949" y="2053"/>
                    <a:pt x="2079" y="1923"/>
                  </a:cubicBezTo>
                  <a:cubicBezTo>
                    <a:pt x="2333" y="1669"/>
                    <a:pt x="2689" y="1517"/>
                    <a:pt x="3048" y="1517"/>
                  </a:cubicBezTo>
                  <a:cubicBezTo>
                    <a:pt x="3135" y="1517"/>
                    <a:pt x="3222" y="1526"/>
                    <a:pt x="3308" y="1545"/>
                  </a:cubicBezTo>
                  <a:cubicBezTo>
                    <a:pt x="3623" y="1576"/>
                    <a:pt x="3907" y="1734"/>
                    <a:pt x="4096" y="1954"/>
                  </a:cubicBezTo>
                  <a:cubicBezTo>
                    <a:pt x="4316" y="1734"/>
                    <a:pt x="4568" y="1576"/>
                    <a:pt x="4883" y="1545"/>
                  </a:cubicBezTo>
                  <a:cubicBezTo>
                    <a:pt x="4975" y="1526"/>
                    <a:pt x="5066" y="1517"/>
                    <a:pt x="5155" y="1517"/>
                  </a:cubicBezTo>
                  <a:cubicBezTo>
                    <a:pt x="5523" y="1517"/>
                    <a:pt x="5858" y="1669"/>
                    <a:pt x="6112" y="1923"/>
                  </a:cubicBezTo>
                  <a:cubicBezTo>
                    <a:pt x="6243" y="2053"/>
                    <a:pt x="6403" y="2124"/>
                    <a:pt x="6583" y="2124"/>
                  </a:cubicBezTo>
                  <a:cubicBezTo>
                    <a:pt x="6664" y="2124"/>
                    <a:pt x="6749" y="2109"/>
                    <a:pt x="6837" y="2080"/>
                  </a:cubicBezTo>
                  <a:lnTo>
                    <a:pt x="8191" y="1608"/>
                  </a:lnTo>
                  <a:lnTo>
                    <a:pt x="8191" y="1"/>
                  </a:lnTo>
                  <a:cubicBezTo>
                    <a:pt x="7845" y="473"/>
                    <a:pt x="7341" y="726"/>
                    <a:pt x="6711" y="726"/>
                  </a:cubicBezTo>
                  <a:cubicBezTo>
                    <a:pt x="6207" y="726"/>
                    <a:pt x="5766" y="536"/>
                    <a:pt x="5419" y="190"/>
                  </a:cubicBezTo>
                  <a:cubicBezTo>
                    <a:pt x="5072" y="521"/>
                    <a:pt x="4584" y="686"/>
                    <a:pt x="4100" y="686"/>
                  </a:cubicBezTo>
                  <a:cubicBezTo>
                    <a:pt x="3615" y="686"/>
                    <a:pt x="3135" y="521"/>
                    <a:pt x="2804" y="190"/>
                  </a:cubicBezTo>
                  <a:cubicBezTo>
                    <a:pt x="2457" y="536"/>
                    <a:pt x="1985" y="726"/>
                    <a:pt x="1512" y="726"/>
                  </a:cubicBezTo>
                  <a:cubicBezTo>
                    <a:pt x="882" y="726"/>
                    <a:pt x="378" y="41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72"/>
            <p:cNvSpPr/>
            <p:nvPr/>
          </p:nvSpPr>
          <p:spPr>
            <a:xfrm>
              <a:off x="-56345575" y="4169000"/>
              <a:ext cx="77200" cy="26325"/>
            </a:xfrm>
            <a:custGeom>
              <a:avLst/>
              <a:gdLst/>
              <a:ahLst/>
              <a:cxnLst/>
              <a:rect l="l" t="t" r="r" b="b"/>
              <a:pathLst>
                <a:path w="3088" h="1053" extrusionOk="0">
                  <a:moveTo>
                    <a:pt x="2471" y="0"/>
                  </a:moveTo>
                  <a:cubicBezTo>
                    <a:pt x="2311" y="0"/>
                    <a:pt x="2170" y="47"/>
                    <a:pt x="2048" y="169"/>
                  </a:cubicBezTo>
                  <a:cubicBezTo>
                    <a:pt x="1752" y="465"/>
                    <a:pt x="1391" y="612"/>
                    <a:pt x="1011" y="612"/>
                  </a:cubicBezTo>
                  <a:cubicBezTo>
                    <a:pt x="865" y="612"/>
                    <a:pt x="716" y="591"/>
                    <a:pt x="567" y="547"/>
                  </a:cubicBezTo>
                  <a:lnTo>
                    <a:pt x="0" y="326"/>
                  </a:lnTo>
                  <a:lnTo>
                    <a:pt x="0" y="326"/>
                  </a:lnTo>
                  <a:cubicBezTo>
                    <a:pt x="374" y="794"/>
                    <a:pt x="939" y="1053"/>
                    <a:pt x="1527" y="1053"/>
                  </a:cubicBezTo>
                  <a:cubicBezTo>
                    <a:pt x="1731" y="1053"/>
                    <a:pt x="1939" y="1022"/>
                    <a:pt x="2143" y="956"/>
                  </a:cubicBezTo>
                  <a:cubicBezTo>
                    <a:pt x="2426" y="893"/>
                    <a:pt x="2710" y="704"/>
                    <a:pt x="2930" y="484"/>
                  </a:cubicBezTo>
                  <a:lnTo>
                    <a:pt x="3088" y="326"/>
                  </a:lnTo>
                  <a:cubicBezTo>
                    <a:pt x="2993" y="169"/>
                    <a:pt x="2836" y="74"/>
                    <a:pt x="2615" y="11"/>
                  </a:cubicBezTo>
                  <a:cubicBezTo>
                    <a:pt x="2566" y="4"/>
                    <a:pt x="2518" y="0"/>
                    <a:pt x="24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72"/>
            <p:cNvSpPr/>
            <p:nvPr/>
          </p:nvSpPr>
          <p:spPr>
            <a:xfrm>
              <a:off x="-56379450" y="4180300"/>
              <a:ext cx="242600" cy="120525"/>
            </a:xfrm>
            <a:custGeom>
              <a:avLst/>
              <a:gdLst/>
              <a:ahLst/>
              <a:cxnLst/>
              <a:rect l="l" t="t" r="r" b="b"/>
              <a:pathLst>
                <a:path w="9704" h="4821" extrusionOk="0">
                  <a:moveTo>
                    <a:pt x="473" y="0"/>
                  </a:moveTo>
                  <a:cubicBezTo>
                    <a:pt x="221" y="284"/>
                    <a:pt x="0" y="662"/>
                    <a:pt x="0" y="1071"/>
                  </a:cubicBezTo>
                  <a:cubicBezTo>
                    <a:pt x="0" y="1576"/>
                    <a:pt x="284" y="2048"/>
                    <a:pt x="725" y="2332"/>
                  </a:cubicBezTo>
                  <a:cubicBezTo>
                    <a:pt x="946" y="2489"/>
                    <a:pt x="1229" y="2552"/>
                    <a:pt x="1513" y="2552"/>
                  </a:cubicBezTo>
                  <a:cubicBezTo>
                    <a:pt x="1513" y="3403"/>
                    <a:pt x="2174" y="4064"/>
                    <a:pt x="2993" y="4064"/>
                  </a:cubicBezTo>
                  <a:cubicBezTo>
                    <a:pt x="3214" y="4064"/>
                    <a:pt x="3372" y="4033"/>
                    <a:pt x="3529" y="3970"/>
                  </a:cubicBezTo>
                  <a:cubicBezTo>
                    <a:pt x="3750" y="4506"/>
                    <a:pt x="4254" y="4821"/>
                    <a:pt x="4852" y="4821"/>
                  </a:cubicBezTo>
                  <a:cubicBezTo>
                    <a:pt x="5451" y="4821"/>
                    <a:pt x="5955" y="4443"/>
                    <a:pt x="6207" y="3970"/>
                  </a:cubicBezTo>
                  <a:cubicBezTo>
                    <a:pt x="6333" y="4064"/>
                    <a:pt x="6554" y="4064"/>
                    <a:pt x="6711" y="4064"/>
                  </a:cubicBezTo>
                  <a:cubicBezTo>
                    <a:pt x="7530" y="4064"/>
                    <a:pt x="8192" y="3403"/>
                    <a:pt x="8192" y="2552"/>
                  </a:cubicBezTo>
                  <a:cubicBezTo>
                    <a:pt x="9042" y="2552"/>
                    <a:pt x="9704" y="1891"/>
                    <a:pt x="9704" y="1071"/>
                  </a:cubicBezTo>
                  <a:cubicBezTo>
                    <a:pt x="9704" y="662"/>
                    <a:pt x="9546" y="284"/>
                    <a:pt x="9231" y="0"/>
                  </a:cubicBezTo>
                  <a:lnTo>
                    <a:pt x="9168" y="158"/>
                  </a:lnTo>
                  <a:cubicBezTo>
                    <a:pt x="8664" y="945"/>
                    <a:pt x="7814" y="1387"/>
                    <a:pt x="6900" y="1387"/>
                  </a:cubicBezTo>
                  <a:cubicBezTo>
                    <a:pt x="6617" y="1387"/>
                    <a:pt x="6301" y="1355"/>
                    <a:pt x="6018" y="1229"/>
                  </a:cubicBezTo>
                  <a:cubicBezTo>
                    <a:pt x="5640" y="1103"/>
                    <a:pt x="5230" y="882"/>
                    <a:pt x="4978" y="567"/>
                  </a:cubicBezTo>
                  <a:lnTo>
                    <a:pt x="4884" y="473"/>
                  </a:lnTo>
                  <a:lnTo>
                    <a:pt x="4821" y="567"/>
                  </a:lnTo>
                  <a:cubicBezTo>
                    <a:pt x="4506" y="882"/>
                    <a:pt x="4159" y="1071"/>
                    <a:pt x="3750" y="1229"/>
                  </a:cubicBezTo>
                  <a:cubicBezTo>
                    <a:pt x="3466" y="1292"/>
                    <a:pt x="3151" y="1387"/>
                    <a:pt x="2899" y="1387"/>
                  </a:cubicBezTo>
                  <a:cubicBezTo>
                    <a:pt x="1985" y="1387"/>
                    <a:pt x="1103" y="945"/>
                    <a:pt x="599" y="158"/>
                  </a:cubicBezTo>
                  <a:lnTo>
                    <a:pt x="4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72"/>
            <p:cNvSpPr/>
            <p:nvPr/>
          </p:nvSpPr>
          <p:spPr>
            <a:xfrm>
              <a:off x="-56181750" y="4039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72"/>
            <p:cNvSpPr/>
            <p:nvPr/>
          </p:nvSpPr>
          <p:spPr>
            <a:xfrm>
              <a:off x="-56332200" y="403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1" name="Google Shape;7061;p72"/>
          <p:cNvGrpSpPr/>
          <p:nvPr/>
        </p:nvGrpSpPr>
        <p:grpSpPr>
          <a:xfrm>
            <a:off x="5326242" y="2894264"/>
            <a:ext cx="316434" cy="358971"/>
            <a:chOff x="-54401725" y="3198925"/>
            <a:chExt cx="281200" cy="319000"/>
          </a:xfrm>
        </p:grpSpPr>
        <p:sp>
          <p:nvSpPr>
            <p:cNvPr id="7062" name="Google Shape;7062;p72"/>
            <p:cNvSpPr/>
            <p:nvPr/>
          </p:nvSpPr>
          <p:spPr>
            <a:xfrm>
              <a:off x="-54159150" y="3465925"/>
              <a:ext cx="38625" cy="52000"/>
            </a:xfrm>
            <a:custGeom>
              <a:avLst/>
              <a:gdLst/>
              <a:ahLst/>
              <a:cxnLst/>
              <a:rect l="l" t="t" r="r" b="b"/>
              <a:pathLst>
                <a:path w="1545" h="2080" extrusionOk="0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72"/>
            <p:cNvSpPr/>
            <p:nvPr/>
          </p:nvSpPr>
          <p:spPr>
            <a:xfrm>
              <a:off x="-54401725" y="3465925"/>
              <a:ext cx="38600" cy="52000"/>
            </a:xfrm>
            <a:custGeom>
              <a:avLst/>
              <a:gdLst/>
              <a:ahLst/>
              <a:cxnLst/>
              <a:rect l="l" t="t" r="r" b="b"/>
              <a:pathLst>
                <a:path w="1544" h="2080" extrusionOk="0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72"/>
            <p:cNvSpPr/>
            <p:nvPr/>
          </p:nvSpPr>
          <p:spPr>
            <a:xfrm>
              <a:off x="-54176475" y="3224125"/>
              <a:ext cx="17350" cy="61450"/>
            </a:xfrm>
            <a:custGeom>
              <a:avLst/>
              <a:gdLst/>
              <a:ahLst/>
              <a:cxnLst/>
              <a:rect l="l" t="t" r="r" b="b"/>
              <a:pathLst>
                <a:path w="694" h="2458" extrusionOk="0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72"/>
            <p:cNvSpPr/>
            <p:nvPr/>
          </p:nvSpPr>
          <p:spPr>
            <a:xfrm>
              <a:off x="-54385975" y="3198925"/>
              <a:ext cx="198500" cy="74850"/>
            </a:xfrm>
            <a:custGeom>
              <a:avLst/>
              <a:gdLst/>
              <a:ahLst/>
              <a:cxnLst/>
              <a:rect l="l" t="t" r="r" b="b"/>
              <a:pathLst>
                <a:path w="7940" h="2994" extrusionOk="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72"/>
            <p:cNvSpPr/>
            <p:nvPr/>
          </p:nvSpPr>
          <p:spPr>
            <a:xfrm>
              <a:off x="-544009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72"/>
            <p:cNvSpPr/>
            <p:nvPr/>
          </p:nvSpPr>
          <p:spPr>
            <a:xfrm>
              <a:off x="-54401725" y="3292650"/>
              <a:ext cx="128400" cy="74850"/>
            </a:xfrm>
            <a:custGeom>
              <a:avLst/>
              <a:gdLst/>
              <a:ahLst/>
              <a:cxnLst/>
              <a:rect l="l" t="t" r="r" b="b"/>
              <a:pathLst>
                <a:path w="5136" h="2994" extrusionOk="0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72"/>
            <p:cNvSpPr/>
            <p:nvPr/>
          </p:nvSpPr>
          <p:spPr>
            <a:xfrm>
              <a:off x="-54250500" y="3266650"/>
              <a:ext cx="128400" cy="99275"/>
            </a:xfrm>
            <a:custGeom>
              <a:avLst/>
              <a:gdLst/>
              <a:ahLst/>
              <a:cxnLst/>
              <a:rect l="l" t="t" r="r" b="b"/>
              <a:pathLst>
                <a:path w="5136" h="3971" extrusionOk="0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72"/>
            <p:cNvSpPr/>
            <p:nvPr/>
          </p:nvSpPr>
          <p:spPr>
            <a:xfrm>
              <a:off x="-541591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72"/>
            <p:cNvSpPr/>
            <p:nvPr/>
          </p:nvSpPr>
          <p:spPr>
            <a:xfrm>
              <a:off x="-54345025" y="3309975"/>
              <a:ext cx="167000" cy="207175"/>
            </a:xfrm>
            <a:custGeom>
              <a:avLst/>
              <a:gdLst/>
              <a:ahLst/>
              <a:cxnLst/>
              <a:rect l="l" t="t" r="r" b="b"/>
              <a:pathLst>
                <a:path w="6680" h="8287" extrusionOk="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72"/>
            <p:cNvSpPr/>
            <p:nvPr/>
          </p:nvSpPr>
          <p:spPr>
            <a:xfrm>
              <a:off x="-54401725" y="3424175"/>
              <a:ext cx="37825" cy="40975"/>
            </a:xfrm>
            <a:custGeom>
              <a:avLst/>
              <a:gdLst/>
              <a:ahLst/>
              <a:cxnLst/>
              <a:rect l="l" t="t" r="r" b="b"/>
              <a:pathLst>
                <a:path w="1513" h="1639" extrusionOk="0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72"/>
            <p:cNvSpPr/>
            <p:nvPr/>
          </p:nvSpPr>
          <p:spPr>
            <a:xfrm>
              <a:off x="-54159150" y="3424175"/>
              <a:ext cx="37050" cy="40975"/>
            </a:xfrm>
            <a:custGeom>
              <a:avLst/>
              <a:gdLst/>
              <a:ahLst/>
              <a:cxnLst/>
              <a:rect l="l" t="t" r="r" b="b"/>
              <a:pathLst>
                <a:path w="1482" h="1639" extrusionOk="0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72"/>
          <p:cNvGrpSpPr/>
          <p:nvPr/>
        </p:nvGrpSpPr>
        <p:grpSpPr>
          <a:xfrm>
            <a:off x="5327128" y="3364365"/>
            <a:ext cx="314662" cy="358099"/>
            <a:chOff x="-54401725" y="3590375"/>
            <a:chExt cx="279625" cy="318225"/>
          </a:xfrm>
        </p:grpSpPr>
        <p:sp>
          <p:nvSpPr>
            <p:cNvPr id="7074" name="Google Shape;7074;p72"/>
            <p:cNvSpPr/>
            <p:nvPr/>
          </p:nvSpPr>
          <p:spPr>
            <a:xfrm>
              <a:off x="-54194575" y="3721900"/>
              <a:ext cx="35450" cy="19725"/>
            </a:xfrm>
            <a:custGeom>
              <a:avLst/>
              <a:gdLst/>
              <a:ahLst/>
              <a:cxnLst/>
              <a:rect l="l" t="t" r="r" b="b"/>
              <a:pathLst>
                <a:path w="1418" h="789" extrusionOk="0">
                  <a:moveTo>
                    <a:pt x="0" y="1"/>
                  </a:moveTo>
                  <a:cubicBezTo>
                    <a:pt x="158" y="410"/>
                    <a:pt x="536" y="788"/>
                    <a:pt x="1071" y="788"/>
                  </a:cubicBezTo>
                  <a:lnTo>
                    <a:pt x="1418" y="788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72"/>
            <p:cNvSpPr/>
            <p:nvPr/>
          </p:nvSpPr>
          <p:spPr>
            <a:xfrm>
              <a:off x="-54380450" y="3590375"/>
              <a:ext cx="237075" cy="112650"/>
            </a:xfrm>
            <a:custGeom>
              <a:avLst/>
              <a:gdLst/>
              <a:ahLst/>
              <a:cxnLst/>
              <a:rect l="l" t="t" r="r" b="b"/>
              <a:pathLst>
                <a:path w="9483" h="4506" extrusionOk="0">
                  <a:moveTo>
                    <a:pt x="4789" y="1575"/>
                  </a:moveTo>
                  <a:cubicBezTo>
                    <a:pt x="5009" y="1575"/>
                    <a:pt x="5135" y="1733"/>
                    <a:pt x="5135" y="1954"/>
                  </a:cubicBezTo>
                  <a:lnTo>
                    <a:pt x="5135" y="2300"/>
                  </a:lnTo>
                  <a:lnTo>
                    <a:pt x="5513" y="2300"/>
                  </a:lnTo>
                  <a:cubicBezTo>
                    <a:pt x="5702" y="2300"/>
                    <a:pt x="5860" y="2458"/>
                    <a:pt x="5860" y="2647"/>
                  </a:cubicBezTo>
                  <a:cubicBezTo>
                    <a:pt x="5860" y="2836"/>
                    <a:pt x="5702" y="2993"/>
                    <a:pt x="5513" y="2993"/>
                  </a:cubicBezTo>
                  <a:lnTo>
                    <a:pt x="5135" y="2993"/>
                  </a:lnTo>
                  <a:lnTo>
                    <a:pt x="5135" y="3371"/>
                  </a:lnTo>
                  <a:cubicBezTo>
                    <a:pt x="5135" y="3560"/>
                    <a:pt x="5009" y="3718"/>
                    <a:pt x="4789" y="3718"/>
                  </a:cubicBezTo>
                  <a:cubicBezTo>
                    <a:pt x="4600" y="3718"/>
                    <a:pt x="4442" y="3560"/>
                    <a:pt x="4442" y="3371"/>
                  </a:cubicBezTo>
                  <a:lnTo>
                    <a:pt x="4442" y="2993"/>
                  </a:lnTo>
                  <a:lnTo>
                    <a:pt x="4096" y="2993"/>
                  </a:lnTo>
                  <a:cubicBezTo>
                    <a:pt x="3907" y="2993"/>
                    <a:pt x="3749" y="2836"/>
                    <a:pt x="3749" y="2647"/>
                  </a:cubicBezTo>
                  <a:cubicBezTo>
                    <a:pt x="3749" y="2458"/>
                    <a:pt x="3907" y="2300"/>
                    <a:pt x="4096" y="2300"/>
                  </a:cubicBezTo>
                  <a:lnTo>
                    <a:pt x="4442" y="2300"/>
                  </a:lnTo>
                  <a:lnTo>
                    <a:pt x="4442" y="1954"/>
                  </a:lnTo>
                  <a:cubicBezTo>
                    <a:pt x="4442" y="1733"/>
                    <a:pt x="4600" y="1575"/>
                    <a:pt x="4789" y="1575"/>
                  </a:cubicBezTo>
                  <a:close/>
                  <a:moveTo>
                    <a:pt x="2048" y="0"/>
                  </a:moveTo>
                  <a:cubicBezTo>
                    <a:pt x="882" y="0"/>
                    <a:pt x="0" y="1040"/>
                    <a:pt x="189" y="2174"/>
                  </a:cubicBezTo>
                  <a:lnTo>
                    <a:pt x="567" y="4505"/>
                  </a:lnTo>
                  <a:lnTo>
                    <a:pt x="8916" y="4505"/>
                  </a:lnTo>
                  <a:lnTo>
                    <a:pt x="9326" y="2174"/>
                  </a:lnTo>
                  <a:cubicBezTo>
                    <a:pt x="9483" y="1040"/>
                    <a:pt x="8601" y="0"/>
                    <a:pt x="74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72"/>
            <p:cNvSpPr/>
            <p:nvPr/>
          </p:nvSpPr>
          <p:spPr>
            <a:xfrm>
              <a:off x="-54363925" y="3721900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" y="1"/>
                  </a:moveTo>
                  <a:lnTo>
                    <a:pt x="1" y="788"/>
                  </a:lnTo>
                  <a:lnTo>
                    <a:pt x="347" y="788"/>
                  </a:lnTo>
                  <a:cubicBezTo>
                    <a:pt x="820" y="788"/>
                    <a:pt x="1261" y="410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72"/>
            <p:cNvSpPr/>
            <p:nvPr/>
          </p:nvSpPr>
          <p:spPr>
            <a:xfrm>
              <a:off x="-54363925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553" y="1513"/>
                  </a:moveTo>
                  <a:cubicBezTo>
                    <a:pt x="2742" y="1513"/>
                    <a:pt x="2899" y="1670"/>
                    <a:pt x="2899" y="1891"/>
                  </a:cubicBezTo>
                  <a:cubicBezTo>
                    <a:pt x="2899" y="2080"/>
                    <a:pt x="2742" y="2237"/>
                    <a:pt x="2553" y="2237"/>
                  </a:cubicBezTo>
                  <a:cubicBezTo>
                    <a:pt x="2541" y="2240"/>
                    <a:pt x="2529" y="2241"/>
                    <a:pt x="2517" y="2241"/>
                  </a:cubicBezTo>
                  <a:cubicBezTo>
                    <a:pt x="2368" y="2241"/>
                    <a:pt x="2206" y="2066"/>
                    <a:pt x="2206" y="1891"/>
                  </a:cubicBezTo>
                  <a:cubicBezTo>
                    <a:pt x="2206" y="1670"/>
                    <a:pt x="2364" y="1513"/>
                    <a:pt x="2553" y="1513"/>
                  </a:cubicBezTo>
                  <a:close/>
                  <a:moveTo>
                    <a:pt x="5577" y="1576"/>
                  </a:moveTo>
                  <a:cubicBezTo>
                    <a:pt x="5798" y="1576"/>
                    <a:pt x="5955" y="1733"/>
                    <a:pt x="5955" y="1922"/>
                  </a:cubicBezTo>
                  <a:cubicBezTo>
                    <a:pt x="5955" y="2111"/>
                    <a:pt x="5798" y="2269"/>
                    <a:pt x="5577" y="2269"/>
                  </a:cubicBezTo>
                  <a:cubicBezTo>
                    <a:pt x="5388" y="2269"/>
                    <a:pt x="5230" y="2111"/>
                    <a:pt x="5230" y="1922"/>
                  </a:cubicBezTo>
                  <a:cubicBezTo>
                    <a:pt x="5230" y="1733"/>
                    <a:pt x="5388" y="1576"/>
                    <a:pt x="5577" y="1576"/>
                  </a:cubicBezTo>
                  <a:close/>
                  <a:moveTo>
                    <a:pt x="5148" y="4073"/>
                  </a:moveTo>
                  <a:cubicBezTo>
                    <a:pt x="5238" y="4073"/>
                    <a:pt x="5325" y="4112"/>
                    <a:pt x="5388" y="4191"/>
                  </a:cubicBezTo>
                  <a:cubicBezTo>
                    <a:pt x="5546" y="4317"/>
                    <a:pt x="5546" y="4537"/>
                    <a:pt x="5388" y="4726"/>
                  </a:cubicBezTo>
                  <a:cubicBezTo>
                    <a:pt x="5041" y="5073"/>
                    <a:pt x="4569" y="5262"/>
                    <a:pt x="4096" y="5262"/>
                  </a:cubicBezTo>
                  <a:cubicBezTo>
                    <a:pt x="3624" y="5262"/>
                    <a:pt x="3120" y="5073"/>
                    <a:pt x="2805" y="4726"/>
                  </a:cubicBezTo>
                  <a:cubicBezTo>
                    <a:pt x="2647" y="4569"/>
                    <a:pt x="2647" y="4317"/>
                    <a:pt x="2805" y="4191"/>
                  </a:cubicBezTo>
                  <a:cubicBezTo>
                    <a:pt x="2883" y="4112"/>
                    <a:pt x="2978" y="4073"/>
                    <a:pt x="3068" y="4073"/>
                  </a:cubicBezTo>
                  <a:cubicBezTo>
                    <a:pt x="3159" y="4073"/>
                    <a:pt x="3246" y="4112"/>
                    <a:pt x="3309" y="4191"/>
                  </a:cubicBezTo>
                  <a:cubicBezTo>
                    <a:pt x="3529" y="4411"/>
                    <a:pt x="3813" y="4521"/>
                    <a:pt x="4096" y="4521"/>
                  </a:cubicBezTo>
                  <a:cubicBezTo>
                    <a:pt x="4380" y="4521"/>
                    <a:pt x="4663" y="4411"/>
                    <a:pt x="4884" y="4191"/>
                  </a:cubicBezTo>
                  <a:cubicBezTo>
                    <a:pt x="4963" y="4112"/>
                    <a:pt x="5057" y="4073"/>
                    <a:pt x="5148" y="4073"/>
                  </a:cubicBezTo>
                  <a:close/>
                  <a:moveTo>
                    <a:pt x="2175" y="1"/>
                  </a:moveTo>
                  <a:cubicBezTo>
                    <a:pt x="2017" y="851"/>
                    <a:pt x="1229" y="1513"/>
                    <a:pt x="347" y="1513"/>
                  </a:cubicBezTo>
                  <a:lnTo>
                    <a:pt x="1" y="1513"/>
                  </a:lnTo>
                  <a:lnTo>
                    <a:pt x="1" y="3372"/>
                  </a:lnTo>
                  <a:cubicBezTo>
                    <a:pt x="1" y="5608"/>
                    <a:pt x="1859" y="7467"/>
                    <a:pt x="4096" y="7467"/>
                  </a:cubicBezTo>
                  <a:cubicBezTo>
                    <a:pt x="6333" y="7467"/>
                    <a:pt x="8192" y="5608"/>
                    <a:pt x="8192" y="3372"/>
                  </a:cubicBezTo>
                  <a:lnTo>
                    <a:pt x="8192" y="1513"/>
                  </a:lnTo>
                  <a:lnTo>
                    <a:pt x="7845" y="1513"/>
                  </a:lnTo>
                  <a:cubicBezTo>
                    <a:pt x="6932" y="1513"/>
                    <a:pt x="6176" y="820"/>
                    <a:pt x="5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72"/>
            <p:cNvSpPr/>
            <p:nvPr/>
          </p:nvSpPr>
          <p:spPr>
            <a:xfrm>
              <a:off x="-54401725" y="37471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53"/>
                    <a:pt x="0" y="725"/>
                    <a:pt x="0" y="1261"/>
                  </a:cubicBezTo>
                  <a:cubicBezTo>
                    <a:pt x="0" y="1828"/>
                    <a:pt x="315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72"/>
            <p:cNvSpPr/>
            <p:nvPr/>
          </p:nvSpPr>
          <p:spPr>
            <a:xfrm>
              <a:off x="-54140225" y="374632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0" name="Google Shape;7080;p72"/>
          <p:cNvGrpSpPr/>
          <p:nvPr/>
        </p:nvGrpSpPr>
        <p:grpSpPr>
          <a:xfrm>
            <a:off x="5324920" y="3827938"/>
            <a:ext cx="319079" cy="358099"/>
            <a:chOff x="-54403300" y="3982600"/>
            <a:chExt cx="283550" cy="318225"/>
          </a:xfrm>
        </p:grpSpPr>
        <p:sp>
          <p:nvSpPr>
            <p:cNvPr id="7081" name="Google Shape;7081;p72"/>
            <p:cNvSpPr/>
            <p:nvPr/>
          </p:nvSpPr>
          <p:spPr>
            <a:xfrm>
              <a:off x="-54273350" y="40369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36" y="0"/>
                  </a:moveTo>
                  <a:lnTo>
                    <a:pt x="473" y="189"/>
                  </a:lnTo>
                  <a:cubicBezTo>
                    <a:pt x="442" y="315"/>
                    <a:pt x="316" y="379"/>
                    <a:pt x="190" y="379"/>
                  </a:cubicBezTo>
                  <a:lnTo>
                    <a:pt x="1" y="410"/>
                  </a:lnTo>
                  <a:lnTo>
                    <a:pt x="158" y="568"/>
                  </a:lnTo>
                  <a:cubicBezTo>
                    <a:pt x="127" y="662"/>
                    <a:pt x="158" y="788"/>
                    <a:pt x="158" y="883"/>
                  </a:cubicBezTo>
                  <a:lnTo>
                    <a:pt x="127" y="1103"/>
                  </a:lnTo>
                  <a:lnTo>
                    <a:pt x="316" y="1009"/>
                  </a:lnTo>
                  <a:cubicBezTo>
                    <a:pt x="379" y="993"/>
                    <a:pt x="434" y="985"/>
                    <a:pt x="489" y="985"/>
                  </a:cubicBezTo>
                  <a:cubicBezTo>
                    <a:pt x="544" y="985"/>
                    <a:pt x="599" y="993"/>
                    <a:pt x="662" y="1009"/>
                  </a:cubicBezTo>
                  <a:lnTo>
                    <a:pt x="851" y="1103"/>
                  </a:lnTo>
                  <a:lnTo>
                    <a:pt x="820" y="883"/>
                  </a:lnTo>
                  <a:cubicBezTo>
                    <a:pt x="788" y="788"/>
                    <a:pt x="820" y="662"/>
                    <a:pt x="946" y="568"/>
                  </a:cubicBezTo>
                  <a:lnTo>
                    <a:pt x="1103" y="410"/>
                  </a:lnTo>
                  <a:lnTo>
                    <a:pt x="914" y="379"/>
                  </a:lnTo>
                  <a:cubicBezTo>
                    <a:pt x="788" y="379"/>
                    <a:pt x="662" y="315"/>
                    <a:pt x="631" y="189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72"/>
            <p:cNvSpPr/>
            <p:nvPr/>
          </p:nvSpPr>
          <p:spPr>
            <a:xfrm>
              <a:off x="-54383600" y="3982600"/>
              <a:ext cx="241800" cy="130775"/>
            </a:xfrm>
            <a:custGeom>
              <a:avLst/>
              <a:gdLst/>
              <a:ahLst/>
              <a:cxnLst/>
              <a:rect l="l" t="t" r="r" b="b"/>
              <a:pathLst>
                <a:path w="9672" h="5231" extrusionOk="0">
                  <a:moveTo>
                    <a:pt x="4856" y="946"/>
                  </a:moveTo>
                  <a:cubicBezTo>
                    <a:pt x="4994" y="946"/>
                    <a:pt x="5135" y="1009"/>
                    <a:pt x="5198" y="1135"/>
                  </a:cubicBezTo>
                  <a:lnTo>
                    <a:pt x="5545" y="1859"/>
                  </a:lnTo>
                  <a:lnTo>
                    <a:pt x="6301" y="1954"/>
                  </a:lnTo>
                  <a:cubicBezTo>
                    <a:pt x="6616" y="2017"/>
                    <a:pt x="6742" y="2395"/>
                    <a:pt x="6490" y="2584"/>
                  </a:cubicBezTo>
                  <a:lnTo>
                    <a:pt x="5954" y="3151"/>
                  </a:lnTo>
                  <a:lnTo>
                    <a:pt x="6049" y="3907"/>
                  </a:lnTo>
                  <a:cubicBezTo>
                    <a:pt x="6098" y="4150"/>
                    <a:pt x="5921" y="4337"/>
                    <a:pt x="5707" y="4337"/>
                  </a:cubicBezTo>
                  <a:cubicBezTo>
                    <a:pt x="5644" y="4337"/>
                    <a:pt x="5578" y="4321"/>
                    <a:pt x="5513" y="4285"/>
                  </a:cubicBezTo>
                  <a:lnTo>
                    <a:pt x="4852" y="3939"/>
                  </a:lnTo>
                  <a:lnTo>
                    <a:pt x="4159" y="4285"/>
                  </a:lnTo>
                  <a:cubicBezTo>
                    <a:pt x="4101" y="4321"/>
                    <a:pt x="4041" y="4337"/>
                    <a:pt x="3982" y="4337"/>
                  </a:cubicBezTo>
                  <a:cubicBezTo>
                    <a:pt x="3781" y="4337"/>
                    <a:pt x="3599" y="4150"/>
                    <a:pt x="3623" y="3907"/>
                  </a:cubicBezTo>
                  <a:lnTo>
                    <a:pt x="3749" y="3151"/>
                  </a:lnTo>
                  <a:lnTo>
                    <a:pt x="3182" y="2584"/>
                  </a:lnTo>
                  <a:cubicBezTo>
                    <a:pt x="3025" y="2363"/>
                    <a:pt x="3151" y="1985"/>
                    <a:pt x="3434" y="1954"/>
                  </a:cubicBezTo>
                  <a:lnTo>
                    <a:pt x="4159" y="1859"/>
                  </a:lnTo>
                  <a:lnTo>
                    <a:pt x="4537" y="1135"/>
                  </a:lnTo>
                  <a:cubicBezTo>
                    <a:pt x="4584" y="1009"/>
                    <a:pt x="4718" y="946"/>
                    <a:pt x="4856" y="946"/>
                  </a:cubicBezTo>
                  <a:close/>
                  <a:moveTo>
                    <a:pt x="1859" y="1"/>
                  </a:moveTo>
                  <a:cubicBezTo>
                    <a:pt x="819" y="1"/>
                    <a:pt x="0" y="820"/>
                    <a:pt x="0" y="1859"/>
                  </a:cubicBezTo>
                  <a:lnTo>
                    <a:pt x="0" y="4096"/>
                  </a:lnTo>
                  <a:cubicBezTo>
                    <a:pt x="32" y="4726"/>
                    <a:pt x="504" y="5230"/>
                    <a:pt x="1134" y="5230"/>
                  </a:cubicBezTo>
                  <a:lnTo>
                    <a:pt x="8569" y="5230"/>
                  </a:lnTo>
                  <a:cubicBezTo>
                    <a:pt x="9199" y="5230"/>
                    <a:pt x="9672" y="4726"/>
                    <a:pt x="9672" y="4128"/>
                  </a:cubicBezTo>
                  <a:lnTo>
                    <a:pt x="9672" y="1859"/>
                  </a:lnTo>
                  <a:cubicBezTo>
                    <a:pt x="9672" y="820"/>
                    <a:pt x="8853" y="1"/>
                    <a:pt x="7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72"/>
            <p:cNvSpPr/>
            <p:nvPr/>
          </p:nvSpPr>
          <p:spPr>
            <a:xfrm>
              <a:off x="-54403300" y="4122000"/>
              <a:ext cx="58300" cy="140225"/>
            </a:xfrm>
            <a:custGeom>
              <a:avLst/>
              <a:gdLst/>
              <a:ahLst/>
              <a:cxnLst/>
              <a:rect l="l" t="t" r="r" b="b"/>
              <a:pathLst>
                <a:path w="2332" h="5609" extrusionOk="0">
                  <a:moveTo>
                    <a:pt x="820" y="1"/>
                  </a:moveTo>
                  <a:lnTo>
                    <a:pt x="820" y="3088"/>
                  </a:lnTo>
                  <a:cubicBezTo>
                    <a:pt x="820" y="3561"/>
                    <a:pt x="631" y="4034"/>
                    <a:pt x="315" y="4349"/>
                  </a:cubicBezTo>
                  <a:cubicBezTo>
                    <a:pt x="0" y="4664"/>
                    <a:pt x="32" y="5136"/>
                    <a:pt x="315" y="5420"/>
                  </a:cubicBezTo>
                  <a:cubicBezTo>
                    <a:pt x="473" y="5546"/>
                    <a:pt x="662" y="5609"/>
                    <a:pt x="851" y="5609"/>
                  </a:cubicBezTo>
                  <a:cubicBezTo>
                    <a:pt x="1040" y="5609"/>
                    <a:pt x="1229" y="5546"/>
                    <a:pt x="1387" y="5420"/>
                  </a:cubicBezTo>
                  <a:cubicBezTo>
                    <a:pt x="2017" y="4790"/>
                    <a:pt x="2332" y="3939"/>
                    <a:pt x="2332" y="3088"/>
                  </a:cubicBezTo>
                  <a:lnTo>
                    <a:pt x="2332" y="379"/>
                  </a:lnTo>
                  <a:lnTo>
                    <a:pt x="1954" y="379"/>
                  </a:lnTo>
                  <a:cubicBezTo>
                    <a:pt x="1913" y="382"/>
                    <a:pt x="1874" y="383"/>
                    <a:pt x="1836" y="383"/>
                  </a:cubicBezTo>
                  <a:cubicBezTo>
                    <a:pt x="1422" y="383"/>
                    <a:pt x="1108" y="232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72"/>
            <p:cNvSpPr/>
            <p:nvPr/>
          </p:nvSpPr>
          <p:spPr>
            <a:xfrm>
              <a:off x="-54346600" y="4132250"/>
              <a:ext cx="167800" cy="168575"/>
            </a:xfrm>
            <a:custGeom>
              <a:avLst/>
              <a:gdLst/>
              <a:ahLst/>
              <a:cxnLst/>
              <a:rect l="l" t="t" r="r" b="b"/>
              <a:pathLst>
                <a:path w="6712" h="6743" extrusionOk="0">
                  <a:moveTo>
                    <a:pt x="1860" y="757"/>
                  </a:moveTo>
                  <a:cubicBezTo>
                    <a:pt x="2049" y="757"/>
                    <a:pt x="2206" y="914"/>
                    <a:pt x="2206" y="1103"/>
                  </a:cubicBezTo>
                  <a:cubicBezTo>
                    <a:pt x="2206" y="1292"/>
                    <a:pt x="2049" y="1450"/>
                    <a:pt x="1860" y="1450"/>
                  </a:cubicBezTo>
                  <a:cubicBezTo>
                    <a:pt x="1846" y="1452"/>
                    <a:pt x="1832" y="1454"/>
                    <a:pt x="1818" y="1454"/>
                  </a:cubicBezTo>
                  <a:cubicBezTo>
                    <a:pt x="1671" y="1454"/>
                    <a:pt x="1513" y="1305"/>
                    <a:pt x="1513" y="1103"/>
                  </a:cubicBezTo>
                  <a:cubicBezTo>
                    <a:pt x="1513" y="914"/>
                    <a:pt x="1671" y="757"/>
                    <a:pt x="1860" y="757"/>
                  </a:cubicBezTo>
                  <a:close/>
                  <a:moveTo>
                    <a:pt x="4884" y="788"/>
                  </a:moveTo>
                  <a:cubicBezTo>
                    <a:pt x="5105" y="788"/>
                    <a:pt x="5262" y="946"/>
                    <a:pt x="5262" y="1135"/>
                  </a:cubicBezTo>
                  <a:cubicBezTo>
                    <a:pt x="5262" y="1324"/>
                    <a:pt x="5105" y="1481"/>
                    <a:pt x="4884" y="1481"/>
                  </a:cubicBezTo>
                  <a:cubicBezTo>
                    <a:pt x="4695" y="1481"/>
                    <a:pt x="4537" y="1324"/>
                    <a:pt x="4537" y="1135"/>
                  </a:cubicBezTo>
                  <a:cubicBezTo>
                    <a:pt x="4537" y="946"/>
                    <a:pt x="4695" y="788"/>
                    <a:pt x="4884" y="788"/>
                  </a:cubicBezTo>
                  <a:close/>
                  <a:moveTo>
                    <a:pt x="4455" y="3316"/>
                  </a:moveTo>
                  <a:cubicBezTo>
                    <a:pt x="4545" y="3316"/>
                    <a:pt x="4632" y="3356"/>
                    <a:pt x="4695" y="3435"/>
                  </a:cubicBezTo>
                  <a:cubicBezTo>
                    <a:pt x="4853" y="3592"/>
                    <a:pt x="4853" y="3813"/>
                    <a:pt x="4695" y="3939"/>
                  </a:cubicBezTo>
                  <a:cubicBezTo>
                    <a:pt x="4348" y="4285"/>
                    <a:pt x="3876" y="4474"/>
                    <a:pt x="3403" y="4474"/>
                  </a:cubicBezTo>
                  <a:cubicBezTo>
                    <a:pt x="2931" y="4474"/>
                    <a:pt x="2427" y="4285"/>
                    <a:pt x="2112" y="3939"/>
                  </a:cubicBezTo>
                  <a:cubicBezTo>
                    <a:pt x="1954" y="3781"/>
                    <a:pt x="1954" y="3529"/>
                    <a:pt x="2112" y="3435"/>
                  </a:cubicBezTo>
                  <a:cubicBezTo>
                    <a:pt x="2190" y="3356"/>
                    <a:pt x="2285" y="3316"/>
                    <a:pt x="2375" y="3316"/>
                  </a:cubicBezTo>
                  <a:cubicBezTo>
                    <a:pt x="2466" y="3316"/>
                    <a:pt x="2553" y="3356"/>
                    <a:pt x="2616" y="3435"/>
                  </a:cubicBezTo>
                  <a:cubicBezTo>
                    <a:pt x="2836" y="3639"/>
                    <a:pt x="3120" y="3742"/>
                    <a:pt x="3403" y="3742"/>
                  </a:cubicBezTo>
                  <a:cubicBezTo>
                    <a:pt x="3687" y="3742"/>
                    <a:pt x="3970" y="3639"/>
                    <a:pt x="4191" y="3435"/>
                  </a:cubicBezTo>
                  <a:cubicBezTo>
                    <a:pt x="4270" y="3356"/>
                    <a:pt x="4364" y="3316"/>
                    <a:pt x="4455" y="3316"/>
                  </a:cubicBezTo>
                  <a:close/>
                  <a:moveTo>
                    <a:pt x="757" y="1"/>
                  </a:moveTo>
                  <a:lnTo>
                    <a:pt x="757" y="2710"/>
                  </a:lnTo>
                  <a:cubicBezTo>
                    <a:pt x="757" y="3529"/>
                    <a:pt x="536" y="4285"/>
                    <a:pt x="1" y="5010"/>
                  </a:cubicBezTo>
                  <a:cubicBezTo>
                    <a:pt x="757" y="6049"/>
                    <a:pt x="1986" y="6743"/>
                    <a:pt x="3372" y="6743"/>
                  </a:cubicBezTo>
                  <a:cubicBezTo>
                    <a:pt x="4727" y="6743"/>
                    <a:pt x="5955" y="6049"/>
                    <a:pt x="6711" y="5010"/>
                  </a:cubicBezTo>
                  <a:cubicBezTo>
                    <a:pt x="6207" y="4285"/>
                    <a:pt x="5955" y="3498"/>
                    <a:pt x="5955" y="2710"/>
                  </a:cubicBezTo>
                  <a:lnTo>
                    <a:pt x="59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72"/>
            <p:cNvSpPr/>
            <p:nvPr/>
          </p:nvSpPr>
          <p:spPr>
            <a:xfrm>
              <a:off x="-54177250" y="4122000"/>
              <a:ext cx="57500" cy="141025"/>
            </a:xfrm>
            <a:custGeom>
              <a:avLst/>
              <a:gdLst/>
              <a:ahLst/>
              <a:cxnLst/>
              <a:rect l="l" t="t" r="r" b="b"/>
              <a:pathLst>
                <a:path w="2300" h="5641" extrusionOk="0">
                  <a:moveTo>
                    <a:pt x="1481" y="1"/>
                  </a:moveTo>
                  <a:cubicBezTo>
                    <a:pt x="1166" y="253"/>
                    <a:pt x="756" y="411"/>
                    <a:pt x="378" y="411"/>
                  </a:cubicBezTo>
                  <a:lnTo>
                    <a:pt x="0" y="411"/>
                  </a:lnTo>
                  <a:lnTo>
                    <a:pt x="0" y="3120"/>
                  </a:lnTo>
                  <a:cubicBezTo>
                    <a:pt x="0" y="4034"/>
                    <a:pt x="378" y="4821"/>
                    <a:pt x="945" y="5451"/>
                  </a:cubicBezTo>
                  <a:cubicBezTo>
                    <a:pt x="1103" y="5577"/>
                    <a:pt x="1292" y="5640"/>
                    <a:pt x="1481" y="5640"/>
                  </a:cubicBezTo>
                  <a:cubicBezTo>
                    <a:pt x="1670" y="5640"/>
                    <a:pt x="1859" y="5577"/>
                    <a:pt x="2017" y="5451"/>
                  </a:cubicBezTo>
                  <a:cubicBezTo>
                    <a:pt x="2300" y="5136"/>
                    <a:pt x="2300" y="4664"/>
                    <a:pt x="1985" y="4380"/>
                  </a:cubicBezTo>
                  <a:cubicBezTo>
                    <a:pt x="1639" y="4034"/>
                    <a:pt x="1481" y="3466"/>
                    <a:pt x="1481" y="1576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6" name="Google Shape;7086;p72"/>
          <p:cNvGrpSpPr/>
          <p:nvPr/>
        </p:nvGrpSpPr>
        <p:grpSpPr>
          <a:xfrm>
            <a:off x="7512313" y="2889172"/>
            <a:ext cx="356298" cy="356973"/>
            <a:chOff x="-52458650" y="3194400"/>
            <a:chExt cx="316625" cy="317225"/>
          </a:xfrm>
        </p:grpSpPr>
        <p:sp>
          <p:nvSpPr>
            <p:cNvPr id="7087" name="Google Shape;7087;p72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72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72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72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72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72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72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72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5" name="Google Shape;7095;p72"/>
          <p:cNvGrpSpPr/>
          <p:nvPr/>
        </p:nvGrpSpPr>
        <p:grpSpPr>
          <a:xfrm>
            <a:off x="7521611" y="3358148"/>
            <a:ext cx="337703" cy="357845"/>
            <a:chOff x="-52450000" y="3584850"/>
            <a:chExt cx="300100" cy="318000"/>
          </a:xfrm>
        </p:grpSpPr>
        <p:sp>
          <p:nvSpPr>
            <p:cNvPr id="7096" name="Google Shape;7096;p72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72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72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72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72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72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72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3" name="Google Shape;7103;p72"/>
          <p:cNvGrpSpPr/>
          <p:nvPr/>
        </p:nvGrpSpPr>
        <p:grpSpPr>
          <a:xfrm>
            <a:off x="7533131" y="3822621"/>
            <a:ext cx="314662" cy="357226"/>
            <a:chOff x="-52440550" y="3977875"/>
            <a:chExt cx="279625" cy="317450"/>
          </a:xfrm>
        </p:grpSpPr>
        <p:sp>
          <p:nvSpPr>
            <p:cNvPr id="7104" name="Google Shape;7104;p72"/>
            <p:cNvSpPr/>
            <p:nvPr/>
          </p:nvSpPr>
          <p:spPr>
            <a:xfrm>
              <a:off x="-52403525" y="4052700"/>
              <a:ext cx="76425" cy="18150"/>
            </a:xfrm>
            <a:custGeom>
              <a:avLst/>
              <a:gdLst/>
              <a:ahLst/>
              <a:cxnLst/>
              <a:rect l="l" t="t" r="r" b="b"/>
              <a:pathLst>
                <a:path w="3057" h="726" extrusionOk="0">
                  <a:moveTo>
                    <a:pt x="0" y="1"/>
                  </a:moveTo>
                  <a:lnTo>
                    <a:pt x="0" y="725"/>
                  </a:lnTo>
                  <a:lnTo>
                    <a:pt x="3056" y="725"/>
                  </a:lnTo>
                  <a:cubicBezTo>
                    <a:pt x="3025" y="631"/>
                    <a:pt x="2993" y="473"/>
                    <a:pt x="2993" y="347"/>
                  </a:cubicBezTo>
                  <a:cubicBezTo>
                    <a:pt x="2993" y="221"/>
                    <a:pt x="3025" y="95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72"/>
            <p:cNvSpPr/>
            <p:nvPr/>
          </p:nvSpPr>
          <p:spPr>
            <a:xfrm>
              <a:off x="-52357850" y="4088925"/>
              <a:ext cx="168575" cy="33075"/>
            </a:xfrm>
            <a:custGeom>
              <a:avLst/>
              <a:gdLst/>
              <a:ahLst/>
              <a:cxnLst/>
              <a:rect l="l" t="t" r="r" b="b"/>
              <a:pathLst>
                <a:path w="6743" h="1323" extrusionOk="0">
                  <a:moveTo>
                    <a:pt x="1" y="1"/>
                  </a:moveTo>
                  <a:cubicBezTo>
                    <a:pt x="1387" y="631"/>
                    <a:pt x="2836" y="1072"/>
                    <a:pt x="4348" y="1292"/>
                  </a:cubicBezTo>
                  <a:cubicBezTo>
                    <a:pt x="4474" y="1313"/>
                    <a:pt x="4599" y="1322"/>
                    <a:pt x="4723" y="1322"/>
                  </a:cubicBezTo>
                  <a:cubicBezTo>
                    <a:pt x="5372" y="1322"/>
                    <a:pt x="5978" y="1054"/>
                    <a:pt x="6428" y="631"/>
                  </a:cubicBezTo>
                  <a:cubicBezTo>
                    <a:pt x="6554" y="505"/>
                    <a:pt x="6617" y="379"/>
                    <a:pt x="6711" y="284"/>
                  </a:cubicBezTo>
                  <a:cubicBezTo>
                    <a:pt x="6743" y="221"/>
                    <a:pt x="6743" y="158"/>
                    <a:pt x="6711" y="64"/>
                  </a:cubicBezTo>
                  <a:cubicBezTo>
                    <a:pt x="6680" y="32"/>
                    <a:pt x="6585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72"/>
            <p:cNvSpPr/>
            <p:nvPr/>
          </p:nvSpPr>
          <p:spPr>
            <a:xfrm>
              <a:off x="-52309000" y="40519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72"/>
            <p:cNvSpPr/>
            <p:nvPr/>
          </p:nvSpPr>
          <p:spPr>
            <a:xfrm>
              <a:off x="-52402750" y="3977875"/>
              <a:ext cx="204825" cy="55950"/>
            </a:xfrm>
            <a:custGeom>
              <a:avLst/>
              <a:gdLst/>
              <a:ahLst/>
              <a:cxnLst/>
              <a:rect l="l" t="t" r="r" b="b"/>
              <a:pathLst>
                <a:path w="8193" h="2238" extrusionOk="0">
                  <a:moveTo>
                    <a:pt x="1104" y="1"/>
                  </a:moveTo>
                  <a:cubicBezTo>
                    <a:pt x="474" y="1"/>
                    <a:pt x="1" y="505"/>
                    <a:pt x="1" y="1103"/>
                  </a:cubicBezTo>
                  <a:lnTo>
                    <a:pt x="1" y="2237"/>
                  </a:lnTo>
                  <a:lnTo>
                    <a:pt x="8192" y="2237"/>
                  </a:lnTo>
                  <a:lnTo>
                    <a:pt x="8192" y="1103"/>
                  </a:lnTo>
                  <a:cubicBezTo>
                    <a:pt x="8192" y="473"/>
                    <a:pt x="7688" y="1"/>
                    <a:pt x="7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72"/>
            <p:cNvSpPr/>
            <p:nvPr/>
          </p:nvSpPr>
          <p:spPr>
            <a:xfrm>
              <a:off x="-52275150" y="4052700"/>
              <a:ext cx="77225" cy="17350"/>
            </a:xfrm>
            <a:custGeom>
              <a:avLst/>
              <a:gdLst/>
              <a:ahLst/>
              <a:cxnLst/>
              <a:rect l="l" t="t" r="r" b="b"/>
              <a:pathLst>
                <a:path w="3089" h="694" extrusionOk="0">
                  <a:moveTo>
                    <a:pt x="1" y="1"/>
                  </a:moveTo>
                  <a:cubicBezTo>
                    <a:pt x="64" y="95"/>
                    <a:pt x="95" y="221"/>
                    <a:pt x="95" y="347"/>
                  </a:cubicBezTo>
                  <a:cubicBezTo>
                    <a:pt x="95" y="442"/>
                    <a:pt x="64" y="568"/>
                    <a:pt x="1" y="694"/>
                  </a:cubicBezTo>
                  <a:lnTo>
                    <a:pt x="3088" y="694"/>
                  </a:lnTo>
                  <a:lnTo>
                    <a:pt x="30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72"/>
            <p:cNvSpPr/>
            <p:nvPr/>
          </p:nvSpPr>
          <p:spPr>
            <a:xfrm>
              <a:off x="-52403525" y="4089725"/>
              <a:ext cx="204800" cy="205600"/>
            </a:xfrm>
            <a:custGeom>
              <a:avLst/>
              <a:gdLst/>
              <a:ahLst/>
              <a:cxnLst/>
              <a:rect l="l" t="t" r="r" b="b"/>
              <a:pathLst>
                <a:path w="8192" h="8224" extrusionOk="0">
                  <a:moveTo>
                    <a:pt x="2584" y="2993"/>
                  </a:moveTo>
                  <a:cubicBezTo>
                    <a:pt x="2773" y="2993"/>
                    <a:pt x="2930" y="3151"/>
                    <a:pt x="2930" y="3340"/>
                  </a:cubicBezTo>
                  <a:cubicBezTo>
                    <a:pt x="2930" y="3560"/>
                    <a:pt x="2773" y="3718"/>
                    <a:pt x="2584" y="3718"/>
                  </a:cubicBezTo>
                  <a:cubicBezTo>
                    <a:pt x="2426" y="3718"/>
                    <a:pt x="2237" y="3560"/>
                    <a:pt x="2237" y="3340"/>
                  </a:cubicBezTo>
                  <a:cubicBezTo>
                    <a:pt x="2237" y="3151"/>
                    <a:pt x="2395" y="2993"/>
                    <a:pt x="2584" y="2993"/>
                  </a:cubicBezTo>
                  <a:close/>
                  <a:moveTo>
                    <a:pt x="5608" y="2993"/>
                  </a:moveTo>
                  <a:cubicBezTo>
                    <a:pt x="5829" y="2993"/>
                    <a:pt x="5986" y="3151"/>
                    <a:pt x="5986" y="3340"/>
                  </a:cubicBezTo>
                  <a:cubicBezTo>
                    <a:pt x="5986" y="3560"/>
                    <a:pt x="5829" y="3718"/>
                    <a:pt x="5608" y="3718"/>
                  </a:cubicBezTo>
                  <a:cubicBezTo>
                    <a:pt x="5419" y="3718"/>
                    <a:pt x="5262" y="3560"/>
                    <a:pt x="5262" y="3340"/>
                  </a:cubicBezTo>
                  <a:cubicBezTo>
                    <a:pt x="5262" y="3151"/>
                    <a:pt x="5419" y="2993"/>
                    <a:pt x="5608" y="2993"/>
                  </a:cubicBezTo>
                  <a:close/>
                  <a:moveTo>
                    <a:pt x="5148" y="5553"/>
                  </a:moveTo>
                  <a:cubicBezTo>
                    <a:pt x="5238" y="5553"/>
                    <a:pt x="5325" y="5592"/>
                    <a:pt x="5388" y="5671"/>
                  </a:cubicBezTo>
                  <a:cubicBezTo>
                    <a:pt x="5577" y="5797"/>
                    <a:pt x="5577" y="6018"/>
                    <a:pt x="5419" y="6175"/>
                  </a:cubicBezTo>
                  <a:cubicBezTo>
                    <a:pt x="5073" y="6522"/>
                    <a:pt x="4600" y="6742"/>
                    <a:pt x="4128" y="6742"/>
                  </a:cubicBezTo>
                  <a:cubicBezTo>
                    <a:pt x="3624" y="6742"/>
                    <a:pt x="3151" y="6522"/>
                    <a:pt x="2773" y="6175"/>
                  </a:cubicBezTo>
                  <a:cubicBezTo>
                    <a:pt x="2615" y="6018"/>
                    <a:pt x="2615" y="5797"/>
                    <a:pt x="2773" y="5671"/>
                  </a:cubicBezTo>
                  <a:cubicBezTo>
                    <a:pt x="2852" y="5592"/>
                    <a:pt x="2954" y="5553"/>
                    <a:pt x="3053" y="5553"/>
                  </a:cubicBezTo>
                  <a:cubicBezTo>
                    <a:pt x="3151" y="5553"/>
                    <a:pt x="3245" y="5592"/>
                    <a:pt x="3308" y="5671"/>
                  </a:cubicBezTo>
                  <a:cubicBezTo>
                    <a:pt x="3513" y="5892"/>
                    <a:pt x="3797" y="6002"/>
                    <a:pt x="4084" y="6002"/>
                  </a:cubicBezTo>
                  <a:cubicBezTo>
                    <a:pt x="4372" y="6002"/>
                    <a:pt x="4663" y="5892"/>
                    <a:pt x="4884" y="5671"/>
                  </a:cubicBezTo>
                  <a:cubicBezTo>
                    <a:pt x="4962" y="5592"/>
                    <a:pt x="5057" y="5553"/>
                    <a:pt x="5148" y="5553"/>
                  </a:cubicBezTo>
                  <a:close/>
                  <a:moveTo>
                    <a:pt x="0" y="0"/>
                  </a:moveTo>
                  <a:lnTo>
                    <a:pt x="0" y="4096"/>
                  </a:lnTo>
                  <a:cubicBezTo>
                    <a:pt x="0" y="6333"/>
                    <a:pt x="1828" y="8223"/>
                    <a:pt x="4096" y="8223"/>
                  </a:cubicBezTo>
                  <a:cubicBezTo>
                    <a:pt x="6333" y="8223"/>
                    <a:pt x="8192" y="6396"/>
                    <a:pt x="8192" y="4096"/>
                  </a:cubicBezTo>
                  <a:lnTo>
                    <a:pt x="8192" y="1576"/>
                  </a:lnTo>
                  <a:cubicBezTo>
                    <a:pt x="7656" y="1891"/>
                    <a:pt x="7089" y="2080"/>
                    <a:pt x="6490" y="2080"/>
                  </a:cubicBezTo>
                  <a:cubicBezTo>
                    <a:pt x="6364" y="2048"/>
                    <a:pt x="6207" y="2048"/>
                    <a:pt x="6049" y="2017"/>
                  </a:cubicBezTo>
                  <a:cubicBezTo>
                    <a:pt x="4317" y="1733"/>
                    <a:pt x="2615" y="1229"/>
                    <a:pt x="1009" y="441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72"/>
            <p:cNvSpPr/>
            <p:nvPr/>
          </p:nvSpPr>
          <p:spPr>
            <a:xfrm>
              <a:off x="-52179050" y="4132250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1"/>
                  </a:cubicBezTo>
                  <a:cubicBezTo>
                    <a:pt x="725" y="694"/>
                    <a:pt x="410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72"/>
            <p:cNvSpPr/>
            <p:nvPr/>
          </p:nvSpPr>
          <p:spPr>
            <a:xfrm>
              <a:off x="-5244055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2" name="Google Shape;7112;p72"/>
          <p:cNvGrpSpPr/>
          <p:nvPr/>
        </p:nvGrpSpPr>
        <p:grpSpPr>
          <a:xfrm>
            <a:off x="6645066" y="4278827"/>
            <a:ext cx="314662" cy="358999"/>
            <a:chOff x="-51623775" y="3584850"/>
            <a:chExt cx="279625" cy="319025"/>
          </a:xfrm>
        </p:grpSpPr>
        <p:sp>
          <p:nvSpPr>
            <p:cNvPr id="7113" name="Google Shape;7113;p72"/>
            <p:cNvSpPr/>
            <p:nvPr/>
          </p:nvSpPr>
          <p:spPr>
            <a:xfrm>
              <a:off x="-51497750" y="3832175"/>
              <a:ext cx="26000" cy="13200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504" y="0"/>
                  </a:moveTo>
                  <a:cubicBezTo>
                    <a:pt x="378" y="189"/>
                    <a:pt x="252" y="252"/>
                    <a:pt x="0" y="410"/>
                  </a:cubicBezTo>
                  <a:cubicBezTo>
                    <a:pt x="158" y="489"/>
                    <a:pt x="339" y="528"/>
                    <a:pt x="520" y="528"/>
                  </a:cubicBezTo>
                  <a:cubicBezTo>
                    <a:pt x="701" y="528"/>
                    <a:pt x="882" y="489"/>
                    <a:pt x="1040" y="410"/>
                  </a:cubicBezTo>
                  <a:cubicBezTo>
                    <a:pt x="788" y="252"/>
                    <a:pt x="693" y="158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72"/>
            <p:cNvSpPr/>
            <p:nvPr/>
          </p:nvSpPr>
          <p:spPr>
            <a:xfrm>
              <a:off x="-51574150" y="3809300"/>
              <a:ext cx="78000" cy="26550"/>
            </a:xfrm>
            <a:custGeom>
              <a:avLst/>
              <a:gdLst/>
              <a:ahLst/>
              <a:cxnLst/>
              <a:rect l="l" t="t" r="r" b="b"/>
              <a:pathLst>
                <a:path w="3120" h="1062" extrusionOk="0">
                  <a:moveTo>
                    <a:pt x="2547" y="1"/>
                  </a:moveTo>
                  <a:cubicBezTo>
                    <a:pt x="2380" y="1"/>
                    <a:pt x="2203" y="61"/>
                    <a:pt x="2048" y="191"/>
                  </a:cubicBezTo>
                  <a:cubicBezTo>
                    <a:pt x="1784" y="477"/>
                    <a:pt x="1443" y="609"/>
                    <a:pt x="1078" y="609"/>
                  </a:cubicBezTo>
                  <a:cubicBezTo>
                    <a:pt x="921" y="609"/>
                    <a:pt x="760" y="585"/>
                    <a:pt x="599" y="537"/>
                  </a:cubicBezTo>
                  <a:lnTo>
                    <a:pt x="0" y="348"/>
                  </a:lnTo>
                  <a:lnTo>
                    <a:pt x="0" y="348"/>
                  </a:lnTo>
                  <a:cubicBezTo>
                    <a:pt x="401" y="819"/>
                    <a:pt x="977" y="1061"/>
                    <a:pt x="1572" y="1061"/>
                  </a:cubicBezTo>
                  <a:cubicBezTo>
                    <a:pt x="1773" y="1061"/>
                    <a:pt x="1975" y="1034"/>
                    <a:pt x="2174" y="978"/>
                  </a:cubicBezTo>
                  <a:cubicBezTo>
                    <a:pt x="2615" y="821"/>
                    <a:pt x="2804" y="632"/>
                    <a:pt x="3119" y="348"/>
                  </a:cubicBezTo>
                  <a:cubicBezTo>
                    <a:pt x="3008" y="125"/>
                    <a:pt x="2787" y="1"/>
                    <a:pt x="2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72"/>
            <p:cNvSpPr/>
            <p:nvPr/>
          </p:nvSpPr>
          <p:spPr>
            <a:xfrm>
              <a:off x="-51579675" y="3837675"/>
              <a:ext cx="190625" cy="66200"/>
            </a:xfrm>
            <a:custGeom>
              <a:avLst/>
              <a:gdLst/>
              <a:ahLst/>
              <a:cxnLst/>
              <a:rect l="l" t="t" r="r" b="b"/>
              <a:pathLst>
                <a:path w="7625" h="2648" extrusionOk="0">
                  <a:moveTo>
                    <a:pt x="7625" y="1"/>
                  </a:moveTo>
                  <a:lnTo>
                    <a:pt x="7625" y="1"/>
                  </a:lnTo>
                  <a:cubicBezTo>
                    <a:pt x="7121" y="442"/>
                    <a:pt x="6491" y="662"/>
                    <a:pt x="5829" y="662"/>
                  </a:cubicBezTo>
                  <a:cubicBezTo>
                    <a:pt x="5577" y="662"/>
                    <a:pt x="5356" y="631"/>
                    <a:pt x="5104" y="568"/>
                  </a:cubicBezTo>
                  <a:cubicBezTo>
                    <a:pt x="4758" y="914"/>
                    <a:pt x="4285" y="1103"/>
                    <a:pt x="3813" y="1103"/>
                  </a:cubicBezTo>
                  <a:cubicBezTo>
                    <a:pt x="3340" y="1103"/>
                    <a:pt x="2868" y="914"/>
                    <a:pt x="2521" y="568"/>
                  </a:cubicBezTo>
                  <a:cubicBezTo>
                    <a:pt x="2269" y="631"/>
                    <a:pt x="2048" y="662"/>
                    <a:pt x="1796" y="662"/>
                  </a:cubicBezTo>
                  <a:cubicBezTo>
                    <a:pt x="1135" y="662"/>
                    <a:pt x="505" y="442"/>
                    <a:pt x="1" y="1"/>
                  </a:cubicBezTo>
                  <a:lnTo>
                    <a:pt x="1" y="1"/>
                  </a:lnTo>
                  <a:cubicBezTo>
                    <a:pt x="599" y="1576"/>
                    <a:pt x="2111" y="2647"/>
                    <a:pt x="3813" y="2647"/>
                  </a:cubicBezTo>
                  <a:cubicBezTo>
                    <a:pt x="5514" y="2647"/>
                    <a:pt x="7058" y="1576"/>
                    <a:pt x="76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72"/>
            <p:cNvSpPr/>
            <p:nvPr/>
          </p:nvSpPr>
          <p:spPr>
            <a:xfrm>
              <a:off x="-51473350" y="3809250"/>
              <a:ext cx="78000" cy="26500"/>
            </a:xfrm>
            <a:custGeom>
              <a:avLst/>
              <a:gdLst/>
              <a:ahLst/>
              <a:cxnLst/>
              <a:rect l="l" t="t" r="r" b="b"/>
              <a:pathLst>
                <a:path w="3120" h="1060" extrusionOk="0">
                  <a:moveTo>
                    <a:pt x="600" y="1"/>
                  </a:moveTo>
                  <a:cubicBezTo>
                    <a:pt x="364" y="1"/>
                    <a:pt x="129" y="117"/>
                    <a:pt x="1" y="319"/>
                  </a:cubicBezTo>
                  <a:cubicBezTo>
                    <a:pt x="284" y="602"/>
                    <a:pt x="505" y="823"/>
                    <a:pt x="946" y="949"/>
                  </a:cubicBezTo>
                  <a:cubicBezTo>
                    <a:pt x="1155" y="1024"/>
                    <a:pt x="1369" y="1059"/>
                    <a:pt x="1580" y="1059"/>
                  </a:cubicBezTo>
                  <a:cubicBezTo>
                    <a:pt x="2163" y="1059"/>
                    <a:pt x="2727" y="790"/>
                    <a:pt x="3120" y="350"/>
                  </a:cubicBezTo>
                  <a:lnTo>
                    <a:pt x="3120" y="350"/>
                  </a:lnTo>
                  <a:lnTo>
                    <a:pt x="2521" y="539"/>
                  </a:lnTo>
                  <a:cubicBezTo>
                    <a:pt x="2369" y="587"/>
                    <a:pt x="2212" y="611"/>
                    <a:pt x="2056" y="611"/>
                  </a:cubicBezTo>
                  <a:cubicBezTo>
                    <a:pt x="1693" y="611"/>
                    <a:pt x="1336" y="479"/>
                    <a:pt x="1072" y="193"/>
                  </a:cubicBezTo>
                  <a:cubicBezTo>
                    <a:pt x="940" y="61"/>
                    <a:pt x="770" y="1"/>
                    <a:pt x="6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72"/>
            <p:cNvSpPr/>
            <p:nvPr/>
          </p:nvSpPr>
          <p:spPr>
            <a:xfrm>
              <a:off x="-51598575" y="3584850"/>
              <a:ext cx="226850" cy="111875"/>
            </a:xfrm>
            <a:custGeom>
              <a:avLst/>
              <a:gdLst/>
              <a:ahLst/>
              <a:cxnLst/>
              <a:rect l="l" t="t" r="r" b="b"/>
              <a:pathLst>
                <a:path w="9074" h="4475" extrusionOk="0">
                  <a:moveTo>
                    <a:pt x="757" y="1"/>
                  </a:moveTo>
                  <a:cubicBezTo>
                    <a:pt x="379" y="1"/>
                    <a:pt x="1" y="347"/>
                    <a:pt x="1" y="725"/>
                  </a:cubicBezTo>
                  <a:cubicBezTo>
                    <a:pt x="1" y="1009"/>
                    <a:pt x="158" y="1261"/>
                    <a:pt x="379" y="1355"/>
                  </a:cubicBezTo>
                  <a:lnTo>
                    <a:pt x="379" y="4474"/>
                  </a:lnTo>
                  <a:lnTo>
                    <a:pt x="3561" y="4474"/>
                  </a:lnTo>
                  <a:lnTo>
                    <a:pt x="3120" y="4033"/>
                  </a:lnTo>
                  <a:cubicBezTo>
                    <a:pt x="2962" y="3876"/>
                    <a:pt x="2962" y="3655"/>
                    <a:pt x="3120" y="3529"/>
                  </a:cubicBezTo>
                  <a:lnTo>
                    <a:pt x="4191" y="2458"/>
                  </a:lnTo>
                  <a:cubicBezTo>
                    <a:pt x="4269" y="2379"/>
                    <a:pt x="4364" y="2340"/>
                    <a:pt x="4455" y="2340"/>
                  </a:cubicBezTo>
                  <a:cubicBezTo>
                    <a:pt x="4545" y="2340"/>
                    <a:pt x="4632" y="2379"/>
                    <a:pt x="4695" y="2458"/>
                  </a:cubicBezTo>
                  <a:lnTo>
                    <a:pt x="5766" y="3529"/>
                  </a:lnTo>
                  <a:cubicBezTo>
                    <a:pt x="5923" y="3687"/>
                    <a:pt x="5923" y="3939"/>
                    <a:pt x="5766" y="4033"/>
                  </a:cubicBezTo>
                  <a:lnTo>
                    <a:pt x="5325" y="4474"/>
                  </a:lnTo>
                  <a:lnTo>
                    <a:pt x="8507" y="4474"/>
                  </a:lnTo>
                  <a:lnTo>
                    <a:pt x="8507" y="1355"/>
                  </a:lnTo>
                  <a:cubicBezTo>
                    <a:pt x="8759" y="1261"/>
                    <a:pt x="8885" y="1009"/>
                    <a:pt x="8885" y="725"/>
                  </a:cubicBezTo>
                  <a:cubicBezTo>
                    <a:pt x="9074" y="347"/>
                    <a:pt x="8696" y="1"/>
                    <a:pt x="8318" y="1"/>
                  </a:cubicBezTo>
                  <a:cubicBezTo>
                    <a:pt x="7908" y="1"/>
                    <a:pt x="7562" y="347"/>
                    <a:pt x="7562" y="725"/>
                  </a:cubicBezTo>
                  <a:cubicBezTo>
                    <a:pt x="7562" y="883"/>
                    <a:pt x="7625" y="1009"/>
                    <a:pt x="7688" y="1135"/>
                  </a:cubicBezTo>
                  <a:lnTo>
                    <a:pt x="6428" y="2143"/>
                  </a:lnTo>
                  <a:lnTo>
                    <a:pt x="5167" y="1135"/>
                  </a:lnTo>
                  <a:cubicBezTo>
                    <a:pt x="5262" y="1009"/>
                    <a:pt x="5293" y="883"/>
                    <a:pt x="5293" y="725"/>
                  </a:cubicBezTo>
                  <a:cubicBezTo>
                    <a:pt x="5293" y="347"/>
                    <a:pt x="4947" y="1"/>
                    <a:pt x="4537" y="1"/>
                  </a:cubicBezTo>
                  <a:cubicBezTo>
                    <a:pt x="4159" y="1"/>
                    <a:pt x="3781" y="347"/>
                    <a:pt x="3781" y="725"/>
                  </a:cubicBezTo>
                  <a:cubicBezTo>
                    <a:pt x="3781" y="883"/>
                    <a:pt x="3844" y="1009"/>
                    <a:pt x="3907" y="1135"/>
                  </a:cubicBezTo>
                  <a:lnTo>
                    <a:pt x="2647" y="2143"/>
                  </a:lnTo>
                  <a:lnTo>
                    <a:pt x="1387" y="1135"/>
                  </a:lnTo>
                  <a:cubicBezTo>
                    <a:pt x="1481" y="1009"/>
                    <a:pt x="1513" y="883"/>
                    <a:pt x="1513" y="725"/>
                  </a:cubicBezTo>
                  <a:cubicBezTo>
                    <a:pt x="1513" y="347"/>
                    <a:pt x="1166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72"/>
            <p:cNvSpPr/>
            <p:nvPr/>
          </p:nvSpPr>
          <p:spPr>
            <a:xfrm>
              <a:off x="-51623775" y="37037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725" y="1"/>
                  </a:moveTo>
                  <a:cubicBezTo>
                    <a:pt x="252" y="190"/>
                    <a:pt x="0" y="726"/>
                    <a:pt x="0" y="1261"/>
                  </a:cubicBezTo>
                  <a:cubicBezTo>
                    <a:pt x="0" y="1797"/>
                    <a:pt x="315" y="2301"/>
                    <a:pt x="725" y="255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72"/>
            <p:cNvSpPr/>
            <p:nvPr/>
          </p:nvSpPr>
          <p:spPr>
            <a:xfrm>
              <a:off x="-51363075" y="37030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72"/>
            <p:cNvSpPr/>
            <p:nvPr/>
          </p:nvSpPr>
          <p:spPr>
            <a:xfrm>
              <a:off x="-51586750" y="3716375"/>
              <a:ext cx="207150" cy="89775"/>
            </a:xfrm>
            <a:custGeom>
              <a:avLst/>
              <a:gdLst/>
              <a:ahLst/>
              <a:cxnLst/>
              <a:rect l="l" t="t" r="r" b="b"/>
              <a:pathLst>
                <a:path w="8286" h="3591" extrusionOk="0">
                  <a:moveTo>
                    <a:pt x="2615" y="757"/>
                  </a:moveTo>
                  <a:cubicBezTo>
                    <a:pt x="2804" y="757"/>
                    <a:pt x="2962" y="915"/>
                    <a:pt x="2962" y="1104"/>
                  </a:cubicBezTo>
                  <a:cubicBezTo>
                    <a:pt x="2962" y="1293"/>
                    <a:pt x="2804" y="1450"/>
                    <a:pt x="2615" y="1450"/>
                  </a:cubicBezTo>
                  <a:cubicBezTo>
                    <a:pt x="2394" y="1450"/>
                    <a:pt x="2237" y="1293"/>
                    <a:pt x="2237" y="1104"/>
                  </a:cubicBezTo>
                  <a:cubicBezTo>
                    <a:pt x="2237" y="915"/>
                    <a:pt x="2394" y="757"/>
                    <a:pt x="2615" y="757"/>
                  </a:cubicBezTo>
                  <a:close/>
                  <a:moveTo>
                    <a:pt x="5608" y="757"/>
                  </a:moveTo>
                  <a:cubicBezTo>
                    <a:pt x="5797" y="757"/>
                    <a:pt x="5955" y="915"/>
                    <a:pt x="5955" y="1104"/>
                  </a:cubicBezTo>
                  <a:cubicBezTo>
                    <a:pt x="5955" y="1293"/>
                    <a:pt x="5797" y="1450"/>
                    <a:pt x="5608" y="1450"/>
                  </a:cubicBezTo>
                  <a:cubicBezTo>
                    <a:pt x="5387" y="1450"/>
                    <a:pt x="5230" y="1293"/>
                    <a:pt x="5230" y="1104"/>
                  </a:cubicBezTo>
                  <a:cubicBezTo>
                    <a:pt x="5198" y="915"/>
                    <a:pt x="5387" y="757"/>
                    <a:pt x="5608" y="757"/>
                  </a:cubicBezTo>
                  <a:close/>
                  <a:moveTo>
                    <a:pt x="95" y="1"/>
                  </a:moveTo>
                  <a:lnTo>
                    <a:pt x="95" y="3088"/>
                  </a:lnTo>
                  <a:lnTo>
                    <a:pt x="0" y="3088"/>
                  </a:lnTo>
                  <a:lnTo>
                    <a:pt x="1386" y="3561"/>
                  </a:lnTo>
                  <a:cubicBezTo>
                    <a:pt x="1451" y="3577"/>
                    <a:pt x="1517" y="3585"/>
                    <a:pt x="1581" y="3585"/>
                  </a:cubicBezTo>
                  <a:cubicBezTo>
                    <a:pt x="1764" y="3585"/>
                    <a:pt x="1939" y="3520"/>
                    <a:pt x="2079" y="3404"/>
                  </a:cubicBezTo>
                  <a:cubicBezTo>
                    <a:pt x="2371" y="3112"/>
                    <a:pt x="2737" y="2970"/>
                    <a:pt x="3098" y="2970"/>
                  </a:cubicBezTo>
                  <a:cubicBezTo>
                    <a:pt x="3478" y="2970"/>
                    <a:pt x="3852" y="3128"/>
                    <a:pt x="4127" y="3435"/>
                  </a:cubicBezTo>
                  <a:cubicBezTo>
                    <a:pt x="4415" y="3132"/>
                    <a:pt x="4791" y="2982"/>
                    <a:pt x="5166" y="2982"/>
                  </a:cubicBezTo>
                  <a:cubicBezTo>
                    <a:pt x="5531" y="2982"/>
                    <a:pt x="5895" y="3124"/>
                    <a:pt x="6175" y="3404"/>
                  </a:cubicBezTo>
                  <a:cubicBezTo>
                    <a:pt x="6329" y="3535"/>
                    <a:pt x="6483" y="3591"/>
                    <a:pt x="6658" y="3591"/>
                  </a:cubicBezTo>
                  <a:cubicBezTo>
                    <a:pt x="6734" y="3591"/>
                    <a:pt x="6814" y="3580"/>
                    <a:pt x="6900" y="3561"/>
                  </a:cubicBezTo>
                  <a:lnTo>
                    <a:pt x="8286" y="3088"/>
                  </a:lnTo>
                  <a:lnTo>
                    <a:pt x="82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72"/>
            <p:cNvSpPr/>
            <p:nvPr/>
          </p:nvSpPr>
          <p:spPr>
            <a:xfrm>
              <a:off x="-51497750" y="3666775"/>
              <a:ext cx="26000" cy="26800"/>
            </a:xfrm>
            <a:custGeom>
              <a:avLst/>
              <a:gdLst/>
              <a:ahLst/>
              <a:cxnLst/>
              <a:rect l="l" t="t" r="r" b="b"/>
              <a:pathLst>
                <a:path w="1040" h="1072" extrusionOk="0">
                  <a:moveTo>
                    <a:pt x="536" y="0"/>
                  </a:moveTo>
                  <a:lnTo>
                    <a:pt x="0" y="536"/>
                  </a:lnTo>
                  <a:lnTo>
                    <a:pt x="536" y="1071"/>
                  </a:lnTo>
                  <a:lnTo>
                    <a:pt x="1040" y="53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925925" y="236707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Our Company</a:t>
            </a:r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subTitle" idx="1"/>
          </p:nvPr>
        </p:nvSpPr>
        <p:spPr>
          <a:xfrm>
            <a:off x="925925" y="3203450"/>
            <a:ext cx="31266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could enter a subtitle here if you need 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 idx="2"/>
          </p:nvPr>
        </p:nvSpPr>
        <p:spPr>
          <a:xfrm>
            <a:off x="925927" y="1205950"/>
            <a:ext cx="3008100" cy="1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6" name="Google Shape;7126;p73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Creative Process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7" name="Google Shape;7127;p73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Performing Arts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28" name="Google Shape;7128;p73"/>
          <p:cNvGrpSpPr/>
          <p:nvPr/>
        </p:nvGrpSpPr>
        <p:grpSpPr>
          <a:xfrm>
            <a:off x="885675" y="1539249"/>
            <a:ext cx="276003" cy="357300"/>
            <a:chOff x="-50469125" y="3183175"/>
            <a:chExt cx="233150" cy="301825"/>
          </a:xfrm>
        </p:grpSpPr>
        <p:sp>
          <p:nvSpPr>
            <p:cNvPr id="7129" name="Google Shape;7129;p73"/>
            <p:cNvSpPr/>
            <p:nvPr/>
          </p:nvSpPr>
          <p:spPr>
            <a:xfrm>
              <a:off x="-50388775" y="32272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1072"/>
                  </a:moveTo>
                  <a:cubicBezTo>
                    <a:pt x="1638" y="1072"/>
                    <a:pt x="1796" y="1229"/>
                    <a:pt x="1796" y="1418"/>
                  </a:cubicBezTo>
                  <a:cubicBezTo>
                    <a:pt x="1796" y="1607"/>
                    <a:pt x="1638" y="1765"/>
                    <a:pt x="1418" y="1765"/>
                  </a:cubicBezTo>
                  <a:cubicBezTo>
                    <a:pt x="1229" y="1765"/>
                    <a:pt x="1071" y="1607"/>
                    <a:pt x="1071" y="1418"/>
                  </a:cubicBezTo>
                  <a:cubicBezTo>
                    <a:pt x="1071" y="1229"/>
                    <a:pt x="1229" y="1072"/>
                    <a:pt x="1418" y="1072"/>
                  </a:cubicBezTo>
                  <a:close/>
                  <a:moveTo>
                    <a:pt x="1418" y="1"/>
                  </a:moveTo>
                  <a:cubicBezTo>
                    <a:pt x="630" y="1"/>
                    <a:pt x="0" y="631"/>
                    <a:pt x="0" y="1418"/>
                  </a:cubicBezTo>
                  <a:cubicBezTo>
                    <a:pt x="0" y="2206"/>
                    <a:pt x="630" y="2836"/>
                    <a:pt x="1418" y="2836"/>
                  </a:cubicBezTo>
                  <a:cubicBezTo>
                    <a:pt x="2206" y="2836"/>
                    <a:pt x="2836" y="2206"/>
                    <a:pt x="2836" y="1418"/>
                  </a:cubicBez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73"/>
            <p:cNvSpPr/>
            <p:nvPr/>
          </p:nvSpPr>
          <p:spPr>
            <a:xfrm>
              <a:off x="-50469125" y="3290275"/>
              <a:ext cx="233150" cy="194725"/>
            </a:xfrm>
            <a:custGeom>
              <a:avLst/>
              <a:gdLst/>
              <a:ahLst/>
              <a:cxnLst/>
              <a:rect l="l" t="t" r="r" b="b"/>
              <a:pathLst>
                <a:path w="9326" h="7789" extrusionOk="0">
                  <a:moveTo>
                    <a:pt x="4663" y="1072"/>
                  </a:moveTo>
                  <a:lnTo>
                    <a:pt x="6018" y="3907"/>
                  </a:lnTo>
                  <a:cubicBezTo>
                    <a:pt x="5672" y="4034"/>
                    <a:pt x="5356" y="4097"/>
                    <a:pt x="5010" y="4128"/>
                  </a:cubicBezTo>
                  <a:lnTo>
                    <a:pt x="5010" y="3813"/>
                  </a:lnTo>
                  <a:cubicBezTo>
                    <a:pt x="5010" y="3624"/>
                    <a:pt x="4852" y="3466"/>
                    <a:pt x="4663" y="3466"/>
                  </a:cubicBezTo>
                  <a:cubicBezTo>
                    <a:pt x="4443" y="3466"/>
                    <a:pt x="4285" y="3624"/>
                    <a:pt x="4285" y="3813"/>
                  </a:cubicBezTo>
                  <a:lnTo>
                    <a:pt x="4285" y="4128"/>
                  </a:lnTo>
                  <a:cubicBezTo>
                    <a:pt x="3939" y="4097"/>
                    <a:pt x="3592" y="4034"/>
                    <a:pt x="3277" y="3907"/>
                  </a:cubicBezTo>
                  <a:lnTo>
                    <a:pt x="4663" y="1072"/>
                  </a:lnTo>
                  <a:close/>
                  <a:moveTo>
                    <a:pt x="2836" y="1"/>
                  </a:moveTo>
                  <a:lnTo>
                    <a:pt x="1576" y="2647"/>
                  </a:lnTo>
                  <a:cubicBezTo>
                    <a:pt x="1387" y="2395"/>
                    <a:pt x="1229" y="2143"/>
                    <a:pt x="1103" y="1860"/>
                  </a:cubicBezTo>
                  <a:cubicBezTo>
                    <a:pt x="1034" y="1721"/>
                    <a:pt x="914" y="1634"/>
                    <a:pt x="781" y="1634"/>
                  </a:cubicBezTo>
                  <a:cubicBezTo>
                    <a:pt x="732" y="1634"/>
                    <a:pt x="681" y="1645"/>
                    <a:pt x="631" y="1671"/>
                  </a:cubicBezTo>
                  <a:cubicBezTo>
                    <a:pt x="442" y="1734"/>
                    <a:pt x="347" y="1923"/>
                    <a:pt x="442" y="2143"/>
                  </a:cubicBezTo>
                  <a:cubicBezTo>
                    <a:pt x="631" y="2553"/>
                    <a:pt x="914" y="2994"/>
                    <a:pt x="1229" y="3340"/>
                  </a:cubicBezTo>
                  <a:lnTo>
                    <a:pt x="158" y="5546"/>
                  </a:lnTo>
                  <a:cubicBezTo>
                    <a:pt x="1" y="5955"/>
                    <a:pt x="64" y="6396"/>
                    <a:pt x="347" y="6711"/>
                  </a:cubicBezTo>
                  <a:lnTo>
                    <a:pt x="127" y="7247"/>
                  </a:lnTo>
                  <a:cubicBezTo>
                    <a:pt x="32" y="7405"/>
                    <a:pt x="127" y="7657"/>
                    <a:pt x="284" y="7720"/>
                  </a:cubicBezTo>
                  <a:cubicBezTo>
                    <a:pt x="328" y="7746"/>
                    <a:pt x="376" y="7757"/>
                    <a:pt x="425" y="7757"/>
                  </a:cubicBezTo>
                  <a:cubicBezTo>
                    <a:pt x="554" y="7757"/>
                    <a:pt x="688" y="7676"/>
                    <a:pt x="757" y="7562"/>
                  </a:cubicBezTo>
                  <a:lnTo>
                    <a:pt x="977" y="7026"/>
                  </a:lnTo>
                  <a:cubicBezTo>
                    <a:pt x="1025" y="7032"/>
                    <a:pt x="1072" y="7035"/>
                    <a:pt x="1118" y="7035"/>
                  </a:cubicBezTo>
                  <a:cubicBezTo>
                    <a:pt x="1562" y="7035"/>
                    <a:pt x="1937" y="6770"/>
                    <a:pt x="2080" y="6428"/>
                  </a:cubicBezTo>
                  <a:lnTo>
                    <a:pt x="2962" y="4601"/>
                  </a:lnTo>
                  <a:cubicBezTo>
                    <a:pt x="3372" y="4758"/>
                    <a:pt x="3813" y="4884"/>
                    <a:pt x="4285" y="4916"/>
                  </a:cubicBezTo>
                  <a:lnTo>
                    <a:pt x="4285" y="5294"/>
                  </a:lnTo>
                  <a:cubicBezTo>
                    <a:pt x="4285" y="5483"/>
                    <a:pt x="4443" y="5640"/>
                    <a:pt x="4632" y="5640"/>
                  </a:cubicBezTo>
                  <a:cubicBezTo>
                    <a:pt x="4852" y="5640"/>
                    <a:pt x="5010" y="5483"/>
                    <a:pt x="5010" y="5294"/>
                  </a:cubicBezTo>
                  <a:lnTo>
                    <a:pt x="5010" y="4916"/>
                  </a:lnTo>
                  <a:cubicBezTo>
                    <a:pt x="5483" y="4884"/>
                    <a:pt x="5892" y="4821"/>
                    <a:pt x="6333" y="4601"/>
                  </a:cubicBezTo>
                  <a:lnTo>
                    <a:pt x="7215" y="6428"/>
                  </a:lnTo>
                  <a:cubicBezTo>
                    <a:pt x="7365" y="6787"/>
                    <a:pt x="7741" y="7060"/>
                    <a:pt x="8237" y="7060"/>
                  </a:cubicBezTo>
                  <a:cubicBezTo>
                    <a:pt x="8264" y="7060"/>
                    <a:pt x="8291" y="7060"/>
                    <a:pt x="8318" y="7058"/>
                  </a:cubicBezTo>
                  <a:lnTo>
                    <a:pt x="8538" y="7594"/>
                  </a:lnTo>
                  <a:cubicBezTo>
                    <a:pt x="8607" y="7708"/>
                    <a:pt x="8742" y="7789"/>
                    <a:pt x="8871" y="7789"/>
                  </a:cubicBezTo>
                  <a:cubicBezTo>
                    <a:pt x="8920" y="7789"/>
                    <a:pt x="8968" y="7777"/>
                    <a:pt x="9011" y="7751"/>
                  </a:cubicBezTo>
                  <a:cubicBezTo>
                    <a:pt x="9169" y="7562"/>
                    <a:pt x="9263" y="7373"/>
                    <a:pt x="9169" y="7215"/>
                  </a:cubicBezTo>
                  <a:lnTo>
                    <a:pt x="8948" y="6648"/>
                  </a:lnTo>
                  <a:cubicBezTo>
                    <a:pt x="9200" y="6333"/>
                    <a:pt x="9326" y="5924"/>
                    <a:pt x="9137" y="5514"/>
                  </a:cubicBezTo>
                  <a:lnTo>
                    <a:pt x="8066" y="3340"/>
                  </a:lnTo>
                  <a:cubicBezTo>
                    <a:pt x="8381" y="2994"/>
                    <a:pt x="8665" y="2553"/>
                    <a:pt x="8854" y="2143"/>
                  </a:cubicBezTo>
                  <a:cubicBezTo>
                    <a:pt x="8948" y="1923"/>
                    <a:pt x="8854" y="1734"/>
                    <a:pt x="8665" y="1671"/>
                  </a:cubicBezTo>
                  <a:cubicBezTo>
                    <a:pt x="8614" y="1645"/>
                    <a:pt x="8561" y="1634"/>
                    <a:pt x="8509" y="1634"/>
                  </a:cubicBezTo>
                  <a:cubicBezTo>
                    <a:pt x="8369" y="1634"/>
                    <a:pt x="8238" y="1721"/>
                    <a:pt x="8192" y="1860"/>
                  </a:cubicBezTo>
                  <a:cubicBezTo>
                    <a:pt x="8066" y="2143"/>
                    <a:pt x="7908" y="2395"/>
                    <a:pt x="7719" y="2647"/>
                  </a:cubicBezTo>
                  <a:lnTo>
                    <a:pt x="6459" y="1"/>
                  </a:lnTo>
                  <a:cubicBezTo>
                    <a:pt x="6113" y="631"/>
                    <a:pt x="5420" y="1041"/>
                    <a:pt x="4632" y="1041"/>
                  </a:cubicBezTo>
                  <a:cubicBezTo>
                    <a:pt x="3844" y="1041"/>
                    <a:pt x="3183" y="599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73"/>
            <p:cNvSpPr/>
            <p:nvPr/>
          </p:nvSpPr>
          <p:spPr>
            <a:xfrm>
              <a:off x="-50379325" y="3183175"/>
              <a:ext cx="52775" cy="34675"/>
            </a:xfrm>
            <a:custGeom>
              <a:avLst/>
              <a:gdLst/>
              <a:ahLst/>
              <a:cxnLst/>
              <a:rect l="l" t="t" r="r" b="b"/>
              <a:pathLst>
                <a:path w="2111" h="1387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1386"/>
                  </a:lnTo>
                  <a:cubicBezTo>
                    <a:pt x="315" y="1166"/>
                    <a:pt x="662" y="1103"/>
                    <a:pt x="1071" y="1103"/>
                  </a:cubicBezTo>
                  <a:cubicBezTo>
                    <a:pt x="1449" y="1103"/>
                    <a:pt x="1796" y="1166"/>
                    <a:pt x="2111" y="1386"/>
                  </a:cubicBezTo>
                  <a:lnTo>
                    <a:pt x="2111" y="1071"/>
                  </a:lnTo>
                  <a:cubicBezTo>
                    <a:pt x="2111" y="473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2" name="Google Shape;7132;p73"/>
          <p:cNvGrpSpPr/>
          <p:nvPr/>
        </p:nvGrpSpPr>
        <p:grpSpPr>
          <a:xfrm>
            <a:off x="845574" y="1974651"/>
            <a:ext cx="356205" cy="355288"/>
            <a:chOff x="-50504575" y="3550975"/>
            <a:chExt cx="300900" cy="300125"/>
          </a:xfrm>
        </p:grpSpPr>
        <p:sp>
          <p:nvSpPr>
            <p:cNvPr id="7133" name="Google Shape;7133;p73"/>
            <p:cNvSpPr/>
            <p:nvPr/>
          </p:nvSpPr>
          <p:spPr>
            <a:xfrm>
              <a:off x="-50504575" y="3550975"/>
              <a:ext cx="300900" cy="176475"/>
            </a:xfrm>
            <a:custGeom>
              <a:avLst/>
              <a:gdLst/>
              <a:ahLst/>
              <a:cxnLst/>
              <a:rect l="l" t="t" r="r" b="b"/>
              <a:pathLst>
                <a:path w="12036" h="7059" extrusionOk="0"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cubicBezTo>
                    <a:pt x="1" y="1671"/>
                    <a:pt x="473" y="2143"/>
                    <a:pt x="1072" y="2143"/>
                  </a:cubicBezTo>
                  <a:cubicBezTo>
                    <a:pt x="1545" y="2143"/>
                    <a:pt x="1891" y="1828"/>
                    <a:pt x="2049" y="1419"/>
                  </a:cubicBezTo>
                  <a:lnTo>
                    <a:pt x="3592" y="1419"/>
                  </a:lnTo>
                  <a:cubicBezTo>
                    <a:pt x="2364" y="2175"/>
                    <a:pt x="1576" y="3467"/>
                    <a:pt x="1450" y="4916"/>
                  </a:cubicBezTo>
                  <a:lnTo>
                    <a:pt x="1072" y="4916"/>
                  </a:lnTo>
                  <a:cubicBezTo>
                    <a:pt x="883" y="4916"/>
                    <a:pt x="726" y="5073"/>
                    <a:pt x="726" y="5294"/>
                  </a:cubicBezTo>
                  <a:lnTo>
                    <a:pt x="726" y="6712"/>
                  </a:lnTo>
                  <a:cubicBezTo>
                    <a:pt x="726" y="6901"/>
                    <a:pt x="883" y="7058"/>
                    <a:pt x="1072" y="7058"/>
                  </a:cubicBezTo>
                  <a:lnTo>
                    <a:pt x="2490" y="7058"/>
                  </a:lnTo>
                  <a:cubicBezTo>
                    <a:pt x="2679" y="7058"/>
                    <a:pt x="2836" y="6901"/>
                    <a:pt x="2836" y="6712"/>
                  </a:cubicBezTo>
                  <a:lnTo>
                    <a:pt x="2836" y="5294"/>
                  </a:lnTo>
                  <a:cubicBezTo>
                    <a:pt x="2836" y="5073"/>
                    <a:pt x="2679" y="4916"/>
                    <a:pt x="2490" y="4916"/>
                  </a:cubicBezTo>
                  <a:lnTo>
                    <a:pt x="2175" y="4916"/>
                  </a:lnTo>
                  <a:cubicBezTo>
                    <a:pt x="2332" y="3309"/>
                    <a:pt x="3435" y="2017"/>
                    <a:pt x="4979" y="1576"/>
                  </a:cubicBezTo>
                  <a:lnTo>
                    <a:pt x="4979" y="1765"/>
                  </a:lnTo>
                  <a:cubicBezTo>
                    <a:pt x="4979" y="1986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90" y="1986"/>
                    <a:pt x="7090" y="1765"/>
                  </a:cubicBezTo>
                  <a:lnTo>
                    <a:pt x="7090" y="1576"/>
                  </a:lnTo>
                  <a:cubicBezTo>
                    <a:pt x="8633" y="2017"/>
                    <a:pt x="9736" y="3340"/>
                    <a:pt x="9893" y="4916"/>
                  </a:cubicBezTo>
                  <a:lnTo>
                    <a:pt x="9578" y="4916"/>
                  </a:lnTo>
                  <a:cubicBezTo>
                    <a:pt x="9389" y="4916"/>
                    <a:pt x="9232" y="5073"/>
                    <a:pt x="9232" y="5294"/>
                  </a:cubicBezTo>
                  <a:lnTo>
                    <a:pt x="9232" y="6712"/>
                  </a:lnTo>
                  <a:cubicBezTo>
                    <a:pt x="9232" y="6901"/>
                    <a:pt x="9389" y="7058"/>
                    <a:pt x="9578" y="7058"/>
                  </a:cubicBezTo>
                  <a:lnTo>
                    <a:pt x="10996" y="7058"/>
                  </a:lnTo>
                  <a:cubicBezTo>
                    <a:pt x="11185" y="7058"/>
                    <a:pt x="11343" y="6901"/>
                    <a:pt x="11343" y="6712"/>
                  </a:cubicBezTo>
                  <a:lnTo>
                    <a:pt x="11343" y="5294"/>
                  </a:lnTo>
                  <a:cubicBezTo>
                    <a:pt x="11343" y="5073"/>
                    <a:pt x="11185" y="4916"/>
                    <a:pt x="10996" y="4916"/>
                  </a:cubicBezTo>
                  <a:lnTo>
                    <a:pt x="10587" y="4916"/>
                  </a:lnTo>
                  <a:cubicBezTo>
                    <a:pt x="10492" y="3467"/>
                    <a:pt x="9704" y="2175"/>
                    <a:pt x="8476" y="1419"/>
                  </a:cubicBezTo>
                  <a:lnTo>
                    <a:pt x="10020" y="1419"/>
                  </a:lnTo>
                  <a:cubicBezTo>
                    <a:pt x="10146" y="1860"/>
                    <a:pt x="10555" y="2143"/>
                    <a:pt x="10996" y="2143"/>
                  </a:cubicBezTo>
                  <a:cubicBezTo>
                    <a:pt x="11563" y="2143"/>
                    <a:pt x="12036" y="1671"/>
                    <a:pt x="12036" y="1072"/>
                  </a:cubicBezTo>
                  <a:cubicBezTo>
                    <a:pt x="12036" y="474"/>
                    <a:pt x="11563" y="1"/>
                    <a:pt x="10996" y="1"/>
                  </a:cubicBezTo>
                  <a:cubicBezTo>
                    <a:pt x="10524" y="1"/>
                    <a:pt x="10146" y="285"/>
                    <a:pt x="9988" y="726"/>
                  </a:cubicBezTo>
                  <a:lnTo>
                    <a:pt x="7090" y="726"/>
                  </a:lnTo>
                  <a:lnTo>
                    <a:pt x="7090" y="379"/>
                  </a:lnTo>
                  <a:cubicBezTo>
                    <a:pt x="7090" y="159"/>
                    <a:pt x="6932" y="1"/>
                    <a:pt x="6743" y="1"/>
                  </a:cubicBezTo>
                  <a:lnTo>
                    <a:pt x="5325" y="1"/>
                  </a:lnTo>
                  <a:cubicBezTo>
                    <a:pt x="5105" y="1"/>
                    <a:pt x="4979" y="159"/>
                    <a:pt x="4979" y="379"/>
                  </a:cubicBezTo>
                  <a:lnTo>
                    <a:pt x="4979" y="726"/>
                  </a:lnTo>
                  <a:lnTo>
                    <a:pt x="2049" y="726"/>
                  </a:lnTo>
                  <a:cubicBezTo>
                    <a:pt x="1891" y="316"/>
                    <a:pt x="1545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73"/>
            <p:cNvSpPr/>
            <p:nvPr/>
          </p:nvSpPr>
          <p:spPr>
            <a:xfrm>
              <a:off x="-50432100" y="3622650"/>
              <a:ext cx="157550" cy="175675"/>
            </a:xfrm>
            <a:custGeom>
              <a:avLst/>
              <a:gdLst/>
              <a:ahLst/>
              <a:cxnLst/>
              <a:rect l="l" t="t" r="r" b="b"/>
              <a:pathLst>
                <a:path w="6302" h="7027" extrusionOk="0">
                  <a:moveTo>
                    <a:pt x="3182" y="1"/>
                  </a:moveTo>
                  <a:cubicBezTo>
                    <a:pt x="3064" y="1"/>
                    <a:pt x="2946" y="64"/>
                    <a:pt x="2899" y="190"/>
                  </a:cubicBezTo>
                  <a:lnTo>
                    <a:pt x="95" y="5105"/>
                  </a:lnTo>
                  <a:cubicBezTo>
                    <a:pt x="0" y="5231"/>
                    <a:pt x="0" y="5357"/>
                    <a:pt x="95" y="5451"/>
                  </a:cubicBezTo>
                  <a:lnTo>
                    <a:pt x="1103" y="7026"/>
                  </a:lnTo>
                  <a:lnTo>
                    <a:pt x="2804" y="7026"/>
                  </a:lnTo>
                  <a:lnTo>
                    <a:pt x="2804" y="5577"/>
                  </a:lnTo>
                  <a:cubicBezTo>
                    <a:pt x="2426" y="5420"/>
                    <a:pt x="2111" y="5010"/>
                    <a:pt x="2111" y="4569"/>
                  </a:cubicBezTo>
                  <a:cubicBezTo>
                    <a:pt x="2111" y="4002"/>
                    <a:pt x="2584" y="3529"/>
                    <a:pt x="3151" y="3529"/>
                  </a:cubicBezTo>
                  <a:cubicBezTo>
                    <a:pt x="3749" y="3529"/>
                    <a:pt x="4222" y="4002"/>
                    <a:pt x="4222" y="4569"/>
                  </a:cubicBezTo>
                  <a:cubicBezTo>
                    <a:pt x="4222" y="5042"/>
                    <a:pt x="3939" y="5420"/>
                    <a:pt x="3529" y="5577"/>
                  </a:cubicBezTo>
                  <a:lnTo>
                    <a:pt x="3529" y="7026"/>
                  </a:lnTo>
                  <a:lnTo>
                    <a:pt x="5199" y="7026"/>
                  </a:lnTo>
                  <a:lnTo>
                    <a:pt x="6238" y="5451"/>
                  </a:lnTo>
                  <a:cubicBezTo>
                    <a:pt x="6301" y="5325"/>
                    <a:pt x="6301" y="5199"/>
                    <a:pt x="6238" y="5105"/>
                  </a:cubicBezTo>
                  <a:lnTo>
                    <a:pt x="3466" y="190"/>
                  </a:lnTo>
                  <a:cubicBezTo>
                    <a:pt x="3419" y="64"/>
                    <a:pt x="3301" y="1"/>
                    <a:pt x="3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73"/>
            <p:cNvSpPr/>
            <p:nvPr/>
          </p:nvSpPr>
          <p:spPr>
            <a:xfrm>
              <a:off x="-50414775" y="3815625"/>
              <a:ext cx="122900" cy="35475"/>
            </a:xfrm>
            <a:custGeom>
              <a:avLst/>
              <a:gdLst/>
              <a:ahLst/>
              <a:cxnLst/>
              <a:rect l="l" t="t" r="r" b="b"/>
              <a:pathLst>
                <a:path w="4916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4569" y="1418"/>
                  </a:lnTo>
                  <a:cubicBezTo>
                    <a:pt x="4758" y="1418"/>
                    <a:pt x="4915" y="1261"/>
                    <a:pt x="4915" y="1072"/>
                  </a:cubicBezTo>
                  <a:lnTo>
                    <a:pt x="4915" y="379"/>
                  </a:lnTo>
                  <a:cubicBezTo>
                    <a:pt x="4915" y="190"/>
                    <a:pt x="4758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73"/>
            <p:cNvSpPr/>
            <p:nvPr/>
          </p:nvSpPr>
          <p:spPr>
            <a:xfrm>
              <a:off x="-50362000" y="3727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7" name="Google Shape;7137;p73"/>
          <p:cNvGrpSpPr/>
          <p:nvPr/>
        </p:nvGrpSpPr>
        <p:grpSpPr>
          <a:xfrm>
            <a:off x="845574" y="2412893"/>
            <a:ext cx="356205" cy="354341"/>
            <a:chOff x="-50503000" y="3921175"/>
            <a:chExt cx="300900" cy="299325"/>
          </a:xfrm>
        </p:grpSpPr>
        <p:sp>
          <p:nvSpPr>
            <p:cNvPr id="7138" name="Google Shape;7138;p73"/>
            <p:cNvSpPr/>
            <p:nvPr/>
          </p:nvSpPr>
          <p:spPr>
            <a:xfrm>
              <a:off x="-50432900" y="3921175"/>
              <a:ext cx="177250" cy="53575"/>
            </a:xfrm>
            <a:custGeom>
              <a:avLst/>
              <a:gdLst/>
              <a:ahLst/>
              <a:cxnLst/>
              <a:rect l="l" t="t" r="r" b="b"/>
              <a:pathLst>
                <a:path w="7090" h="2143" extrusionOk="0">
                  <a:moveTo>
                    <a:pt x="1" y="0"/>
                  </a:moveTo>
                  <a:lnTo>
                    <a:pt x="1" y="2143"/>
                  </a:lnTo>
                  <a:lnTo>
                    <a:pt x="7089" y="2143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73"/>
            <p:cNvSpPr/>
            <p:nvPr/>
          </p:nvSpPr>
          <p:spPr>
            <a:xfrm>
              <a:off x="-50503000" y="39211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797" y="0"/>
                  </a:moveTo>
                  <a:cubicBezTo>
                    <a:pt x="1734" y="0"/>
                    <a:pt x="1671" y="0"/>
                    <a:pt x="1639" y="63"/>
                  </a:cubicBezTo>
                  <a:lnTo>
                    <a:pt x="221" y="756"/>
                  </a:lnTo>
                  <a:cubicBezTo>
                    <a:pt x="95" y="851"/>
                    <a:pt x="1" y="945"/>
                    <a:pt x="1" y="1071"/>
                  </a:cubicBezTo>
                  <a:cubicBezTo>
                    <a:pt x="1" y="1197"/>
                    <a:pt x="95" y="1323"/>
                    <a:pt x="221" y="1386"/>
                  </a:cubicBezTo>
                  <a:lnTo>
                    <a:pt x="1639" y="2111"/>
                  </a:lnTo>
                  <a:cubicBezTo>
                    <a:pt x="1671" y="2143"/>
                    <a:pt x="1765" y="2143"/>
                    <a:pt x="1797" y="2143"/>
                  </a:cubicBezTo>
                  <a:lnTo>
                    <a:pt x="2112" y="2143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73"/>
            <p:cNvSpPr/>
            <p:nvPr/>
          </p:nvSpPr>
          <p:spPr>
            <a:xfrm>
              <a:off x="-50237550" y="3921175"/>
              <a:ext cx="35450" cy="53575"/>
            </a:xfrm>
            <a:custGeom>
              <a:avLst/>
              <a:gdLst/>
              <a:ahLst/>
              <a:cxnLst/>
              <a:rect l="l" t="t" r="r" b="b"/>
              <a:pathLst>
                <a:path w="141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945" y="2143"/>
                    <a:pt x="1418" y="1670"/>
                    <a:pt x="1418" y="1071"/>
                  </a:cubicBezTo>
                  <a:cubicBezTo>
                    <a:pt x="1418" y="473"/>
                    <a:pt x="945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73"/>
            <p:cNvSpPr/>
            <p:nvPr/>
          </p:nvSpPr>
          <p:spPr>
            <a:xfrm>
              <a:off x="-50414775" y="4045625"/>
              <a:ext cx="159125" cy="122875"/>
            </a:xfrm>
            <a:custGeom>
              <a:avLst/>
              <a:gdLst/>
              <a:ahLst/>
              <a:cxnLst/>
              <a:rect l="l" t="t" r="r" b="b"/>
              <a:pathLst>
                <a:path w="6365" h="4915" extrusionOk="0">
                  <a:moveTo>
                    <a:pt x="0" y="0"/>
                  </a:moveTo>
                  <a:lnTo>
                    <a:pt x="0" y="4915"/>
                  </a:lnTo>
                  <a:lnTo>
                    <a:pt x="6364" y="4915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73"/>
            <p:cNvSpPr/>
            <p:nvPr/>
          </p:nvSpPr>
          <p:spPr>
            <a:xfrm>
              <a:off x="-50503000" y="3992050"/>
              <a:ext cx="300900" cy="228450"/>
            </a:xfrm>
            <a:custGeom>
              <a:avLst/>
              <a:gdLst/>
              <a:ahLst/>
              <a:cxnLst/>
              <a:rect l="l" t="t" r="r" b="b"/>
              <a:pathLst>
                <a:path w="12036" h="9138" extrusionOk="0">
                  <a:moveTo>
                    <a:pt x="1797" y="1387"/>
                  </a:moveTo>
                  <a:cubicBezTo>
                    <a:pt x="1986" y="1387"/>
                    <a:pt x="2143" y="1544"/>
                    <a:pt x="2143" y="1733"/>
                  </a:cubicBezTo>
                  <a:lnTo>
                    <a:pt x="2143" y="3151"/>
                  </a:lnTo>
                  <a:cubicBezTo>
                    <a:pt x="2143" y="3372"/>
                    <a:pt x="1986" y="3529"/>
                    <a:pt x="1797" y="3529"/>
                  </a:cubicBezTo>
                  <a:cubicBezTo>
                    <a:pt x="1608" y="3529"/>
                    <a:pt x="1450" y="3372"/>
                    <a:pt x="1450" y="3151"/>
                  </a:cubicBezTo>
                  <a:lnTo>
                    <a:pt x="1450" y="1733"/>
                  </a:lnTo>
                  <a:cubicBezTo>
                    <a:pt x="1450" y="1544"/>
                    <a:pt x="1608" y="1387"/>
                    <a:pt x="1797" y="1387"/>
                  </a:cubicBezTo>
                  <a:close/>
                  <a:moveTo>
                    <a:pt x="1797" y="4222"/>
                  </a:moveTo>
                  <a:cubicBezTo>
                    <a:pt x="1986" y="4222"/>
                    <a:pt x="2143" y="4380"/>
                    <a:pt x="2143" y="4569"/>
                  </a:cubicBezTo>
                  <a:cubicBezTo>
                    <a:pt x="2143" y="4789"/>
                    <a:pt x="1986" y="4947"/>
                    <a:pt x="1797" y="4947"/>
                  </a:cubicBezTo>
                  <a:cubicBezTo>
                    <a:pt x="1576" y="4947"/>
                    <a:pt x="1419" y="4789"/>
                    <a:pt x="1419" y="4569"/>
                  </a:cubicBezTo>
                  <a:cubicBezTo>
                    <a:pt x="1419" y="4380"/>
                    <a:pt x="1576" y="4222"/>
                    <a:pt x="1797" y="4222"/>
                  </a:cubicBezTo>
                  <a:close/>
                  <a:moveTo>
                    <a:pt x="1797" y="5609"/>
                  </a:moveTo>
                  <a:cubicBezTo>
                    <a:pt x="1986" y="5609"/>
                    <a:pt x="2143" y="5766"/>
                    <a:pt x="2143" y="5955"/>
                  </a:cubicBezTo>
                  <a:lnTo>
                    <a:pt x="2143" y="7373"/>
                  </a:lnTo>
                  <a:cubicBezTo>
                    <a:pt x="2143" y="7562"/>
                    <a:pt x="1986" y="7719"/>
                    <a:pt x="1797" y="7719"/>
                  </a:cubicBezTo>
                  <a:cubicBezTo>
                    <a:pt x="1608" y="7719"/>
                    <a:pt x="1450" y="7562"/>
                    <a:pt x="1450" y="7373"/>
                  </a:cubicBezTo>
                  <a:lnTo>
                    <a:pt x="1450" y="5955"/>
                  </a:lnTo>
                  <a:cubicBezTo>
                    <a:pt x="1450" y="5766"/>
                    <a:pt x="1608" y="5609"/>
                    <a:pt x="1797" y="5609"/>
                  </a:cubicBezTo>
                  <a:close/>
                  <a:moveTo>
                    <a:pt x="10272" y="1387"/>
                  </a:moveTo>
                  <a:cubicBezTo>
                    <a:pt x="10461" y="1387"/>
                    <a:pt x="10618" y="1544"/>
                    <a:pt x="10618" y="1733"/>
                  </a:cubicBezTo>
                  <a:lnTo>
                    <a:pt x="10618" y="7373"/>
                  </a:lnTo>
                  <a:cubicBezTo>
                    <a:pt x="10618" y="7562"/>
                    <a:pt x="10461" y="7719"/>
                    <a:pt x="10272" y="7719"/>
                  </a:cubicBezTo>
                  <a:lnTo>
                    <a:pt x="3183" y="7719"/>
                  </a:lnTo>
                  <a:cubicBezTo>
                    <a:pt x="2962" y="7719"/>
                    <a:pt x="2805" y="7562"/>
                    <a:pt x="2805" y="7373"/>
                  </a:cubicBezTo>
                  <a:lnTo>
                    <a:pt x="2805" y="1733"/>
                  </a:lnTo>
                  <a:cubicBezTo>
                    <a:pt x="2805" y="1544"/>
                    <a:pt x="2962" y="1387"/>
                    <a:pt x="3183" y="1387"/>
                  </a:cubicBezTo>
                  <a:close/>
                  <a:moveTo>
                    <a:pt x="1072" y="1"/>
                  </a:moveTo>
                  <a:cubicBezTo>
                    <a:pt x="474" y="1"/>
                    <a:pt x="1" y="473"/>
                    <a:pt x="1" y="1072"/>
                  </a:cubicBezTo>
                  <a:lnTo>
                    <a:pt x="1" y="8097"/>
                  </a:lnTo>
                  <a:cubicBezTo>
                    <a:pt x="1" y="8664"/>
                    <a:pt x="474" y="9137"/>
                    <a:pt x="1072" y="9137"/>
                  </a:cubicBezTo>
                  <a:lnTo>
                    <a:pt x="10965" y="9137"/>
                  </a:lnTo>
                  <a:cubicBezTo>
                    <a:pt x="11563" y="9137"/>
                    <a:pt x="12036" y="8664"/>
                    <a:pt x="12036" y="8097"/>
                  </a:cubicBezTo>
                  <a:lnTo>
                    <a:pt x="12036" y="1072"/>
                  </a:lnTo>
                  <a:cubicBezTo>
                    <a:pt x="12036" y="473"/>
                    <a:pt x="11563" y="1"/>
                    <a:pt x="109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3" name="Google Shape;7143;p73"/>
          <p:cNvGrpSpPr/>
          <p:nvPr/>
        </p:nvGrpSpPr>
        <p:grpSpPr>
          <a:xfrm>
            <a:off x="3049627" y="1558811"/>
            <a:ext cx="355258" cy="356205"/>
            <a:chOff x="-48630025" y="3199700"/>
            <a:chExt cx="300100" cy="300900"/>
          </a:xfrm>
        </p:grpSpPr>
        <p:sp>
          <p:nvSpPr>
            <p:cNvPr id="7144" name="Google Shape;7144;p73"/>
            <p:cNvSpPr/>
            <p:nvPr/>
          </p:nvSpPr>
          <p:spPr>
            <a:xfrm>
              <a:off x="-48630025" y="31997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73"/>
            <p:cNvSpPr/>
            <p:nvPr/>
          </p:nvSpPr>
          <p:spPr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73"/>
            <p:cNvSpPr/>
            <p:nvPr/>
          </p:nvSpPr>
          <p:spPr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7" name="Google Shape;7147;p73"/>
          <p:cNvGrpSpPr/>
          <p:nvPr/>
        </p:nvGrpSpPr>
        <p:grpSpPr>
          <a:xfrm>
            <a:off x="3049627" y="1996107"/>
            <a:ext cx="355258" cy="355258"/>
            <a:chOff x="-48630025" y="3569100"/>
            <a:chExt cx="300100" cy="300100"/>
          </a:xfrm>
        </p:grpSpPr>
        <p:sp>
          <p:nvSpPr>
            <p:cNvPr id="7148" name="Google Shape;7148;p73"/>
            <p:cNvSpPr/>
            <p:nvPr/>
          </p:nvSpPr>
          <p:spPr>
            <a:xfrm>
              <a:off x="-48400825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73"/>
            <p:cNvSpPr/>
            <p:nvPr/>
          </p:nvSpPr>
          <p:spPr>
            <a:xfrm>
              <a:off x="-48400825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73"/>
            <p:cNvSpPr/>
            <p:nvPr/>
          </p:nvSpPr>
          <p:spPr>
            <a:xfrm>
              <a:off x="-48488250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3"/>
            <p:cNvSpPr/>
            <p:nvPr/>
          </p:nvSpPr>
          <p:spPr>
            <a:xfrm>
              <a:off x="-48488250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3"/>
            <p:cNvSpPr/>
            <p:nvPr/>
          </p:nvSpPr>
          <p:spPr>
            <a:xfrm>
              <a:off x="-48400825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73"/>
            <p:cNvSpPr/>
            <p:nvPr/>
          </p:nvSpPr>
          <p:spPr>
            <a:xfrm>
              <a:off x="-48541800" y="3569100"/>
              <a:ext cx="211875" cy="300100"/>
            </a:xfrm>
            <a:custGeom>
              <a:avLst/>
              <a:gdLst/>
              <a:ahLst/>
              <a:cxnLst/>
              <a:rect l="l" t="t" r="r" b="b"/>
              <a:pathLst>
                <a:path w="8475" h="12004" extrusionOk="0">
                  <a:moveTo>
                    <a:pt x="2489" y="2080"/>
                  </a:moveTo>
                  <a:cubicBezTo>
                    <a:pt x="3088" y="2080"/>
                    <a:pt x="3560" y="2552"/>
                    <a:pt x="3560" y="3151"/>
                  </a:cubicBezTo>
                  <a:cubicBezTo>
                    <a:pt x="3560" y="3750"/>
                    <a:pt x="3088" y="4222"/>
                    <a:pt x="2489" y="4222"/>
                  </a:cubicBezTo>
                  <a:cubicBezTo>
                    <a:pt x="1891" y="4222"/>
                    <a:pt x="1418" y="3750"/>
                    <a:pt x="1418" y="3151"/>
                  </a:cubicBezTo>
                  <a:cubicBezTo>
                    <a:pt x="1418" y="2552"/>
                    <a:pt x="1891" y="2080"/>
                    <a:pt x="2489" y="2080"/>
                  </a:cubicBezTo>
                  <a:close/>
                  <a:moveTo>
                    <a:pt x="6018" y="2080"/>
                  </a:moveTo>
                  <a:cubicBezTo>
                    <a:pt x="6585" y="2080"/>
                    <a:pt x="7057" y="2552"/>
                    <a:pt x="7057" y="3151"/>
                  </a:cubicBezTo>
                  <a:cubicBezTo>
                    <a:pt x="7057" y="3750"/>
                    <a:pt x="6585" y="4222"/>
                    <a:pt x="6018" y="4222"/>
                  </a:cubicBezTo>
                  <a:cubicBezTo>
                    <a:pt x="5419" y="4222"/>
                    <a:pt x="4947" y="3750"/>
                    <a:pt x="4947" y="3151"/>
                  </a:cubicBezTo>
                  <a:cubicBezTo>
                    <a:pt x="4947" y="2552"/>
                    <a:pt x="5419" y="2080"/>
                    <a:pt x="6018" y="2080"/>
                  </a:cubicBezTo>
                  <a:close/>
                  <a:moveTo>
                    <a:pt x="2489" y="4915"/>
                  </a:moveTo>
                  <a:cubicBezTo>
                    <a:pt x="3088" y="4915"/>
                    <a:pt x="3560" y="5388"/>
                    <a:pt x="3560" y="5987"/>
                  </a:cubicBezTo>
                  <a:cubicBezTo>
                    <a:pt x="3560" y="6585"/>
                    <a:pt x="3088" y="7058"/>
                    <a:pt x="2489" y="7058"/>
                  </a:cubicBezTo>
                  <a:cubicBezTo>
                    <a:pt x="1891" y="7058"/>
                    <a:pt x="1418" y="6585"/>
                    <a:pt x="1418" y="5987"/>
                  </a:cubicBezTo>
                  <a:cubicBezTo>
                    <a:pt x="1418" y="5388"/>
                    <a:pt x="1891" y="4915"/>
                    <a:pt x="2489" y="4915"/>
                  </a:cubicBezTo>
                  <a:close/>
                  <a:moveTo>
                    <a:pt x="6018" y="4915"/>
                  </a:moveTo>
                  <a:cubicBezTo>
                    <a:pt x="6585" y="4915"/>
                    <a:pt x="7057" y="5388"/>
                    <a:pt x="7057" y="5987"/>
                  </a:cubicBezTo>
                  <a:cubicBezTo>
                    <a:pt x="7057" y="6585"/>
                    <a:pt x="6585" y="7058"/>
                    <a:pt x="6018" y="7058"/>
                  </a:cubicBezTo>
                  <a:cubicBezTo>
                    <a:pt x="5419" y="7058"/>
                    <a:pt x="4947" y="6585"/>
                    <a:pt x="4947" y="5987"/>
                  </a:cubicBezTo>
                  <a:cubicBezTo>
                    <a:pt x="4947" y="5388"/>
                    <a:pt x="5419" y="4915"/>
                    <a:pt x="6018" y="4915"/>
                  </a:cubicBezTo>
                  <a:close/>
                  <a:moveTo>
                    <a:pt x="2489" y="7751"/>
                  </a:moveTo>
                  <a:cubicBezTo>
                    <a:pt x="3088" y="7751"/>
                    <a:pt x="3560" y="8223"/>
                    <a:pt x="3560" y="8822"/>
                  </a:cubicBezTo>
                  <a:cubicBezTo>
                    <a:pt x="3560" y="9421"/>
                    <a:pt x="3088" y="9862"/>
                    <a:pt x="2489" y="9862"/>
                  </a:cubicBezTo>
                  <a:cubicBezTo>
                    <a:pt x="1891" y="9862"/>
                    <a:pt x="1418" y="9421"/>
                    <a:pt x="1418" y="8822"/>
                  </a:cubicBezTo>
                  <a:cubicBezTo>
                    <a:pt x="1418" y="8223"/>
                    <a:pt x="1891" y="7751"/>
                    <a:pt x="2489" y="7751"/>
                  </a:cubicBezTo>
                  <a:close/>
                  <a:moveTo>
                    <a:pt x="6018" y="7751"/>
                  </a:moveTo>
                  <a:cubicBezTo>
                    <a:pt x="6585" y="7751"/>
                    <a:pt x="7057" y="8223"/>
                    <a:pt x="7057" y="8822"/>
                  </a:cubicBezTo>
                  <a:cubicBezTo>
                    <a:pt x="7057" y="9421"/>
                    <a:pt x="6585" y="9862"/>
                    <a:pt x="6018" y="9862"/>
                  </a:cubicBezTo>
                  <a:cubicBezTo>
                    <a:pt x="5419" y="9862"/>
                    <a:pt x="4947" y="9421"/>
                    <a:pt x="4947" y="8822"/>
                  </a:cubicBezTo>
                  <a:cubicBezTo>
                    <a:pt x="4947" y="8223"/>
                    <a:pt x="5419" y="7751"/>
                    <a:pt x="6018" y="7751"/>
                  </a:cubicBezTo>
                  <a:close/>
                  <a:moveTo>
                    <a:pt x="1796" y="1"/>
                  </a:moveTo>
                  <a:cubicBezTo>
                    <a:pt x="788" y="1"/>
                    <a:pt x="0" y="788"/>
                    <a:pt x="0" y="1765"/>
                  </a:cubicBezTo>
                  <a:lnTo>
                    <a:pt x="0" y="10240"/>
                  </a:lnTo>
                  <a:cubicBezTo>
                    <a:pt x="0" y="11216"/>
                    <a:pt x="788" y="12004"/>
                    <a:pt x="1796" y="12004"/>
                  </a:cubicBezTo>
                  <a:lnTo>
                    <a:pt x="6711" y="12004"/>
                  </a:lnTo>
                  <a:cubicBezTo>
                    <a:pt x="7687" y="12004"/>
                    <a:pt x="8475" y="11216"/>
                    <a:pt x="8475" y="10240"/>
                  </a:cubicBezTo>
                  <a:lnTo>
                    <a:pt x="8475" y="1765"/>
                  </a:lnTo>
                  <a:cubicBezTo>
                    <a:pt x="8475" y="788"/>
                    <a:pt x="7687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73"/>
            <p:cNvSpPr/>
            <p:nvPr/>
          </p:nvSpPr>
          <p:spPr>
            <a:xfrm>
              <a:off x="-48488250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3"/>
            <p:cNvSpPr/>
            <p:nvPr/>
          </p:nvSpPr>
          <p:spPr>
            <a:xfrm>
              <a:off x="-48630025" y="3569900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0"/>
                  </a:moveTo>
                  <a:cubicBezTo>
                    <a:pt x="1765" y="0"/>
                    <a:pt x="1229" y="32"/>
                    <a:pt x="631" y="630"/>
                  </a:cubicBezTo>
                  <a:cubicBezTo>
                    <a:pt x="221" y="1040"/>
                    <a:pt x="1" y="1575"/>
                    <a:pt x="1" y="2142"/>
                  </a:cubicBezTo>
                  <a:cubicBezTo>
                    <a:pt x="1" y="2867"/>
                    <a:pt x="631" y="3497"/>
                    <a:pt x="1418" y="3497"/>
                  </a:cubicBezTo>
                  <a:cubicBezTo>
                    <a:pt x="2017" y="3497"/>
                    <a:pt x="2553" y="3119"/>
                    <a:pt x="2742" y="2552"/>
                  </a:cubicBezTo>
                  <a:cubicBezTo>
                    <a:pt x="2868" y="2237"/>
                    <a:pt x="2805" y="1922"/>
                    <a:pt x="2584" y="1701"/>
                  </a:cubicBezTo>
                  <a:cubicBezTo>
                    <a:pt x="2395" y="1449"/>
                    <a:pt x="2269" y="1134"/>
                    <a:pt x="2742" y="567"/>
                  </a:cubicBezTo>
                  <a:cubicBezTo>
                    <a:pt x="2836" y="441"/>
                    <a:pt x="2868" y="315"/>
                    <a:pt x="2805" y="189"/>
                  </a:cubicBezTo>
                  <a:cubicBezTo>
                    <a:pt x="2742" y="95"/>
                    <a:pt x="2584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73"/>
            <p:cNvSpPr/>
            <p:nvPr/>
          </p:nvSpPr>
          <p:spPr>
            <a:xfrm>
              <a:off x="-48626875" y="3668350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1"/>
                  </a:cubicBezTo>
                  <a:lnTo>
                    <a:pt x="2584" y="1701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73"/>
            <p:cNvSpPr/>
            <p:nvPr/>
          </p:nvSpPr>
          <p:spPr>
            <a:xfrm>
              <a:off x="-48630025" y="3727425"/>
              <a:ext cx="70925" cy="141775"/>
            </a:xfrm>
            <a:custGeom>
              <a:avLst/>
              <a:gdLst/>
              <a:ahLst/>
              <a:cxnLst/>
              <a:rect l="l" t="t" r="r" b="b"/>
              <a:pathLst>
                <a:path w="2837" h="5671" extrusionOk="0">
                  <a:moveTo>
                    <a:pt x="32" y="0"/>
                  </a:moveTo>
                  <a:cubicBezTo>
                    <a:pt x="1" y="347"/>
                    <a:pt x="1" y="756"/>
                    <a:pt x="1" y="1071"/>
                  </a:cubicBezTo>
                  <a:cubicBezTo>
                    <a:pt x="1" y="2741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36" y="756"/>
                    <a:pt x="2836" y="378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8" name="Google Shape;7158;p73"/>
          <p:cNvGrpSpPr/>
          <p:nvPr/>
        </p:nvGrpSpPr>
        <p:grpSpPr>
          <a:xfrm>
            <a:off x="3050101" y="2433403"/>
            <a:ext cx="354311" cy="353394"/>
            <a:chOff x="-48629225" y="3938500"/>
            <a:chExt cx="299300" cy="298525"/>
          </a:xfrm>
        </p:grpSpPr>
        <p:sp>
          <p:nvSpPr>
            <p:cNvPr id="7159" name="Google Shape;7159;p73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73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73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73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3" name="Google Shape;7163;p73"/>
          <p:cNvGrpSpPr/>
          <p:nvPr/>
        </p:nvGrpSpPr>
        <p:grpSpPr>
          <a:xfrm>
            <a:off x="1785504" y="2904744"/>
            <a:ext cx="311458" cy="354341"/>
            <a:chOff x="-46762575" y="3200500"/>
            <a:chExt cx="263100" cy="299325"/>
          </a:xfrm>
        </p:grpSpPr>
        <p:sp>
          <p:nvSpPr>
            <p:cNvPr id="7164" name="Google Shape;7164;p73"/>
            <p:cNvSpPr/>
            <p:nvPr/>
          </p:nvSpPr>
          <p:spPr>
            <a:xfrm>
              <a:off x="-46762575" y="3393475"/>
              <a:ext cx="263100" cy="106350"/>
            </a:xfrm>
            <a:custGeom>
              <a:avLst/>
              <a:gdLst/>
              <a:ahLst/>
              <a:cxnLst/>
              <a:rect l="l" t="t" r="r" b="b"/>
              <a:pathLst>
                <a:path w="10524" h="4254" extrusionOk="0">
                  <a:moveTo>
                    <a:pt x="7814" y="1418"/>
                  </a:moveTo>
                  <a:lnTo>
                    <a:pt x="8003" y="2142"/>
                  </a:lnTo>
                  <a:lnTo>
                    <a:pt x="2553" y="2142"/>
                  </a:lnTo>
                  <a:lnTo>
                    <a:pt x="2710" y="1418"/>
                  </a:lnTo>
                  <a:close/>
                  <a:moveTo>
                    <a:pt x="726" y="0"/>
                  </a:moveTo>
                  <a:lnTo>
                    <a:pt x="726" y="725"/>
                  </a:lnTo>
                  <a:lnTo>
                    <a:pt x="379" y="725"/>
                  </a:lnTo>
                  <a:cubicBezTo>
                    <a:pt x="159" y="725"/>
                    <a:pt x="1" y="882"/>
                    <a:pt x="1" y="1071"/>
                  </a:cubicBezTo>
                  <a:cubicBezTo>
                    <a:pt x="1" y="1260"/>
                    <a:pt x="159" y="1418"/>
                    <a:pt x="379" y="1418"/>
                  </a:cubicBezTo>
                  <a:lnTo>
                    <a:pt x="2017" y="1418"/>
                  </a:lnTo>
                  <a:lnTo>
                    <a:pt x="1419" y="3844"/>
                  </a:lnTo>
                  <a:cubicBezTo>
                    <a:pt x="1387" y="4033"/>
                    <a:pt x="1513" y="4222"/>
                    <a:pt x="1671" y="4253"/>
                  </a:cubicBezTo>
                  <a:lnTo>
                    <a:pt x="1734" y="4253"/>
                  </a:lnTo>
                  <a:cubicBezTo>
                    <a:pt x="1891" y="4253"/>
                    <a:pt x="2049" y="4159"/>
                    <a:pt x="2112" y="4001"/>
                  </a:cubicBezTo>
                  <a:lnTo>
                    <a:pt x="2364" y="2804"/>
                  </a:lnTo>
                  <a:lnTo>
                    <a:pt x="8161" y="2804"/>
                  </a:lnTo>
                  <a:lnTo>
                    <a:pt x="8444" y="4001"/>
                  </a:lnTo>
                  <a:cubicBezTo>
                    <a:pt x="8476" y="4159"/>
                    <a:pt x="8633" y="4253"/>
                    <a:pt x="8791" y="4253"/>
                  </a:cubicBezTo>
                  <a:lnTo>
                    <a:pt x="8854" y="4253"/>
                  </a:lnTo>
                  <a:cubicBezTo>
                    <a:pt x="9074" y="4222"/>
                    <a:pt x="9169" y="4033"/>
                    <a:pt x="9106" y="3844"/>
                  </a:cubicBezTo>
                  <a:lnTo>
                    <a:pt x="8507" y="1418"/>
                  </a:lnTo>
                  <a:lnTo>
                    <a:pt x="10177" y="1418"/>
                  </a:lnTo>
                  <a:cubicBezTo>
                    <a:pt x="10366" y="1418"/>
                    <a:pt x="10524" y="1260"/>
                    <a:pt x="10524" y="1071"/>
                  </a:cubicBezTo>
                  <a:cubicBezTo>
                    <a:pt x="10524" y="882"/>
                    <a:pt x="10398" y="725"/>
                    <a:pt x="10209" y="725"/>
                  </a:cubicBezTo>
                  <a:lnTo>
                    <a:pt x="9862" y="725"/>
                  </a:lnTo>
                  <a:lnTo>
                    <a:pt x="98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73"/>
            <p:cNvSpPr/>
            <p:nvPr/>
          </p:nvSpPr>
          <p:spPr>
            <a:xfrm>
              <a:off x="-46743650" y="3200500"/>
              <a:ext cx="228425" cy="176450"/>
            </a:xfrm>
            <a:custGeom>
              <a:avLst/>
              <a:gdLst/>
              <a:ahLst/>
              <a:cxnLst/>
              <a:rect l="l" t="t" r="r" b="b"/>
              <a:pathLst>
                <a:path w="9137" h="7058" extrusionOk="0">
                  <a:moveTo>
                    <a:pt x="4568" y="725"/>
                  </a:moveTo>
                  <a:cubicBezTo>
                    <a:pt x="5041" y="725"/>
                    <a:pt x="5419" y="1040"/>
                    <a:pt x="5545" y="1418"/>
                  </a:cubicBezTo>
                  <a:lnTo>
                    <a:pt x="3592" y="1418"/>
                  </a:lnTo>
                  <a:cubicBezTo>
                    <a:pt x="3686" y="1040"/>
                    <a:pt x="4096" y="725"/>
                    <a:pt x="4568" y="725"/>
                  </a:cubicBezTo>
                  <a:close/>
                  <a:moveTo>
                    <a:pt x="4568" y="2804"/>
                  </a:moveTo>
                  <a:cubicBezTo>
                    <a:pt x="5167" y="2804"/>
                    <a:pt x="5640" y="3277"/>
                    <a:pt x="5640" y="3875"/>
                  </a:cubicBezTo>
                  <a:cubicBezTo>
                    <a:pt x="5576" y="4474"/>
                    <a:pt x="5104" y="4947"/>
                    <a:pt x="4568" y="4947"/>
                  </a:cubicBezTo>
                  <a:cubicBezTo>
                    <a:pt x="3970" y="4947"/>
                    <a:pt x="3497" y="4474"/>
                    <a:pt x="3497" y="3875"/>
                  </a:cubicBezTo>
                  <a:cubicBezTo>
                    <a:pt x="3497" y="3277"/>
                    <a:pt x="3970" y="2804"/>
                    <a:pt x="4568" y="2804"/>
                  </a:cubicBezTo>
                  <a:close/>
                  <a:moveTo>
                    <a:pt x="4568" y="0"/>
                  </a:moveTo>
                  <a:cubicBezTo>
                    <a:pt x="3718" y="0"/>
                    <a:pt x="2993" y="630"/>
                    <a:pt x="2836" y="1418"/>
                  </a:cubicBezTo>
                  <a:lnTo>
                    <a:pt x="1071" y="1418"/>
                  </a:lnTo>
                  <a:cubicBezTo>
                    <a:pt x="473" y="1418"/>
                    <a:pt x="0" y="1891"/>
                    <a:pt x="0" y="2489"/>
                  </a:cubicBezTo>
                  <a:lnTo>
                    <a:pt x="0" y="7057"/>
                  </a:lnTo>
                  <a:lnTo>
                    <a:pt x="914" y="7057"/>
                  </a:lnTo>
                  <a:lnTo>
                    <a:pt x="2899" y="5041"/>
                  </a:lnTo>
                  <a:cubicBezTo>
                    <a:pt x="2962" y="4978"/>
                    <a:pt x="3056" y="4947"/>
                    <a:pt x="3155" y="4947"/>
                  </a:cubicBezTo>
                  <a:cubicBezTo>
                    <a:pt x="3253" y="4947"/>
                    <a:pt x="3355" y="4978"/>
                    <a:pt x="3434" y="5041"/>
                  </a:cubicBezTo>
                  <a:lnTo>
                    <a:pt x="4600" y="6238"/>
                  </a:lnTo>
                  <a:lnTo>
                    <a:pt x="5703" y="5041"/>
                  </a:lnTo>
                  <a:cubicBezTo>
                    <a:pt x="5766" y="4962"/>
                    <a:pt x="5852" y="4923"/>
                    <a:pt x="5943" y="4923"/>
                  </a:cubicBezTo>
                  <a:cubicBezTo>
                    <a:pt x="6033" y="4923"/>
                    <a:pt x="6128" y="4962"/>
                    <a:pt x="6207" y="5041"/>
                  </a:cubicBezTo>
                  <a:lnTo>
                    <a:pt x="8223" y="7057"/>
                  </a:lnTo>
                  <a:lnTo>
                    <a:pt x="9137" y="7057"/>
                  </a:lnTo>
                  <a:lnTo>
                    <a:pt x="9137" y="2489"/>
                  </a:lnTo>
                  <a:cubicBezTo>
                    <a:pt x="9137" y="1891"/>
                    <a:pt x="8664" y="1418"/>
                    <a:pt x="8065" y="1418"/>
                  </a:cubicBezTo>
                  <a:lnTo>
                    <a:pt x="6301" y="1418"/>
                  </a:lnTo>
                  <a:cubicBezTo>
                    <a:pt x="6144" y="630"/>
                    <a:pt x="5450" y="0"/>
                    <a:pt x="4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73"/>
            <p:cNvSpPr/>
            <p:nvPr/>
          </p:nvSpPr>
          <p:spPr>
            <a:xfrm>
              <a:off x="-46638125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73"/>
            <p:cNvSpPr/>
            <p:nvPr/>
          </p:nvSpPr>
          <p:spPr>
            <a:xfrm>
              <a:off x="-46696400" y="3345425"/>
              <a:ext cx="63025" cy="31525"/>
            </a:xfrm>
            <a:custGeom>
              <a:avLst/>
              <a:gdLst/>
              <a:ahLst/>
              <a:cxnLst/>
              <a:rect l="l" t="t" r="r" b="b"/>
              <a:pathLst>
                <a:path w="2521" h="1261" extrusionOk="0">
                  <a:moveTo>
                    <a:pt x="1261" y="0"/>
                  </a:moveTo>
                  <a:lnTo>
                    <a:pt x="0" y="1260"/>
                  </a:lnTo>
                  <a:lnTo>
                    <a:pt x="2521" y="1260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73"/>
            <p:cNvSpPr/>
            <p:nvPr/>
          </p:nvSpPr>
          <p:spPr>
            <a:xfrm>
              <a:off x="-46616850" y="3345425"/>
              <a:ext cx="53575" cy="31525"/>
            </a:xfrm>
            <a:custGeom>
              <a:avLst/>
              <a:gdLst/>
              <a:ahLst/>
              <a:cxnLst/>
              <a:rect l="l" t="t" r="r" b="b"/>
              <a:pathLst>
                <a:path w="2143" h="1261" extrusionOk="0">
                  <a:moveTo>
                    <a:pt x="883" y="0"/>
                  </a:moveTo>
                  <a:lnTo>
                    <a:pt x="0" y="945"/>
                  </a:lnTo>
                  <a:lnTo>
                    <a:pt x="315" y="1260"/>
                  </a:lnTo>
                  <a:lnTo>
                    <a:pt x="2143" y="1260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9" name="Google Shape;7169;p73"/>
          <p:cNvGrpSpPr/>
          <p:nvPr/>
        </p:nvGrpSpPr>
        <p:grpSpPr>
          <a:xfrm>
            <a:off x="1763589" y="3363466"/>
            <a:ext cx="355288" cy="312375"/>
            <a:chOff x="-46779900" y="3588000"/>
            <a:chExt cx="300125" cy="263875"/>
          </a:xfrm>
        </p:grpSpPr>
        <p:sp>
          <p:nvSpPr>
            <p:cNvPr id="7170" name="Google Shape;7170;p73"/>
            <p:cNvSpPr/>
            <p:nvPr/>
          </p:nvSpPr>
          <p:spPr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73"/>
            <p:cNvSpPr/>
            <p:nvPr/>
          </p:nvSpPr>
          <p:spPr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73"/>
            <p:cNvSpPr/>
            <p:nvPr/>
          </p:nvSpPr>
          <p:spPr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73"/>
            <p:cNvSpPr/>
            <p:nvPr/>
          </p:nvSpPr>
          <p:spPr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4" name="Google Shape;7174;p73"/>
          <p:cNvGrpSpPr/>
          <p:nvPr/>
        </p:nvGrpSpPr>
        <p:grpSpPr>
          <a:xfrm>
            <a:off x="1764062" y="3778388"/>
            <a:ext cx="354341" cy="353394"/>
            <a:chOff x="-46779100" y="3938500"/>
            <a:chExt cx="299325" cy="298525"/>
          </a:xfrm>
        </p:grpSpPr>
        <p:sp>
          <p:nvSpPr>
            <p:cNvPr id="7175" name="Google Shape;7175;p73"/>
            <p:cNvSpPr/>
            <p:nvPr/>
          </p:nvSpPr>
          <p:spPr>
            <a:xfrm>
              <a:off x="-46656225" y="4061375"/>
              <a:ext cx="53575" cy="52775"/>
            </a:xfrm>
            <a:custGeom>
              <a:avLst/>
              <a:gdLst/>
              <a:ahLst/>
              <a:cxnLst/>
              <a:rect l="l" t="t" r="r" b="b"/>
              <a:pathLst>
                <a:path w="2143" h="2111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70" y="2111"/>
                    <a:pt x="2143" y="1638"/>
                    <a:pt x="2143" y="1071"/>
                  </a:cubicBezTo>
                  <a:cubicBezTo>
                    <a:pt x="2079" y="473"/>
                    <a:pt x="1607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73"/>
            <p:cNvSpPr/>
            <p:nvPr/>
          </p:nvSpPr>
          <p:spPr>
            <a:xfrm>
              <a:off x="-46779100" y="3938500"/>
              <a:ext cx="299325" cy="298525"/>
            </a:xfrm>
            <a:custGeom>
              <a:avLst/>
              <a:gdLst/>
              <a:ahLst/>
              <a:cxnLst/>
              <a:rect l="l" t="t" r="r" b="b"/>
              <a:pathLst>
                <a:path w="11973" h="11941" extrusionOk="0">
                  <a:moveTo>
                    <a:pt x="6301" y="1418"/>
                  </a:moveTo>
                  <a:cubicBezTo>
                    <a:pt x="8538" y="1607"/>
                    <a:pt x="10366" y="3371"/>
                    <a:pt x="10523" y="5608"/>
                  </a:cubicBezTo>
                  <a:lnTo>
                    <a:pt x="9798" y="5608"/>
                  </a:lnTo>
                  <a:cubicBezTo>
                    <a:pt x="9641" y="3781"/>
                    <a:pt x="8160" y="2300"/>
                    <a:pt x="6301" y="2111"/>
                  </a:cubicBezTo>
                  <a:lnTo>
                    <a:pt x="6301" y="1418"/>
                  </a:lnTo>
                  <a:close/>
                  <a:moveTo>
                    <a:pt x="5640" y="1450"/>
                  </a:moveTo>
                  <a:lnTo>
                    <a:pt x="5640" y="2143"/>
                  </a:lnTo>
                  <a:cubicBezTo>
                    <a:pt x="3781" y="2300"/>
                    <a:pt x="2332" y="3812"/>
                    <a:pt x="2111" y="5671"/>
                  </a:cubicBezTo>
                  <a:lnTo>
                    <a:pt x="1418" y="5671"/>
                  </a:lnTo>
                  <a:cubicBezTo>
                    <a:pt x="1576" y="3371"/>
                    <a:pt x="3371" y="1607"/>
                    <a:pt x="5640" y="1450"/>
                  </a:cubicBezTo>
                  <a:close/>
                  <a:moveTo>
                    <a:pt x="6333" y="2899"/>
                  </a:moveTo>
                  <a:cubicBezTo>
                    <a:pt x="7782" y="3056"/>
                    <a:pt x="8948" y="4190"/>
                    <a:pt x="9105" y="5671"/>
                  </a:cubicBezTo>
                  <a:lnTo>
                    <a:pt x="8790" y="5671"/>
                  </a:lnTo>
                  <a:cubicBezTo>
                    <a:pt x="8570" y="5671"/>
                    <a:pt x="8412" y="5829"/>
                    <a:pt x="8412" y="6018"/>
                  </a:cubicBezTo>
                  <a:cubicBezTo>
                    <a:pt x="8412" y="6175"/>
                    <a:pt x="8570" y="6333"/>
                    <a:pt x="8790" y="6333"/>
                  </a:cubicBezTo>
                  <a:lnTo>
                    <a:pt x="9105" y="6333"/>
                  </a:lnTo>
                  <a:cubicBezTo>
                    <a:pt x="8948" y="7782"/>
                    <a:pt x="7782" y="8916"/>
                    <a:pt x="6333" y="9137"/>
                  </a:cubicBezTo>
                  <a:lnTo>
                    <a:pt x="6333" y="8822"/>
                  </a:lnTo>
                  <a:cubicBezTo>
                    <a:pt x="6333" y="8601"/>
                    <a:pt x="6175" y="8444"/>
                    <a:pt x="5986" y="8444"/>
                  </a:cubicBezTo>
                  <a:cubicBezTo>
                    <a:pt x="5797" y="8444"/>
                    <a:pt x="5640" y="8601"/>
                    <a:pt x="5640" y="8822"/>
                  </a:cubicBezTo>
                  <a:lnTo>
                    <a:pt x="5640" y="9137"/>
                  </a:lnTo>
                  <a:cubicBezTo>
                    <a:pt x="4191" y="8979"/>
                    <a:pt x="3025" y="7814"/>
                    <a:pt x="2867" y="6364"/>
                  </a:cubicBezTo>
                  <a:lnTo>
                    <a:pt x="3182" y="6364"/>
                  </a:lnTo>
                  <a:cubicBezTo>
                    <a:pt x="3403" y="6364"/>
                    <a:pt x="3560" y="6207"/>
                    <a:pt x="3560" y="6018"/>
                  </a:cubicBezTo>
                  <a:cubicBezTo>
                    <a:pt x="3560" y="5829"/>
                    <a:pt x="3403" y="5671"/>
                    <a:pt x="3182" y="5671"/>
                  </a:cubicBezTo>
                  <a:lnTo>
                    <a:pt x="2867" y="5671"/>
                  </a:lnTo>
                  <a:cubicBezTo>
                    <a:pt x="3025" y="4190"/>
                    <a:pt x="4191" y="3056"/>
                    <a:pt x="5640" y="2899"/>
                  </a:cubicBezTo>
                  <a:lnTo>
                    <a:pt x="5640" y="3214"/>
                  </a:lnTo>
                  <a:cubicBezTo>
                    <a:pt x="5640" y="3403"/>
                    <a:pt x="5797" y="3560"/>
                    <a:pt x="5986" y="3560"/>
                  </a:cubicBezTo>
                  <a:cubicBezTo>
                    <a:pt x="6175" y="3560"/>
                    <a:pt x="6333" y="3403"/>
                    <a:pt x="6333" y="3214"/>
                  </a:cubicBezTo>
                  <a:lnTo>
                    <a:pt x="6333" y="2899"/>
                  </a:lnTo>
                  <a:close/>
                  <a:moveTo>
                    <a:pt x="2111" y="6333"/>
                  </a:moveTo>
                  <a:cubicBezTo>
                    <a:pt x="2269" y="8192"/>
                    <a:pt x="3781" y="9641"/>
                    <a:pt x="5640" y="9830"/>
                  </a:cubicBezTo>
                  <a:lnTo>
                    <a:pt x="5640" y="10554"/>
                  </a:lnTo>
                  <a:cubicBezTo>
                    <a:pt x="3371" y="10334"/>
                    <a:pt x="1576" y="8570"/>
                    <a:pt x="1418" y="6333"/>
                  </a:cubicBezTo>
                  <a:close/>
                  <a:moveTo>
                    <a:pt x="10523" y="6333"/>
                  </a:moveTo>
                  <a:cubicBezTo>
                    <a:pt x="10366" y="8570"/>
                    <a:pt x="8538" y="10334"/>
                    <a:pt x="6301" y="10554"/>
                  </a:cubicBezTo>
                  <a:lnTo>
                    <a:pt x="6301" y="9830"/>
                  </a:lnTo>
                  <a:cubicBezTo>
                    <a:pt x="8160" y="9672"/>
                    <a:pt x="9609" y="8192"/>
                    <a:pt x="9798" y="6333"/>
                  </a:cubicBezTo>
                  <a:close/>
                  <a:moveTo>
                    <a:pt x="5986" y="0"/>
                  </a:moveTo>
                  <a:cubicBezTo>
                    <a:pt x="5797" y="0"/>
                    <a:pt x="5640" y="158"/>
                    <a:pt x="5640" y="347"/>
                  </a:cubicBezTo>
                  <a:lnTo>
                    <a:pt x="5640" y="725"/>
                  </a:lnTo>
                  <a:cubicBezTo>
                    <a:pt x="2993" y="882"/>
                    <a:pt x="914" y="3025"/>
                    <a:pt x="757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86"/>
                  </a:cubicBezTo>
                  <a:cubicBezTo>
                    <a:pt x="0" y="6175"/>
                    <a:pt x="158" y="6333"/>
                    <a:pt x="347" y="6333"/>
                  </a:cubicBezTo>
                  <a:lnTo>
                    <a:pt x="757" y="6333"/>
                  </a:lnTo>
                  <a:cubicBezTo>
                    <a:pt x="914" y="8979"/>
                    <a:pt x="3025" y="11059"/>
                    <a:pt x="5640" y="11216"/>
                  </a:cubicBezTo>
                  <a:lnTo>
                    <a:pt x="5640" y="11594"/>
                  </a:lnTo>
                  <a:cubicBezTo>
                    <a:pt x="5640" y="11783"/>
                    <a:pt x="5797" y="11941"/>
                    <a:pt x="5986" y="11941"/>
                  </a:cubicBezTo>
                  <a:cubicBezTo>
                    <a:pt x="6175" y="11941"/>
                    <a:pt x="6333" y="11783"/>
                    <a:pt x="6333" y="11594"/>
                  </a:cubicBezTo>
                  <a:lnTo>
                    <a:pt x="6333" y="11216"/>
                  </a:lnTo>
                  <a:cubicBezTo>
                    <a:pt x="8979" y="11059"/>
                    <a:pt x="11059" y="8916"/>
                    <a:pt x="11216" y="6333"/>
                  </a:cubicBezTo>
                  <a:lnTo>
                    <a:pt x="11626" y="6333"/>
                  </a:lnTo>
                  <a:cubicBezTo>
                    <a:pt x="11815" y="6333"/>
                    <a:pt x="11972" y="6175"/>
                    <a:pt x="11972" y="5986"/>
                  </a:cubicBezTo>
                  <a:cubicBezTo>
                    <a:pt x="11972" y="5766"/>
                    <a:pt x="11815" y="5608"/>
                    <a:pt x="11626" y="5608"/>
                  </a:cubicBezTo>
                  <a:lnTo>
                    <a:pt x="11216" y="5608"/>
                  </a:lnTo>
                  <a:cubicBezTo>
                    <a:pt x="11059" y="2993"/>
                    <a:pt x="8948" y="882"/>
                    <a:pt x="6333" y="725"/>
                  </a:cubicBezTo>
                  <a:lnTo>
                    <a:pt x="6333" y="347"/>
                  </a:lnTo>
                  <a:cubicBezTo>
                    <a:pt x="6333" y="158"/>
                    <a:pt x="6175" y="0"/>
                    <a:pt x="5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7" name="Google Shape;7177;p73"/>
          <p:cNvGrpSpPr/>
          <p:nvPr/>
        </p:nvGrpSpPr>
        <p:grpSpPr>
          <a:xfrm>
            <a:off x="3971800" y="2911255"/>
            <a:ext cx="355258" cy="355288"/>
            <a:chOff x="-44924250" y="3206000"/>
            <a:chExt cx="300100" cy="300125"/>
          </a:xfrm>
        </p:grpSpPr>
        <p:sp>
          <p:nvSpPr>
            <p:cNvPr id="7178" name="Google Shape;7178;p73"/>
            <p:cNvSpPr/>
            <p:nvPr/>
          </p:nvSpPr>
          <p:spPr>
            <a:xfrm>
              <a:off x="-44747025" y="3365100"/>
              <a:ext cx="122875" cy="87450"/>
            </a:xfrm>
            <a:custGeom>
              <a:avLst/>
              <a:gdLst/>
              <a:ahLst/>
              <a:cxnLst/>
              <a:rect l="l" t="t" r="r" b="b"/>
              <a:pathLst>
                <a:path w="491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4915" y="3498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73"/>
            <p:cNvSpPr/>
            <p:nvPr/>
          </p:nvSpPr>
          <p:spPr>
            <a:xfrm>
              <a:off x="-44747025" y="3470650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46"/>
                    <a:pt x="473" y="1418"/>
                    <a:pt x="1071" y="1418"/>
                  </a:cubicBezTo>
                  <a:lnTo>
                    <a:pt x="3875" y="1418"/>
                  </a:lnTo>
                  <a:cubicBezTo>
                    <a:pt x="4442" y="1418"/>
                    <a:pt x="4915" y="946"/>
                    <a:pt x="4915" y="347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73"/>
            <p:cNvSpPr/>
            <p:nvPr/>
          </p:nvSpPr>
          <p:spPr>
            <a:xfrm>
              <a:off x="-44747025" y="3313125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1418"/>
                  </a:lnTo>
                  <a:lnTo>
                    <a:pt x="4915" y="1418"/>
                  </a:lnTo>
                  <a:lnTo>
                    <a:pt x="4915" y="1072"/>
                  </a:lnTo>
                  <a:cubicBezTo>
                    <a:pt x="4915" y="473"/>
                    <a:pt x="4442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73"/>
            <p:cNvSpPr/>
            <p:nvPr/>
          </p:nvSpPr>
          <p:spPr>
            <a:xfrm>
              <a:off x="-44924250" y="3384000"/>
              <a:ext cx="159125" cy="69350"/>
            </a:xfrm>
            <a:custGeom>
              <a:avLst/>
              <a:gdLst/>
              <a:ahLst/>
              <a:cxnLst/>
              <a:rect l="l" t="t" r="r" b="b"/>
              <a:pathLst>
                <a:path w="6365" h="2774" extrusionOk="0">
                  <a:moveTo>
                    <a:pt x="1" y="1"/>
                  </a:moveTo>
                  <a:lnTo>
                    <a:pt x="1" y="316"/>
                  </a:lnTo>
                  <a:lnTo>
                    <a:pt x="32" y="316"/>
                  </a:lnTo>
                  <a:cubicBezTo>
                    <a:pt x="32" y="915"/>
                    <a:pt x="505" y="1387"/>
                    <a:pt x="1103" y="1387"/>
                  </a:cubicBezTo>
                  <a:lnTo>
                    <a:pt x="4254" y="1387"/>
                  </a:lnTo>
                  <a:lnTo>
                    <a:pt x="4254" y="2080"/>
                  </a:lnTo>
                  <a:lnTo>
                    <a:pt x="3183" y="2080"/>
                  </a:lnTo>
                  <a:cubicBezTo>
                    <a:pt x="2994" y="2080"/>
                    <a:pt x="2836" y="2238"/>
                    <a:pt x="2836" y="2427"/>
                  </a:cubicBezTo>
                  <a:cubicBezTo>
                    <a:pt x="2836" y="2647"/>
                    <a:pt x="2994" y="2773"/>
                    <a:pt x="3183" y="2773"/>
                  </a:cubicBezTo>
                  <a:lnTo>
                    <a:pt x="6365" y="2773"/>
                  </a:ln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73"/>
            <p:cNvSpPr/>
            <p:nvPr/>
          </p:nvSpPr>
          <p:spPr>
            <a:xfrm>
              <a:off x="-44924250" y="3206000"/>
              <a:ext cx="264675" cy="159125"/>
            </a:xfrm>
            <a:custGeom>
              <a:avLst/>
              <a:gdLst/>
              <a:ahLst/>
              <a:cxnLst/>
              <a:rect l="l" t="t" r="r" b="b"/>
              <a:pathLst>
                <a:path w="10587" h="6365" extrusionOk="0">
                  <a:moveTo>
                    <a:pt x="1072" y="1"/>
                  </a:moveTo>
                  <a:cubicBezTo>
                    <a:pt x="473" y="1"/>
                    <a:pt x="1" y="473"/>
                    <a:pt x="1" y="1041"/>
                  </a:cubicBezTo>
                  <a:lnTo>
                    <a:pt x="1" y="6365"/>
                  </a:lnTo>
                  <a:lnTo>
                    <a:pt x="6365" y="6365"/>
                  </a:lnTo>
                  <a:lnTo>
                    <a:pt x="6365" y="5357"/>
                  </a:lnTo>
                  <a:cubicBezTo>
                    <a:pt x="6365" y="4349"/>
                    <a:pt x="7152" y="3561"/>
                    <a:pt x="8160" y="3561"/>
                  </a:cubicBezTo>
                  <a:lnTo>
                    <a:pt x="10586" y="3561"/>
                  </a:lnTo>
                  <a:lnTo>
                    <a:pt x="10586" y="1041"/>
                  </a:lnTo>
                  <a:cubicBezTo>
                    <a:pt x="10586" y="473"/>
                    <a:pt x="1011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3" name="Google Shape;7183;p73"/>
          <p:cNvGrpSpPr/>
          <p:nvPr/>
        </p:nvGrpSpPr>
        <p:grpSpPr>
          <a:xfrm>
            <a:off x="1286286" y="1539249"/>
            <a:ext cx="355258" cy="355258"/>
            <a:chOff x="-50134375" y="3183175"/>
            <a:chExt cx="300100" cy="300100"/>
          </a:xfrm>
        </p:grpSpPr>
        <p:sp>
          <p:nvSpPr>
            <p:cNvPr id="7184" name="Google Shape;7184;p73"/>
            <p:cNvSpPr/>
            <p:nvPr/>
          </p:nvSpPr>
          <p:spPr>
            <a:xfrm>
              <a:off x="-50134375" y="3270600"/>
              <a:ext cx="87450" cy="53575"/>
            </a:xfrm>
            <a:custGeom>
              <a:avLst/>
              <a:gdLst/>
              <a:ahLst/>
              <a:cxnLst/>
              <a:rect l="l" t="t" r="r" b="b"/>
              <a:pathLst>
                <a:path w="349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97" y="2143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73"/>
            <p:cNvSpPr/>
            <p:nvPr/>
          </p:nvSpPr>
          <p:spPr>
            <a:xfrm>
              <a:off x="-50134375" y="3340700"/>
              <a:ext cx="87450" cy="54375"/>
            </a:xfrm>
            <a:custGeom>
              <a:avLst/>
              <a:gdLst/>
              <a:ahLst/>
              <a:cxnLst/>
              <a:rect l="l" t="t" r="r" b="b"/>
              <a:pathLst>
                <a:path w="3498" h="2175" extrusionOk="0">
                  <a:moveTo>
                    <a:pt x="0" y="0"/>
                  </a:moveTo>
                  <a:lnTo>
                    <a:pt x="0" y="2174"/>
                  </a:lnTo>
                  <a:cubicBezTo>
                    <a:pt x="441" y="1701"/>
                    <a:pt x="1071" y="1418"/>
                    <a:pt x="1765" y="1418"/>
                  </a:cubicBezTo>
                  <a:cubicBezTo>
                    <a:pt x="2426" y="1418"/>
                    <a:pt x="3056" y="1670"/>
                    <a:pt x="3497" y="2174"/>
                  </a:cubicBez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73"/>
            <p:cNvSpPr/>
            <p:nvPr/>
          </p:nvSpPr>
          <p:spPr>
            <a:xfrm>
              <a:off x="-50134375" y="3183175"/>
              <a:ext cx="87450" cy="70125"/>
            </a:xfrm>
            <a:custGeom>
              <a:avLst/>
              <a:gdLst/>
              <a:ahLst/>
              <a:cxnLst/>
              <a:rect l="l" t="t" r="r" b="b"/>
              <a:pathLst>
                <a:path w="3498" h="280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804"/>
                  </a:lnTo>
                  <a:lnTo>
                    <a:pt x="3497" y="2804"/>
                  </a:lnTo>
                  <a:lnTo>
                    <a:pt x="3497" y="347"/>
                  </a:lnTo>
                  <a:cubicBezTo>
                    <a:pt x="3497" y="158"/>
                    <a:pt x="3340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73"/>
            <p:cNvSpPr/>
            <p:nvPr/>
          </p:nvSpPr>
          <p:spPr>
            <a:xfrm>
              <a:off x="-50028050" y="3363525"/>
              <a:ext cx="37050" cy="75650"/>
            </a:xfrm>
            <a:custGeom>
              <a:avLst/>
              <a:gdLst/>
              <a:ahLst/>
              <a:cxnLst/>
              <a:rect l="l" t="t" r="r" b="b"/>
              <a:pathLst>
                <a:path w="1482" h="3026" extrusionOk="0">
                  <a:moveTo>
                    <a:pt x="0" y="1"/>
                  </a:moveTo>
                  <a:lnTo>
                    <a:pt x="0" y="3025"/>
                  </a:lnTo>
                  <a:lnTo>
                    <a:pt x="1481" y="1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73"/>
            <p:cNvSpPr/>
            <p:nvPr/>
          </p:nvSpPr>
          <p:spPr>
            <a:xfrm>
              <a:off x="-50028050" y="3287125"/>
              <a:ext cx="88225" cy="101625"/>
            </a:xfrm>
            <a:custGeom>
              <a:avLst/>
              <a:gdLst/>
              <a:ahLst/>
              <a:cxnLst/>
              <a:rect l="l" t="t" r="r" b="b"/>
              <a:pathLst>
                <a:path w="3529" h="4065" extrusionOk="0">
                  <a:moveTo>
                    <a:pt x="1072" y="1"/>
                  </a:moveTo>
                  <a:lnTo>
                    <a:pt x="0" y="1104"/>
                  </a:lnTo>
                  <a:lnTo>
                    <a:pt x="0" y="2049"/>
                  </a:lnTo>
                  <a:lnTo>
                    <a:pt x="2017" y="4065"/>
                  </a:lnTo>
                  <a:lnTo>
                    <a:pt x="3529" y="2490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73"/>
            <p:cNvSpPr/>
            <p:nvPr/>
          </p:nvSpPr>
          <p:spPr>
            <a:xfrm>
              <a:off x="-49988675" y="3225700"/>
              <a:ext cx="111875" cy="111875"/>
            </a:xfrm>
            <a:custGeom>
              <a:avLst/>
              <a:gdLst/>
              <a:ahLst/>
              <a:cxnLst/>
              <a:rect l="l" t="t" r="r" b="b"/>
              <a:pathLst>
                <a:path w="4475" h="4475" extrusionOk="0">
                  <a:moveTo>
                    <a:pt x="2155" y="0"/>
                  </a:moveTo>
                  <a:cubicBezTo>
                    <a:pt x="2064" y="0"/>
                    <a:pt x="1970" y="32"/>
                    <a:pt x="1891" y="95"/>
                  </a:cubicBezTo>
                  <a:lnTo>
                    <a:pt x="1" y="1985"/>
                  </a:lnTo>
                  <a:lnTo>
                    <a:pt x="2490" y="4474"/>
                  </a:lnTo>
                  <a:lnTo>
                    <a:pt x="4380" y="2584"/>
                  </a:lnTo>
                  <a:cubicBezTo>
                    <a:pt x="4474" y="2458"/>
                    <a:pt x="4474" y="2237"/>
                    <a:pt x="4380" y="2080"/>
                  </a:cubicBezTo>
                  <a:lnTo>
                    <a:pt x="2395" y="95"/>
                  </a:lnTo>
                  <a:cubicBezTo>
                    <a:pt x="2332" y="32"/>
                    <a:pt x="2245" y="0"/>
                    <a:pt x="21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73"/>
            <p:cNvSpPr/>
            <p:nvPr/>
          </p:nvSpPr>
          <p:spPr>
            <a:xfrm>
              <a:off x="-50134375" y="3395050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1418"/>
                  </a:moveTo>
                  <a:cubicBezTo>
                    <a:pt x="1985" y="1418"/>
                    <a:pt x="2111" y="1575"/>
                    <a:pt x="2111" y="1764"/>
                  </a:cubicBezTo>
                  <a:cubicBezTo>
                    <a:pt x="2111" y="1953"/>
                    <a:pt x="1985" y="2111"/>
                    <a:pt x="1765" y="2111"/>
                  </a:cubicBezTo>
                  <a:cubicBezTo>
                    <a:pt x="1576" y="2111"/>
                    <a:pt x="1418" y="1953"/>
                    <a:pt x="1418" y="1764"/>
                  </a:cubicBezTo>
                  <a:cubicBezTo>
                    <a:pt x="1418" y="1575"/>
                    <a:pt x="1576" y="1418"/>
                    <a:pt x="1765" y="1418"/>
                  </a:cubicBezTo>
                  <a:close/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4"/>
                  </a:cubicBezTo>
                  <a:cubicBezTo>
                    <a:pt x="3497" y="788"/>
                    <a:pt x="2710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73"/>
            <p:cNvSpPr/>
            <p:nvPr/>
          </p:nvSpPr>
          <p:spPr>
            <a:xfrm>
              <a:off x="-50045375" y="3428900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2111" y="1"/>
                  </a:move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73"/>
            <p:cNvSpPr/>
            <p:nvPr/>
          </p:nvSpPr>
          <p:spPr>
            <a:xfrm>
              <a:off x="-49975275" y="3395050"/>
              <a:ext cx="52775" cy="87450"/>
            </a:xfrm>
            <a:custGeom>
              <a:avLst/>
              <a:gdLst/>
              <a:ahLst/>
              <a:cxnLst/>
              <a:rect l="l" t="t" r="r" b="b"/>
              <a:pathLst>
                <a:path w="2111" h="3498" extrusionOk="0">
                  <a:moveTo>
                    <a:pt x="693" y="0"/>
                  </a:moveTo>
                  <a:lnTo>
                    <a:pt x="0" y="662"/>
                  </a:lnTo>
                  <a:lnTo>
                    <a:pt x="0" y="3497"/>
                  </a:lnTo>
                  <a:lnTo>
                    <a:pt x="2111" y="3497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73"/>
            <p:cNvSpPr/>
            <p:nvPr/>
          </p:nvSpPr>
          <p:spPr>
            <a:xfrm>
              <a:off x="-49905175" y="3395050"/>
              <a:ext cx="70900" cy="87450"/>
            </a:xfrm>
            <a:custGeom>
              <a:avLst/>
              <a:gdLst/>
              <a:ahLst/>
              <a:cxnLst/>
              <a:rect l="l" t="t" r="r" b="b"/>
              <a:pathLst>
                <a:path w="2836" h="3498" extrusionOk="0">
                  <a:moveTo>
                    <a:pt x="0" y="0"/>
                  </a:moveTo>
                  <a:lnTo>
                    <a:pt x="0" y="3497"/>
                  </a:lnTo>
                  <a:lnTo>
                    <a:pt x="2489" y="3497"/>
                  </a:lnTo>
                  <a:cubicBezTo>
                    <a:pt x="2678" y="3497"/>
                    <a:pt x="2836" y="3340"/>
                    <a:pt x="2836" y="315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4" name="Google Shape;7194;p73"/>
          <p:cNvGrpSpPr/>
          <p:nvPr/>
        </p:nvGrpSpPr>
        <p:grpSpPr>
          <a:xfrm>
            <a:off x="1286286" y="1974651"/>
            <a:ext cx="355258" cy="355288"/>
            <a:chOff x="-50134375" y="3550975"/>
            <a:chExt cx="300100" cy="300125"/>
          </a:xfrm>
        </p:grpSpPr>
        <p:sp>
          <p:nvSpPr>
            <p:cNvPr id="7195" name="Google Shape;7195;p73"/>
            <p:cNvSpPr/>
            <p:nvPr/>
          </p:nvSpPr>
          <p:spPr>
            <a:xfrm>
              <a:off x="-50134375" y="3550975"/>
              <a:ext cx="300100" cy="300125"/>
            </a:xfrm>
            <a:custGeom>
              <a:avLst/>
              <a:gdLst/>
              <a:ahLst/>
              <a:cxnLst/>
              <a:rect l="l" t="t" r="r" b="b"/>
              <a:pathLst>
                <a:path w="12004" h="12005" extrusionOk="0">
                  <a:moveTo>
                    <a:pt x="9893" y="1419"/>
                  </a:moveTo>
                  <a:lnTo>
                    <a:pt x="9893" y="1797"/>
                  </a:lnTo>
                  <a:cubicBezTo>
                    <a:pt x="9893" y="1986"/>
                    <a:pt x="10050" y="2143"/>
                    <a:pt x="10239" y="2143"/>
                  </a:cubicBezTo>
                  <a:lnTo>
                    <a:pt x="10586" y="2143"/>
                  </a:lnTo>
                  <a:lnTo>
                    <a:pt x="10586" y="9893"/>
                  </a:lnTo>
                  <a:lnTo>
                    <a:pt x="10239" y="9893"/>
                  </a:lnTo>
                  <a:cubicBezTo>
                    <a:pt x="10050" y="9893"/>
                    <a:pt x="9893" y="10051"/>
                    <a:pt x="9893" y="10240"/>
                  </a:cubicBezTo>
                  <a:lnTo>
                    <a:pt x="9893" y="10587"/>
                  </a:lnTo>
                  <a:lnTo>
                    <a:pt x="2143" y="10587"/>
                  </a:lnTo>
                  <a:lnTo>
                    <a:pt x="2143" y="10240"/>
                  </a:lnTo>
                  <a:cubicBezTo>
                    <a:pt x="2143" y="10051"/>
                    <a:pt x="1985" y="9893"/>
                    <a:pt x="1765" y="9893"/>
                  </a:cubicBezTo>
                  <a:lnTo>
                    <a:pt x="1418" y="9893"/>
                  </a:lnTo>
                  <a:lnTo>
                    <a:pt x="1418" y="2143"/>
                  </a:lnTo>
                  <a:lnTo>
                    <a:pt x="1765" y="2143"/>
                  </a:lnTo>
                  <a:cubicBezTo>
                    <a:pt x="1985" y="2143"/>
                    <a:pt x="2143" y="1986"/>
                    <a:pt x="2143" y="1797"/>
                  </a:cubicBezTo>
                  <a:lnTo>
                    <a:pt x="2143" y="1419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97"/>
                  </a:lnTo>
                  <a:cubicBezTo>
                    <a:pt x="0" y="1986"/>
                    <a:pt x="158" y="2143"/>
                    <a:pt x="347" y="2143"/>
                  </a:cubicBezTo>
                  <a:lnTo>
                    <a:pt x="693" y="2143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1"/>
                    <a:pt x="0" y="10240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47" y="12004"/>
                  </a:cubicBezTo>
                  <a:lnTo>
                    <a:pt x="1765" y="12004"/>
                  </a:lnTo>
                  <a:cubicBezTo>
                    <a:pt x="1985" y="12004"/>
                    <a:pt x="2111" y="11847"/>
                    <a:pt x="2111" y="11658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8"/>
                  </a:lnTo>
                  <a:cubicBezTo>
                    <a:pt x="9893" y="11847"/>
                    <a:pt x="10050" y="12004"/>
                    <a:pt x="10239" y="12004"/>
                  </a:cubicBezTo>
                  <a:lnTo>
                    <a:pt x="11657" y="12004"/>
                  </a:lnTo>
                  <a:cubicBezTo>
                    <a:pt x="11846" y="12004"/>
                    <a:pt x="12004" y="11847"/>
                    <a:pt x="12004" y="11658"/>
                  </a:cubicBezTo>
                  <a:lnTo>
                    <a:pt x="12004" y="10240"/>
                  </a:lnTo>
                  <a:cubicBezTo>
                    <a:pt x="12004" y="10051"/>
                    <a:pt x="11846" y="9893"/>
                    <a:pt x="11657" y="9893"/>
                  </a:cubicBezTo>
                  <a:lnTo>
                    <a:pt x="11311" y="9893"/>
                  </a:lnTo>
                  <a:lnTo>
                    <a:pt x="11311" y="2143"/>
                  </a:lnTo>
                  <a:lnTo>
                    <a:pt x="11657" y="2143"/>
                  </a:lnTo>
                  <a:cubicBezTo>
                    <a:pt x="11846" y="2143"/>
                    <a:pt x="12004" y="1986"/>
                    <a:pt x="12004" y="1797"/>
                  </a:cubicBezTo>
                  <a:lnTo>
                    <a:pt x="12004" y="348"/>
                  </a:lnTo>
                  <a:cubicBezTo>
                    <a:pt x="12004" y="159"/>
                    <a:pt x="11846" y="1"/>
                    <a:pt x="11657" y="1"/>
                  </a:cubicBezTo>
                  <a:lnTo>
                    <a:pt x="10239" y="1"/>
                  </a:lnTo>
                  <a:cubicBezTo>
                    <a:pt x="10050" y="1"/>
                    <a:pt x="9893" y="159"/>
                    <a:pt x="9893" y="348"/>
                  </a:cubicBezTo>
                  <a:lnTo>
                    <a:pt x="9893" y="726"/>
                  </a:lnTo>
                  <a:lnTo>
                    <a:pt x="2111" y="726"/>
                  </a:lnTo>
                  <a:lnTo>
                    <a:pt x="2111" y="348"/>
                  </a:lnTo>
                  <a:cubicBezTo>
                    <a:pt x="2111" y="159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73"/>
            <p:cNvSpPr/>
            <p:nvPr/>
          </p:nvSpPr>
          <p:spPr>
            <a:xfrm>
              <a:off x="-50054825" y="3603750"/>
              <a:ext cx="141800" cy="194575"/>
            </a:xfrm>
            <a:custGeom>
              <a:avLst/>
              <a:gdLst/>
              <a:ahLst/>
              <a:cxnLst/>
              <a:rect l="l" t="t" r="r" b="b"/>
              <a:pathLst>
                <a:path w="5672" h="7783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65"/>
                  </a:lnTo>
                  <a:cubicBezTo>
                    <a:pt x="0" y="1873"/>
                    <a:pt x="74" y="1922"/>
                    <a:pt x="151" y="1922"/>
                  </a:cubicBezTo>
                  <a:cubicBezTo>
                    <a:pt x="186" y="1922"/>
                    <a:pt x="222" y="1911"/>
                    <a:pt x="252" y="1891"/>
                  </a:cubicBezTo>
                  <a:lnTo>
                    <a:pt x="725" y="1419"/>
                  </a:lnTo>
                  <a:lnTo>
                    <a:pt x="2143" y="1419"/>
                  </a:lnTo>
                  <a:lnTo>
                    <a:pt x="2143" y="7089"/>
                  </a:lnTo>
                  <a:lnTo>
                    <a:pt x="1670" y="7562"/>
                  </a:lnTo>
                  <a:cubicBezTo>
                    <a:pt x="1576" y="7625"/>
                    <a:pt x="1670" y="7782"/>
                    <a:pt x="1765" y="7782"/>
                  </a:cubicBezTo>
                  <a:lnTo>
                    <a:pt x="3907" y="7782"/>
                  </a:lnTo>
                  <a:cubicBezTo>
                    <a:pt x="4064" y="7782"/>
                    <a:pt x="4096" y="7625"/>
                    <a:pt x="4033" y="7562"/>
                  </a:cubicBezTo>
                  <a:lnTo>
                    <a:pt x="3560" y="7089"/>
                  </a:lnTo>
                  <a:lnTo>
                    <a:pt x="3560" y="1419"/>
                  </a:lnTo>
                  <a:lnTo>
                    <a:pt x="4978" y="1419"/>
                  </a:lnTo>
                  <a:lnTo>
                    <a:pt x="5451" y="1891"/>
                  </a:lnTo>
                  <a:cubicBezTo>
                    <a:pt x="5467" y="1908"/>
                    <a:pt x="5491" y="1916"/>
                    <a:pt x="5517" y="1916"/>
                  </a:cubicBezTo>
                  <a:cubicBezTo>
                    <a:pt x="5587" y="1916"/>
                    <a:pt x="5671" y="1857"/>
                    <a:pt x="5671" y="1765"/>
                  </a:cubicBezTo>
                  <a:lnTo>
                    <a:pt x="5671" y="347"/>
                  </a:lnTo>
                  <a:cubicBezTo>
                    <a:pt x="5671" y="158"/>
                    <a:pt x="5514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7" name="Google Shape;7197;p73"/>
          <p:cNvGrpSpPr/>
          <p:nvPr/>
        </p:nvGrpSpPr>
        <p:grpSpPr>
          <a:xfrm>
            <a:off x="1286286" y="2412183"/>
            <a:ext cx="355258" cy="355051"/>
            <a:chOff x="-50134375" y="3920575"/>
            <a:chExt cx="300100" cy="299925"/>
          </a:xfrm>
        </p:grpSpPr>
        <p:sp>
          <p:nvSpPr>
            <p:cNvPr id="7198" name="Google Shape;7198;p73"/>
            <p:cNvSpPr/>
            <p:nvPr/>
          </p:nvSpPr>
          <p:spPr>
            <a:xfrm>
              <a:off x="-49985525" y="3920575"/>
              <a:ext cx="151250" cy="151850"/>
            </a:xfrm>
            <a:custGeom>
              <a:avLst/>
              <a:gdLst/>
              <a:ahLst/>
              <a:cxnLst/>
              <a:rect l="l" t="t" r="r" b="b"/>
              <a:pathLst>
                <a:path w="6050" h="6074" extrusionOk="0">
                  <a:moveTo>
                    <a:pt x="1986" y="1"/>
                  </a:moveTo>
                  <a:cubicBezTo>
                    <a:pt x="1537" y="1"/>
                    <a:pt x="1088" y="166"/>
                    <a:pt x="757" y="497"/>
                  </a:cubicBezTo>
                  <a:lnTo>
                    <a:pt x="1" y="1284"/>
                  </a:lnTo>
                  <a:lnTo>
                    <a:pt x="4758" y="6073"/>
                  </a:lnTo>
                  <a:lnTo>
                    <a:pt x="5546" y="5317"/>
                  </a:lnTo>
                  <a:cubicBezTo>
                    <a:pt x="5861" y="5002"/>
                    <a:pt x="6050" y="4529"/>
                    <a:pt x="6050" y="4057"/>
                  </a:cubicBezTo>
                  <a:cubicBezTo>
                    <a:pt x="6050" y="3616"/>
                    <a:pt x="5861" y="3143"/>
                    <a:pt x="5546" y="2828"/>
                  </a:cubicBezTo>
                  <a:lnTo>
                    <a:pt x="3214" y="497"/>
                  </a:lnTo>
                  <a:cubicBezTo>
                    <a:pt x="2883" y="166"/>
                    <a:pt x="2434" y="1"/>
                    <a:pt x="19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73"/>
            <p:cNvSpPr/>
            <p:nvPr/>
          </p:nvSpPr>
          <p:spPr>
            <a:xfrm>
              <a:off x="-50134375" y="4069250"/>
              <a:ext cx="151250" cy="151250"/>
            </a:xfrm>
            <a:custGeom>
              <a:avLst/>
              <a:gdLst/>
              <a:ahLst/>
              <a:cxnLst/>
              <a:rect l="l" t="t" r="r" b="b"/>
              <a:pathLst>
                <a:path w="6050" h="6050" extrusionOk="0">
                  <a:moveTo>
                    <a:pt x="1292" y="0"/>
                  </a:moveTo>
                  <a:lnTo>
                    <a:pt x="504" y="756"/>
                  </a:lnTo>
                  <a:cubicBezTo>
                    <a:pt x="189" y="1071"/>
                    <a:pt x="0" y="1544"/>
                    <a:pt x="0" y="2016"/>
                  </a:cubicBezTo>
                  <a:cubicBezTo>
                    <a:pt x="0" y="2489"/>
                    <a:pt x="189" y="2899"/>
                    <a:pt x="504" y="3277"/>
                  </a:cubicBezTo>
                  <a:lnTo>
                    <a:pt x="2804" y="5545"/>
                  </a:lnTo>
                  <a:cubicBezTo>
                    <a:pt x="3119" y="5860"/>
                    <a:pt x="3592" y="6049"/>
                    <a:pt x="4064" y="6049"/>
                  </a:cubicBezTo>
                  <a:cubicBezTo>
                    <a:pt x="4537" y="6049"/>
                    <a:pt x="4947" y="5860"/>
                    <a:pt x="5325" y="5545"/>
                  </a:cubicBezTo>
                  <a:lnTo>
                    <a:pt x="6049" y="4757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73"/>
            <p:cNvSpPr/>
            <p:nvPr/>
          </p:nvSpPr>
          <p:spPr>
            <a:xfrm>
              <a:off x="-50090275" y="3964500"/>
              <a:ext cx="211100" cy="211100"/>
            </a:xfrm>
            <a:custGeom>
              <a:avLst/>
              <a:gdLst/>
              <a:ahLst/>
              <a:cxnLst/>
              <a:rect l="l" t="t" r="r" b="b"/>
              <a:pathLst>
                <a:path w="8444" h="8444" extrusionOk="0">
                  <a:moveTo>
                    <a:pt x="2446" y="4316"/>
                  </a:moveTo>
                  <a:cubicBezTo>
                    <a:pt x="2537" y="4316"/>
                    <a:pt x="2631" y="4348"/>
                    <a:pt x="2710" y="4411"/>
                  </a:cubicBezTo>
                  <a:lnTo>
                    <a:pt x="4033" y="5734"/>
                  </a:lnTo>
                  <a:cubicBezTo>
                    <a:pt x="4191" y="5828"/>
                    <a:pt x="4191" y="6080"/>
                    <a:pt x="4033" y="6238"/>
                  </a:cubicBezTo>
                  <a:cubicBezTo>
                    <a:pt x="3970" y="6301"/>
                    <a:pt x="3884" y="6332"/>
                    <a:pt x="3789" y="6332"/>
                  </a:cubicBezTo>
                  <a:cubicBezTo>
                    <a:pt x="3694" y="6332"/>
                    <a:pt x="3592" y="6301"/>
                    <a:pt x="3498" y="6238"/>
                  </a:cubicBezTo>
                  <a:lnTo>
                    <a:pt x="2206" y="4946"/>
                  </a:lnTo>
                  <a:cubicBezTo>
                    <a:pt x="2080" y="4820"/>
                    <a:pt x="2080" y="4568"/>
                    <a:pt x="2206" y="4411"/>
                  </a:cubicBezTo>
                  <a:cubicBezTo>
                    <a:pt x="2269" y="4348"/>
                    <a:pt x="2356" y="4316"/>
                    <a:pt x="2446" y="4316"/>
                  </a:cubicBezTo>
                  <a:close/>
                  <a:moveTo>
                    <a:pt x="3687" y="0"/>
                  </a:moveTo>
                  <a:lnTo>
                    <a:pt x="1" y="3686"/>
                  </a:lnTo>
                  <a:lnTo>
                    <a:pt x="4789" y="8443"/>
                  </a:lnTo>
                  <a:lnTo>
                    <a:pt x="8444" y="4789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1" name="Google Shape;7201;p73"/>
          <p:cNvGrpSpPr/>
          <p:nvPr/>
        </p:nvGrpSpPr>
        <p:grpSpPr>
          <a:xfrm>
            <a:off x="3497010" y="1559758"/>
            <a:ext cx="357123" cy="355258"/>
            <a:chOff x="-48262200" y="3200500"/>
            <a:chExt cx="301675" cy="300100"/>
          </a:xfrm>
        </p:grpSpPr>
        <p:sp>
          <p:nvSpPr>
            <p:cNvPr id="7202" name="Google Shape;7202;p73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73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73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73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73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73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73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73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73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1" name="Google Shape;7211;p73"/>
          <p:cNvGrpSpPr/>
          <p:nvPr/>
        </p:nvGrpSpPr>
        <p:grpSpPr>
          <a:xfrm>
            <a:off x="3526383" y="1996847"/>
            <a:ext cx="298377" cy="354519"/>
            <a:chOff x="-48233050" y="3569725"/>
            <a:chExt cx="252050" cy="299475"/>
          </a:xfrm>
        </p:grpSpPr>
        <p:sp>
          <p:nvSpPr>
            <p:cNvPr id="7212" name="Google Shape;7212;p73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73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73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5" name="Google Shape;7215;p73"/>
          <p:cNvGrpSpPr/>
          <p:nvPr/>
        </p:nvGrpSpPr>
        <p:grpSpPr>
          <a:xfrm>
            <a:off x="3550148" y="2430591"/>
            <a:ext cx="250847" cy="358070"/>
            <a:chOff x="-48216525" y="3936125"/>
            <a:chExt cx="211900" cy="302475"/>
          </a:xfrm>
        </p:grpSpPr>
        <p:sp>
          <p:nvSpPr>
            <p:cNvPr id="7216" name="Google Shape;7216;p73"/>
            <p:cNvSpPr/>
            <p:nvPr/>
          </p:nvSpPr>
          <p:spPr>
            <a:xfrm>
              <a:off x="-48207850" y="3955825"/>
              <a:ext cx="105550" cy="158325"/>
            </a:xfrm>
            <a:custGeom>
              <a:avLst/>
              <a:gdLst/>
              <a:ahLst/>
              <a:cxnLst/>
              <a:rect l="l" t="t" r="r" b="b"/>
              <a:pathLst>
                <a:path w="4222" h="6333" extrusionOk="0">
                  <a:moveTo>
                    <a:pt x="2080" y="2080"/>
                  </a:moveTo>
                  <a:cubicBezTo>
                    <a:pt x="2300" y="2080"/>
                    <a:pt x="2458" y="2237"/>
                    <a:pt x="2458" y="2458"/>
                  </a:cubicBezTo>
                  <a:lnTo>
                    <a:pt x="2458" y="3151"/>
                  </a:lnTo>
                  <a:cubicBezTo>
                    <a:pt x="2458" y="3340"/>
                    <a:pt x="2300" y="3497"/>
                    <a:pt x="2080" y="3497"/>
                  </a:cubicBezTo>
                  <a:cubicBezTo>
                    <a:pt x="1891" y="3497"/>
                    <a:pt x="1733" y="3340"/>
                    <a:pt x="1733" y="3151"/>
                  </a:cubicBezTo>
                  <a:lnTo>
                    <a:pt x="1733" y="2458"/>
                  </a:lnTo>
                  <a:cubicBezTo>
                    <a:pt x="1733" y="2237"/>
                    <a:pt x="1891" y="2080"/>
                    <a:pt x="2080" y="2080"/>
                  </a:cubicBezTo>
                  <a:close/>
                  <a:moveTo>
                    <a:pt x="2080" y="4222"/>
                  </a:moveTo>
                  <a:cubicBezTo>
                    <a:pt x="2300" y="4222"/>
                    <a:pt x="2458" y="4380"/>
                    <a:pt x="2458" y="4569"/>
                  </a:cubicBezTo>
                  <a:lnTo>
                    <a:pt x="2458" y="5293"/>
                  </a:lnTo>
                  <a:cubicBezTo>
                    <a:pt x="2458" y="5482"/>
                    <a:pt x="2300" y="5640"/>
                    <a:pt x="2080" y="5640"/>
                  </a:cubicBezTo>
                  <a:cubicBezTo>
                    <a:pt x="1891" y="5640"/>
                    <a:pt x="1733" y="5482"/>
                    <a:pt x="1733" y="5293"/>
                  </a:cubicBezTo>
                  <a:lnTo>
                    <a:pt x="1733" y="4569"/>
                  </a:lnTo>
                  <a:cubicBezTo>
                    <a:pt x="1733" y="4380"/>
                    <a:pt x="1891" y="4222"/>
                    <a:pt x="2080" y="4222"/>
                  </a:cubicBezTo>
                  <a:close/>
                  <a:moveTo>
                    <a:pt x="2111" y="0"/>
                  </a:moveTo>
                  <a:cubicBezTo>
                    <a:pt x="1891" y="0"/>
                    <a:pt x="1733" y="158"/>
                    <a:pt x="1733" y="347"/>
                  </a:cubicBezTo>
                  <a:lnTo>
                    <a:pt x="1733" y="757"/>
                  </a:lnTo>
                  <a:cubicBezTo>
                    <a:pt x="1544" y="788"/>
                    <a:pt x="1355" y="914"/>
                    <a:pt x="1198" y="1072"/>
                  </a:cubicBezTo>
                  <a:lnTo>
                    <a:pt x="883" y="757"/>
                  </a:lnTo>
                  <a:cubicBezTo>
                    <a:pt x="820" y="694"/>
                    <a:pt x="733" y="662"/>
                    <a:pt x="642" y="662"/>
                  </a:cubicBezTo>
                  <a:cubicBezTo>
                    <a:pt x="552" y="662"/>
                    <a:pt x="457" y="694"/>
                    <a:pt x="378" y="757"/>
                  </a:cubicBezTo>
                  <a:cubicBezTo>
                    <a:pt x="252" y="883"/>
                    <a:pt x="252" y="1103"/>
                    <a:pt x="378" y="1261"/>
                  </a:cubicBezTo>
                  <a:lnTo>
                    <a:pt x="788" y="1702"/>
                  </a:lnTo>
                  <a:cubicBezTo>
                    <a:pt x="757" y="1859"/>
                    <a:pt x="725" y="2017"/>
                    <a:pt x="725" y="2174"/>
                  </a:cubicBezTo>
                  <a:lnTo>
                    <a:pt x="378" y="2174"/>
                  </a:lnTo>
                  <a:cubicBezTo>
                    <a:pt x="158" y="2174"/>
                    <a:pt x="0" y="2332"/>
                    <a:pt x="0" y="2521"/>
                  </a:cubicBezTo>
                  <a:cubicBezTo>
                    <a:pt x="0" y="2710"/>
                    <a:pt x="158" y="2867"/>
                    <a:pt x="378" y="2867"/>
                  </a:cubicBezTo>
                  <a:lnTo>
                    <a:pt x="725" y="2867"/>
                  </a:lnTo>
                  <a:lnTo>
                    <a:pt x="725" y="3592"/>
                  </a:lnTo>
                  <a:lnTo>
                    <a:pt x="378" y="3592"/>
                  </a:lnTo>
                  <a:cubicBezTo>
                    <a:pt x="158" y="3592"/>
                    <a:pt x="0" y="3750"/>
                    <a:pt x="0" y="3939"/>
                  </a:cubicBezTo>
                  <a:cubicBezTo>
                    <a:pt x="0" y="4128"/>
                    <a:pt x="158" y="4285"/>
                    <a:pt x="378" y="4285"/>
                  </a:cubicBezTo>
                  <a:lnTo>
                    <a:pt x="725" y="4285"/>
                  </a:lnTo>
                  <a:lnTo>
                    <a:pt x="725" y="5010"/>
                  </a:lnTo>
                  <a:lnTo>
                    <a:pt x="347" y="5010"/>
                  </a:lnTo>
                  <a:lnTo>
                    <a:pt x="347" y="4915"/>
                  </a:lnTo>
                  <a:cubicBezTo>
                    <a:pt x="158" y="4915"/>
                    <a:pt x="0" y="5073"/>
                    <a:pt x="0" y="5293"/>
                  </a:cubicBezTo>
                  <a:cubicBezTo>
                    <a:pt x="0" y="5482"/>
                    <a:pt x="158" y="5640"/>
                    <a:pt x="347" y="5640"/>
                  </a:cubicBezTo>
                  <a:lnTo>
                    <a:pt x="725" y="5640"/>
                  </a:lnTo>
                  <a:lnTo>
                    <a:pt x="725" y="6333"/>
                  </a:lnTo>
                  <a:lnTo>
                    <a:pt x="3497" y="6333"/>
                  </a:lnTo>
                  <a:lnTo>
                    <a:pt x="3497" y="5640"/>
                  </a:lnTo>
                  <a:lnTo>
                    <a:pt x="3876" y="5640"/>
                  </a:lnTo>
                  <a:cubicBezTo>
                    <a:pt x="4065" y="5640"/>
                    <a:pt x="4222" y="5482"/>
                    <a:pt x="4222" y="5293"/>
                  </a:cubicBezTo>
                  <a:cubicBezTo>
                    <a:pt x="4222" y="5073"/>
                    <a:pt x="4065" y="4915"/>
                    <a:pt x="3876" y="4915"/>
                  </a:cubicBezTo>
                  <a:lnTo>
                    <a:pt x="3497" y="4915"/>
                  </a:lnTo>
                  <a:lnTo>
                    <a:pt x="3497" y="4222"/>
                  </a:lnTo>
                  <a:lnTo>
                    <a:pt x="3876" y="4222"/>
                  </a:lnTo>
                  <a:cubicBezTo>
                    <a:pt x="4065" y="4222"/>
                    <a:pt x="4222" y="4065"/>
                    <a:pt x="4222" y="3876"/>
                  </a:cubicBezTo>
                  <a:cubicBezTo>
                    <a:pt x="4222" y="3655"/>
                    <a:pt x="4065" y="3497"/>
                    <a:pt x="3876" y="3497"/>
                  </a:cubicBezTo>
                  <a:lnTo>
                    <a:pt x="3497" y="3497"/>
                  </a:lnTo>
                  <a:lnTo>
                    <a:pt x="3497" y="2804"/>
                  </a:lnTo>
                  <a:lnTo>
                    <a:pt x="3876" y="2804"/>
                  </a:lnTo>
                  <a:cubicBezTo>
                    <a:pt x="4065" y="2804"/>
                    <a:pt x="4222" y="2647"/>
                    <a:pt x="4222" y="2458"/>
                  </a:cubicBezTo>
                  <a:cubicBezTo>
                    <a:pt x="4222" y="2237"/>
                    <a:pt x="4065" y="2080"/>
                    <a:pt x="3876" y="2080"/>
                  </a:cubicBezTo>
                  <a:lnTo>
                    <a:pt x="3497" y="2080"/>
                  </a:lnTo>
                  <a:cubicBezTo>
                    <a:pt x="3497" y="1418"/>
                    <a:pt x="3088" y="914"/>
                    <a:pt x="2458" y="757"/>
                  </a:cubicBezTo>
                  <a:lnTo>
                    <a:pt x="2458" y="347"/>
                  </a:lnTo>
                  <a:cubicBezTo>
                    <a:pt x="2458" y="158"/>
                    <a:pt x="2300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73"/>
            <p:cNvSpPr/>
            <p:nvPr/>
          </p:nvSpPr>
          <p:spPr>
            <a:xfrm>
              <a:off x="-48192100" y="4184225"/>
              <a:ext cx="163850" cy="54375"/>
            </a:xfrm>
            <a:custGeom>
              <a:avLst/>
              <a:gdLst/>
              <a:ahLst/>
              <a:cxnLst/>
              <a:rect l="l" t="t" r="r" b="b"/>
              <a:pathLst>
                <a:path w="6554" h="2175" extrusionOk="0">
                  <a:moveTo>
                    <a:pt x="0" y="1"/>
                  </a:moveTo>
                  <a:lnTo>
                    <a:pt x="442" y="1891"/>
                  </a:lnTo>
                  <a:cubicBezTo>
                    <a:pt x="473" y="2049"/>
                    <a:pt x="631" y="2175"/>
                    <a:pt x="788" y="2175"/>
                  </a:cubicBezTo>
                  <a:lnTo>
                    <a:pt x="5703" y="2175"/>
                  </a:lnTo>
                  <a:cubicBezTo>
                    <a:pt x="5860" y="2175"/>
                    <a:pt x="6018" y="2049"/>
                    <a:pt x="6081" y="1891"/>
                  </a:cubicBezTo>
                  <a:lnTo>
                    <a:pt x="65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73"/>
            <p:cNvSpPr/>
            <p:nvPr/>
          </p:nvSpPr>
          <p:spPr>
            <a:xfrm>
              <a:off x="-48216525" y="4131475"/>
              <a:ext cx="211900" cy="34675"/>
            </a:xfrm>
            <a:custGeom>
              <a:avLst/>
              <a:gdLst/>
              <a:ahLst/>
              <a:cxnLst/>
              <a:rect l="l" t="t" r="r" b="b"/>
              <a:pathLst>
                <a:path w="8476" h="1387" extrusionOk="0">
                  <a:moveTo>
                    <a:pt x="347" y="0"/>
                  </a:moveTo>
                  <a:cubicBezTo>
                    <a:pt x="158" y="0"/>
                    <a:pt x="1" y="126"/>
                    <a:pt x="1" y="347"/>
                  </a:cubicBezTo>
                  <a:cubicBezTo>
                    <a:pt x="1" y="914"/>
                    <a:pt x="473" y="1386"/>
                    <a:pt x="1072" y="1386"/>
                  </a:cubicBezTo>
                  <a:lnTo>
                    <a:pt x="7405" y="1386"/>
                  </a:lnTo>
                  <a:cubicBezTo>
                    <a:pt x="8003" y="1386"/>
                    <a:pt x="8476" y="914"/>
                    <a:pt x="8476" y="347"/>
                  </a:cubicBez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73"/>
            <p:cNvSpPr/>
            <p:nvPr/>
          </p:nvSpPr>
          <p:spPr>
            <a:xfrm>
              <a:off x="-48113350" y="3936125"/>
              <a:ext cx="98475" cy="178025"/>
            </a:xfrm>
            <a:custGeom>
              <a:avLst/>
              <a:gdLst/>
              <a:ahLst/>
              <a:cxnLst/>
              <a:rect l="l" t="t" r="r" b="b"/>
              <a:pathLst>
                <a:path w="3939" h="7121" extrusionOk="0">
                  <a:moveTo>
                    <a:pt x="1860" y="2175"/>
                  </a:moveTo>
                  <a:cubicBezTo>
                    <a:pt x="2049" y="2175"/>
                    <a:pt x="2206" y="2332"/>
                    <a:pt x="2206" y="2521"/>
                  </a:cubicBezTo>
                  <a:lnTo>
                    <a:pt x="2206" y="3246"/>
                  </a:lnTo>
                  <a:cubicBezTo>
                    <a:pt x="2206" y="3435"/>
                    <a:pt x="2049" y="3592"/>
                    <a:pt x="1860" y="3592"/>
                  </a:cubicBezTo>
                  <a:cubicBezTo>
                    <a:pt x="1671" y="3592"/>
                    <a:pt x="1513" y="3435"/>
                    <a:pt x="1513" y="3246"/>
                  </a:cubicBezTo>
                  <a:lnTo>
                    <a:pt x="1513" y="2521"/>
                  </a:lnTo>
                  <a:cubicBezTo>
                    <a:pt x="1513" y="2332"/>
                    <a:pt x="1671" y="2175"/>
                    <a:pt x="1860" y="2175"/>
                  </a:cubicBezTo>
                  <a:close/>
                  <a:moveTo>
                    <a:pt x="1860" y="4285"/>
                  </a:moveTo>
                  <a:cubicBezTo>
                    <a:pt x="2049" y="4285"/>
                    <a:pt x="2206" y="4443"/>
                    <a:pt x="2206" y="4632"/>
                  </a:cubicBezTo>
                  <a:lnTo>
                    <a:pt x="2206" y="5357"/>
                  </a:lnTo>
                  <a:cubicBezTo>
                    <a:pt x="2206" y="5546"/>
                    <a:pt x="2049" y="5703"/>
                    <a:pt x="1860" y="5703"/>
                  </a:cubicBezTo>
                  <a:cubicBezTo>
                    <a:pt x="1671" y="5703"/>
                    <a:pt x="1513" y="5546"/>
                    <a:pt x="1513" y="5357"/>
                  </a:cubicBezTo>
                  <a:lnTo>
                    <a:pt x="1513" y="4632"/>
                  </a:lnTo>
                  <a:cubicBezTo>
                    <a:pt x="1513" y="4443"/>
                    <a:pt x="1671" y="4285"/>
                    <a:pt x="1860" y="4285"/>
                  </a:cubicBezTo>
                  <a:close/>
                  <a:moveTo>
                    <a:pt x="1860" y="1"/>
                  </a:moveTo>
                  <a:cubicBezTo>
                    <a:pt x="1671" y="1"/>
                    <a:pt x="1513" y="158"/>
                    <a:pt x="1513" y="347"/>
                  </a:cubicBezTo>
                  <a:lnTo>
                    <a:pt x="1513" y="757"/>
                  </a:lnTo>
                  <a:cubicBezTo>
                    <a:pt x="1324" y="788"/>
                    <a:pt x="1104" y="914"/>
                    <a:pt x="946" y="1072"/>
                  </a:cubicBezTo>
                  <a:lnTo>
                    <a:pt x="631" y="757"/>
                  </a:lnTo>
                  <a:cubicBezTo>
                    <a:pt x="584" y="694"/>
                    <a:pt x="497" y="662"/>
                    <a:pt x="403" y="662"/>
                  </a:cubicBezTo>
                  <a:cubicBezTo>
                    <a:pt x="308" y="662"/>
                    <a:pt x="206" y="694"/>
                    <a:pt x="127" y="757"/>
                  </a:cubicBezTo>
                  <a:cubicBezTo>
                    <a:pt x="1" y="883"/>
                    <a:pt x="1" y="1104"/>
                    <a:pt x="127" y="1261"/>
                  </a:cubicBezTo>
                  <a:lnTo>
                    <a:pt x="505" y="1702"/>
                  </a:lnTo>
                  <a:cubicBezTo>
                    <a:pt x="474" y="1860"/>
                    <a:pt x="442" y="2017"/>
                    <a:pt x="442" y="2175"/>
                  </a:cubicBezTo>
                  <a:lnTo>
                    <a:pt x="442" y="2238"/>
                  </a:lnTo>
                  <a:cubicBezTo>
                    <a:pt x="820" y="2395"/>
                    <a:pt x="1135" y="2742"/>
                    <a:pt x="1135" y="3214"/>
                  </a:cubicBezTo>
                  <a:cubicBezTo>
                    <a:pt x="1135" y="3498"/>
                    <a:pt x="1041" y="3750"/>
                    <a:pt x="883" y="3939"/>
                  </a:cubicBezTo>
                  <a:cubicBezTo>
                    <a:pt x="1041" y="4128"/>
                    <a:pt x="1135" y="4380"/>
                    <a:pt x="1135" y="4632"/>
                  </a:cubicBezTo>
                  <a:cubicBezTo>
                    <a:pt x="1135" y="4916"/>
                    <a:pt x="1041" y="5168"/>
                    <a:pt x="883" y="5357"/>
                  </a:cubicBezTo>
                  <a:cubicBezTo>
                    <a:pt x="1041" y="5546"/>
                    <a:pt x="1135" y="5798"/>
                    <a:pt x="1135" y="6081"/>
                  </a:cubicBezTo>
                  <a:cubicBezTo>
                    <a:pt x="1135" y="6554"/>
                    <a:pt x="883" y="6932"/>
                    <a:pt x="442" y="7058"/>
                  </a:cubicBezTo>
                  <a:lnTo>
                    <a:pt x="442" y="7121"/>
                  </a:lnTo>
                  <a:lnTo>
                    <a:pt x="3246" y="7121"/>
                  </a:lnTo>
                  <a:lnTo>
                    <a:pt x="3246" y="5703"/>
                  </a:lnTo>
                  <a:lnTo>
                    <a:pt x="3593" y="5703"/>
                  </a:lnTo>
                  <a:cubicBezTo>
                    <a:pt x="3782" y="5703"/>
                    <a:pt x="3939" y="5546"/>
                    <a:pt x="3939" y="5357"/>
                  </a:cubicBezTo>
                  <a:cubicBezTo>
                    <a:pt x="3939" y="5168"/>
                    <a:pt x="3782" y="5010"/>
                    <a:pt x="3593" y="5010"/>
                  </a:cubicBezTo>
                  <a:lnTo>
                    <a:pt x="3246" y="5010"/>
                  </a:lnTo>
                  <a:lnTo>
                    <a:pt x="3246" y="4285"/>
                  </a:lnTo>
                  <a:lnTo>
                    <a:pt x="3593" y="4285"/>
                  </a:lnTo>
                  <a:cubicBezTo>
                    <a:pt x="3782" y="4285"/>
                    <a:pt x="3939" y="4128"/>
                    <a:pt x="3939" y="3939"/>
                  </a:cubicBezTo>
                  <a:cubicBezTo>
                    <a:pt x="3939" y="3750"/>
                    <a:pt x="3782" y="3592"/>
                    <a:pt x="3593" y="3592"/>
                  </a:cubicBezTo>
                  <a:lnTo>
                    <a:pt x="3246" y="3592"/>
                  </a:lnTo>
                  <a:lnTo>
                    <a:pt x="3246" y="2868"/>
                  </a:lnTo>
                  <a:lnTo>
                    <a:pt x="3593" y="2868"/>
                  </a:lnTo>
                  <a:cubicBezTo>
                    <a:pt x="3782" y="2868"/>
                    <a:pt x="3939" y="2710"/>
                    <a:pt x="3939" y="2521"/>
                  </a:cubicBezTo>
                  <a:cubicBezTo>
                    <a:pt x="3939" y="2332"/>
                    <a:pt x="3782" y="2175"/>
                    <a:pt x="3593" y="2175"/>
                  </a:cubicBezTo>
                  <a:lnTo>
                    <a:pt x="3246" y="2175"/>
                  </a:lnTo>
                  <a:cubicBezTo>
                    <a:pt x="3246" y="2017"/>
                    <a:pt x="3183" y="1860"/>
                    <a:pt x="3151" y="1702"/>
                  </a:cubicBezTo>
                  <a:lnTo>
                    <a:pt x="3593" y="1261"/>
                  </a:lnTo>
                  <a:cubicBezTo>
                    <a:pt x="3719" y="1135"/>
                    <a:pt x="3719" y="914"/>
                    <a:pt x="3593" y="757"/>
                  </a:cubicBezTo>
                  <a:cubicBezTo>
                    <a:pt x="3530" y="694"/>
                    <a:pt x="3443" y="662"/>
                    <a:pt x="3352" y="662"/>
                  </a:cubicBezTo>
                  <a:cubicBezTo>
                    <a:pt x="3262" y="662"/>
                    <a:pt x="3167" y="694"/>
                    <a:pt x="3088" y="757"/>
                  </a:cubicBezTo>
                  <a:lnTo>
                    <a:pt x="2773" y="1072"/>
                  </a:lnTo>
                  <a:cubicBezTo>
                    <a:pt x="2616" y="946"/>
                    <a:pt x="2427" y="820"/>
                    <a:pt x="2206" y="757"/>
                  </a:cubicBezTo>
                  <a:lnTo>
                    <a:pt x="2206" y="347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0" name="Google Shape;7220;p73"/>
          <p:cNvGrpSpPr/>
          <p:nvPr/>
        </p:nvGrpSpPr>
        <p:grpSpPr>
          <a:xfrm>
            <a:off x="2205866" y="2905661"/>
            <a:ext cx="355258" cy="355288"/>
            <a:chOff x="-46410500" y="3201275"/>
            <a:chExt cx="300100" cy="300125"/>
          </a:xfrm>
        </p:grpSpPr>
        <p:sp>
          <p:nvSpPr>
            <p:cNvPr id="7221" name="Google Shape;7221;p73"/>
            <p:cNvSpPr/>
            <p:nvPr/>
          </p:nvSpPr>
          <p:spPr>
            <a:xfrm>
              <a:off x="-46358500" y="3201275"/>
              <a:ext cx="37825" cy="87450"/>
            </a:xfrm>
            <a:custGeom>
              <a:avLst/>
              <a:gdLst/>
              <a:ahLst/>
              <a:cxnLst/>
              <a:rect l="l" t="t" r="r" b="b"/>
              <a:pathLst>
                <a:path w="1513" h="3498" extrusionOk="0">
                  <a:moveTo>
                    <a:pt x="768" y="1"/>
                  </a:moveTo>
                  <a:cubicBezTo>
                    <a:pt x="677" y="1"/>
                    <a:pt x="583" y="32"/>
                    <a:pt x="504" y="95"/>
                  </a:cubicBezTo>
                  <a:cubicBezTo>
                    <a:pt x="0" y="599"/>
                    <a:pt x="0" y="1482"/>
                    <a:pt x="504" y="1986"/>
                  </a:cubicBezTo>
                  <a:cubicBezTo>
                    <a:pt x="725" y="2238"/>
                    <a:pt x="725" y="2616"/>
                    <a:pt x="504" y="2899"/>
                  </a:cubicBezTo>
                  <a:cubicBezTo>
                    <a:pt x="378" y="3025"/>
                    <a:pt x="378" y="3246"/>
                    <a:pt x="504" y="3403"/>
                  </a:cubicBezTo>
                  <a:cubicBezTo>
                    <a:pt x="567" y="3466"/>
                    <a:pt x="654" y="3498"/>
                    <a:pt x="744" y="3498"/>
                  </a:cubicBezTo>
                  <a:cubicBezTo>
                    <a:pt x="835" y="3498"/>
                    <a:pt x="929" y="3466"/>
                    <a:pt x="1008" y="3403"/>
                  </a:cubicBezTo>
                  <a:cubicBezTo>
                    <a:pt x="1512" y="2899"/>
                    <a:pt x="1512" y="2017"/>
                    <a:pt x="1008" y="1513"/>
                  </a:cubicBezTo>
                  <a:cubicBezTo>
                    <a:pt x="788" y="1293"/>
                    <a:pt x="788" y="851"/>
                    <a:pt x="1008" y="599"/>
                  </a:cubicBezTo>
                  <a:cubicBezTo>
                    <a:pt x="1134" y="505"/>
                    <a:pt x="1134" y="253"/>
                    <a:pt x="1008" y="95"/>
                  </a:cubicBezTo>
                  <a:cubicBezTo>
                    <a:pt x="945" y="32"/>
                    <a:pt x="859" y="1"/>
                    <a:pt x="7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73"/>
            <p:cNvSpPr/>
            <p:nvPr/>
          </p:nvSpPr>
          <p:spPr>
            <a:xfrm>
              <a:off x="-46307325" y="3201275"/>
              <a:ext cx="38625" cy="88250"/>
            </a:xfrm>
            <a:custGeom>
              <a:avLst/>
              <a:gdLst/>
              <a:ahLst/>
              <a:cxnLst/>
              <a:rect l="l" t="t" r="r" b="b"/>
              <a:pathLst>
                <a:path w="1545" h="3530" extrusionOk="0">
                  <a:moveTo>
                    <a:pt x="781" y="1"/>
                  </a:moveTo>
                  <a:cubicBezTo>
                    <a:pt x="686" y="1"/>
                    <a:pt x="584" y="32"/>
                    <a:pt x="505" y="95"/>
                  </a:cubicBezTo>
                  <a:cubicBezTo>
                    <a:pt x="1" y="599"/>
                    <a:pt x="1" y="1482"/>
                    <a:pt x="505" y="1986"/>
                  </a:cubicBezTo>
                  <a:cubicBezTo>
                    <a:pt x="788" y="2238"/>
                    <a:pt x="788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631" y="3498"/>
                    <a:pt x="694" y="3529"/>
                    <a:pt x="788" y="3529"/>
                  </a:cubicBezTo>
                  <a:cubicBezTo>
                    <a:pt x="851" y="3529"/>
                    <a:pt x="978" y="3498"/>
                    <a:pt x="1009" y="3403"/>
                  </a:cubicBezTo>
                  <a:cubicBezTo>
                    <a:pt x="1545" y="2899"/>
                    <a:pt x="1545" y="2017"/>
                    <a:pt x="1009" y="1513"/>
                  </a:cubicBezTo>
                  <a:cubicBezTo>
                    <a:pt x="788" y="1293"/>
                    <a:pt x="788" y="851"/>
                    <a:pt x="1009" y="599"/>
                  </a:cubicBezTo>
                  <a:cubicBezTo>
                    <a:pt x="1135" y="505"/>
                    <a:pt x="1135" y="253"/>
                    <a:pt x="1009" y="95"/>
                  </a:cubicBezTo>
                  <a:cubicBezTo>
                    <a:pt x="962" y="32"/>
                    <a:pt x="875" y="1"/>
                    <a:pt x="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73"/>
            <p:cNvSpPr/>
            <p:nvPr/>
          </p:nvSpPr>
          <p:spPr>
            <a:xfrm>
              <a:off x="-46253750" y="3201275"/>
              <a:ext cx="38600" cy="87450"/>
            </a:xfrm>
            <a:custGeom>
              <a:avLst/>
              <a:gdLst/>
              <a:ahLst/>
              <a:cxnLst/>
              <a:rect l="l" t="t" r="r" b="b"/>
              <a:pathLst>
                <a:path w="1544" h="3498" extrusionOk="0">
                  <a:moveTo>
                    <a:pt x="800" y="1"/>
                  </a:moveTo>
                  <a:cubicBezTo>
                    <a:pt x="709" y="1"/>
                    <a:pt x="615" y="32"/>
                    <a:pt x="536" y="95"/>
                  </a:cubicBezTo>
                  <a:cubicBezTo>
                    <a:pt x="0" y="599"/>
                    <a:pt x="0" y="1482"/>
                    <a:pt x="536" y="1986"/>
                  </a:cubicBezTo>
                  <a:cubicBezTo>
                    <a:pt x="756" y="2238"/>
                    <a:pt x="756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599" y="3466"/>
                    <a:pt x="685" y="3498"/>
                    <a:pt x="776" y="3498"/>
                  </a:cubicBezTo>
                  <a:cubicBezTo>
                    <a:pt x="867" y="3498"/>
                    <a:pt x="961" y="3466"/>
                    <a:pt x="1040" y="3403"/>
                  </a:cubicBezTo>
                  <a:cubicBezTo>
                    <a:pt x="1544" y="2899"/>
                    <a:pt x="1544" y="2017"/>
                    <a:pt x="1040" y="1513"/>
                  </a:cubicBezTo>
                  <a:cubicBezTo>
                    <a:pt x="788" y="1293"/>
                    <a:pt x="788" y="851"/>
                    <a:pt x="1040" y="599"/>
                  </a:cubicBezTo>
                  <a:cubicBezTo>
                    <a:pt x="1166" y="505"/>
                    <a:pt x="1166" y="253"/>
                    <a:pt x="1040" y="95"/>
                  </a:cubicBezTo>
                  <a:cubicBezTo>
                    <a:pt x="977" y="32"/>
                    <a:pt x="890" y="1"/>
                    <a:pt x="8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73"/>
            <p:cNvSpPr/>
            <p:nvPr/>
          </p:nvSpPr>
          <p:spPr>
            <a:xfrm>
              <a:off x="-46410500" y="3306025"/>
              <a:ext cx="300100" cy="141025"/>
            </a:xfrm>
            <a:custGeom>
              <a:avLst/>
              <a:gdLst/>
              <a:ahLst/>
              <a:cxnLst/>
              <a:rect l="l" t="t" r="r" b="b"/>
              <a:pathLst>
                <a:path w="12004" h="5641" extrusionOk="0">
                  <a:moveTo>
                    <a:pt x="10933" y="1419"/>
                  </a:moveTo>
                  <a:cubicBezTo>
                    <a:pt x="11122" y="1419"/>
                    <a:pt x="11279" y="1576"/>
                    <a:pt x="11279" y="1765"/>
                  </a:cubicBezTo>
                  <a:cubicBezTo>
                    <a:pt x="11248" y="3057"/>
                    <a:pt x="10208" y="4128"/>
                    <a:pt x="8980" y="4223"/>
                  </a:cubicBezTo>
                  <a:cubicBezTo>
                    <a:pt x="9389" y="3404"/>
                    <a:pt x="9673" y="2458"/>
                    <a:pt x="9799" y="1419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2458"/>
                    <a:pt x="694" y="4412"/>
                    <a:pt x="1923" y="5640"/>
                  </a:cubicBezTo>
                  <a:lnTo>
                    <a:pt x="7971" y="5640"/>
                  </a:lnTo>
                  <a:cubicBezTo>
                    <a:pt x="8192" y="5420"/>
                    <a:pt x="8381" y="5168"/>
                    <a:pt x="8539" y="4916"/>
                  </a:cubicBezTo>
                  <a:lnTo>
                    <a:pt x="8854" y="4916"/>
                  </a:lnTo>
                  <a:cubicBezTo>
                    <a:pt x="10586" y="4916"/>
                    <a:pt x="12004" y="3498"/>
                    <a:pt x="12004" y="1765"/>
                  </a:cubicBezTo>
                  <a:cubicBezTo>
                    <a:pt x="11941" y="1198"/>
                    <a:pt x="11469" y="726"/>
                    <a:pt x="10933" y="726"/>
                  </a:cubicBezTo>
                  <a:lnTo>
                    <a:pt x="9862" y="726"/>
                  </a:lnTo>
                  <a:lnTo>
                    <a:pt x="9862" y="348"/>
                  </a:lnTo>
                  <a:cubicBezTo>
                    <a:pt x="9862" y="159"/>
                    <a:pt x="970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73"/>
            <p:cNvSpPr/>
            <p:nvPr/>
          </p:nvSpPr>
          <p:spPr>
            <a:xfrm>
              <a:off x="-46401050" y="3465925"/>
              <a:ext cx="226075" cy="35475"/>
            </a:xfrm>
            <a:custGeom>
              <a:avLst/>
              <a:gdLst/>
              <a:ahLst/>
              <a:cxnLst/>
              <a:rect l="l" t="t" r="r" b="b"/>
              <a:pathLst>
                <a:path w="9043" h="1419" extrusionOk="0">
                  <a:moveTo>
                    <a:pt x="473" y="0"/>
                  </a:moveTo>
                  <a:cubicBezTo>
                    <a:pt x="158" y="0"/>
                    <a:pt x="1" y="379"/>
                    <a:pt x="221" y="631"/>
                  </a:cubicBezTo>
                  <a:cubicBezTo>
                    <a:pt x="757" y="1135"/>
                    <a:pt x="1450" y="1418"/>
                    <a:pt x="2206" y="1418"/>
                  </a:cubicBezTo>
                  <a:lnTo>
                    <a:pt x="6837" y="1418"/>
                  </a:lnTo>
                  <a:cubicBezTo>
                    <a:pt x="7593" y="1418"/>
                    <a:pt x="8318" y="1135"/>
                    <a:pt x="8822" y="631"/>
                  </a:cubicBezTo>
                  <a:cubicBezTo>
                    <a:pt x="9043" y="379"/>
                    <a:pt x="8948" y="0"/>
                    <a:pt x="86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6" name="Google Shape;7226;p73"/>
          <p:cNvGrpSpPr/>
          <p:nvPr/>
        </p:nvGrpSpPr>
        <p:grpSpPr>
          <a:xfrm>
            <a:off x="2205866" y="3341092"/>
            <a:ext cx="355258" cy="356205"/>
            <a:chOff x="-46409700" y="3569100"/>
            <a:chExt cx="300100" cy="300900"/>
          </a:xfrm>
        </p:grpSpPr>
        <p:sp>
          <p:nvSpPr>
            <p:cNvPr id="7227" name="Google Shape;7227;p73"/>
            <p:cNvSpPr/>
            <p:nvPr/>
          </p:nvSpPr>
          <p:spPr>
            <a:xfrm>
              <a:off x="-46234850" y="3569100"/>
              <a:ext cx="18125" cy="52800"/>
            </a:xfrm>
            <a:custGeom>
              <a:avLst/>
              <a:gdLst/>
              <a:ahLst/>
              <a:cxnLst/>
              <a:rect l="l" t="t" r="r" b="b"/>
              <a:pathLst>
                <a:path w="725" h="2112" extrusionOk="0">
                  <a:moveTo>
                    <a:pt x="0" y="1"/>
                  </a:moveTo>
                  <a:lnTo>
                    <a:pt x="0" y="2111"/>
                  </a:lnTo>
                  <a:lnTo>
                    <a:pt x="725" y="2111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73"/>
            <p:cNvSpPr/>
            <p:nvPr/>
          </p:nvSpPr>
          <p:spPr>
            <a:xfrm>
              <a:off x="-46270300" y="3745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73"/>
            <p:cNvSpPr/>
            <p:nvPr/>
          </p:nvSpPr>
          <p:spPr>
            <a:xfrm>
              <a:off x="-46305750" y="3710875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662"/>
                  </a:moveTo>
                  <a:cubicBezTo>
                    <a:pt x="2364" y="662"/>
                    <a:pt x="2836" y="1135"/>
                    <a:pt x="2836" y="1733"/>
                  </a:cubicBezTo>
                  <a:cubicBezTo>
                    <a:pt x="2836" y="2332"/>
                    <a:pt x="2364" y="2804"/>
                    <a:pt x="1765" y="2804"/>
                  </a:cubicBezTo>
                  <a:cubicBezTo>
                    <a:pt x="1198" y="2804"/>
                    <a:pt x="725" y="2332"/>
                    <a:pt x="725" y="1733"/>
                  </a:cubicBezTo>
                  <a:cubicBezTo>
                    <a:pt x="725" y="1135"/>
                    <a:pt x="1198" y="662"/>
                    <a:pt x="1765" y="662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cubicBezTo>
                    <a:pt x="1" y="2741"/>
                    <a:pt x="788" y="3529"/>
                    <a:pt x="1765" y="3529"/>
                  </a:cubicBezTo>
                  <a:cubicBezTo>
                    <a:pt x="2773" y="3529"/>
                    <a:pt x="3561" y="2741"/>
                    <a:pt x="3561" y="1765"/>
                  </a:cubicBezTo>
                  <a:cubicBezTo>
                    <a:pt x="3561" y="788"/>
                    <a:pt x="2773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73"/>
            <p:cNvSpPr/>
            <p:nvPr/>
          </p:nvSpPr>
          <p:spPr>
            <a:xfrm>
              <a:off x="-46409700" y="3569900"/>
              <a:ext cx="300100" cy="300100"/>
            </a:xfrm>
            <a:custGeom>
              <a:avLst/>
              <a:gdLst/>
              <a:ahLst/>
              <a:cxnLst/>
              <a:rect l="l" t="t" r="r" b="b"/>
              <a:pathLst>
                <a:path w="12004" h="12004" extrusionOk="0">
                  <a:moveTo>
                    <a:pt x="5923" y="4978"/>
                  </a:moveTo>
                  <a:cubicBezTo>
                    <a:pt x="7278" y="4978"/>
                    <a:pt x="8381" y="6081"/>
                    <a:pt x="8381" y="7404"/>
                  </a:cubicBezTo>
                  <a:cubicBezTo>
                    <a:pt x="8412" y="8758"/>
                    <a:pt x="7309" y="9830"/>
                    <a:pt x="5923" y="9830"/>
                  </a:cubicBezTo>
                  <a:cubicBezTo>
                    <a:pt x="4600" y="9830"/>
                    <a:pt x="3497" y="8727"/>
                    <a:pt x="3497" y="7404"/>
                  </a:cubicBezTo>
                  <a:cubicBezTo>
                    <a:pt x="3497" y="6081"/>
                    <a:pt x="4600" y="4978"/>
                    <a:pt x="5923" y="4978"/>
                  </a:cubicBezTo>
                  <a:close/>
                  <a:moveTo>
                    <a:pt x="2426" y="9861"/>
                  </a:moveTo>
                  <a:cubicBezTo>
                    <a:pt x="2647" y="9861"/>
                    <a:pt x="2773" y="10019"/>
                    <a:pt x="2773" y="10208"/>
                  </a:cubicBezTo>
                  <a:cubicBezTo>
                    <a:pt x="2773" y="10397"/>
                    <a:pt x="2647" y="10554"/>
                    <a:pt x="2426" y="10554"/>
                  </a:cubicBezTo>
                  <a:lnTo>
                    <a:pt x="1733" y="10554"/>
                  </a:lnTo>
                  <a:cubicBezTo>
                    <a:pt x="1512" y="10554"/>
                    <a:pt x="1386" y="10397"/>
                    <a:pt x="1386" y="10208"/>
                  </a:cubicBezTo>
                  <a:cubicBezTo>
                    <a:pt x="1386" y="10019"/>
                    <a:pt x="1512" y="9861"/>
                    <a:pt x="1733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1657"/>
                  </a:lnTo>
                  <a:cubicBezTo>
                    <a:pt x="0" y="11846"/>
                    <a:pt x="158" y="12003"/>
                    <a:pt x="347" y="12003"/>
                  </a:cubicBezTo>
                  <a:lnTo>
                    <a:pt x="11657" y="12003"/>
                  </a:lnTo>
                  <a:cubicBezTo>
                    <a:pt x="11846" y="12003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09" y="2331"/>
                    <a:pt x="11878" y="2237"/>
                    <a:pt x="11846" y="2205"/>
                  </a:cubicBezTo>
                  <a:lnTo>
                    <a:pt x="9830" y="189"/>
                  </a:lnTo>
                  <a:lnTo>
                    <a:pt x="9830" y="3875"/>
                  </a:lnTo>
                  <a:cubicBezTo>
                    <a:pt x="9830" y="4064"/>
                    <a:pt x="9672" y="4222"/>
                    <a:pt x="9483" y="4222"/>
                  </a:cubicBezTo>
                  <a:lnTo>
                    <a:pt x="2458" y="4222"/>
                  </a:lnTo>
                  <a:cubicBezTo>
                    <a:pt x="2269" y="4222"/>
                    <a:pt x="2111" y="4064"/>
                    <a:pt x="2111" y="3875"/>
                  </a:cubicBez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73"/>
            <p:cNvSpPr/>
            <p:nvPr/>
          </p:nvSpPr>
          <p:spPr>
            <a:xfrm>
              <a:off x="-46341175" y="3569100"/>
              <a:ext cx="159125" cy="87450"/>
            </a:xfrm>
            <a:custGeom>
              <a:avLst/>
              <a:gdLst/>
              <a:ahLst/>
              <a:cxnLst/>
              <a:rect l="l" t="t" r="r" b="b"/>
              <a:pathLst>
                <a:path w="636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6364" y="3498"/>
                  </a:lnTo>
                  <a:lnTo>
                    <a:pt x="6364" y="1"/>
                  </a:lnTo>
                  <a:lnTo>
                    <a:pt x="5640" y="1"/>
                  </a:lnTo>
                  <a:lnTo>
                    <a:pt x="5640" y="2426"/>
                  </a:lnTo>
                  <a:cubicBezTo>
                    <a:pt x="5640" y="2647"/>
                    <a:pt x="5482" y="2773"/>
                    <a:pt x="5293" y="2773"/>
                  </a:cubicBezTo>
                  <a:lnTo>
                    <a:pt x="3875" y="2773"/>
                  </a:lnTo>
                  <a:cubicBezTo>
                    <a:pt x="3655" y="2773"/>
                    <a:pt x="3497" y="2647"/>
                    <a:pt x="3497" y="2426"/>
                  </a:cubicBezTo>
                  <a:lnTo>
                    <a:pt x="34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2" name="Google Shape;7232;p73"/>
          <p:cNvGrpSpPr/>
          <p:nvPr/>
        </p:nvGrpSpPr>
        <p:grpSpPr>
          <a:xfrm>
            <a:off x="2193747" y="3776524"/>
            <a:ext cx="379497" cy="358070"/>
            <a:chOff x="-46422300" y="3936925"/>
            <a:chExt cx="320575" cy="302475"/>
          </a:xfrm>
        </p:grpSpPr>
        <p:sp>
          <p:nvSpPr>
            <p:cNvPr id="7233" name="Google Shape;7233;p73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73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5" name="Google Shape;7235;p73"/>
          <p:cNvGrpSpPr/>
          <p:nvPr/>
        </p:nvGrpSpPr>
        <p:grpSpPr>
          <a:xfrm>
            <a:off x="3971326" y="3330852"/>
            <a:ext cx="356205" cy="355258"/>
            <a:chOff x="-44914800" y="3560450"/>
            <a:chExt cx="300900" cy="300100"/>
          </a:xfrm>
        </p:grpSpPr>
        <p:sp>
          <p:nvSpPr>
            <p:cNvPr id="7236" name="Google Shape;7236;p73"/>
            <p:cNvSpPr/>
            <p:nvPr/>
          </p:nvSpPr>
          <p:spPr>
            <a:xfrm>
              <a:off x="-44914800" y="3560450"/>
              <a:ext cx="300900" cy="300100"/>
            </a:xfrm>
            <a:custGeom>
              <a:avLst/>
              <a:gdLst/>
              <a:ahLst/>
              <a:cxnLst/>
              <a:rect l="l" t="t" r="r" b="b"/>
              <a:pathLst>
                <a:path w="12036" h="12004" extrusionOk="0">
                  <a:moveTo>
                    <a:pt x="9893" y="1418"/>
                  </a:moveTo>
                  <a:lnTo>
                    <a:pt x="9893" y="1764"/>
                  </a:lnTo>
                  <a:cubicBezTo>
                    <a:pt x="9893" y="1953"/>
                    <a:pt x="10051" y="2111"/>
                    <a:pt x="10240" y="2111"/>
                  </a:cubicBezTo>
                  <a:lnTo>
                    <a:pt x="10618" y="2111"/>
                  </a:lnTo>
                  <a:lnTo>
                    <a:pt x="10618" y="9924"/>
                  </a:lnTo>
                  <a:lnTo>
                    <a:pt x="10240" y="9924"/>
                  </a:lnTo>
                  <a:cubicBezTo>
                    <a:pt x="10051" y="9924"/>
                    <a:pt x="9893" y="10082"/>
                    <a:pt x="9893" y="10271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71"/>
                  </a:lnTo>
                  <a:cubicBezTo>
                    <a:pt x="2143" y="10082"/>
                    <a:pt x="1985" y="9924"/>
                    <a:pt x="1796" y="9924"/>
                  </a:cubicBezTo>
                  <a:lnTo>
                    <a:pt x="1450" y="9924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64"/>
                  </a:lnTo>
                  <a:cubicBezTo>
                    <a:pt x="1" y="1953"/>
                    <a:pt x="158" y="2111"/>
                    <a:pt x="379" y="2111"/>
                  </a:cubicBezTo>
                  <a:lnTo>
                    <a:pt x="725" y="2111"/>
                  </a:lnTo>
                  <a:lnTo>
                    <a:pt x="725" y="9861"/>
                  </a:lnTo>
                  <a:lnTo>
                    <a:pt x="379" y="9861"/>
                  </a:lnTo>
                  <a:cubicBezTo>
                    <a:pt x="158" y="9861"/>
                    <a:pt x="1" y="10019"/>
                    <a:pt x="1" y="10208"/>
                  </a:cubicBezTo>
                  <a:lnTo>
                    <a:pt x="1" y="11657"/>
                  </a:lnTo>
                  <a:cubicBezTo>
                    <a:pt x="1" y="11846"/>
                    <a:pt x="158" y="12003"/>
                    <a:pt x="379" y="12003"/>
                  </a:cubicBezTo>
                  <a:lnTo>
                    <a:pt x="1796" y="12003"/>
                  </a:lnTo>
                  <a:cubicBezTo>
                    <a:pt x="1985" y="12003"/>
                    <a:pt x="2143" y="11846"/>
                    <a:pt x="2143" y="11657"/>
                  </a:cubicBezTo>
                  <a:lnTo>
                    <a:pt x="2143" y="11279"/>
                  </a:lnTo>
                  <a:lnTo>
                    <a:pt x="9893" y="11279"/>
                  </a:lnTo>
                  <a:lnTo>
                    <a:pt x="9893" y="11657"/>
                  </a:lnTo>
                  <a:cubicBezTo>
                    <a:pt x="9893" y="11846"/>
                    <a:pt x="10051" y="12003"/>
                    <a:pt x="10240" y="12003"/>
                  </a:cubicBezTo>
                  <a:lnTo>
                    <a:pt x="11657" y="12003"/>
                  </a:lnTo>
                  <a:cubicBezTo>
                    <a:pt x="11878" y="12003"/>
                    <a:pt x="12036" y="11846"/>
                    <a:pt x="12036" y="11657"/>
                  </a:cubicBezTo>
                  <a:lnTo>
                    <a:pt x="12036" y="10208"/>
                  </a:lnTo>
                  <a:cubicBezTo>
                    <a:pt x="12036" y="10019"/>
                    <a:pt x="11878" y="9861"/>
                    <a:pt x="11657" y="9861"/>
                  </a:cubicBezTo>
                  <a:lnTo>
                    <a:pt x="11311" y="9861"/>
                  </a:lnTo>
                  <a:lnTo>
                    <a:pt x="11311" y="2111"/>
                  </a:lnTo>
                  <a:lnTo>
                    <a:pt x="11657" y="2111"/>
                  </a:lnTo>
                  <a:cubicBezTo>
                    <a:pt x="11878" y="2111"/>
                    <a:pt x="12036" y="1953"/>
                    <a:pt x="12036" y="1764"/>
                  </a:cubicBezTo>
                  <a:lnTo>
                    <a:pt x="12036" y="347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47"/>
                  </a:cubicBezTo>
                  <a:lnTo>
                    <a:pt x="9893" y="693"/>
                  </a:ln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73"/>
            <p:cNvSpPr/>
            <p:nvPr/>
          </p:nvSpPr>
          <p:spPr>
            <a:xfrm>
              <a:off x="-44861250" y="3632100"/>
              <a:ext cx="193800" cy="146525"/>
            </a:xfrm>
            <a:custGeom>
              <a:avLst/>
              <a:gdLst/>
              <a:ahLst/>
              <a:cxnLst/>
              <a:rect l="l" t="t" r="r" b="b"/>
              <a:pathLst>
                <a:path w="7752" h="5861" extrusionOk="0">
                  <a:moveTo>
                    <a:pt x="3845" y="1009"/>
                  </a:moveTo>
                  <a:cubicBezTo>
                    <a:pt x="4443" y="1009"/>
                    <a:pt x="4916" y="1482"/>
                    <a:pt x="4916" y="2080"/>
                  </a:cubicBezTo>
                  <a:cubicBezTo>
                    <a:pt x="4916" y="2679"/>
                    <a:pt x="4443" y="3151"/>
                    <a:pt x="3845" y="3151"/>
                  </a:cubicBezTo>
                  <a:cubicBezTo>
                    <a:pt x="3277" y="3151"/>
                    <a:pt x="2805" y="2679"/>
                    <a:pt x="2805" y="2080"/>
                  </a:cubicBezTo>
                  <a:cubicBezTo>
                    <a:pt x="2805" y="1482"/>
                    <a:pt x="3277" y="1009"/>
                    <a:pt x="3845" y="1009"/>
                  </a:cubicBezTo>
                  <a:close/>
                  <a:moveTo>
                    <a:pt x="348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5829"/>
                  </a:lnTo>
                  <a:lnTo>
                    <a:pt x="2206" y="3624"/>
                  </a:lnTo>
                  <a:cubicBezTo>
                    <a:pt x="2269" y="3561"/>
                    <a:pt x="2356" y="3530"/>
                    <a:pt x="2447" y="3530"/>
                  </a:cubicBezTo>
                  <a:cubicBezTo>
                    <a:pt x="2537" y="3530"/>
                    <a:pt x="2632" y="3561"/>
                    <a:pt x="2710" y="3624"/>
                  </a:cubicBezTo>
                  <a:lnTo>
                    <a:pt x="3939" y="4821"/>
                  </a:lnTo>
                  <a:lnTo>
                    <a:pt x="5042" y="3656"/>
                  </a:lnTo>
                  <a:cubicBezTo>
                    <a:pt x="5136" y="3561"/>
                    <a:pt x="5199" y="3530"/>
                    <a:pt x="5294" y="3530"/>
                  </a:cubicBezTo>
                  <a:cubicBezTo>
                    <a:pt x="5388" y="3530"/>
                    <a:pt x="5483" y="3561"/>
                    <a:pt x="5546" y="3656"/>
                  </a:cubicBezTo>
                  <a:lnTo>
                    <a:pt x="7751" y="5861"/>
                  </a:lnTo>
                  <a:lnTo>
                    <a:pt x="7751" y="379"/>
                  </a:lnTo>
                  <a:cubicBezTo>
                    <a:pt x="7720" y="159"/>
                    <a:pt x="7562" y="1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73"/>
            <p:cNvSpPr/>
            <p:nvPr/>
          </p:nvSpPr>
          <p:spPr>
            <a:xfrm>
              <a:off x="-44773800" y="3675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73"/>
            <p:cNvSpPr/>
            <p:nvPr/>
          </p:nvSpPr>
          <p:spPr>
            <a:xfrm>
              <a:off x="-44750975" y="3741600"/>
              <a:ext cx="70900" cy="48050"/>
            </a:xfrm>
            <a:custGeom>
              <a:avLst/>
              <a:gdLst/>
              <a:ahLst/>
              <a:cxnLst/>
              <a:rect l="l" t="t" r="r" b="b"/>
              <a:pathLst>
                <a:path w="2836" h="1922" extrusionOk="0">
                  <a:moveTo>
                    <a:pt x="883" y="0"/>
                  </a:moveTo>
                  <a:lnTo>
                    <a:pt x="1" y="945"/>
                  </a:lnTo>
                  <a:lnTo>
                    <a:pt x="1009" y="1922"/>
                  </a:lnTo>
                  <a:lnTo>
                    <a:pt x="2836" y="1922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73"/>
            <p:cNvSpPr/>
            <p:nvPr/>
          </p:nvSpPr>
          <p:spPr>
            <a:xfrm>
              <a:off x="-44848625" y="3740025"/>
              <a:ext cx="97675" cy="49625"/>
            </a:xfrm>
            <a:custGeom>
              <a:avLst/>
              <a:gdLst/>
              <a:ahLst/>
              <a:cxnLst/>
              <a:rect l="l" t="t" r="r" b="b"/>
              <a:pathLst>
                <a:path w="3907" h="1985" extrusionOk="0">
                  <a:moveTo>
                    <a:pt x="1985" y="0"/>
                  </a:moveTo>
                  <a:lnTo>
                    <a:pt x="0" y="1985"/>
                  </a:lnTo>
                  <a:lnTo>
                    <a:pt x="3907" y="198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1" name="Google Shape;7241;p73"/>
          <p:cNvGrpSpPr/>
          <p:nvPr/>
        </p:nvGrpSpPr>
        <p:grpSpPr>
          <a:xfrm>
            <a:off x="1726378" y="1539486"/>
            <a:ext cx="354311" cy="354104"/>
            <a:chOff x="-49764975" y="3183375"/>
            <a:chExt cx="299300" cy="299125"/>
          </a:xfrm>
        </p:grpSpPr>
        <p:sp>
          <p:nvSpPr>
            <p:cNvPr id="7242" name="Google Shape;7242;p73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73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73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73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73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73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73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73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73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1" name="Google Shape;7251;p73"/>
          <p:cNvGrpSpPr/>
          <p:nvPr/>
        </p:nvGrpSpPr>
        <p:grpSpPr>
          <a:xfrm>
            <a:off x="1726378" y="1974947"/>
            <a:ext cx="354311" cy="355909"/>
            <a:chOff x="-49764975" y="3551225"/>
            <a:chExt cx="299300" cy="300650"/>
          </a:xfrm>
        </p:grpSpPr>
        <p:sp>
          <p:nvSpPr>
            <p:cNvPr id="7252" name="Google Shape;7252;p73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73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73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73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73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73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73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73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73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73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73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3" name="Google Shape;7263;p73"/>
          <p:cNvGrpSpPr/>
          <p:nvPr/>
        </p:nvGrpSpPr>
        <p:grpSpPr>
          <a:xfrm>
            <a:off x="1724040" y="2411710"/>
            <a:ext cx="358987" cy="355525"/>
            <a:chOff x="-49766550" y="3920175"/>
            <a:chExt cx="303250" cy="300325"/>
          </a:xfrm>
        </p:grpSpPr>
        <p:sp>
          <p:nvSpPr>
            <p:cNvPr id="7264" name="Google Shape;7264;p73"/>
            <p:cNvSpPr/>
            <p:nvPr/>
          </p:nvSpPr>
          <p:spPr>
            <a:xfrm>
              <a:off x="-49764975" y="3920175"/>
              <a:ext cx="228425" cy="89225"/>
            </a:xfrm>
            <a:custGeom>
              <a:avLst/>
              <a:gdLst/>
              <a:ahLst/>
              <a:cxnLst/>
              <a:rect l="l" t="t" r="r" b="b"/>
              <a:pathLst>
                <a:path w="9137" h="3569" extrusionOk="0">
                  <a:moveTo>
                    <a:pt x="4568" y="1"/>
                  </a:moveTo>
                  <a:cubicBezTo>
                    <a:pt x="2284" y="1"/>
                    <a:pt x="0" y="592"/>
                    <a:pt x="0" y="1773"/>
                  </a:cubicBezTo>
                  <a:cubicBezTo>
                    <a:pt x="0" y="2970"/>
                    <a:pt x="2300" y="3569"/>
                    <a:pt x="4568" y="3569"/>
                  </a:cubicBezTo>
                  <a:cubicBezTo>
                    <a:pt x="6837" y="3569"/>
                    <a:pt x="9137" y="2970"/>
                    <a:pt x="9137" y="1773"/>
                  </a:cubicBezTo>
                  <a:cubicBezTo>
                    <a:pt x="9137" y="592"/>
                    <a:pt x="6852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73"/>
            <p:cNvSpPr/>
            <p:nvPr/>
          </p:nvSpPr>
          <p:spPr>
            <a:xfrm>
              <a:off x="-49764975" y="3998350"/>
              <a:ext cx="141775" cy="115800"/>
            </a:xfrm>
            <a:custGeom>
              <a:avLst/>
              <a:gdLst/>
              <a:ahLst/>
              <a:cxnLst/>
              <a:rect l="l" t="t" r="r" b="b"/>
              <a:pathLst>
                <a:path w="5671" h="4632" extrusionOk="0">
                  <a:moveTo>
                    <a:pt x="0" y="1"/>
                  </a:moveTo>
                  <a:lnTo>
                    <a:pt x="0" y="3939"/>
                  </a:lnTo>
                  <a:cubicBezTo>
                    <a:pt x="0" y="4317"/>
                    <a:pt x="315" y="4632"/>
                    <a:pt x="693" y="4632"/>
                  </a:cubicBezTo>
                  <a:cubicBezTo>
                    <a:pt x="1103" y="4632"/>
                    <a:pt x="1418" y="4317"/>
                    <a:pt x="1418" y="3939"/>
                  </a:cubicBezTo>
                  <a:lnTo>
                    <a:pt x="1418" y="2868"/>
                  </a:lnTo>
                  <a:cubicBezTo>
                    <a:pt x="1418" y="2269"/>
                    <a:pt x="1890" y="1796"/>
                    <a:pt x="2457" y="1796"/>
                  </a:cubicBezTo>
                  <a:cubicBezTo>
                    <a:pt x="3056" y="1796"/>
                    <a:pt x="3529" y="2269"/>
                    <a:pt x="3529" y="2868"/>
                  </a:cubicBezTo>
                  <a:lnTo>
                    <a:pt x="3529" y="3592"/>
                  </a:lnTo>
                  <a:cubicBezTo>
                    <a:pt x="3529" y="3781"/>
                    <a:pt x="3686" y="3939"/>
                    <a:pt x="3875" y="3939"/>
                  </a:cubicBezTo>
                  <a:cubicBezTo>
                    <a:pt x="4096" y="3939"/>
                    <a:pt x="4253" y="3781"/>
                    <a:pt x="4253" y="3592"/>
                  </a:cubicBezTo>
                  <a:lnTo>
                    <a:pt x="4253" y="2868"/>
                  </a:lnTo>
                  <a:cubicBezTo>
                    <a:pt x="4253" y="2427"/>
                    <a:pt x="4568" y="1954"/>
                    <a:pt x="5041" y="1828"/>
                  </a:cubicBezTo>
                  <a:cubicBezTo>
                    <a:pt x="5104" y="1796"/>
                    <a:pt x="5198" y="1796"/>
                    <a:pt x="5293" y="1796"/>
                  </a:cubicBezTo>
                  <a:cubicBezTo>
                    <a:pt x="5513" y="1796"/>
                    <a:pt x="5671" y="1639"/>
                    <a:pt x="5671" y="1450"/>
                  </a:cubicBezTo>
                  <a:lnTo>
                    <a:pt x="5671" y="1040"/>
                  </a:lnTo>
                  <a:cubicBezTo>
                    <a:pt x="5293" y="1103"/>
                    <a:pt x="4946" y="1103"/>
                    <a:pt x="4600" y="1103"/>
                  </a:cubicBezTo>
                  <a:cubicBezTo>
                    <a:pt x="2899" y="1103"/>
                    <a:pt x="1008" y="78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73"/>
            <p:cNvSpPr/>
            <p:nvPr/>
          </p:nvSpPr>
          <p:spPr>
            <a:xfrm>
              <a:off x="-49627150" y="3996000"/>
              <a:ext cx="163850" cy="148100"/>
            </a:xfrm>
            <a:custGeom>
              <a:avLst/>
              <a:gdLst/>
              <a:ahLst/>
              <a:cxnLst/>
              <a:rect l="l" t="t" r="r" b="b"/>
              <a:pathLst>
                <a:path w="6554" h="5924" extrusionOk="0">
                  <a:moveTo>
                    <a:pt x="3655" y="725"/>
                  </a:moveTo>
                  <a:cubicBezTo>
                    <a:pt x="4348" y="1040"/>
                    <a:pt x="5041" y="1544"/>
                    <a:pt x="5451" y="2206"/>
                  </a:cubicBezTo>
                  <a:cubicBezTo>
                    <a:pt x="5766" y="2678"/>
                    <a:pt x="5860" y="3308"/>
                    <a:pt x="5671" y="3875"/>
                  </a:cubicBezTo>
                  <a:cubicBezTo>
                    <a:pt x="5451" y="4411"/>
                    <a:pt x="5041" y="4852"/>
                    <a:pt x="4443" y="5041"/>
                  </a:cubicBezTo>
                  <a:cubicBezTo>
                    <a:pt x="4171" y="5132"/>
                    <a:pt x="3899" y="5193"/>
                    <a:pt x="3655" y="5198"/>
                  </a:cubicBezTo>
                  <a:lnTo>
                    <a:pt x="3655" y="5198"/>
                  </a:lnTo>
                  <a:lnTo>
                    <a:pt x="3655" y="725"/>
                  </a:lnTo>
                  <a:close/>
                  <a:moveTo>
                    <a:pt x="3718" y="0"/>
                  </a:moveTo>
                  <a:cubicBezTo>
                    <a:pt x="3088" y="599"/>
                    <a:pt x="1985" y="914"/>
                    <a:pt x="820" y="1071"/>
                  </a:cubicBezTo>
                  <a:lnTo>
                    <a:pt x="820" y="1544"/>
                  </a:lnTo>
                  <a:cubicBezTo>
                    <a:pt x="820" y="2048"/>
                    <a:pt x="473" y="2489"/>
                    <a:pt x="0" y="2584"/>
                  </a:cubicBezTo>
                  <a:lnTo>
                    <a:pt x="1009" y="3938"/>
                  </a:lnTo>
                  <a:cubicBezTo>
                    <a:pt x="1619" y="4793"/>
                    <a:pt x="2554" y="5263"/>
                    <a:pt x="3557" y="5263"/>
                  </a:cubicBezTo>
                  <a:cubicBezTo>
                    <a:pt x="3579" y="5263"/>
                    <a:pt x="3601" y="5263"/>
                    <a:pt x="3624" y="5262"/>
                  </a:cubicBezTo>
                  <a:lnTo>
                    <a:pt x="3624" y="5262"/>
                  </a:lnTo>
                  <a:lnTo>
                    <a:pt x="3624" y="5923"/>
                  </a:lnTo>
                  <a:cubicBezTo>
                    <a:pt x="3970" y="5923"/>
                    <a:pt x="4317" y="5829"/>
                    <a:pt x="4632" y="5734"/>
                  </a:cubicBezTo>
                  <a:cubicBezTo>
                    <a:pt x="5419" y="5451"/>
                    <a:pt x="6018" y="4852"/>
                    <a:pt x="6301" y="4096"/>
                  </a:cubicBezTo>
                  <a:cubicBezTo>
                    <a:pt x="6553" y="3371"/>
                    <a:pt x="6459" y="2521"/>
                    <a:pt x="6018" y="1859"/>
                  </a:cubicBezTo>
                  <a:cubicBezTo>
                    <a:pt x="5451" y="1040"/>
                    <a:pt x="4632" y="41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73"/>
            <p:cNvSpPr/>
            <p:nvPr/>
          </p:nvSpPr>
          <p:spPr>
            <a:xfrm>
              <a:off x="-49766550" y="4061375"/>
              <a:ext cx="230000" cy="159125"/>
            </a:xfrm>
            <a:custGeom>
              <a:avLst/>
              <a:gdLst/>
              <a:ahLst/>
              <a:cxnLst/>
              <a:rect l="l" t="t" r="r" b="b"/>
              <a:pathLst>
                <a:path w="9200" h="6365" extrusionOk="0">
                  <a:moveTo>
                    <a:pt x="2489" y="0"/>
                  </a:moveTo>
                  <a:cubicBezTo>
                    <a:pt x="2300" y="0"/>
                    <a:pt x="2142" y="158"/>
                    <a:pt x="2142" y="347"/>
                  </a:cubicBezTo>
                  <a:lnTo>
                    <a:pt x="2142" y="1418"/>
                  </a:lnTo>
                  <a:cubicBezTo>
                    <a:pt x="2142" y="2205"/>
                    <a:pt x="1481" y="2836"/>
                    <a:pt x="725" y="2836"/>
                  </a:cubicBezTo>
                  <a:cubicBezTo>
                    <a:pt x="441" y="2836"/>
                    <a:pt x="221" y="2741"/>
                    <a:pt x="0" y="2647"/>
                  </a:cubicBezTo>
                  <a:lnTo>
                    <a:pt x="0" y="4600"/>
                  </a:lnTo>
                  <a:cubicBezTo>
                    <a:pt x="0" y="5734"/>
                    <a:pt x="2331" y="6364"/>
                    <a:pt x="4631" y="6364"/>
                  </a:cubicBezTo>
                  <a:cubicBezTo>
                    <a:pt x="6900" y="6364"/>
                    <a:pt x="9200" y="5797"/>
                    <a:pt x="9200" y="4600"/>
                  </a:cubicBezTo>
                  <a:lnTo>
                    <a:pt x="9200" y="3340"/>
                  </a:lnTo>
                  <a:cubicBezTo>
                    <a:pt x="9121" y="3353"/>
                    <a:pt x="9033" y="3360"/>
                    <a:pt x="8938" y="3360"/>
                  </a:cubicBezTo>
                  <a:cubicBezTo>
                    <a:pt x="8153" y="3360"/>
                    <a:pt x="6857" y="2888"/>
                    <a:pt x="5986" y="1764"/>
                  </a:cubicBezTo>
                  <a:lnTo>
                    <a:pt x="4978" y="378"/>
                  </a:lnTo>
                  <a:lnTo>
                    <a:pt x="4978" y="1071"/>
                  </a:lnTo>
                  <a:cubicBezTo>
                    <a:pt x="4978" y="1638"/>
                    <a:pt x="4505" y="2111"/>
                    <a:pt x="3907" y="2111"/>
                  </a:cubicBezTo>
                  <a:cubicBezTo>
                    <a:pt x="3308" y="2111"/>
                    <a:pt x="2836" y="163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8" name="Google Shape;7268;p73"/>
          <p:cNvGrpSpPr/>
          <p:nvPr/>
        </p:nvGrpSpPr>
        <p:grpSpPr>
          <a:xfrm>
            <a:off x="3939571" y="1559758"/>
            <a:ext cx="357123" cy="354341"/>
            <a:chOff x="-47892800" y="3200500"/>
            <a:chExt cx="301675" cy="299325"/>
          </a:xfrm>
        </p:grpSpPr>
        <p:sp>
          <p:nvSpPr>
            <p:cNvPr id="7269" name="Google Shape;7269;p73"/>
            <p:cNvSpPr/>
            <p:nvPr/>
          </p:nvSpPr>
          <p:spPr>
            <a:xfrm>
              <a:off x="-47892800" y="3200500"/>
              <a:ext cx="301675" cy="177225"/>
            </a:xfrm>
            <a:custGeom>
              <a:avLst/>
              <a:gdLst/>
              <a:ahLst/>
              <a:cxnLst/>
              <a:rect l="l" t="t" r="r" b="b"/>
              <a:pathLst>
                <a:path w="12067" h="7089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796"/>
                  </a:lnTo>
                  <a:cubicBezTo>
                    <a:pt x="0" y="1985"/>
                    <a:pt x="158" y="2143"/>
                    <a:pt x="347" y="2143"/>
                  </a:cubicBezTo>
                  <a:lnTo>
                    <a:pt x="1765" y="2143"/>
                  </a:lnTo>
                  <a:cubicBezTo>
                    <a:pt x="1985" y="2143"/>
                    <a:pt x="2143" y="1985"/>
                    <a:pt x="2143" y="1796"/>
                  </a:cubicBezTo>
                  <a:lnTo>
                    <a:pt x="2143" y="1418"/>
                  </a:lnTo>
                  <a:lnTo>
                    <a:pt x="5010" y="1418"/>
                  </a:lnTo>
                  <a:cubicBezTo>
                    <a:pt x="4915" y="1576"/>
                    <a:pt x="3277" y="4506"/>
                    <a:pt x="3182" y="4663"/>
                  </a:cubicBezTo>
                  <a:lnTo>
                    <a:pt x="4821" y="7089"/>
                  </a:lnTo>
                  <a:lnTo>
                    <a:pt x="5671" y="7089"/>
                  </a:lnTo>
                  <a:lnTo>
                    <a:pt x="5671" y="5577"/>
                  </a:lnTo>
                  <a:cubicBezTo>
                    <a:pt x="5293" y="5419"/>
                    <a:pt x="4978" y="5010"/>
                    <a:pt x="4978" y="4569"/>
                  </a:cubicBezTo>
                  <a:cubicBezTo>
                    <a:pt x="4978" y="4001"/>
                    <a:pt x="5451" y="3529"/>
                    <a:pt x="6018" y="3529"/>
                  </a:cubicBezTo>
                  <a:cubicBezTo>
                    <a:pt x="6616" y="3529"/>
                    <a:pt x="7089" y="4001"/>
                    <a:pt x="7089" y="4569"/>
                  </a:cubicBezTo>
                  <a:cubicBezTo>
                    <a:pt x="7089" y="5041"/>
                    <a:pt x="6805" y="5419"/>
                    <a:pt x="6396" y="5577"/>
                  </a:cubicBezTo>
                  <a:lnTo>
                    <a:pt x="6396" y="7026"/>
                  </a:lnTo>
                  <a:lnTo>
                    <a:pt x="7247" y="7026"/>
                  </a:lnTo>
                  <a:lnTo>
                    <a:pt x="8853" y="4569"/>
                  </a:lnTo>
                  <a:cubicBezTo>
                    <a:pt x="8790" y="4411"/>
                    <a:pt x="7120" y="1513"/>
                    <a:pt x="7057" y="1355"/>
                  </a:cubicBezTo>
                  <a:lnTo>
                    <a:pt x="9924" y="1355"/>
                  </a:lnTo>
                  <a:lnTo>
                    <a:pt x="9924" y="1702"/>
                  </a:lnTo>
                  <a:cubicBezTo>
                    <a:pt x="9924" y="1891"/>
                    <a:pt x="10082" y="2048"/>
                    <a:pt x="10271" y="2048"/>
                  </a:cubicBezTo>
                  <a:lnTo>
                    <a:pt x="11689" y="2048"/>
                  </a:lnTo>
                  <a:cubicBezTo>
                    <a:pt x="11909" y="2048"/>
                    <a:pt x="12067" y="1891"/>
                    <a:pt x="12067" y="1702"/>
                  </a:cubicBezTo>
                  <a:lnTo>
                    <a:pt x="12067" y="284"/>
                  </a:lnTo>
                  <a:cubicBezTo>
                    <a:pt x="12004" y="158"/>
                    <a:pt x="11846" y="0"/>
                    <a:pt x="11657" y="0"/>
                  </a:cubicBezTo>
                  <a:lnTo>
                    <a:pt x="10239" y="0"/>
                  </a:lnTo>
                  <a:cubicBezTo>
                    <a:pt x="10050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6616" y="725"/>
                  </a:lnTo>
                  <a:lnTo>
                    <a:pt x="6301" y="221"/>
                  </a:lnTo>
                  <a:cubicBezTo>
                    <a:pt x="6238" y="95"/>
                    <a:pt x="6120" y="32"/>
                    <a:pt x="6002" y="32"/>
                  </a:cubicBezTo>
                  <a:cubicBezTo>
                    <a:pt x="5884" y="32"/>
                    <a:pt x="5766" y="95"/>
                    <a:pt x="5703" y="221"/>
                  </a:cubicBezTo>
                  <a:lnTo>
                    <a:pt x="5388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73"/>
            <p:cNvSpPr/>
            <p:nvPr/>
          </p:nvSpPr>
          <p:spPr>
            <a:xfrm>
              <a:off x="-47751825" y="33060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73"/>
            <p:cNvSpPr/>
            <p:nvPr/>
          </p:nvSpPr>
          <p:spPr>
            <a:xfrm>
              <a:off x="-47786475" y="339505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lnTo>
                    <a:pt x="3498" y="693"/>
                  </a:lnTo>
                  <a:lnTo>
                    <a:pt x="3498" y="347"/>
                  </a:lnTo>
                  <a:cubicBezTo>
                    <a:pt x="3498" y="158"/>
                    <a:pt x="337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73"/>
            <p:cNvSpPr/>
            <p:nvPr/>
          </p:nvSpPr>
          <p:spPr>
            <a:xfrm>
              <a:off x="-47692750" y="3271375"/>
              <a:ext cx="101625" cy="140225"/>
            </a:xfrm>
            <a:custGeom>
              <a:avLst/>
              <a:gdLst/>
              <a:ahLst/>
              <a:cxnLst/>
              <a:rect l="l" t="t" r="r" b="b"/>
              <a:pathLst>
                <a:path w="4065" h="5609" extrusionOk="0">
                  <a:moveTo>
                    <a:pt x="631" y="1"/>
                  </a:moveTo>
                  <a:lnTo>
                    <a:pt x="1576" y="1639"/>
                  </a:lnTo>
                  <a:cubicBezTo>
                    <a:pt x="1639" y="1734"/>
                    <a:pt x="1639" y="1891"/>
                    <a:pt x="1576" y="1986"/>
                  </a:cubicBezTo>
                  <a:lnTo>
                    <a:pt x="1" y="4348"/>
                  </a:lnTo>
                  <a:cubicBezTo>
                    <a:pt x="316" y="4537"/>
                    <a:pt x="505" y="4853"/>
                    <a:pt x="505" y="5262"/>
                  </a:cubicBezTo>
                  <a:lnTo>
                    <a:pt x="505" y="5609"/>
                  </a:lnTo>
                  <a:lnTo>
                    <a:pt x="4065" y="5609"/>
                  </a:lnTo>
                  <a:lnTo>
                    <a:pt x="4065" y="1040"/>
                  </a:lnTo>
                  <a:cubicBezTo>
                    <a:pt x="4002" y="473"/>
                    <a:pt x="3561" y="1"/>
                    <a:pt x="29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73"/>
            <p:cNvSpPr/>
            <p:nvPr/>
          </p:nvSpPr>
          <p:spPr>
            <a:xfrm>
              <a:off x="-47891225" y="3272950"/>
              <a:ext cx="100050" cy="140225"/>
            </a:xfrm>
            <a:custGeom>
              <a:avLst/>
              <a:gdLst/>
              <a:ahLst/>
              <a:cxnLst/>
              <a:rect l="l" t="t" r="r" b="b"/>
              <a:pathLst>
                <a:path w="4002" h="5609" extrusionOk="0">
                  <a:moveTo>
                    <a:pt x="1040" y="1"/>
                  </a:moveTo>
                  <a:cubicBezTo>
                    <a:pt x="473" y="1"/>
                    <a:pt x="0" y="442"/>
                    <a:pt x="0" y="1040"/>
                  </a:cubicBezTo>
                  <a:lnTo>
                    <a:pt x="0" y="5609"/>
                  </a:lnTo>
                  <a:lnTo>
                    <a:pt x="3529" y="5609"/>
                  </a:lnTo>
                  <a:lnTo>
                    <a:pt x="3529" y="5231"/>
                  </a:lnTo>
                  <a:lnTo>
                    <a:pt x="3497" y="5231"/>
                  </a:lnTo>
                  <a:cubicBezTo>
                    <a:pt x="3497" y="4821"/>
                    <a:pt x="3686" y="4506"/>
                    <a:pt x="4002" y="4317"/>
                  </a:cubicBezTo>
                  <a:lnTo>
                    <a:pt x="2426" y="1954"/>
                  </a:lnTo>
                  <a:cubicBezTo>
                    <a:pt x="2363" y="1828"/>
                    <a:pt x="2363" y="1734"/>
                    <a:pt x="2426" y="1608"/>
                  </a:cubicBezTo>
                  <a:lnTo>
                    <a:pt x="33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73"/>
            <p:cNvSpPr/>
            <p:nvPr/>
          </p:nvSpPr>
          <p:spPr>
            <a:xfrm>
              <a:off x="-47892800" y="3428900"/>
              <a:ext cx="300100" cy="70925"/>
            </a:xfrm>
            <a:custGeom>
              <a:avLst/>
              <a:gdLst/>
              <a:ahLst/>
              <a:cxnLst/>
              <a:rect l="l" t="t" r="r" b="b"/>
              <a:pathLst>
                <a:path w="12004" h="2837" extrusionOk="0">
                  <a:moveTo>
                    <a:pt x="0" y="1"/>
                  </a:moveTo>
                  <a:lnTo>
                    <a:pt x="0" y="379"/>
                  </a:lnTo>
                  <a:cubicBezTo>
                    <a:pt x="0" y="946"/>
                    <a:pt x="473" y="1418"/>
                    <a:pt x="1072" y="1418"/>
                  </a:cubicBezTo>
                  <a:lnTo>
                    <a:pt x="4978" y="1418"/>
                  </a:lnTo>
                  <a:lnTo>
                    <a:pt x="4978" y="2143"/>
                  </a:lnTo>
                  <a:lnTo>
                    <a:pt x="3907" y="2143"/>
                  </a:lnTo>
                  <a:cubicBezTo>
                    <a:pt x="3718" y="2143"/>
                    <a:pt x="3560" y="2301"/>
                    <a:pt x="3560" y="2490"/>
                  </a:cubicBezTo>
                  <a:cubicBezTo>
                    <a:pt x="3560" y="2679"/>
                    <a:pt x="3718" y="2836"/>
                    <a:pt x="3907" y="2836"/>
                  </a:cubicBezTo>
                  <a:lnTo>
                    <a:pt x="8129" y="2836"/>
                  </a:lnTo>
                  <a:cubicBezTo>
                    <a:pt x="8318" y="2836"/>
                    <a:pt x="8475" y="2679"/>
                    <a:pt x="8475" y="2490"/>
                  </a:cubicBezTo>
                  <a:cubicBezTo>
                    <a:pt x="8475" y="2301"/>
                    <a:pt x="8318" y="2143"/>
                    <a:pt x="8129" y="2143"/>
                  </a:cubicBezTo>
                  <a:lnTo>
                    <a:pt x="7057" y="2143"/>
                  </a:lnTo>
                  <a:lnTo>
                    <a:pt x="7057" y="1418"/>
                  </a:lnTo>
                  <a:lnTo>
                    <a:pt x="10964" y="1418"/>
                  </a:lnTo>
                  <a:cubicBezTo>
                    <a:pt x="11531" y="1418"/>
                    <a:pt x="12004" y="946"/>
                    <a:pt x="12004" y="379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5" name="Google Shape;7275;p73"/>
          <p:cNvGrpSpPr/>
          <p:nvPr/>
        </p:nvGrpSpPr>
        <p:grpSpPr>
          <a:xfrm>
            <a:off x="4003437" y="1996107"/>
            <a:ext cx="229391" cy="355258"/>
            <a:chOff x="-47839250" y="3569100"/>
            <a:chExt cx="193775" cy="300100"/>
          </a:xfrm>
        </p:grpSpPr>
        <p:sp>
          <p:nvSpPr>
            <p:cNvPr id="7276" name="Google Shape;7276;p73"/>
            <p:cNvSpPr/>
            <p:nvPr/>
          </p:nvSpPr>
          <p:spPr>
            <a:xfrm>
              <a:off x="-47786475" y="3657325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44"/>
                    <a:pt x="284" y="1890"/>
                    <a:pt x="725" y="2048"/>
                  </a:cubicBezTo>
                  <a:lnTo>
                    <a:pt x="725" y="1071"/>
                  </a:lnTo>
                  <a:cubicBezTo>
                    <a:pt x="725" y="882"/>
                    <a:pt x="883" y="725"/>
                    <a:pt x="1072" y="725"/>
                  </a:cubicBezTo>
                  <a:lnTo>
                    <a:pt x="2048" y="725"/>
                  </a:lnTo>
                  <a:cubicBezTo>
                    <a:pt x="1891" y="315"/>
                    <a:pt x="1513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73"/>
            <p:cNvSpPr/>
            <p:nvPr/>
          </p:nvSpPr>
          <p:spPr>
            <a:xfrm>
              <a:off x="-47751025" y="36927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1"/>
                  </a:moveTo>
                  <a:lnTo>
                    <a:pt x="0" y="631"/>
                  </a:lnTo>
                  <a:cubicBezTo>
                    <a:pt x="315" y="536"/>
                    <a:pt x="504" y="284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73"/>
            <p:cNvSpPr/>
            <p:nvPr/>
          </p:nvSpPr>
          <p:spPr>
            <a:xfrm>
              <a:off x="-47838450" y="3569100"/>
              <a:ext cx="192975" cy="35475"/>
            </a:xfrm>
            <a:custGeom>
              <a:avLst/>
              <a:gdLst/>
              <a:ahLst/>
              <a:cxnLst/>
              <a:rect l="l" t="t" r="r" b="b"/>
              <a:pathLst>
                <a:path w="7719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7719" y="1418"/>
                  </a:lnTo>
                  <a:lnTo>
                    <a:pt x="7719" y="347"/>
                  </a:lnTo>
                  <a:cubicBezTo>
                    <a:pt x="7719" y="158"/>
                    <a:pt x="7561" y="1"/>
                    <a:pt x="7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73"/>
            <p:cNvSpPr/>
            <p:nvPr/>
          </p:nvSpPr>
          <p:spPr>
            <a:xfrm>
              <a:off x="-47751025" y="36919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386" y="0"/>
                  </a:moveTo>
                  <a:cubicBezTo>
                    <a:pt x="1229" y="662"/>
                    <a:pt x="725" y="1229"/>
                    <a:pt x="0" y="1387"/>
                  </a:cubicBezTo>
                  <a:lnTo>
                    <a:pt x="0" y="2143"/>
                  </a:lnTo>
                  <a:lnTo>
                    <a:pt x="2143" y="2143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73"/>
            <p:cNvSpPr/>
            <p:nvPr/>
          </p:nvSpPr>
          <p:spPr>
            <a:xfrm>
              <a:off x="-47839250" y="3621875"/>
              <a:ext cx="193000" cy="159125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3183" y="725"/>
                  </a:moveTo>
                  <a:cubicBezTo>
                    <a:pt x="4033" y="725"/>
                    <a:pt x="4758" y="1324"/>
                    <a:pt x="4915" y="2143"/>
                  </a:cubicBezTo>
                  <a:lnTo>
                    <a:pt x="6018" y="2143"/>
                  </a:lnTo>
                  <a:cubicBezTo>
                    <a:pt x="6207" y="2143"/>
                    <a:pt x="6365" y="2300"/>
                    <a:pt x="6365" y="2489"/>
                  </a:cubicBezTo>
                  <a:lnTo>
                    <a:pt x="6365" y="5293"/>
                  </a:lnTo>
                  <a:cubicBezTo>
                    <a:pt x="6365" y="5482"/>
                    <a:pt x="6207" y="5640"/>
                    <a:pt x="6018" y="5640"/>
                  </a:cubicBezTo>
                  <a:lnTo>
                    <a:pt x="3214" y="5640"/>
                  </a:lnTo>
                  <a:cubicBezTo>
                    <a:pt x="3025" y="5640"/>
                    <a:pt x="2868" y="5482"/>
                    <a:pt x="2868" y="5293"/>
                  </a:cubicBezTo>
                  <a:lnTo>
                    <a:pt x="2868" y="4191"/>
                  </a:lnTo>
                  <a:cubicBezTo>
                    <a:pt x="2080" y="4033"/>
                    <a:pt x="1450" y="3308"/>
                    <a:pt x="1450" y="2458"/>
                  </a:cubicBezTo>
                  <a:cubicBezTo>
                    <a:pt x="1418" y="1513"/>
                    <a:pt x="2206" y="725"/>
                    <a:pt x="3183" y="725"/>
                  </a:cubicBezTo>
                  <a:close/>
                  <a:moveTo>
                    <a:pt x="1" y="0"/>
                  </a:moveTo>
                  <a:lnTo>
                    <a:pt x="1" y="6364"/>
                  </a:lnTo>
                  <a:lnTo>
                    <a:pt x="7719" y="6364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73"/>
            <p:cNvSpPr/>
            <p:nvPr/>
          </p:nvSpPr>
          <p:spPr>
            <a:xfrm>
              <a:off x="-47839250" y="3799075"/>
              <a:ext cx="193000" cy="70125"/>
            </a:xfrm>
            <a:custGeom>
              <a:avLst/>
              <a:gdLst/>
              <a:ahLst/>
              <a:cxnLst/>
              <a:rect l="l" t="t" r="r" b="b"/>
              <a:pathLst>
                <a:path w="7720" h="2805" extrusionOk="0">
                  <a:moveTo>
                    <a:pt x="4600" y="663"/>
                  </a:moveTo>
                  <a:cubicBezTo>
                    <a:pt x="4789" y="663"/>
                    <a:pt x="4947" y="820"/>
                    <a:pt x="4947" y="1041"/>
                  </a:cubicBezTo>
                  <a:cubicBezTo>
                    <a:pt x="4947" y="1230"/>
                    <a:pt x="4789" y="1387"/>
                    <a:pt x="4600" y="1387"/>
                  </a:cubicBezTo>
                  <a:lnTo>
                    <a:pt x="3183" y="1387"/>
                  </a:lnTo>
                  <a:cubicBezTo>
                    <a:pt x="2994" y="1387"/>
                    <a:pt x="2836" y="1230"/>
                    <a:pt x="2836" y="1041"/>
                  </a:cubicBezTo>
                  <a:cubicBezTo>
                    <a:pt x="2836" y="852"/>
                    <a:pt x="2994" y="663"/>
                    <a:pt x="3183" y="663"/>
                  </a:cubicBezTo>
                  <a:close/>
                  <a:moveTo>
                    <a:pt x="1" y="1"/>
                  </a:moveTo>
                  <a:lnTo>
                    <a:pt x="1" y="2458"/>
                  </a:lnTo>
                  <a:cubicBezTo>
                    <a:pt x="1" y="2647"/>
                    <a:pt x="158" y="2805"/>
                    <a:pt x="347" y="2805"/>
                  </a:cubicBezTo>
                  <a:lnTo>
                    <a:pt x="7341" y="2805"/>
                  </a:lnTo>
                  <a:cubicBezTo>
                    <a:pt x="7562" y="2805"/>
                    <a:pt x="7719" y="2647"/>
                    <a:pt x="7719" y="2458"/>
                  </a:cubicBez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2" name="Google Shape;7282;p73"/>
          <p:cNvGrpSpPr/>
          <p:nvPr/>
        </p:nvGrpSpPr>
        <p:grpSpPr>
          <a:xfrm>
            <a:off x="3940503" y="2432456"/>
            <a:ext cx="355258" cy="356205"/>
            <a:chOff x="-47892800" y="3937700"/>
            <a:chExt cx="300100" cy="300900"/>
          </a:xfrm>
        </p:grpSpPr>
        <p:sp>
          <p:nvSpPr>
            <p:cNvPr id="7283" name="Google Shape;7283;p73"/>
            <p:cNvSpPr/>
            <p:nvPr/>
          </p:nvSpPr>
          <p:spPr>
            <a:xfrm>
              <a:off x="-47858150" y="3937700"/>
              <a:ext cx="70900" cy="44150"/>
            </a:xfrm>
            <a:custGeom>
              <a:avLst/>
              <a:gdLst/>
              <a:ahLst/>
              <a:cxnLst/>
              <a:rect l="l" t="t" r="r" b="b"/>
              <a:pathLst>
                <a:path w="2836" h="1766" extrusionOk="0">
                  <a:moveTo>
                    <a:pt x="1418" y="1"/>
                  </a:moveTo>
                  <a:cubicBezTo>
                    <a:pt x="631" y="1"/>
                    <a:pt x="1" y="694"/>
                    <a:pt x="1" y="1419"/>
                  </a:cubicBezTo>
                  <a:lnTo>
                    <a:pt x="1" y="1765"/>
                  </a:lnTo>
                  <a:cubicBezTo>
                    <a:pt x="442" y="1545"/>
                    <a:pt x="914" y="1419"/>
                    <a:pt x="1418" y="1419"/>
                  </a:cubicBezTo>
                  <a:cubicBezTo>
                    <a:pt x="1922" y="1419"/>
                    <a:pt x="2395" y="1545"/>
                    <a:pt x="2836" y="1765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73"/>
            <p:cNvSpPr/>
            <p:nvPr/>
          </p:nvSpPr>
          <p:spPr>
            <a:xfrm>
              <a:off x="-47892800" y="3991275"/>
              <a:ext cx="141000" cy="105550"/>
            </a:xfrm>
            <a:custGeom>
              <a:avLst/>
              <a:gdLst/>
              <a:ahLst/>
              <a:cxnLst/>
              <a:rect l="l" t="t" r="r" b="b"/>
              <a:pathLst>
                <a:path w="5640" h="4222" extrusionOk="0">
                  <a:moveTo>
                    <a:pt x="2836" y="0"/>
                  </a:moveTo>
                  <a:cubicBezTo>
                    <a:pt x="1292" y="0"/>
                    <a:pt x="32" y="1260"/>
                    <a:pt x="32" y="2804"/>
                  </a:cubicBezTo>
                  <a:lnTo>
                    <a:pt x="32" y="3875"/>
                  </a:lnTo>
                  <a:cubicBezTo>
                    <a:pt x="0" y="4064"/>
                    <a:pt x="158" y="4222"/>
                    <a:pt x="347" y="4222"/>
                  </a:cubicBezTo>
                  <a:lnTo>
                    <a:pt x="5293" y="4222"/>
                  </a:lnTo>
                  <a:cubicBezTo>
                    <a:pt x="5482" y="4222"/>
                    <a:pt x="5640" y="4064"/>
                    <a:pt x="5640" y="3875"/>
                  </a:cubicBezTo>
                  <a:lnTo>
                    <a:pt x="5640" y="2804"/>
                  </a:lnTo>
                  <a:cubicBezTo>
                    <a:pt x="5640" y="1260"/>
                    <a:pt x="4380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73"/>
            <p:cNvSpPr/>
            <p:nvPr/>
          </p:nvSpPr>
          <p:spPr>
            <a:xfrm>
              <a:off x="-47773875" y="3956600"/>
              <a:ext cx="119750" cy="89025"/>
            </a:xfrm>
            <a:custGeom>
              <a:avLst/>
              <a:gdLst/>
              <a:ahLst/>
              <a:cxnLst/>
              <a:rect l="l" t="t" r="r" b="b"/>
              <a:pathLst>
                <a:path w="4790" h="3561" extrusionOk="0">
                  <a:moveTo>
                    <a:pt x="1" y="1"/>
                  </a:moveTo>
                  <a:cubicBezTo>
                    <a:pt x="95" y="253"/>
                    <a:pt x="127" y="474"/>
                    <a:pt x="127" y="726"/>
                  </a:cubicBezTo>
                  <a:lnTo>
                    <a:pt x="127" y="1419"/>
                  </a:lnTo>
                  <a:lnTo>
                    <a:pt x="158" y="1419"/>
                  </a:lnTo>
                  <a:cubicBezTo>
                    <a:pt x="442" y="1639"/>
                    <a:pt x="694" y="1860"/>
                    <a:pt x="883" y="2143"/>
                  </a:cubicBezTo>
                  <a:cubicBezTo>
                    <a:pt x="1702" y="2301"/>
                    <a:pt x="2427" y="2805"/>
                    <a:pt x="2805" y="3561"/>
                  </a:cubicBezTo>
                  <a:cubicBezTo>
                    <a:pt x="3214" y="3120"/>
                    <a:pt x="3750" y="2805"/>
                    <a:pt x="4380" y="2805"/>
                  </a:cubicBezTo>
                  <a:cubicBezTo>
                    <a:pt x="4506" y="2805"/>
                    <a:pt x="4663" y="2805"/>
                    <a:pt x="4789" y="2836"/>
                  </a:cubicBezTo>
                  <a:cubicBezTo>
                    <a:pt x="4033" y="1167"/>
                    <a:pt x="2332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73"/>
            <p:cNvSpPr/>
            <p:nvPr/>
          </p:nvSpPr>
          <p:spPr>
            <a:xfrm>
              <a:off x="-47699050" y="4043250"/>
              <a:ext cx="71700" cy="70900"/>
            </a:xfrm>
            <a:custGeom>
              <a:avLst/>
              <a:gdLst/>
              <a:ahLst/>
              <a:cxnLst/>
              <a:rect l="l" t="t" r="r" b="b"/>
              <a:pathLst>
                <a:path w="2868" h="2836" extrusionOk="0">
                  <a:moveTo>
                    <a:pt x="1450" y="0"/>
                  </a:moveTo>
                  <a:cubicBezTo>
                    <a:pt x="662" y="0"/>
                    <a:pt x="1" y="694"/>
                    <a:pt x="1" y="1418"/>
                  </a:cubicBezTo>
                  <a:cubicBezTo>
                    <a:pt x="1" y="2206"/>
                    <a:pt x="662" y="2836"/>
                    <a:pt x="1450" y="2836"/>
                  </a:cubicBezTo>
                  <a:cubicBezTo>
                    <a:pt x="2237" y="2836"/>
                    <a:pt x="2868" y="2206"/>
                    <a:pt x="2868" y="1418"/>
                  </a:cubicBezTo>
                  <a:cubicBezTo>
                    <a:pt x="2868" y="631"/>
                    <a:pt x="2237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73"/>
            <p:cNvSpPr/>
            <p:nvPr/>
          </p:nvSpPr>
          <p:spPr>
            <a:xfrm>
              <a:off x="-47770725" y="4124375"/>
              <a:ext cx="178025" cy="114225"/>
            </a:xfrm>
            <a:custGeom>
              <a:avLst/>
              <a:gdLst/>
              <a:ahLst/>
              <a:cxnLst/>
              <a:rect l="l" t="t" r="r" b="b"/>
              <a:pathLst>
                <a:path w="7121" h="4569" extrusionOk="0">
                  <a:moveTo>
                    <a:pt x="3183" y="0"/>
                  </a:moveTo>
                  <a:lnTo>
                    <a:pt x="3183" y="2426"/>
                  </a:lnTo>
                  <a:lnTo>
                    <a:pt x="2490" y="2426"/>
                  </a:lnTo>
                  <a:lnTo>
                    <a:pt x="2490" y="2080"/>
                  </a:lnTo>
                  <a:cubicBezTo>
                    <a:pt x="2490" y="1891"/>
                    <a:pt x="2332" y="1733"/>
                    <a:pt x="2143" y="1733"/>
                  </a:cubicBezTo>
                  <a:cubicBezTo>
                    <a:pt x="1954" y="1733"/>
                    <a:pt x="1796" y="1891"/>
                    <a:pt x="1796" y="2080"/>
                  </a:cubicBezTo>
                  <a:lnTo>
                    <a:pt x="1796" y="2426"/>
                  </a:lnTo>
                  <a:cubicBezTo>
                    <a:pt x="788" y="2426"/>
                    <a:pt x="1" y="3214"/>
                    <a:pt x="1" y="4222"/>
                  </a:cubicBezTo>
                  <a:cubicBezTo>
                    <a:pt x="1" y="4411"/>
                    <a:pt x="158" y="4569"/>
                    <a:pt x="379" y="4569"/>
                  </a:cubicBezTo>
                  <a:lnTo>
                    <a:pt x="6711" y="4569"/>
                  </a:lnTo>
                  <a:cubicBezTo>
                    <a:pt x="6900" y="4569"/>
                    <a:pt x="7058" y="4411"/>
                    <a:pt x="7058" y="4222"/>
                  </a:cubicBezTo>
                  <a:cubicBezTo>
                    <a:pt x="7121" y="3214"/>
                    <a:pt x="6302" y="2426"/>
                    <a:pt x="5325" y="2426"/>
                  </a:cubicBezTo>
                  <a:lnTo>
                    <a:pt x="5325" y="0"/>
                  </a:lnTo>
                  <a:cubicBezTo>
                    <a:pt x="5010" y="190"/>
                    <a:pt x="4663" y="284"/>
                    <a:pt x="4254" y="284"/>
                  </a:cubicBezTo>
                  <a:cubicBezTo>
                    <a:pt x="3876" y="284"/>
                    <a:pt x="3529" y="158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73"/>
            <p:cNvSpPr/>
            <p:nvPr/>
          </p:nvSpPr>
          <p:spPr>
            <a:xfrm>
              <a:off x="-47830575" y="41322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73"/>
            <p:cNvSpPr/>
            <p:nvPr/>
          </p:nvSpPr>
          <p:spPr>
            <a:xfrm>
              <a:off x="-47785675" y="4112375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402" y="0"/>
                  </a:moveTo>
                  <a:cubicBezTo>
                    <a:pt x="307" y="0"/>
                    <a:pt x="205" y="24"/>
                    <a:pt x="126" y="71"/>
                  </a:cubicBezTo>
                  <a:cubicBezTo>
                    <a:pt x="0" y="197"/>
                    <a:pt x="0" y="449"/>
                    <a:pt x="126" y="607"/>
                  </a:cubicBezTo>
                  <a:lnTo>
                    <a:pt x="882" y="1331"/>
                  </a:lnTo>
                  <a:cubicBezTo>
                    <a:pt x="961" y="1410"/>
                    <a:pt x="1055" y="1449"/>
                    <a:pt x="1146" y="1449"/>
                  </a:cubicBezTo>
                  <a:cubicBezTo>
                    <a:pt x="1237" y="1449"/>
                    <a:pt x="1323" y="1410"/>
                    <a:pt x="1386" y="1331"/>
                  </a:cubicBezTo>
                  <a:cubicBezTo>
                    <a:pt x="1512" y="1237"/>
                    <a:pt x="1512" y="985"/>
                    <a:pt x="1386" y="827"/>
                  </a:cubicBezTo>
                  <a:lnTo>
                    <a:pt x="630" y="71"/>
                  </a:lnTo>
                  <a:cubicBezTo>
                    <a:pt x="583" y="24"/>
                    <a:pt x="496" y="0"/>
                    <a:pt x="4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73"/>
            <p:cNvSpPr/>
            <p:nvPr/>
          </p:nvSpPr>
          <p:spPr>
            <a:xfrm>
              <a:off x="-47892800" y="4112750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1111" y="1"/>
                  </a:moveTo>
                  <a:cubicBezTo>
                    <a:pt x="1016" y="1"/>
                    <a:pt x="930" y="40"/>
                    <a:pt x="883" y="119"/>
                  </a:cubicBezTo>
                  <a:lnTo>
                    <a:pt x="126" y="844"/>
                  </a:lnTo>
                  <a:cubicBezTo>
                    <a:pt x="0" y="970"/>
                    <a:pt x="0" y="1222"/>
                    <a:pt x="126" y="1379"/>
                  </a:cubicBezTo>
                  <a:cubicBezTo>
                    <a:pt x="189" y="1426"/>
                    <a:pt x="276" y="1450"/>
                    <a:pt x="367" y="1450"/>
                  </a:cubicBezTo>
                  <a:cubicBezTo>
                    <a:pt x="457" y="1450"/>
                    <a:pt x="552" y="1426"/>
                    <a:pt x="630" y="1379"/>
                  </a:cubicBezTo>
                  <a:lnTo>
                    <a:pt x="1387" y="623"/>
                  </a:lnTo>
                  <a:cubicBezTo>
                    <a:pt x="1513" y="497"/>
                    <a:pt x="1513" y="276"/>
                    <a:pt x="1387" y="119"/>
                  </a:cubicBezTo>
                  <a:cubicBezTo>
                    <a:pt x="1308" y="40"/>
                    <a:pt x="1205" y="1"/>
                    <a:pt x="1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1" name="Google Shape;7291;p73"/>
          <p:cNvGrpSpPr/>
          <p:nvPr/>
        </p:nvGrpSpPr>
        <p:grpSpPr>
          <a:xfrm>
            <a:off x="2645798" y="2926170"/>
            <a:ext cx="355258" cy="311458"/>
            <a:chOff x="-46042675" y="3218600"/>
            <a:chExt cx="300100" cy="263100"/>
          </a:xfrm>
        </p:grpSpPr>
        <p:sp>
          <p:nvSpPr>
            <p:cNvPr id="7292" name="Google Shape;7292;p73"/>
            <p:cNvSpPr/>
            <p:nvPr/>
          </p:nvSpPr>
          <p:spPr>
            <a:xfrm>
              <a:off x="-46042675" y="3302875"/>
              <a:ext cx="35475" cy="130000"/>
            </a:xfrm>
            <a:custGeom>
              <a:avLst/>
              <a:gdLst/>
              <a:ahLst/>
              <a:cxnLst/>
              <a:rect l="l" t="t" r="r" b="b"/>
              <a:pathLst>
                <a:path w="1419" h="5200" extrusionOk="0">
                  <a:moveTo>
                    <a:pt x="1" y="1"/>
                  </a:moveTo>
                  <a:lnTo>
                    <a:pt x="1" y="5199"/>
                  </a:lnTo>
                  <a:lnTo>
                    <a:pt x="1418" y="4506"/>
                  </a:lnTo>
                  <a:lnTo>
                    <a:pt x="1418" y="7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73"/>
            <p:cNvSpPr/>
            <p:nvPr/>
          </p:nvSpPr>
          <p:spPr>
            <a:xfrm>
              <a:off x="-45919025" y="3341475"/>
              <a:ext cx="53600" cy="52800"/>
            </a:xfrm>
            <a:custGeom>
              <a:avLst/>
              <a:gdLst/>
              <a:ahLst/>
              <a:cxnLst/>
              <a:rect l="l" t="t" r="r" b="b"/>
              <a:pathLst>
                <a:path w="2144" h="2112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71" y="2112"/>
                    <a:pt x="2143" y="1639"/>
                    <a:pt x="2143" y="1072"/>
                  </a:cubicBezTo>
                  <a:cubicBezTo>
                    <a:pt x="2143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73"/>
            <p:cNvSpPr/>
            <p:nvPr/>
          </p:nvSpPr>
          <p:spPr>
            <a:xfrm>
              <a:off x="-45778025" y="3302875"/>
              <a:ext cx="35450" cy="130000"/>
            </a:xfrm>
            <a:custGeom>
              <a:avLst/>
              <a:gdLst/>
              <a:ahLst/>
              <a:cxnLst/>
              <a:rect l="l" t="t" r="r" b="b"/>
              <a:pathLst>
                <a:path w="1418" h="5200" extrusionOk="0">
                  <a:moveTo>
                    <a:pt x="1418" y="1"/>
                  </a:moveTo>
                  <a:lnTo>
                    <a:pt x="0" y="726"/>
                  </a:lnTo>
                  <a:lnTo>
                    <a:pt x="0" y="4506"/>
                  </a:lnTo>
                  <a:lnTo>
                    <a:pt x="1418" y="5199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73"/>
            <p:cNvSpPr/>
            <p:nvPr/>
          </p:nvSpPr>
          <p:spPr>
            <a:xfrm>
              <a:off x="-46042675" y="3235950"/>
              <a:ext cx="300100" cy="245750"/>
            </a:xfrm>
            <a:custGeom>
              <a:avLst/>
              <a:gdLst/>
              <a:ahLst/>
              <a:cxnLst/>
              <a:rect l="l" t="t" r="r" b="b"/>
              <a:pathLst>
                <a:path w="12004" h="9830" extrusionOk="0">
                  <a:moveTo>
                    <a:pt x="6018" y="2142"/>
                  </a:moveTo>
                  <a:cubicBezTo>
                    <a:pt x="7751" y="2142"/>
                    <a:pt x="9168" y="3560"/>
                    <a:pt x="9168" y="5293"/>
                  </a:cubicBezTo>
                  <a:cubicBezTo>
                    <a:pt x="9168" y="7026"/>
                    <a:pt x="7751" y="8443"/>
                    <a:pt x="6018" y="8443"/>
                  </a:cubicBezTo>
                  <a:cubicBezTo>
                    <a:pt x="4285" y="8443"/>
                    <a:pt x="2867" y="7026"/>
                    <a:pt x="2867" y="5293"/>
                  </a:cubicBezTo>
                  <a:cubicBezTo>
                    <a:pt x="2867" y="3560"/>
                    <a:pt x="4285" y="2142"/>
                    <a:pt x="6018" y="2142"/>
                  </a:cubicBezTo>
                  <a:close/>
                  <a:moveTo>
                    <a:pt x="1765" y="0"/>
                  </a:moveTo>
                  <a:cubicBezTo>
                    <a:pt x="1576" y="0"/>
                    <a:pt x="1418" y="158"/>
                    <a:pt x="1418" y="378"/>
                  </a:cubicBezTo>
                  <a:lnTo>
                    <a:pt x="1418" y="725"/>
                  </a:lnTo>
                  <a:lnTo>
                    <a:pt x="1072" y="725"/>
                  </a:lnTo>
                  <a:cubicBezTo>
                    <a:pt x="473" y="725"/>
                    <a:pt x="1" y="1197"/>
                    <a:pt x="1" y="1796"/>
                  </a:cubicBezTo>
                  <a:lnTo>
                    <a:pt x="1" y="1890"/>
                  </a:lnTo>
                  <a:lnTo>
                    <a:pt x="1922" y="2835"/>
                  </a:lnTo>
                  <a:cubicBezTo>
                    <a:pt x="2048" y="2930"/>
                    <a:pt x="2143" y="3056"/>
                    <a:pt x="2143" y="3151"/>
                  </a:cubicBezTo>
                  <a:lnTo>
                    <a:pt x="2143" y="7372"/>
                  </a:lnTo>
                  <a:cubicBezTo>
                    <a:pt x="2143" y="7498"/>
                    <a:pt x="2048" y="7624"/>
                    <a:pt x="1922" y="7687"/>
                  </a:cubicBezTo>
                  <a:lnTo>
                    <a:pt x="1" y="8632"/>
                  </a:lnTo>
                  <a:lnTo>
                    <a:pt x="1" y="8758"/>
                  </a:lnTo>
                  <a:cubicBezTo>
                    <a:pt x="1" y="9357"/>
                    <a:pt x="473" y="9830"/>
                    <a:pt x="1072" y="9830"/>
                  </a:cubicBezTo>
                  <a:lnTo>
                    <a:pt x="10964" y="9830"/>
                  </a:lnTo>
                  <a:cubicBezTo>
                    <a:pt x="11531" y="9830"/>
                    <a:pt x="12004" y="9357"/>
                    <a:pt x="12004" y="8758"/>
                  </a:cubicBezTo>
                  <a:lnTo>
                    <a:pt x="12004" y="8632"/>
                  </a:lnTo>
                  <a:lnTo>
                    <a:pt x="10082" y="7687"/>
                  </a:lnTo>
                  <a:cubicBezTo>
                    <a:pt x="9956" y="7624"/>
                    <a:pt x="9893" y="7498"/>
                    <a:pt x="9893" y="7372"/>
                  </a:cubicBezTo>
                  <a:lnTo>
                    <a:pt x="9893" y="3151"/>
                  </a:lnTo>
                  <a:cubicBezTo>
                    <a:pt x="9893" y="3056"/>
                    <a:pt x="9956" y="2930"/>
                    <a:pt x="10082" y="2835"/>
                  </a:cubicBezTo>
                  <a:lnTo>
                    <a:pt x="12004" y="1890"/>
                  </a:lnTo>
                  <a:lnTo>
                    <a:pt x="12004" y="1796"/>
                  </a:lnTo>
                  <a:cubicBezTo>
                    <a:pt x="12004" y="1197"/>
                    <a:pt x="11531" y="725"/>
                    <a:pt x="10933" y="725"/>
                  </a:cubicBez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73"/>
            <p:cNvSpPr/>
            <p:nvPr/>
          </p:nvSpPr>
          <p:spPr>
            <a:xfrm>
              <a:off x="-45952875" y="3306025"/>
              <a:ext cx="122100" cy="122125"/>
            </a:xfrm>
            <a:custGeom>
              <a:avLst/>
              <a:gdLst/>
              <a:ahLst/>
              <a:cxnLst/>
              <a:rect l="l" t="t" r="r" b="b"/>
              <a:pathLst>
                <a:path w="4884" h="4885" extrusionOk="0">
                  <a:moveTo>
                    <a:pt x="2426" y="663"/>
                  </a:moveTo>
                  <a:cubicBezTo>
                    <a:pt x="3403" y="663"/>
                    <a:pt x="4190" y="1450"/>
                    <a:pt x="4190" y="2458"/>
                  </a:cubicBezTo>
                  <a:cubicBezTo>
                    <a:pt x="4159" y="3435"/>
                    <a:pt x="3371" y="4223"/>
                    <a:pt x="2426" y="4223"/>
                  </a:cubicBezTo>
                  <a:cubicBezTo>
                    <a:pt x="1449" y="4223"/>
                    <a:pt x="662" y="3435"/>
                    <a:pt x="662" y="2458"/>
                  </a:cubicBezTo>
                  <a:cubicBezTo>
                    <a:pt x="662" y="1450"/>
                    <a:pt x="1449" y="663"/>
                    <a:pt x="2426" y="663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4"/>
                    <a:pt x="0" y="2458"/>
                  </a:cubicBezTo>
                  <a:cubicBezTo>
                    <a:pt x="0" y="3782"/>
                    <a:pt x="1103" y="4884"/>
                    <a:pt x="2426" y="4884"/>
                  </a:cubicBezTo>
                  <a:cubicBezTo>
                    <a:pt x="3781" y="4884"/>
                    <a:pt x="4883" y="3782"/>
                    <a:pt x="4883" y="2458"/>
                  </a:cubicBezTo>
                  <a:cubicBezTo>
                    <a:pt x="4883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73"/>
            <p:cNvSpPr/>
            <p:nvPr/>
          </p:nvSpPr>
          <p:spPr>
            <a:xfrm>
              <a:off x="-45941075" y="3218600"/>
              <a:ext cx="98475" cy="17375"/>
            </a:xfrm>
            <a:custGeom>
              <a:avLst/>
              <a:gdLst/>
              <a:ahLst/>
              <a:cxnLst/>
              <a:rect l="l" t="t" r="r" b="b"/>
              <a:pathLst>
                <a:path w="3939" h="695" extrusionOk="0">
                  <a:moveTo>
                    <a:pt x="536" y="1"/>
                  </a:moveTo>
                  <a:cubicBezTo>
                    <a:pt x="410" y="1"/>
                    <a:pt x="316" y="64"/>
                    <a:pt x="221" y="190"/>
                  </a:cubicBezTo>
                  <a:lnTo>
                    <a:pt x="1" y="694"/>
                  </a:lnTo>
                  <a:lnTo>
                    <a:pt x="3939" y="694"/>
                  </a:lnTo>
                  <a:lnTo>
                    <a:pt x="3655" y="190"/>
                  </a:lnTo>
                  <a:cubicBezTo>
                    <a:pt x="3592" y="64"/>
                    <a:pt x="3466" y="1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8" name="Google Shape;7298;p73"/>
          <p:cNvGrpSpPr/>
          <p:nvPr/>
        </p:nvGrpSpPr>
        <p:grpSpPr>
          <a:xfrm>
            <a:off x="2645798" y="3340619"/>
            <a:ext cx="355258" cy="323118"/>
            <a:chOff x="-46042675" y="3568700"/>
            <a:chExt cx="300100" cy="272950"/>
          </a:xfrm>
        </p:grpSpPr>
        <p:sp>
          <p:nvSpPr>
            <p:cNvPr id="7299" name="Google Shape;7299;p73"/>
            <p:cNvSpPr/>
            <p:nvPr/>
          </p:nvSpPr>
          <p:spPr>
            <a:xfrm>
              <a:off x="-46042675" y="3758125"/>
              <a:ext cx="115025" cy="83525"/>
            </a:xfrm>
            <a:custGeom>
              <a:avLst/>
              <a:gdLst/>
              <a:ahLst/>
              <a:cxnLst/>
              <a:rect l="l" t="t" r="r" b="b"/>
              <a:pathLst>
                <a:path w="4601" h="3341" extrusionOk="0">
                  <a:moveTo>
                    <a:pt x="1985" y="1"/>
                  </a:moveTo>
                  <a:lnTo>
                    <a:pt x="127" y="1797"/>
                  </a:lnTo>
                  <a:cubicBezTo>
                    <a:pt x="32" y="1891"/>
                    <a:pt x="1" y="2017"/>
                    <a:pt x="32" y="2112"/>
                  </a:cubicBezTo>
                  <a:cubicBezTo>
                    <a:pt x="95" y="2238"/>
                    <a:pt x="158" y="2332"/>
                    <a:pt x="284" y="2364"/>
                  </a:cubicBezTo>
                  <a:lnTo>
                    <a:pt x="3277" y="3340"/>
                  </a:lnTo>
                  <a:lnTo>
                    <a:pt x="3403" y="3340"/>
                  </a:lnTo>
                  <a:cubicBezTo>
                    <a:pt x="3466" y="3340"/>
                    <a:pt x="3592" y="3309"/>
                    <a:pt x="3624" y="3214"/>
                  </a:cubicBezTo>
                  <a:lnTo>
                    <a:pt x="4600" y="2238"/>
                  </a:lnTo>
                  <a:lnTo>
                    <a:pt x="2395" y="1639"/>
                  </a:lnTo>
                  <a:cubicBezTo>
                    <a:pt x="2367" y="1650"/>
                    <a:pt x="2340" y="1656"/>
                    <a:pt x="2316" y="1656"/>
                  </a:cubicBezTo>
                  <a:cubicBezTo>
                    <a:pt x="2206" y="1656"/>
                    <a:pt x="2143" y="1548"/>
                    <a:pt x="2143" y="1418"/>
                  </a:cubicBezTo>
                  <a:lnTo>
                    <a:pt x="19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73"/>
            <p:cNvSpPr/>
            <p:nvPr/>
          </p:nvSpPr>
          <p:spPr>
            <a:xfrm>
              <a:off x="-45866250" y="365417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1009" y="0"/>
                  </a:moveTo>
                  <a:lnTo>
                    <a:pt x="1" y="1008"/>
                  </a:lnTo>
                  <a:lnTo>
                    <a:pt x="505" y="1512"/>
                  </a:lnTo>
                  <a:lnTo>
                    <a:pt x="1513" y="50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73"/>
            <p:cNvSpPr/>
            <p:nvPr/>
          </p:nvSpPr>
          <p:spPr>
            <a:xfrm>
              <a:off x="-45828450" y="3629750"/>
              <a:ext cx="25225" cy="25225"/>
            </a:xfrm>
            <a:custGeom>
              <a:avLst/>
              <a:gdLst/>
              <a:ahLst/>
              <a:cxnLst/>
              <a:rect l="l" t="t" r="r" b="b"/>
              <a:pathLst>
                <a:path w="1009" h="1009" extrusionOk="0">
                  <a:moveTo>
                    <a:pt x="505" y="0"/>
                  </a:moveTo>
                  <a:lnTo>
                    <a:pt x="1" y="505"/>
                  </a:lnTo>
                  <a:lnTo>
                    <a:pt x="505" y="1009"/>
                  </a:lnTo>
                  <a:lnTo>
                    <a:pt x="1009" y="50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73"/>
            <p:cNvSpPr/>
            <p:nvPr/>
          </p:nvSpPr>
          <p:spPr>
            <a:xfrm>
              <a:off x="-45979675" y="3568700"/>
              <a:ext cx="237100" cy="237800"/>
            </a:xfrm>
            <a:custGeom>
              <a:avLst/>
              <a:gdLst/>
              <a:ahLst/>
              <a:cxnLst/>
              <a:rect l="l" t="t" r="r" b="b"/>
              <a:pathLst>
                <a:path w="9484" h="9512" extrusionOk="0">
                  <a:moveTo>
                    <a:pt x="6499" y="1615"/>
                  </a:moveTo>
                  <a:cubicBezTo>
                    <a:pt x="6593" y="1615"/>
                    <a:pt x="6696" y="1639"/>
                    <a:pt x="6774" y="1686"/>
                  </a:cubicBezTo>
                  <a:lnTo>
                    <a:pt x="7751" y="2695"/>
                  </a:lnTo>
                  <a:cubicBezTo>
                    <a:pt x="7909" y="2852"/>
                    <a:pt x="7909" y="3073"/>
                    <a:pt x="7751" y="3199"/>
                  </a:cubicBezTo>
                  <a:lnTo>
                    <a:pt x="5262" y="5687"/>
                  </a:lnTo>
                  <a:cubicBezTo>
                    <a:pt x="5215" y="5750"/>
                    <a:pt x="5128" y="5782"/>
                    <a:pt x="5034" y="5782"/>
                  </a:cubicBezTo>
                  <a:cubicBezTo>
                    <a:pt x="4939" y="5782"/>
                    <a:pt x="4837" y="5750"/>
                    <a:pt x="4758" y="5687"/>
                  </a:cubicBezTo>
                  <a:lnTo>
                    <a:pt x="3782" y="4711"/>
                  </a:lnTo>
                  <a:cubicBezTo>
                    <a:pt x="3656" y="4585"/>
                    <a:pt x="3656" y="4333"/>
                    <a:pt x="3782" y="4175"/>
                  </a:cubicBezTo>
                  <a:lnTo>
                    <a:pt x="6270" y="1686"/>
                  </a:lnTo>
                  <a:cubicBezTo>
                    <a:pt x="6318" y="1639"/>
                    <a:pt x="6404" y="1615"/>
                    <a:pt x="6499" y="1615"/>
                  </a:cubicBezTo>
                  <a:close/>
                  <a:moveTo>
                    <a:pt x="3506" y="5593"/>
                  </a:moveTo>
                  <a:cubicBezTo>
                    <a:pt x="3600" y="5593"/>
                    <a:pt x="3703" y="5624"/>
                    <a:pt x="3782" y="5687"/>
                  </a:cubicBezTo>
                  <a:cubicBezTo>
                    <a:pt x="3939" y="5845"/>
                    <a:pt x="3939" y="6034"/>
                    <a:pt x="3782" y="6192"/>
                  </a:cubicBezTo>
                  <a:lnTo>
                    <a:pt x="2553" y="7420"/>
                  </a:lnTo>
                  <a:cubicBezTo>
                    <a:pt x="2490" y="7483"/>
                    <a:pt x="2403" y="7515"/>
                    <a:pt x="2313" y="7515"/>
                  </a:cubicBezTo>
                  <a:cubicBezTo>
                    <a:pt x="2222" y="7515"/>
                    <a:pt x="2128" y="7483"/>
                    <a:pt x="2049" y="7420"/>
                  </a:cubicBezTo>
                  <a:cubicBezTo>
                    <a:pt x="1923" y="7294"/>
                    <a:pt x="1923" y="7074"/>
                    <a:pt x="2049" y="6916"/>
                  </a:cubicBezTo>
                  <a:lnTo>
                    <a:pt x="3277" y="5687"/>
                  </a:lnTo>
                  <a:cubicBezTo>
                    <a:pt x="3325" y="5624"/>
                    <a:pt x="3411" y="5593"/>
                    <a:pt x="3506" y="5593"/>
                  </a:cubicBezTo>
                  <a:close/>
                  <a:moveTo>
                    <a:pt x="7034" y="1"/>
                  </a:moveTo>
                  <a:cubicBezTo>
                    <a:pt x="6396" y="1"/>
                    <a:pt x="5766" y="237"/>
                    <a:pt x="5325" y="710"/>
                  </a:cubicBezTo>
                  <a:lnTo>
                    <a:pt x="127" y="5908"/>
                  </a:lnTo>
                  <a:cubicBezTo>
                    <a:pt x="32" y="6003"/>
                    <a:pt x="1" y="6129"/>
                    <a:pt x="1" y="6192"/>
                  </a:cubicBezTo>
                  <a:lnTo>
                    <a:pt x="221" y="8428"/>
                  </a:lnTo>
                  <a:cubicBezTo>
                    <a:pt x="221" y="8586"/>
                    <a:pt x="347" y="8712"/>
                    <a:pt x="505" y="8743"/>
                  </a:cubicBezTo>
                  <a:lnTo>
                    <a:pt x="3214" y="9500"/>
                  </a:lnTo>
                  <a:cubicBezTo>
                    <a:pt x="3248" y="9508"/>
                    <a:pt x="3282" y="9512"/>
                    <a:pt x="3316" y="9512"/>
                  </a:cubicBezTo>
                  <a:cubicBezTo>
                    <a:pt x="3408" y="9512"/>
                    <a:pt x="3500" y="9483"/>
                    <a:pt x="3592" y="9437"/>
                  </a:cubicBezTo>
                  <a:lnTo>
                    <a:pt x="8791" y="4238"/>
                  </a:lnTo>
                  <a:cubicBezTo>
                    <a:pt x="9263" y="3766"/>
                    <a:pt x="9484" y="3167"/>
                    <a:pt x="9484" y="2505"/>
                  </a:cubicBezTo>
                  <a:cubicBezTo>
                    <a:pt x="9484" y="1812"/>
                    <a:pt x="9200" y="1182"/>
                    <a:pt x="8791" y="710"/>
                  </a:cubicBezTo>
                  <a:cubicBezTo>
                    <a:pt x="8318" y="237"/>
                    <a:pt x="7672" y="1"/>
                    <a:pt x="70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3" name="Google Shape;7303;p73"/>
          <p:cNvGrpSpPr/>
          <p:nvPr/>
        </p:nvGrpSpPr>
        <p:grpSpPr>
          <a:xfrm>
            <a:off x="2687749" y="3777589"/>
            <a:ext cx="271357" cy="356057"/>
            <a:chOff x="-46007225" y="3937825"/>
            <a:chExt cx="229225" cy="300775"/>
          </a:xfrm>
        </p:grpSpPr>
        <p:sp>
          <p:nvSpPr>
            <p:cNvPr id="7304" name="Google Shape;7304;p73"/>
            <p:cNvSpPr/>
            <p:nvPr/>
          </p:nvSpPr>
          <p:spPr>
            <a:xfrm>
              <a:off x="-45813475" y="39904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73"/>
            <p:cNvSpPr/>
            <p:nvPr/>
          </p:nvSpPr>
          <p:spPr>
            <a:xfrm>
              <a:off x="-46007225" y="39904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73"/>
            <p:cNvSpPr/>
            <p:nvPr/>
          </p:nvSpPr>
          <p:spPr>
            <a:xfrm>
              <a:off x="-45826875" y="3937825"/>
              <a:ext cx="35475" cy="26750"/>
            </a:xfrm>
            <a:custGeom>
              <a:avLst/>
              <a:gdLst/>
              <a:ahLst/>
              <a:cxnLst/>
              <a:rect l="l" t="t" r="r" b="b"/>
              <a:pathLst>
                <a:path w="1419" h="1070" extrusionOk="0">
                  <a:moveTo>
                    <a:pt x="993" y="0"/>
                  </a:moveTo>
                  <a:cubicBezTo>
                    <a:pt x="932" y="0"/>
                    <a:pt x="871" y="18"/>
                    <a:pt x="820" y="59"/>
                  </a:cubicBezTo>
                  <a:lnTo>
                    <a:pt x="221" y="405"/>
                  </a:lnTo>
                  <a:cubicBezTo>
                    <a:pt x="64" y="500"/>
                    <a:pt x="1" y="720"/>
                    <a:pt x="127" y="878"/>
                  </a:cubicBezTo>
                  <a:cubicBezTo>
                    <a:pt x="188" y="1000"/>
                    <a:pt x="288" y="1070"/>
                    <a:pt x="403" y="1070"/>
                  </a:cubicBezTo>
                  <a:cubicBezTo>
                    <a:pt x="466" y="1070"/>
                    <a:pt x="533" y="1049"/>
                    <a:pt x="599" y="1004"/>
                  </a:cubicBezTo>
                  <a:lnTo>
                    <a:pt x="1167" y="657"/>
                  </a:lnTo>
                  <a:cubicBezTo>
                    <a:pt x="1324" y="563"/>
                    <a:pt x="1419" y="342"/>
                    <a:pt x="1293" y="185"/>
                  </a:cubicBezTo>
                  <a:cubicBezTo>
                    <a:pt x="1250" y="78"/>
                    <a:pt x="1121" y="0"/>
                    <a:pt x="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73"/>
            <p:cNvSpPr/>
            <p:nvPr/>
          </p:nvSpPr>
          <p:spPr>
            <a:xfrm>
              <a:off x="-45993850" y="4034625"/>
              <a:ext cx="35475" cy="25850"/>
            </a:xfrm>
            <a:custGeom>
              <a:avLst/>
              <a:gdLst/>
              <a:ahLst/>
              <a:cxnLst/>
              <a:rect l="l" t="t" r="r" b="b"/>
              <a:pathLst>
                <a:path w="1419" h="1034" extrusionOk="0">
                  <a:moveTo>
                    <a:pt x="1014" y="0"/>
                  </a:moveTo>
                  <a:cubicBezTo>
                    <a:pt x="958" y="0"/>
                    <a:pt x="901" y="10"/>
                    <a:pt x="851" y="30"/>
                  </a:cubicBezTo>
                  <a:lnTo>
                    <a:pt x="253" y="377"/>
                  </a:lnTo>
                  <a:cubicBezTo>
                    <a:pt x="95" y="472"/>
                    <a:pt x="1" y="692"/>
                    <a:pt x="127" y="850"/>
                  </a:cubicBezTo>
                  <a:cubicBezTo>
                    <a:pt x="191" y="956"/>
                    <a:pt x="313" y="1034"/>
                    <a:pt x="433" y="1034"/>
                  </a:cubicBezTo>
                  <a:cubicBezTo>
                    <a:pt x="491" y="1034"/>
                    <a:pt x="549" y="1016"/>
                    <a:pt x="599" y="976"/>
                  </a:cubicBezTo>
                  <a:lnTo>
                    <a:pt x="1198" y="629"/>
                  </a:lnTo>
                  <a:cubicBezTo>
                    <a:pt x="1356" y="566"/>
                    <a:pt x="1419" y="314"/>
                    <a:pt x="1324" y="156"/>
                  </a:cubicBezTo>
                  <a:cubicBezTo>
                    <a:pt x="1259" y="49"/>
                    <a:pt x="1136" y="0"/>
                    <a:pt x="10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73"/>
            <p:cNvSpPr/>
            <p:nvPr/>
          </p:nvSpPr>
          <p:spPr>
            <a:xfrm>
              <a:off x="-45825300" y="4034625"/>
              <a:ext cx="34675" cy="25725"/>
            </a:xfrm>
            <a:custGeom>
              <a:avLst/>
              <a:gdLst/>
              <a:ahLst/>
              <a:cxnLst/>
              <a:rect l="l" t="t" r="r" b="b"/>
              <a:pathLst>
                <a:path w="1387" h="1029" extrusionOk="0">
                  <a:moveTo>
                    <a:pt x="399" y="0"/>
                  </a:moveTo>
                  <a:cubicBezTo>
                    <a:pt x="270" y="0"/>
                    <a:pt x="138" y="49"/>
                    <a:pt x="95" y="156"/>
                  </a:cubicBezTo>
                  <a:cubicBezTo>
                    <a:pt x="1" y="314"/>
                    <a:pt x="32" y="566"/>
                    <a:pt x="190" y="629"/>
                  </a:cubicBezTo>
                  <a:lnTo>
                    <a:pt x="789" y="976"/>
                  </a:lnTo>
                  <a:cubicBezTo>
                    <a:pt x="848" y="1011"/>
                    <a:pt x="920" y="1029"/>
                    <a:pt x="991" y="1029"/>
                  </a:cubicBezTo>
                  <a:cubicBezTo>
                    <a:pt x="1108" y="1029"/>
                    <a:pt x="1222" y="980"/>
                    <a:pt x="1261" y="881"/>
                  </a:cubicBezTo>
                  <a:cubicBezTo>
                    <a:pt x="1387" y="692"/>
                    <a:pt x="1324" y="503"/>
                    <a:pt x="1135" y="408"/>
                  </a:cubicBezTo>
                  <a:lnTo>
                    <a:pt x="568" y="30"/>
                  </a:lnTo>
                  <a:cubicBezTo>
                    <a:pt x="518" y="10"/>
                    <a:pt x="459" y="0"/>
                    <a:pt x="3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73"/>
            <p:cNvSpPr/>
            <p:nvPr/>
          </p:nvSpPr>
          <p:spPr>
            <a:xfrm>
              <a:off x="-45992275" y="3938175"/>
              <a:ext cx="33900" cy="25525"/>
            </a:xfrm>
            <a:custGeom>
              <a:avLst/>
              <a:gdLst/>
              <a:ahLst/>
              <a:cxnLst/>
              <a:rect l="l" t="t" r="r" b="b"/>
              <a:pathLst>
                <a:path w="1356" h="1021" extrusionOk="0">
                  <a:moveTo>
                    <a:pt x="372" y="0"/>
                  </a:moveTo>
                  <a:cubicBezTo>
                    <a:pt x="250" y="0"/>
                    <a:pt x="128" y="64"/>
                    <a:pt x="64" y="171"/>
                  </a:cubicBezTo>
                  <a:cubicBezTo>
                    <a:pt x="1" y="328"/>
                    <a:pt x="32" y="549"/>
                    <a:pt x="190" y="643"/>
                  </a:cubicBezTo>
                  <a:lnTo>
                    <a:pt x="788" y="990"/>
                  </a:lnTo>
                  <a:cubicBezTo>
                    <a:pt x="838" y="1010"/>
                    <a:pt x="895" y="1020"/>
                    <a:pt x="951" y="1020"/>
                  </a:cubicBezTo>
                  <a:cubicBezTo>
                    <a:pt x="1073" y="1020"/>
                    <a:pt x="1196" y="972"/>
                    <a:pt x="1261" y="864"/>
                  </a:cubicBezTo>
                  <a:cubicBezTo>
                    <a:pt x="1356" y="706"/>
                    <a:pt x="1293" y="517"/>
                    <a:pt x="1135" y="391"/>
                  </a:cubicBezTo>
                  <a:lnTo>
                    <a:pt x="536" y="45"/>
                  </a:lnTo>
                  <a:cubicBezTo>
                    <a:pt x="486" y="15"/>
                    <a:pt x="429" y="0"/>
                    <a:pt x="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73"/>
            <p:cNvSpPr/>
            <p:nvPr/>
          </p:nvSpPr>
          <p:spPr>
            <a:xfrm>
              <a:off x="-45953675" y="4078700"/>
              <a:ext cx="122900" cy="35450"/>
            </a:xfrm>
            <a:custGeom>
              <a:avLst/>
              <a:gdLst/>
              <a:ahLst/>
              <a:cxnLst/>
              <a:rect l="l" t="t" r="r" b="b"/>
              <a:pathLst>
                <a:path w="4916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40" y="725"/>
                  </a:lnTo>
                  <a:lnTo>
                    <a:pt x="1040" y="1418"/>
                  </a:lnTo>
                  <a:lnTo>
                    <a:pt x="3844" y="1418"/>
                  </a:lnTo>
                  <a:lnTo>
                    <a:pt x="3844" y="725"/>
                  </a:lnTo>
                  <a:lnTo>
                    <a:pt x="4569" y="725"/>
                  </a:lnTo>
                  <a:cubicBezTo>
                    <a:pt x="4758" y="725"/>
                    <a:pt x="4915" y="567"/>
                    <a:pt x="4915" y="378"/>
                  </a:cubicBezTo>
                  <a:cubicBezTo>
                    <a:pt x="4915" y="158"/>
                    <a:pt x="4758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73"/>
            <p:cNvSpPr/>
            <p:nvPr/>
          </p:nvSpPr>
          <p:spPr>
            <a:xfrm>
              <a:off x="-45956025" y="3938325"/>
              <a:ext cx="126025" cy="123075"/>
            </a:xfrm>
            <a:custGeom>
              <a:avLst/>
              <a:gdLst/>
              <a:ahLst/>
              <a:cxnLst/>
              <a:rect l="l" t="t" r="r" b="b"/>
              <a:pathLst>
                <a:path w="5041" h="4923" extrusionOk="0">
                  <a:moveTo>
                    <a:pt x="2557" y="1"/>
                  </a:moveTo>
                  <a:cubicBezTo>
                    <a:pt x="2408" y="1"/>
                    <a:pt x="2259" y="13"/>
                    <a:pt x="2111" y="39"/>
                  </a:cubicBezTo>
                  <a:cubicBezTo>
                    <a:pt x="1134" y="196"/>
                    <a:pt x="315" y="1016"/>
                    <a:pt x="158" y="1992"/>
                  </a:cubicBezTo>
                  <a:cubicBezTo>
                    <a:pt x="0" y="2874"/>
                    <a:pt x="284" y="3410"/>
                    <a:pt x="693" y="4103"/>
                  </a:cubicBezTo>
                  <a:cubicBezTo>
                    <a:pt x="914" y="4355"/>
                    <a:pt x="1071" y="4639"/>
                    <a:pt x="1134" y="4922"/>
                  </a:cubicBezTo>
                  <a:lnTo>
                    <a:pt x="2237" y="4922"/>
                  </a:lnTo>
                  <a:lnTo>
                    <a:pt x="2237" y="2780"/>
                  </a:lnTo>
                  <a:lnTo>
                    <a:pt x="1890" y="2780"/>
                  </a:lnTo>
                  <a:cubicBezTo>
                    <a:pt x="1701" y="2780"/>
                    <a:pt x="1544" y="2622"/>
                    <a:pt x="1544" y="2433"/>
                  </a:cubicBezTo>
                  <a:cubicBezTo>
                    <a:pt x="1544" y="2244"/>
                    <a:pt x="1701" y="2087"/>
                    <a:pt x="1890" y="2087"/>
                  </a:cubicBezTo>
                  <a:lnTo>
                    <a:pt x="3308" y="2087"/>
                  </a:lnTo>
                  <a:cubicBezTo>
                    <a:pt x="3497" y="2087"/>
                    <a:pt x="3655" y="2244"/>
                    <a:pt x="3655" y="2433"/>
                  </a:cubicBezTo>
                  <a:cubicBezTo>
                    <a:pt x="3655" y="2622"/>
                    <a:pt x="3497" y="2780"/>
                    <a:pt x="3308" y="2780"/>
                  </a:cubicBezTo>
                  <a:lnTo>
                    <a:pt x="2962" y="2780"/>
                  </a:lnTo>
                  <a:lnTo>
                    <a:pt x="2962" y="4922"/>
                  </a:lnTo>
                  <a:lnTo>
                    <a:pt x="4064" y="4922"/>
                  </a:lnTo>
                  <a:cubicBezTo>
                    <a:pt x="4127" y="4639"/>
                    <a:pt x="4348" y="4355"/>
                    <a:pt x="4505" y="4040"/>
                  </a:cubicBezTo>
                  <a:cubicBezTo>
                    <a:pt x="4820" y="3536"/>
                    <a:pt x="5041" y="3158"/>
                    <a:pt x="5041" y="2433"/>
                  </a:cubicBezTo>
                  <a:cubicBezTo>
                    <a:pt x="5041" y="1740"/>
                    <a:pt x="4726" y="1016"/>
                    <a:pt x="4190" y="543"/>
                  </a:cubicBezTo>
                  <a:cubicBezTo>
                    <a:pt x="3714" y="192"/>
                    <a:pt x="3138" y="1"/>
                    <a:pt x="25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73"/>
            <p:cNvSpPr/>
            <p:nvPr/>
          </p:nvSpPr>
          <p:spPr>
            <a:xfrm>
              <a:off x="-45927675" y="4132250"/>
              <a:ext cx="70125" cy="39400"/>
            </a:xfrm>
            <a:custGeom>
              <a:avLst/>
              <a:gdLst/>
              <a:ahLst/>
              <a:cxnLst/>
              <a:rect l="l" t="t" r="r" b="b"/>
              <a:pathLst>
                <a:path w="2805" h="1576" extrusionOk="0">
                  <a:moveTo>
                    <a:pt x="0" y="1"/>
                  </a:moveTo>
                  <a:lnTo>
                    <a:pt x="0" y="1576"/>
                  </a:lnTo>
                  <a:lnTo>
                    <a:pt x="158" y="1450"/>
                  </a:lnTo>
                  <a:cubicBezTo>
                    <a:pt x="536" y="1198"/>
                    <a:pt x="969" y="1072"/>
                    <a:pt x="1402" y="1072"/>
                  </a:cubicBezTo>
                  <a:cubicBezTo>
                    <a:pt x="1835" y="1072"/>
                    <a:pt x="2269" y="1198"/>
                    <a:pt x="2647" y="1450"/>
                  </a:cubicBezTo>
                  <a:lnTo>
                    <a:pt x="2804" y="1576"/>
                  </a:ln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73"/>
            <p:cNvSpPr/>
            <p:nvPr/>
          </p:nvSpPr>
          <p:spPr>
            <a:xfrm>
              <a:off x="-45921375" y="4176950"/>
              <a:ext cx="59100" cy="61650"/>
            </a:xfrm>
            <a:custGeom>
              <a:avLst/>
              <a:gdLst/>
              <a:ahLst/>
              <a:cxnLst/>
              <a:rect l="l" t="t" r="r" b="b"/>
              <a:pathLst>
                <a:path w="2364" h="2466" extrusionOk="0">
                  <a:moveTo>
                    <a:pt x="1158" y="0"/>
                  </a:moveTo>
                  <a:cubicBezTo>
                    <a:pt x="859" y="0"/>
                    <a:pt x="567" y="87"/>
                    <a:pt x="315" y="260"/>
                  </a:cubicBezTo>
                  <a:lnTo>
                    <a:pt x="0" y="481"/>
                  </a:lnTo>
                  <a:lnTo>
                    <a:pt x="851" y="2277"/>
                  </a:lnTo>
                  <a:cubicBezTo>
                    <a:pt x="945" y="2371"/>
                    <a:pt x="1040" y="2466"/>
                    <a:pt x="1166" y="2466"/>
                  </a:cubicBezTo>
                  <a:cubicBezTo>
                    <a:pt x="1292" y="2466"/>
                    <a:pt x="1418" y="2371"/>
                    <a:pt x="1481" y="2277"/>
                  </a:cubicBezTo>
                  <a:lnTo>
                    <a:pt x="2363" y="481"/>
                  </a:lnTo>
                  <a:lnTo>
                    <a:pt x="2048" y="260"/>
                  </a:lnTo>
                  <a:cubicBezTo>
                    <a:pt x="1765" y="87"/>
                    <a:pt x="1457" y="0"/>
                    <a:pt x="1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4" name="Google Shape;7314;p73"/>
          <p:cNvGrpSpPr/>
          <p:nvPr/>
        </p:nvGrpSpPr>
        <p:grpSpPr>
          <a:xfrm>
            <a:off x="3993241" y="3767675"/>
            <a:ext cx="312375" cy="357596"/>
            <a:chOff x="-44895900" y="3929450"/>
            <a:chExt cx="263875" cy="302075"/>
          </a:xfrm>
        </p:grpSpPr>
        <p:sp>
          <p:nvSpPr>
            <p:cNvPr id="7315" name="Google Shape;7315;p73"/>
            <p:cNvSpPr/>
            <p:nvPr/>
          </p:nvSpPr>
          <p:spPr>
            <a:xfrm>
              <a:off x="-44813975" y="4100750"/>
              <a:ext cx="101625" cy="50425"/>
            </a:xfrm>
            <a:custGeom>
              <a:avLst/>
              <a:gdLst/>
              <a:ahLst/>
              <a:cxnLst/>
              <a:rect l="l" t="t" r="r" b="b"/>
              <a:pathLst>
                <a:path w="4065" h="2017" extrusionOk="0">
                  <a:moveTo>
                    <a:pt x="2017" y="0"/>
                  </a:moveTo>
                  <a:lnTo>
                    <a:pt x="0" y="977"/>
                  </a:lnTo>
                  <a:lnTo>
                    <a:pt x="2017" y="2017"/>
                  </a:lnTo>
                  <a:lnTo>
                    <a:pt x="4064" y="977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73"/>
            <p:cNvSpPr/>
            <p:nvPr/>
          </p:nvSpPr>
          <p:spPr>
            <a:xfrm>
              <a:off x="-44885650" y="3929450"/>
              <a:ext cx="244175" cy="87825"/>
            </a:xfrm>
            <a:custGeom>
              <a:avLst/>
              <a:gdLst/>
              <a:ahLst/>
              <a:cxnLst/>
              <a:rect l="l" t="t" r="r" b="b"/>
              <a:pathLst>
                <a:path w="9767" h="3513" extrusionOk="0">
                  <a:moveTo>
                    <a:pt x="4832" y="0"/>
                  </a:moveTo>
                  <a:cubicBezTo>
                    <a:pt x="4781" y="0"/>
                    <a:pt x="4726" y="16"/>
                    <a:pt x="4663" y="47"/>
                  </a:cubicBezTo>
                  <a:lnTo>
                    <a:pt x="0" y="2410"/>
                  </a:lnTo>
                  <a:lnTo>
                    <a:pt x="2080" y="3513"/>
                  </a:lnTo>
                  <a:lnTo>
                    <a:pt x="4726" y="2158"/>
                  </a:lnTo>
                  <a:cubicBezTo>
                    <a:pt x="4758" y="2142"/>
                    <a:pt x="4805" y="2134"/>
                    <a:pt x="4852" y="2134"/>
                  </a:cubicBezTo>
                  <a:cubicBezTo>
                    <a:pt x="4899" y="2134"/>
                    <a:pt x="4947" y="2142"/>
                    <a:pt x="4978" y="2158"/>
                  </a:cubicBezTo>
                  <a:lnTo>
                    <a:pt x="7625" y="3513"/>
                  </a:lnTo>
                  <a:lnTo>
                    <a:pt x="9767" y="2442"/>
                  </a:lnTo>
                  <a:lnTo>
                    <a:pt x="4978" y="47"/>
                  </a:lnTo>
                  <a:cubicBezTo>
                    <a:pt x="4931" y="16"/>
                    <a:pt x="4884" y="0"/>
                    <a:pt x="48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73"/>
            <p:cNvSpPr/>
            <p:nvPr/>
          </p:nvSpPr>
          <p:spPr>
            <a:xfrm>
              <a:off x="-44825000" y="4006225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2080" y="1"/>
                  </a:moveTo>
                  <a:lnTo>
                    <a:pt x="0" y="1009"/>
                  </a:lnTo>
                  <a:lnTo>
                    <a:pt x="0" y="4222"/>
                  </a:lnTo>
                  <a:lnTo>
                    <a:pt x="2080" y="315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73"/>
            <p:cNvSpPr/>
            <p:nvPr/>
          </p:nvSpPr>
          <p:spPr>
            <a:xfrm>
              <a:off x="-44754900" y="4005450"/>
              <a:ext cx="122875" cy="222925"/>
            </a:xfrm>
            <a:custGeom>
              <a:avLst/>
              <a:gdLst/>
              <a:ahLst/>
              <a:cxnLst/>
              <a:rect l="l" t="t" r="r" b="b"/>
              <a:pathLst>
                <a:path w="4915" h="8917" extrusionOk="0">
                  <a:moveTo>
                    <a:pt x="4915" y="0"/>
                  </a:moveTo>
                  <a:lnTo>
                    <a:pt x="2804" y="1040"/>
                  </a:lnTo>
                  <a:lnTo>
                    <a:pt x="2804" y="4789"/>
                  </a:lnTo>
                  <a:cubicBezTo>
                    <a:pt x="2804" y="4915"/>
                    <a:pt x="2710" y="5041"/>
                    <a:pt x="2615" y="5104"/>
                  </a:cubicBezTo>
                  <a:lnTo>
                    <a:pt x="0" y="6396"/>
                  </a:lnTo>
                  <a:lnTo>
                    <a:pt x="0" y="8916"/>
                  </a:lnTo>
                  <a:lnTo>
                    <a:pt x="4726" y="6396"/>
                  </a:lnTo>
                  <a:cubicBezTo>
                    <a:pt x="4852" y="6333"/>
                    <a:pt x="4915" y="6207"/>
                    <a:pt x="4915" y="6081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73"/>
            <p:cNvSpPr/>
            <p:nvPr/>
          </p:nvSpPr>
          <p:spPr>
            <a:xfrm>
              <a:off x="-44754900" y="4006225"/>
              <a:ext cx="52775" cy="105575"/>
            </a:xfrm>
            <a:custGeom>
              <a:avLst/>
              <a:gdLst/>
              <a:ahLst/>
              <a:cxnLst/>
              <a:rect l="l" t="t" r="r" b="b"/>
              <a:pathLst>
                <a:path w="2111" h="4223" extrusionOk="0">
                  <a:moveTo>
                    <a:pt x="0" y="1"/>
                  </a:moveTo>
                  <a:lnTo>
                    <a:pt x="0" y="3151"/>
                  </a:lnTo>
                  <a:lnTo>
                    <a:pt x="2111" y="4222"/>
                  </a:lnTo>
                  <a:lnTo>
                    <a:pt x="2111" y="10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73"/>
            <p:cNvSpPr/>
            <p:nvPr/>
          </p:nvSpPr>
          <p:spPr>
            <a:xfrm>
              <a:off x="-44895900" y="4006225"/>
              <a:ext cx="122900" cy="225300"/>
            </a:xfrm>
            <a:custGeom>
              <a:avLst/>
              <a:gdLst/>
              <a:ahLst/>
              <a:cxnLst/>
              <a:rect l="l" t="t" r="r" b="b"/>
              <a:pathLst>
                <a:path w="4916" h="9012" extrusionOk="0">
                  <a:moveTo>
                    <a:pt x="1" y="1"/>
                  </a:moveTo>
                  <a:lnTo>
                    <a:pt x="1" y="6176"/>
                  </a:lnTo>
                  <a:cubicBezTo>
                    <a:pt x="1" y="6302"/>
                    <a:pt x="95" y="6428"/>
                    <a:pt x="190" y="6491"/>
                  </a:cubicBezTo>
                  <a:lnTo>
                    <a:pt x="4916" y="9011"/>
                  </a:lnTo>
                  <a:lnTo>
                    <a:pt x="4916" y="6428"/>
                  </a:lnTo>
                  <a:lnTo>
                    <a:pt x="2332" y="5105"/>
                  </a:lnTo>
                  <a:lnTo>
                    <a:pt x="2301" y="5105"/>
                  </a:lnTo>
                  <a:cubicBezTo>
                    <a:pt x="2206" y="5073"/>
                    <a:pt x="2143" y="4947"/>
                    <a:pt x="2143" y="4853"/>
                  </a:cubicBezTo>
                  <a:lnTo>
                    <a:pt x="2143" y="1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1" name="Google Shape;7321;p73"/>
          <p:cNvGrpSpPr/>
          <p:nvPr/>
        </p:nvGrpSpPr>
        <p:grpSpPr>
          <a:xfrm>
            <a:off x="2167060" y="1550436"/>
            <a:ext cx="356205" cy="332885"/>
            <a:chOff x="-49397175" y="3192625"/>
            <a:chExt cx="300900" cy="281200"/>
          </a:xfrm>
        </p:grpSpPr>
        <p:sp>
          <p:nvSpPr>
            <p:cNvPr id="7322" name="Google Shape;7322;p73"/>
            <p:cNvSpPr/>
            <p:nvPr/>
          </p:nvSpPr>
          <p:spPr>
            <a:xfrm>
              <a:off x="-49325500" y="3297975"/>
              <a:ext cx="64625" cy="58500"/>
            </a:xfrm>
            <a:custGeom>
              <a:avLst/>
              <a:gdLst/>
              <a:ahLst/>
              <a:cxnLst/>
              <a:rect l="l" t="t" r="r" b="b"/>
              <a:pathLst>
                <a:path w="2585" h="2340" extrusionOk="0">
                  <a:moveTo>
                    <a:pt x="1045" y="1"/>
                  </a:moveTo>
                  <a:cubicBezTo>
                    <a:pt x="692" y="1"/>
                    <a:pt x="336" y="54"/>
                    <a:pt x="1" y="165"/>
                  </a:cubicBezTo>
                  <a:cubicBezTo>
                    <a:pt x="158" y="1079"/>
                    <a:pt x="694" y="1867"/>
                    <a:pt x="1482" y="2339"/>
                  </a:cubicBezTo>
                  <a:cubicBezTo>
                    <a:pt x="1639" y="1583"/>
                    <a:pt x="2017" y="890"/>
                    <a:pt x="2584" y="354"/>
                  </a:cubicBezTo>
                  <a:cubicBezTo>
                    <a:pt x="2126" y="126"/>
                    <a:pt x="1588" y="1"/>
                    <a:pt x="1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73"/>
            <p:cNvSpPr/>
            <p:nvPr/>
          </p:nvSpPr>
          <p:spPr>
            <a:xfrm>
              <a:off x="-49345975" y="3192625"/>
              <a:ext cx="199300" cy="103975"/>
            </a:xfrm>
            <a:custGeom>
              <a:avLst/>
              <a:gdLst/>
              <a:ahLst/>
              <a:cxnLst/>
              <a:rect l="l" t="t" r="r" b="b"/>
              <a:pathLst>
                <a:path w="7972" h="4159" extrusionOk="0">
                  <a:moveTo>
                    <a:pt x="3970" y="0"/>
                  </a:moveTo>
                  <a:cubicBezTo>
                    <a:pt x="1670" y="0"/>
                    <a:pt x="1" y="2048"/>
                    <a:pt x="127" y="3907"/>
                  </a:cubicBezTo>
                  <a:cubicBezTo>
                    <a:pt x="743" y="3639"/>
                    <a:pt x="1342" y="3513"/>
                    <a:pt x="1908" y="3513"/>
                  </a:cubicBezTo>
                  <a:cubicBezTo>
                    <a:pt x="2671" y="3513"/>
                    <a:pt x="3373" y="3743"/>
                    <a:pt x="3970" y="4159"/>
                  </a:cubicBezTo>
                  <a:cubicBezTo>
                    <a:pt x="4586" y="3743"/>
                    <a:pt x="5274" y="3513"/>
                    <a:pt x="6036" y="3513"/>
                  </a:cubicBezTo>
                  <a:cubicBezTo>
                    <a:pt x="6599" y="3513"/>
                    <a:pt x="7202" y="3639"/>
                    <a:pt x="7845" y="3907"/>
                  </a:cubicBezTo>
                  <a:cubicBezTo>
                    <a:pt x="7971" y="2048"/>
                    <a:pt x="6302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73"/>
            <p:cNvSpPr/>
            <p:nvPr/>
          </p:nvSpPr>
          <p:spPr>
            <a:xfrm>
              <a:off x="-49272725" y="3381650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2112" y="0"/>
                  </a:moveTo>
                  <a:cubicBezTo>
                    <a:pt x="1765" y="111"/>
                    <a:pt x="1403" y="166"/>
                    <a:pt x="1044" y="166"/>
                  </a:cubicBezTo>
                  <a:cubicBezTo>
                    <a:pt x="686" y="166"/>
                    <a:pt x="331" y="111"/>
                    <a:pt x="1" y="0"/>
                  </a:cubicBezTo>
                  <a:lnTo>
                    <a:pt x="1" y="0"/>
                  </a:lnTo>
                  <a:cubicBezTo>
                    <a:pt x="32" y="851"/>
                    <a:pt x="442" y="1576"/>
                    <a:pt x="1040" y="2143"/>
                  </a:cubicBezTo>
                  <a:cubicBezTo>
                    <a:pt x="1702" y="1576"/>
                    <a:pt x="2049" y="788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73"/>
            <p:cNvSpPr/>
            <p:nvPr/>
          </p:nvSpPr>
          <p:spPr>
            <a:xfrm>
              <a:off x="-49231775" y="3298075"/>
              <a:ext cx="63050" cy="58400"/>
            </a:xfrm>
            <a:custGeom>
              <a:avLst/>
              <a:gdLst/>
              <a:ahLst/>
              <a:cxnLst/>
              <a:rect l="l" t="t" r="r" b="b"/>
              <a:pathLst>
                <a:path w="2522" h="2336" extrusionOk="0">
                  <a:moveTo>
                    <a:pt x="1547" y="0"/>
                  </a:moveTo>
                  <a:cubicBezTo>
                    <a:pt x="1009" y="0"/>
                    <a:pt x="469" y="141"/>
                    <a:pt x="1" y="414"/>
                  </a:cubicBezTo>
                  <a:cubicBezTo>
                    <a:pt x="568" y="918"/>
                    <a:pt x="915" y="1611"/>
                    <a:pt x="1072" y="2335"/>
                  </a:cubicBezTo>
                  <a:cubicBezTo>
                    <a:pt x="1860" y="1863"/>
                    <a:pt x="2364" y="1075"/>
                    <a:pt x="2521" y="161"/>
                  </a:cubicBezTo>
                  <a:cubicBezTo>
                    <a:pt x="2209" y="53"/>
                    <a:pt x="1879" y="0"/>
                    <a:pt x="1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73"/>
            <p:cNvSpPr/>
            <p:nvPr/>
          </p:nvSpPr>
          <p:spPr>
            <a:xfrm>
              <a:off x="-49271925" y="3317850"/>
              <a:ext cx="48850" cy="49850"/>
            </a:xfrm>
            <a:custGeom>
              <a:avLst/>
              <a:gdLst/>
              <a:ahLst/>
              <a:cxnLst/>
              <a:rect l="l" t="t" r="r" b="b"/>
              <a:pathLst>
                <a:path w="1954" h="1994" extrusionOk="0">
                  <a:moveTo>
                    <a:pt x="977" y="1"/>
                  </a:moveTo>
                  <a:cubicBezTo>
                    <a:pt x="441" y="505"/>
                    <a:pt x="158" y="1040"/>
                    <a:pt x="0" y="1828"/>
                  </a:cubicBezTo>
                  <a:cubicBezTo>
                    <a:pt x="347" y="1938"/>
                    <a:pt x="670" y="1993"/>
                    <a:pt x="989" y="1993"/>
                  </a:cubicBezTo>
                  <a:cubicBezTo>
                    <a:pt x="1308" y="1993"/>
                    <a:pt x="1623" y="1938"/>
                    <a:pt x="1953" y="1828"/>
                  </a:cubicBezTo>
                  <a:cubicBezTo>
                    <a:pt x="1859" y="1103"/>
                    <a:pt x="1607" y="568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73"/>
            <p:cNvSpPr/>
            <p:nvPr/>
          </p:nvSpPr>
          <p:spPr>
            <a:xfrm>
              <a:off x="-49245950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3844" y="0"/>
                  </a:moveTo>
                  <a:cubicBezTo>
                    <a:pt x="3718" y="1670"/>
                    <a:pt x="2899" y="2773"/>
                    <a:pt x="1734" y="3371"/>
                  </a:cubicBezTo>
                  <a:cubicBezTo>
                    <a:pt x="1765" y="4537"/>
                    <a:pt x="1261" y="5734"/>
                    <a:pt x="1" y="6679"/>
                  </a:cubicBezTo>
                  <a:cubicBezTo>
                    <a:pt x="631" y="7057"/>
                    <a:pt x="1324" y="7310"/>
                    <a:pt x="2080" y="7310"/>
                  </a:cubicBezTo>
                  <a:cubicBezTo>
                    <a:pt x="4191" y="7310"/>
                    <a:pt x="5987" y="5577"/>
                    <a:pt x="5987" y="3434"/>
                  </a:cubicBezTo>
                  <a:cubicBezTo>
                    <a:pt x="5955" y="1985"/>
                    <a:pt x="5105" y="63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73"/>
            <p:cNvSpPr/>
            <p:nvPr/>
          </p:nvSpPr>
          <p:spPr>
            <a:xfrm>
              <a:off x="-49397175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2143" y="0"/>
                  </a:moveTo>
                  <a:cubicBezTo>
                    <a:pt x="852" y="694"/>
                    <a:pt x="1" y="1985"/>
                    <a:pt x="1" y="3434"/>
                  </a:cubicBezTo>
                  <a:cubicBezTo>
                    <a:pt x="1" y="5577"/>
                    <a:pt x="1797" y="7310"/>
                    <a:pt x="3908" y="7310"/>
                  </a:cubicBezTo>
                  <a:cubicBezTo>
                    <a:pt x="4664" y="7310"/>
                    <a:pt x="5357" y="7057"/>
                    <a:pt x="5987" y="6679"/>
                  </a:cubicBezTo>
                  <a:cubicBezTo>
                    <a:pt x="4727" y="5734"/>
                    <a:pt x="4223" y="4537"/>
                    <a:pt x="4254" y="3371"/>
                  </a:cubicBezTo>
                  <a:cubicBezTo>
                    <a:pt x="3088" y="2773"/>
                    <a:pt x="2301" y="167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9" name="Google Shape;7329;p73"/>
          <p:cNvGrpSpPr/>
          <p:nvPr/>
        </p:nvGrpSpPr>
        <p:grpSpPr>
          <a:xfrm>
            <a:off x="2193163" y="1974651"/>
            <a:ext cx="304000" cy="356205"/>
            <a:chOff x="-49375900" y="3550975"/>
            <a:chExt cx="256800" cy="300900"/>
          </a:xfrm>
        </p:grpSpPr>
        <p:sp>
          <p:nvSpPr>
            <p:cNvPr id="7330" name="Google Shape;7330;p73"/>
            <p:cNvSpPr/>
            <p:nvPr/>
          </p:nvSpPr>
          <p:spPr>
            <a:xfrm>
              <a:off x="-4923177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1" y="0"/>
                  </a:moveTo>
                  <a:lnTo>
                    <a:pt x="1513" y="2363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73"/>
            <p:cNvSpPr/>
            <p:nvPr/>
          </p:nvSpPr>
          <p:spPr>
            <a:xfrm>
              <a:off x="-49291625" y="3726625"/>
              <a:ext cx="87450" cy="123675"/>
            </a:xfrm>
            <a:custGeom>
              <a:avLst/>
              <a:gdLst/>
              <a:ahLst/>
              <a:cxnLst/>
              <a:rect l="l" t="t" r="r" b="b"/>
              <a:pathLst>
                <a:path w="3498" h="4947" extrusionOk="0">
                  <a:moveTo>
                    <a:pt x="1" y="1"/>
                  </a:moveTo>
                  <a:lnTo>
                    <a:pt x="1733" y="4947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73"/>
            <p:cNvSpPr/>
            <p:nvPr/>
          </p:nvSpPr>
          <p:spPr>
            <a:xfrm>
              <a:off x="-49288475" y="3647075"/>
              <a:ext cx="81150" cy="61450"/>
            </a:xfrm>
            <a:custGeom>
              <a:avLst/>
              <a:gdLst/>
              <a:ahLst/>
              <a:cxnLst/>
              <a:rect l="l" t="t" r="r" b="b"/>
              <a:pathLst>
                <a:path w="3246" h="2458" extrusionOk="0">
                  <a:moveTo>
                    <a:pt x="1607" y="1"/>
                  </a:moveTo>
                  <a:lnTo>
                    <a:pt x="1" y="2458"/>
                  </a:lnTo>
                  <a:lnTo>
                    <a:pt x="3246" y="2458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73"/>
            <p:cNvSpPr/>
            <p:nvPr/>
          </p:nvSpPr>
          <p:spPr>
            <a:xfrm>
              <a:off x="-49375900" y="3648650"/>
              <a:ext cx="59100" cy="59875"/>
            </a:xfrm>
            <a:custGeom>
              <a:avLst/>
              <a:gdLst/>
              <a:ahLst/>
              <a:cxnLst/>
              <a:rect l="l" t="t" r="r" b="b"/>
              <a:pathLst>
                <a:path w="2364" h="2395" extrusionOk="0">
                  <a:moveTo>
                    <a:pt x="1513" y="1"/>
                  </a:moveTo>
                  <a:lnTo>
                    <a:pt x="1" y="2395"/>
                  </a:lnTo>
                  <a:lnTo>
                    <a:pt x="2363" y="2395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73"/>
            <p:cNvSpPr/>
            <p:nvPr/>
          </p:nvSpPr>
          <p:spPr>
            <a:xfrm>
              <a:off x="-49229400" y="3726625"/>
              <a:ext cx="109500" cy="125250"/>
            </a:xfrm>
            <a:custGeom>
              <a:avLst/>
              <a:gdLst/>
              <a:ahLst/>
              <a:cxnLst/>
              <a:rect l="l" t="t" r="r" b="b"/>
              <a:pathLst>
                <a:path w="4380" h="5010" extrusionOk="0">
                  <a:moveTo>
                    <a:pt x="1765" y="1"/>
                  </a:moveTo>
                  <a:lnTo>
                    <a:pt x="0" y="5010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73"/>
            <p:cNvSpPr/>
            <p:nvPr/>
          </p:nvSpPr>
          <p:spPr>
            <a:xfrm>
              <a:off x="-49179000" y="3648650"/>
              <a:ext cx="59900" cy="59875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851" y="1"/>
                  </a:moveTo>
                  <a:lnTo>
                    <a:pt x="1" y="2395"/>
                  </a:lnTo>
                  <a:lnTo>
                    <a:pt x="2395" y="239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73"/>
            <p:cNvSpPr/>
            <p:nvPr/>
          </p:nvSpPr>
          <p:spPr>
            <a:xfrm>
              <a:off x="-4932312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0" y="0"/>
                  </a:moveTo>
                  <a:lnTo>
                    <a:pt x="819" y="2363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73"/>
            <p:cNvSpPr/>
            <p:nvPr/>
          </p:nvSpPr>
          <p:spPr>
            <a:xfrm>
              <a:off x="-49375100" y="3726625"/>
              <a:ext cx="108700" cy="125250"/>
            </a:xfrm>
            <a:custGeom>
              <a:avLst/>
              <a:gdLst/>
              <a:ahLst/>
              <a:cxnLst/>
              <a:rect l="l" t="t" r="r" b="b"/>
              <a:pathLst>
                <a:path w="4348" h="5010" extrusionOk="0">
                  <a:moveTo>
                    <a:pt x="0" y="1"/>
                  </a:moveTo>
                  <a:lnTo>
                    <a:pt x="4348" y="5010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73"/>
            <p:cNvSpPr/>
            <p:nvPr/>
          </p:nvSpPr>
          <p:spPr>
            <a:xfrm>
              <a:off x="-49256975" y="3550975"/>
              <a:ext cx="17350" cy="53600"/>
            </a:xfrm>
            <a:custGeom>
              <a:avLst/>
              <a:gdLst/>
              <a:ahLst/>
              <a:cxnLst/>
              <a:rect l="l" t="t" r="r" b="b"/>
              <a:pathLst>
                <a:path w="694" h="2144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47" y="2143"/>
                  </a:cubicBezTo>
                  <a:cubicBezTo>
                    <a:pt x="536" y="2143"/>
                    <a:pt x="694" y="1986"/>
                    <a:pt x="694" y="1797"/>
                  </a:cubicBez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73"/>
            <p:cNvSpPr/>
            <p:nvPr/>
          </p:nvSpPr>
          <p:spPr>
            <a:xfrm>
              <a:off x="-49323125" y="3575850"/>
              <a:ext cx="43350" cy="32650"/>
            </a:xfrm>
            <a:custGeom>
              <a:avLst/>
              <a:gdLst/>
              <a:ahLst/>
              <a:cxnLst/>
              <a:rect l="l" t="t" r="r" b="b"/>
              <a:pathLst>
                <a:path w="1734" h="1306" extrusionOk="0">
                  <a:moveTo>
                    <a:pt x="371" y="0"/>
                  </a:moveTo>
                  <a:cubicBezTo>
                    <a:pt x="259" y="0"/>
                    <a:pt x="147" y="56"/>
                    <a:pt x="63" y="140"/>
                  </a:cubicBezTo>
                  <a:cubicBezTo>
                    <a:pt x="0" y="298"/>
                    <a:pt x="32" y="518"/>
                    <a:pt x="189" y="613"/>
                  </a:cubicBezTo>
                  <a:lnTo>
                    <a:pt x="1166" y="1274"/>
                  </a:lnTo>
                  <a:cubicBezTo>
                    <a:pt x="1261" y="1306"/>
                    <a:pt x="1292" y="1306"/>
                    <a:pt x="1387" y="1306"/>
                  </a:cubicBezTo>
                  <a:cubicBezTo>
                    <a:pt x="1481" y="1306"/>
                    <a:pt x="1607" y="1211"/>
                    <a:pt x="1639" y="1148"/>
                  </a:cubicBezTo>
                  <a:cubicBezTo>
                    <a:pt x="1733" y="991"/>
                    <a:pt x="1702" y="802"/>
                    <a:pt x="1544" y="676"/>
                  </a:cubicBezTo>
                  <a:lnTo>
                    <a:pt x="536" y="46"/>
                  </a:lnTo>
                  <a:cubicBezTo>
                    <a:pt x="483" y="14"/>
                    <a:pt x="427" y="0"/>
                    <a:pt x="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73"/>
            <p:cNvSpPr/>
            <p:nvPr/>
          </p:nvSpPr>
          <p:spPr>
            <a:xfrm>
              <a:off x="-49217575" y="3575525"/>
              <a:ext cx="44900" cy="32975"/>
            </a:xfrm>
            <a:custGeom>
              <a:avLst/>
              <a:gdLst/>
              <a:ahLst/>
              <a:cxnLst/>
              <a:rect l="l" t="t" r="r" b="b"/>
              <a:pathLst>
                <a:path w="1796" h="1319" extrusionOk="0">
                  <a:moveTo>
                    <a:pt x="1370" y="0"/>
                  </a:moveTo>
                  <a:cubicBezTo>
                    <a:pt x="1309" y="0"/>
                    <a:pt x="1248" y="18"/>
                    <a:pt x="1197" y="59"/>
                  </a:cubicBezTo>
                  <a:lnTo>
                    <a:pt x="221" y="689"/>
                  </a:lnTo>
                  <a:cubicBezTo>
                    <a:pt x="63" y="752"/>
                    <a:pt x="0" y="1004"/>
                    <a:pt x="95" y="1161"/>
                  </a:cubicBezTo>
                  <a:cubicBezTo>
                    <a:pt x="158" y="1287"/>
                    <a:pt x="252" y="1319"/>
                    <a:pt x="378" y="1319"/>
                  </a:cubicBezTo>
                  <a:cubicBezTo>
                    <a:pt x="473" y="1319"/>
                    <a:pt x="536" y="1287"/>
                    <a:pt x="567" y="1287"/>
                  </a:cubicBezTo>
                  <a:lnTo>
                    <a:pt x="1575" y="657"/>
                  </a:lnTo>
                  <a:cubicBezTo>
                    <a:pt x="1733" y="563"/>
                    <a:pt x="1796" y="342"/>
                    <a:pt x="1670" y="185"/>
                  </a:cubicBezTo>
                  <a:cubicBezTo>
                    <a:pt x="1627" y="78"/>
                    <a:pt x="1498" y="0"/>
                    <a:pt x="13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1" name="Google Shape;7341;p73"/>
          <p:cNvGrpSpPr/>
          <p:nvPr/>
        </p:nvGrpSpPr>
        <p:grpSpPr>
          <a:xfrm>
            <a:off x="2188516" y="2411946"/>
            <a:ext cx="313293" cy="356205"/>
            <a:chOff x="-49378250" y="3920375"/>
            <a:chExt cx="264650" cy="300900"/>
          </a:xfrm>
        </p:grpSpPr>
        <p:sp>
          <p:nvSpPr>
            <p:cNvPr id="7342" name="Google Shape;7342;p73"/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73"/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73"/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73"/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73"/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73"/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73"/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9" name="Google Shape;7349;p73"/>
          <p:cNvGrpSpPr/>
          <p:nvPr/>
        </p:nvGrpSpPr>
        <p:grpSpPr>
          <a:xfrm>
            <a:off x="907504" y="2904744"/>
            <a:ext cx="312375" cy="357123"/>
            <a:chOff x="-47505300" y="3200500"/>
            <a:chExt cx="263875" cy="301675"/>
          </a:xfrm>
        </p:grpSpPr>
        <p:sp>
          <p:nvSpPr>
            <p:cNvPr id="7350" name="Google Shape;7350;p73"/>
            <p:cNvSpPr/>
            <p:nvPr/>
          </p:nvSpPr>
          <p:spPr>
            <a:xfrm>
              <a:off x="-47382425" y="3306025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387" y="1"/>
                  </a:moveTo>
                  <a:cubicBezTo>
                    <a:pt x="1198" y="726"/>
                    <a:pt x="694" y="1261"/>
                    <a:pt x="1" y="1387"/>
                  </a:cubicBezTo>
                  <a:lnTo>
                    <a:pt x="1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73"/>
            <p:cNvSpPr/>
            <p:nvPr/>
          </p:nvSpPr>
          <p:spPr>
            <a:xfrm>
              <a:off x="-47382425" y="3306025"/>
              <a:ext cx="15775" cy="15800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1" y="1"/>
                  </a:moveTo>
                  <a:lnTo>
                    <a:pt x="1" y="631"/>
                  </a:lnTo>
                  <a:cubicBezTo>
                    <a:pt x="316" y="568"/>
                    <a:pt x="536" y="316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73"/>
            <p:cNvSpPr/>
            <p:nvPr/>
          </p:nvSpPr>
          <p:spPr>
            <a:xfrm>
              <a:off x="-47487975" y="3200500"/>
              <a:ext cx="210325" cy="301675"/>
            </a:xfrm>
            <a:custGeom>
              <a:avLst/>
              <a:gdLst/>
              <a:ahLst/>
              <a:cxnLst/>
              <a:rect l="l" t="t" r="r" b="b"/>
              <a:pathLst>
                <a:path w="8413" h="12067" extrusionOk="0">
                  <a:moveTo>
                    <a:pt x="3845" y="2111"/>
                  </a:moveTo>
                  <a:cubicBezTo>
                    <a:pt x="4727" y="2111"/>
                    <a:pt x="5420" y="2678"/>
                    <a:pt x="5577" y="3529"/>
                  </a:cubicBezTo>
                  <a:lnTo>
                    <a:pt x="6680" y="3529"/>
                  </a:lnTo>
                  <a:cubicBezTo>
                    <a:pt x="6901" y="3529"/>
                    <a:pt x="7058" y="3686"/>
                    <a:pt x="7058" y="3875"/>
                  </a:cubicBezTo>
                  <a:lnTo>
                    <a:pt x="7058" y="6711"/>
                  </a:lnTo>
                  <a:lnTo>
                    <a:pt x="6995" y="6711"/>
                  </a:lnTo>
                  <a:cubicBezTo>
                    <a:pt x="6995" y="6900"/>
                    <a:pt x="6838" y="7057"/>
                    <a:pt x="6648" y="7057"/>
                  </a:cubicBezTo>
                  <a:lnTo>
                    <a:pt x="3845" y="7057"/>
                  </a:lnTo>
                  <a:cubicBezTo>
                    <a:pt x="3656" y="7057"/>
                    <a:pt x="3498" y="6900"/>
                    <a:pt x="3498" y="6711"/>
                  </a:cubicBezTo>
                  <a:lnTo>
                    <a:pt x="3498" y="5608"/>
                  </a:lnTo>
                  <a:cubicBezTo>
                    <a:pt x="2710" y="5451"/>
                    <a:pt x="2080" y="4726"/>
                    <a:pt x="2080" y="3875"/>
                  </a:cubicBezTo>
                  <a:cubicBezTo>
                    <a:pt x="2080" y="2899"/>
                    <a:pt x="2868" y="2111"/>
                    <a:pt x="3845" y="2111"/>
                  </a:cubicBezTo>
                  <a:close/>
                  <a:moveTo>
                    <a:pt x="5262" y="8444"/>
                  </a:moveTo>
                  <a:cubicBezTo>
                    <a:pt x="5483" y="8444"/>
                    <a:pt x="5640" y="8601"/>
                    <a:pt x="5640" y="8790"/>
                  </a:cubicBezTo>
                  <a:cubicBezTo>
                    <a:pt x="5640" y="8979"/>
                    <a:pt x="5483" y="9137"/>
                    <a:pt x="5262" y="9137"/>
                  </a:cubicBezTo>
                  <a:lnTo>
                    <a:pt x="2490" y="9137"/>
                  </a:lnTo>
                  <a:cubicBezTo>
                    <a:pt x="2269" y="9137"/>
                    <a:pt x="2112" y="8979"/>
                    <a:pt x="2112" y="8790"/>
                  </a:cubicBezTo>
                  <a:cubicBezTo>
                    <a:pt x="2112" y="8601"/>
                    <a:pt x="2269" y="8444"/>
                    <a:pt x="2490" y="8444"/>
                  </a:cubicBezTo>
                  <a:close/>
                  <a:moveTo>
                    <a:pt x="6680" y="8444"/>
                  </a:moveTo>
                  <a:cubicBezTo>
                    <a:pt x="6901" y="8444"/>
                    <a:pt x="7058" y="8601"/>
                    <a:pt x="7058" y="8790"/>
                  </a:cubicBezTo>
                  <a:cubicBezTo>
                    <a:pt x="6995" y="8979"/>
                    <a:pt x="6838" y="9137"/>
                    <a:pt x="6680" y="9137"/>
                  </a:cubicBezTo>
                  <a:cubicBezTo>
                    <a:pt x="6491" y="9137"/>
                    <a:pt x="6333" y="8979"/>
                    <a:pt x="6333" y="8790"/>
                  </a:cubicBezTo>
                  <a:cubicBezTo>
                    <a:pt x="6333" y="8601"/>
                    <a:pt x="6491" y="8444"/>
                    <a:pt x="6680" y="8444"/>
                  </a:cubicBezTo>
                  <a:close/>
                  <a:moveTo>
                    <a:pt x="6680" y="9861"/>
                  </a:moveTo>
                  <a:cubicBezTo>
                    <a:pt x="6901" y="9861"/>
                    <a:pt x="7058" y="10019"/>
                    <a:pt x="7058" y="10208"/>
                  </a:cubicBezTo>
                  <a:cubicBezTo>
                    <a:pt x="7058" y="10397"/>
                    <a:pt x="6838" y="10554"/>
                    <a:pt x="6680" y="10554"/>
                  </a:cubicBezTo>
                  <a:lnTo>
                    <a:pt x="2490" y="10554"/>
                  </a:lnTo>
                  <a:cubicBezTo>
                    <a:pt x="2269" y="10554"/>
                    <a:pt x="2112" y="10397"/>
                    <a:pt x="2112" y="10208"/>
                  </a:cubicBezTo>
                  <a:cubicBezTo>
                    <a:pt x="2112" y="10019"/>
                    <a:pt x="2269" y="9861"/>
                    <a:pt x="2490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418"/>
                  </a:lnTo>
                  <a:lnTo>
                    <a:pt x="1072" y="1418"/>
                  </a:lnTo>
                  <a:cubicBezTo>
                    <a:pt x="1261" y="1418"/>
                    <a:pt x="1419" y="1576"/>
                    <a:pt x="1419" y="1796"/>
                  </a:cubicBezTo>
                  <a:cubicBezTo>
                    <a:pt x="1419" y="1985"/>
                    <a:pt x="1261" y="2143"/>
                    <a:pt x="1072" y="2143"/>
                  </a:cubicBezTo>
                  <a:lnTo>
                    <a:pt x="1" y="2143"/>
                  </a:lnTo>
                  <a:lnTo>
                    <a:pt x="1" y="3560"/>
                  </a:lnTo>
                  <a:lnTo>
                    <a:pt x="1072" y="3560"/>
                  </a:lnTo>
                  <a:cubicBezTo>
                    <a:pt x="1261" y="3560"/>
                    <a:pt x="1419" y="3718"/>
                    <a:pt x="1419" y="3907"/>
                  </a:cubicBezTo>
                  <a:cubicBezTo>
                    <a:pt x="1419" y="4096"/>
                    <a:pt x="1261" y="4253"/>
                    <a:pt x="1072" y="4253"/>
                  </a:cubicBezTo>
                  <a:lnTo>
                    <a:pt x="1" y="4253"/>
                  </a:lnTo>
                  <a:lnTo>
                    <a:pt x="1" y="5671"/>
                  </a:lnTo>
                  <a:lnTo>
                    <a:pt x="1072" y="5671"/>
                  </a:lnTo>
                  <a:cubicBezTo>
                    <a:pt x="1261" y="5671"/>
                    <a:pt x="1419" y="5829"/>
                    <a:pt x="1419" y="6049"/>
                  </a:cubicBezTo>
                  <a:cubicBezTo>
                    <a:pt x="1419" y="6238"/>
                    <a:pt x="1261" y="6396"/>
                    <a:pt x="1072" y="6396"/>
                  </a:cubicBezTo>
                  <a:lnTo>
                    <a:pt x="1" y="6396"/>
                  </a:lnTo>
                  <a:lnTo>
                    <a:pt x="1" y="7814"/>
                  </a:lnTo>
                  <a:lnTo>
                    <a:pt x="1072" y="7814"/>
                  </a:lnTo>
                  <a:cubicBezTo>
                    <a:pt x="1261" y="7814"/>
                    <a:pt x="1419" y="7971"/>
                    <a:pt x="1419" y="8160"/>
                  </a:cubicBezTo>
                  <a:cubicBezTo>
                    <a:pt x="1419" y="8349"/>
                    <a:pt x="1261" y="8507"/>
                    <a:pt x="1072" y="8507"/>
                  </a:cubicBezTo>
                  <a:lnTo>
                    <a:pt x="1" y="8507"/>
                  </a:lnTo>
                  <a:lnTo>
                    <a:pt x="1" y="9924"/>
                  </a:lnTo>
                  <a:lnTo>
                    <a:pt x="1072" y="9924"/>
                  </a:lnTo>
                  <a:cubicBezTo>
                    <a:pt x="1261" y="9924"/>
                    <a:pt x="1419" y="10082"/>
                    <a:pt x="1419" y="10302"/>
                  </a:cubicBezTo>
                  <a:cubicBezTo>
                    <a:pt x="1419" y="10491"/>
                    <a:pt x="1261" y="10649"/>
                    <a:pt x="1072" y="10649"/>
                  </a:cubicBezTo>
                  <a:lnTo>
                    <a:pt x="1" y="10649"/>
                  </a:lnTo>
                  <a:lnTo>
                    <a:pt x="1" y="11689"/>
                  </a:lnTo>
                  <a:cubicBezTo>
                    <a:pt x="1" y="11909"/>
                    <a:pt x="158" y="12067"/>
                    <a:pt x="347" y="12067"/>
                  </a:cubicBezTo>
                  <a:lnTo>
                    <a:pt x="8066" y="12067"/>
                  </a:lnTo>
                  <a:cubicBezTo>
                    <a:pt x="8255" y="12067"/>
                    <a:pt x="8413" y="11909"/>
                    <a:pt x="8413" y="11689"/>
                  </a:cubicBezTo>
                  <a:lnTo>
                    <a:pt x="8413" y="410"/>
                  </a:ln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73"/>
            <p:cNvSpPr/>
            <p:nvPr/>
          </p:nvSpPr>
          <p:spPr>
            <a:xfrm>
              <a:off x="-47417875" y="32713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45"/>
                    <a:pt x="253" y="1891"/>
                    <a:pt x="694" y="2049"/>
                  </a:cubicBezTo>
                  <a:lnTo>
                    <a:pt x="694" y="1072"/>
                  </a:lnTo>
                  <a:cubicBezTo>
                    <a:pt x="694" y="883"/>
                    <a:pt x="852" y="725"/>
                    <a:pt x="1041" y="725"/>
                  </a:cubicBezTo>
                  <a:lnTo>
                    <a:pt x="2049" y="725"/>
                  </a:lnTo>
                  <a:cubicBezTo>
                    <a:pt x="1923" y="284"/>
                    <a:pt x="1513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73"/>
            <p:cNvSpPr/>
            <p:nvPr/>
          </p:nvSpPr>
          <p:spPr>
            <a:xfrm>
              <a:off x="-47505300" y="32359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27" y="0"/>
                    <a:pt x="1" y="158"/>
                    <a:pt x="1" y="378"/>
                  </a:cubicBezTo>
                  <a:cubicBezTo>
                    <a:pt x="1" y="567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73"/>
            <p:cNvSpPr/>
            <p:nvPr/>
          </p:nvSpPr>
          <p:spPr>
            <a:xfrm>
              <a:off x="-47505300" y="34470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73"/>
            <p:cNvSpPr/>
            <p:nvPr/>
          </p:nvSpPr>
          <p:spPr>
            <a:xfrm>
              <a:off x="-47505300" y="33942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lnTo>
                    <a:pt x="347" y="32"/>
                  </a:lnTo>
                  <a:cubicBezTo>
                    <a:pt x="127" y="32"/>
                    <a:pt x="1" y="190"/>
                    <a:pt x="1" y="379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73"/>
            <p:cNvSpPr/>
            <p:nvPr/>
          </p:nvSpPr>
          <p:spPr>
            <a:xfrm>
              <a:off x="-47505300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27" y="1"/>
                    <a:pt x="1" y="158"/>
                    <a:pt x="1" y="347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73"/>
            <p:cNvSpPr/>
            <p:nvPr/>
          </p:nvSpPr>
          <p:spPr>
            <a:xfrm>
              <a:off x="-47505300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73"/>
            <p:cNvSpPr/>
            <p:nvPr/>
          </p:nvSpPr>
          <p:spPr>
            <a:xfrm>
              <a:off x="-47259550" y="3411575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cubicBezTo>
                    <a:pt x="410" y="1891"/>
                    <a:pt x="725" y="1481"/>
                    <a:pt x="725" y="107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73"/>
            <p:cNvSpPr/>
            <p:nvPr/>
          </p:nvSpPr>
          <p:spPr>
            <a:xfrm>
              <a:off x="-47259550" y="3306025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0" y="1"/>
                  </a:moveTo>
                  <a:lnTo>
                    <a:pt x="0" y="1419"/>
                  </a:lnTo>
                  <a:lnTo>
                    <a:pt x="725" y="1419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73"/>
            <p:cNvSpPr/>
            <p:nvPr/>
          </p:nvSpPr>
          <p:spPr>
            <a:xfrm>
              <a:off x="-47259550" y="33596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7"/>
                  </a:lnTo>
                  <a:lnTo>
                    <a:pt x="725" y="138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73"/>
            <p:cNvSpPr/>
            <p:nvPr/>
          </p:nvSpPr>
          <p:spPr>
            <a:xfrm>
              <a:off x="-47259550" y="3238300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lnTo>
                    <a:pt x="725" y="2048"/>
                  </a:lnTo>
                  <a:lnTo>
                    <a:pt x="725" y="977"/>
                  </a:lnTo>
                  <a:cubicBezTo>
                    <a:pt x="693" y="505"/>
                    <a:pt x="410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3" name="Google Shape;7363;p73"/>
          <p:cNvGrpSpPr/>
          <p:nvPr/>
        </p:nvGrpSpPr>
        <p:grpSpPr>
          <a:xfrm>
            <a:off x="885604" y="3341092"/>
            <a:ext cx="356176" cy="355051"/>
            <a:chOff x="-47524975" y="3569100"/>
            <a:chExt cx="300875" cy="299925"/>
          </a:xfrm>
        </p:grpSpPr>
        <p:sp>
          <p:nvSpPr>
            <p:cNvPr id="7364" name="Google Shape;7364;p73"/>
            <p:cNvSpPr/>
            <p:nvPr/>
          </p:nvSpPr>
          <p:spPr>
            <a:xfrm>
              <a:off x="-47524975" y="3755775"/>
              <a:ext cx="115000" cy="113250"/>
            </a:xfrm>
            <a:custGeom>
              <a:avLst/>
              <a:gdLst/>
              <a:ahLst/>
              <a:cxnLst/>
              <a:rect l="l" t="t" r="r" b="b"/>
              <a:pathLst>
                <a:path w="4600" h="4530" extrusionOk="0">
                  <a:moveTo>
                    <a:pt x="3088" y="0"/>
                  </a:moveTo>
                  <a:lnTo>
                    <a:pt x="378" y="2741"/>
                  </a:lnTo>
                  <a:cubicBezTo>
                    <a:pt x="0" y="3119"/>
                    <a:pt x="0" y="3781"/>
                    <a:pt x="378" y="4222"/>
                  </a:cubicBezTo>
                  <a:cubicBezTo>
                    <a:pt x="583" y="4427"/>
                    <a:pt x="851" y="4529"/>
                    <a:pt x="1123" y="4529"/>
                  </a:cubicBezTo>
                  <a:cubicBezTo>
                    <a:pt x="1394" y="4529"/>
                    <a:pt x="1670" y="4427"/>
                    <a:pt x="1890" y="4222"/>
                  </a:cubicBezTo>
                  <a:lnTo>
                    <a:pt x="4600" y="1512"/>
                  </a:lnTo>
                  <a:cubicBezTo>
                    <a:pt x="4001" y="1103"/>
                    <a:pt x="3497" y="599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73"/>
            <p:cNvSpPr/>
            <p:nvPr/>
          </p:nvSpPr>
          <p:spPr>
            <a:xfrm>
              <a:off x="-47346200" y="36746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36"/>
                    <a:pt x="505" y="315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73"/>
            <p:cNvSpPr/>
            <p:nvPr/>
          </p:nvSpPr>
          <p:spPr>
            <a:xfrm>
              <a:off x="-47382425" y="364000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12"/>
                    <a:pt x="253" y="1890"/>
                    <a:pt x="694" y="2048"/>
                  </a:cubicBezTo>
                  <a:lnTo>
                    <a:pt x="694" y="1071"/>
                  </a:lnTo>
                  <a:cubicBezTo>
                    <a:pt x="694" y="851"/>
                    <a:pt x="851" y="693"/>
                    <a:pt x="1040" y="693"/>
                  </a:cubicBezTo>
                  <a:lnTo>
                    <a:pt x="2048" y="693"/>
                  </a:lnTo>
                  <a:cubicBezTo>
                    <a:pt x="1922" y="284"/>
                    <a:pt x="1513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73"/>
            <p:cNvSpPr/>
            <p:nvPr/>
          </p:nvSpPr>
          <p:spPr>
            <a:xfrm>
              <a:off x="-47346975" y="36746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0"/>
                  </a:moveTo>
                  <a:cubicBezTo>
                    <a:pt x="1261" y="693"/>
                    <a:pt x="693" y="1260"/>
                    <a:pt x="0" y="1355"/>
                  </a:cubicBezTo>
                  <a:lnTo>
                    <a:pt x="0" y="2111"/>
                  </a:lnTo>
                  <a:lnTo>
                    <a:pt x="2111" y="2111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73"/>
            <p:cNvSpPr/>
            <p:nvPr/>
          </p:nvSpPr>
          <p:spPr>
            <a:xfrm>
              <a:off x="-47452525" y="3569100"/>
              <a:ext cx="228425" cy="228425"/>
            </a:xfrm>
            <a:custGeom>
              <a:avLst/>
              <a:gdLst/>
              <a:ahLst/>
              <a:cxnLst/>
              <a:rect l="l" t="t" r="r" b="b"/>
              <a:pathLst>
                <a:path w="9137" h="9137" extrusionOk="0">
                  <a:moveTo>
                    <a:pt x="3907" y="2080"/>
                  </a:moveTo>
                  <a:cubicBezTo>
                    <a:pt x="4758" y="2080"/>
                    <a:pt x="5483" y="2679"/>
                    <a:pt x="5640" y="3498"/>
                  </a:cubicBezTo>
                  <a:lnTo>
                    <a:pt x="6743" y="3498"/>
                  </a:lnTo>
                  <a:cubicBezTo>
                    <a:pt x="6932" y="3498"/>
                    <a:pt x="7089" y="3655"/>
                    <a:pt x="7089" y="3844"/>
                  </a:cubicBezTo>
                  <a:lnTo>
                    <a:pt x="7089" y="6680"/>
                  </a:lnTo>
                  <a:lnTo>
                    <a:pt x="7058" y="6680"/>
                  </a:lnTo>
                  <a:cubicBezTo>
                    <a:pt x="7058" y="6900"/>
                    <a:pt x="6900" y="7058"/>
                    <a:pt x="6680" y="7058"/>
                  </a:cubicBezTo>
                  <a:lnTo>
                    <a:pt x="3907" y="7058"/>
                  </a:lnTo>
                  <a:cubicBezTo>
                    <a:pt x="3687" y="7058"/>
                    <a:pt x="3529" y="6900"/>
                    <a:pt x="3529" y="6680"/>
                  </a:cubicBezTo>
                  <a:lnTo>
                    <a:pt x="3529" y="5577"/>
                  </a:lnTo>
                  <a:cubicBezTo>
                    <a:pt x="2742" y="5419"/>
                    <a:pt x="2111" y="4726"/>
                    <a:pt x="2111" y="3844"/>
                  </a:cubicBezTo>
                  <a:cubicBezTo>
                    <a:pt x="2111" y="2868"/>
                    <a:pt x="2899" y="2080"/>
                    <a:pt x="3907" y="2080"/>
                  </a:cubicBezTo>
                  <a:close/>
                  <a:moveTo>
                    <a:pt x="4569" y="1"/>
                  </a:moveTo>
                  <a:cubicBezTo>
                    <a:pt x="2048" y="1"/>
                    <a:pt x="1" y="2048"/>
                    <a:pt x="1" y="4569"/>
                  </a:cubicBezTo>
                  <a:cubicBezTo>
                    <a:pt x="1" y="7089"/>
                    <a:pt x="2048" y="9137"/>
                    <a:pt x="4569" y="9137"/>
                  </a:cubicBezTo>
                  <a:cubicBezTo>
                    <a:pt x="7089" y="9137"/>
                    <a:pt x="9137" y="7089"/>
                    <a:pt x="9137" y="4569"/>
                  </a:cubicBezTo>
                  <a:cubicBezTo>
                    <a:pt x="9137" y="2048"/>
                    <a:pt x="7089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9" name="Google Shape;7369;p73"/>
          <p:cNvGrpSpPr/>
          <p:nvPr/>
        </p:nvGrpSpPr>
        <p:grpSpPr>
          <a:xfrm>
            <a:off x="886062" y="3820354"/>
            <a:ext cx="355258" cy="270410"/>
            <a:chOff x="-47523400" y="3973950"/>
            <a:chExt cx="300100" cy="228425"/>
          </a:xfrm>
        </p:grpSpPr>
        <p:sp>
          <p:nvSpPr>
            <p:cNvPr id="7370" name="Google Shape;7370;p73"/>
            <p:cNvSpPr/>
            <p:nvPr/>
          </p:nvSpPr>
          <p:spPr>
            <a:xfrm>
              <a:off x="-47417075" y="4061375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0"/>
                  </a:moveTo>
                  <a:lnTo>
                    <a:pt x="0" y="630"/>
                  </a:lnTo>
                  <a:cubicBezTo>
                    <a:pt x="284" y="536"/>
                    <a:pt x="504" y="315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73"/>
            <p:cNvSpPr/>
            <p:nvPr/>
          </p:nvSpPr>
          <p:spPr>
            <a:xfrm>
              <a:off x="-47417875" y="4061375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356" y="0"/>
                  </a:moveTo>
                  <a:cubicBezTo>
                    <a:pt x="1261" y="693"/>
                    <a:pt x="694" y="1260"/>
                    <a:pt x="1" y="1386"/>
                  </a:cubicBezTo>
                  <a:lnTo>
                    <a:pt x="1" y="2111"/>
                  </a:lnTo>
                  <a:lnTo>
                    <a:pt x="2112" y="2111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73"/>
            <p:cNvSpPr/>
            <p:nvPr/>
          </p:nvSpPr>
          <p:spPr>
            <a:xfrm>
              <a:off x="-47453300" y="40267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45"/>
                    <a:pt x="284" y="1891"/>
                    <a:pt x="693" y="2049"/>
                  </a:cubicBezTo>
                  <a:lnTo>
                    <a:pt x="693" y="1072"/>
                  </a:lnTo>
                  <a:cubicBezTo>
                    <a:pt x="693" y="883"/>
                    <a:pt x="851" y="725"/>
                    <a:pt x="1071" y="725"/>
                  </a:cubicBezTo>
                  <a:lnTo>
                    <a:pt x="2048" y="725"/>
                  </a:lnTo>
                  <a:cubicBezTo>
                    <a:pt x="1922" y="284"/>
                    <a:pt x="1512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73"/>
            <p:cNvSpPr/>
            <p:nvPr/>
          </p:nvSpPr>
          <p:spPr>
            <a:xfrm>
              <a:off x="-47506875" y="3973950"/>
              <a:ext cx="264675" cy="174875"/>
            </a:xfrm>
            <a:custGeom>
              <a:avLst/>
              <a:gdLst/>
              <a:ahLst/>
              <a:cxnLst/>
              <a:rect l="l" t="t" r="r" b="b"/>
              <a:pathLst>
                <a:path w="10587" h="6995" extrusionOk="0">
                  <a:moveTo>
                    <a:pt x="8854" y="1418"/>
                  </a:moveTo>
                  <a:cubicBezTo>
                    <a:pt x="9074" y="1418"/>
                    <a:pt x="9232" y="1575"/>
                    <a:pt x="9232" y="1764"/>
                  </a:cubicBezTo>
                  <a:cubicBezTo>
                    <a:pt x="9232" y="1953"/>
                    <a:pt x="9074" y="2111"/>
                    <a:pt x="8854" y="2111"/>
                  </a:cubicBezTo>
                  <a:lnTo>
                    <a:pt x="7436" y="2111"/>
                  </a:lnTo>
                  <a:cubicBezTo>
                    <a:pt x="7247" y="2111"/>
                    <a:pt x="7089" y="1953"/>
                    <a:pt x="7089" y="1764"/>
                  </a:cubicBezTo>
                  <a:cubicBezTo>
                    <a:pt x="7089" y="1575"/>
                    <a:pt x="7247" y="1418"/>
                    <a:pt x="7436" y="1418"/>
                  </a:cubicBezTo>
                  <a:close/>
                  <a:moveTo>
                    <a:pt x="8854" y="2772"/>
                  </a:moveTo>
                  <a:cubicBezTo>
                    <a:pt x="9074" y="2772"/>
                    <a:pt x="9232" y="2930"/>
                    <a:pt x="9232" y="3151"/>
                  </a:cubicBezTo>
                  <a:cubicBezTo>
                    <a:pt x="9232" y="3340"/>
                    <a:pt x="9074" y="3497"/>
                    <a:pt x="8854" y="3497"/>
                  </a:cubicBezTo>
                  <a:lnTo>
                    <a:pt x="7436" y="3497"/>
                  </a:lnTo>
                  <a:cubicBezTo>
                    <a:pt x="7247" y="3497"/>
                    <a:pt x="7089" y="3340"/>
                    <a:pt x="7089" y="3151"/>
                  </a:cubicBezTo>
                  <a:cubicBezTo>
                    <a:pt x="7089" y="2930"/>
                    <a:pt x="7247" y="2772"/>
                    <a:pt x="7436" y="2772"/>
                  </a:cubicBezTo>
                  <a:close/>
                  <a:moveTo>
                    <a:pt x="8854" y="4190"/>
                  </a:moveTo>
                  <a:cubicBezTo>
                    <a:pt x="9074" y="4190"/>
                    <a:pt x="9232" y="4348"/>
                    <a:pt x="9232" y="4568"/>
                  </a:cubicBezTo>
                  <a:cubicBezTo>
                    <a:pt x="9232" y="4757"/>
                    <a:pt x="9074" y="4915"/>
                    <a:pt x="8854" y="4915"/>
                  </a:cubicBezTo>
                  <a:lnTo>
                    <a:pt x="7436" y="4915"/>
                  </a:lnTo>
                  <a:cubicBezTo>
                    <a:pt x="7247" y="4915"/>
                    <a:pt x="7089" y="4757"/>
                    <a:pt x="7089" y="4568"/>
                  </a:cubicBezTo>
                  <a:cubicBezTo>
                    <a:pt x="7089" y="4348"/>
                    <a:pt x="7247" y="4190"/>
                    <a:pt x="7436" y="4190"/>
                  </a:cubicBezTo>
                  <a:close/>
                  <a:moveTo>
                    <a:pt x="3246" y="1355"/>
                  </a:moveTo>
                  <a:cubicBezTo>
                    <a:pt x="4096" y="1355"/>
                    <a:pt x="4821" y="1953"/>
                    <a:pt x="4979" y="2772"/>
                  </a:cubicBezTo>
                  <a:lnTo>
                    <a:pt x="6081" y="2772"/>
                  </a:lnTo>
                  <a:cubicBezTo>
                    <a:pt x="6270" y="2772"/>
                    <a:pt x="6428" y="2930"/>
                    <a:pt x="6428" y="3151"/>
                  </a:cubicBezTo>
                  <a:lnTo>
                    <a:pt x="6428" y="5986"/>
                  </a:lnTo>
                  <a:lnTo>
                    <a:pt x="6396" y="5986"/>
                  </a:lnTo>
                  <a:cubicBezTo>
                    <a:pt x="6396" y="6175"/>
                    <a:pt x="6239" y="6333"/>
                    <a:pt x="6018" y="6333"/>
                  </a:cubicBezTo>
                  <a:lnTo>
                    <a:pt x="3246" y="6333"/>
                  </a:lnTo>
                  <a:cubicBezTo>
                    <a:pt x="3025" y="6333"/>
                    <a:pt x="2868" y="6175"/>
                    <a:pt x="2868" y="5986"/>
                  </a:cubicBezTo>
                  <a:lnTo>
                    <a:pt x="2868" y="4883"/>
                  </a:lnTo>
                  <a:cubicBezTo>
                    <a:pt x="2080" y="4726"/>
                    <a:pt x="1450" y="4001"/>
                    <a:pt x="1450" y="3151"/>
                  </a:cubicBezTo>
                  <a:cubicBezTo>
                    <a:pt x="1450" y="2142"/>
                    <a:pt x="2238" y="1355"/>
                    <a:pt x="3246" y="1355"/>
                  </a:cubicBezTo>
                  <a:close/>
                  <a:moveTo>
                    <a:pt x="8854" y="5608"/>
                  </a:moveTo>
                  <a:cubicBezTo>
                    <a:pt x="9074" y="5608"/>
                    <a:pt x="9232" y="5765"/>
                    <a:pt x="9232" y="5986"/>
                  </a:cubicBezTo>
                  <a:cubicBezTo>
                    <a:pt x="9232" y="6175"/>
                    <a:pt x="9074" y="6333"/>
                    <a:pt x="8854" y="6333"/>
                  </a:cubicBezTo>
                  <a:lnTo>
                    <a:pt x="7436" y="6333"/>
                  </a:lnTo>
                  <a:cubicBezTo>
                    <a:pt x="7247" y="6333"/>
                    <a:pt x="7089" y="6175"/>
                    <a:pt x="7089" y="5986"/>
                  </a:cubicBezTo>
                  <a:cubicBezTo>
                    <a:pt x="7089" y="5765"/>
                    <a:pt x="7247" y="5608"/>
                    <a:pt x="7436" y="5608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94"/>
                  </a:lnTo>
                  <a:lnTo>
                    <a:pt x="10586" y="6994"/>
                  </a:lnTo>
                  <a:lnTo>
                    <a:pt x="10586" y="347"/>
                  </a:lnTo>
                  <a:cubicBezTo>
                    <a:pt x="10586" y="158"/>
                    <a:pt x="10429" y="0"/>
                    <a:pt x="10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73"/>
            <p:cNvSpPr/>
            <p:nvPr/>
          </p:nvSpPr>
          <p:spPr>
            <a:xfrm>
              <a:off x="-47523400" y="4166900"/>
              <a:ext cx="300100" cy="35475"/>
            </a:xfrm>
            <a:custGeom>
              <a:avLst/>
              <a:gdLst/>
              <a:ahLst/>
              <a:cxnLst/>
              <a:rect l="l" t="t" r="r" b="b"/>
              <a:pathLst>
                <a:path w="12004" h="1419" extrusionOk="0">
                  <a:moveTo>
                    <a:pt x="0" y="1"/>
                  </a:move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11657" y="1418"/>
                  </a:lnTo>
                  <a:cubicBezTo>
                    <a:pt x="11846" y="1418"/>
                    <a:pt x="12004" y="1261"/>
                    <a:pt x="12004" y="1040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5" name="Google Shape;7375;p73"/>
          <p:cNvGrpSpPr/>
          <p:nvPr/>
        </p:nvGrpSpPr>
        <p:grpSpPr>
          <a:xfrm>
            <a:off x="3091183" y="2903353"/>
            <a:ext cx="354341" cy="357596"/>
            <a:chOff x="-45673275" y="3199325"/>
            <a:chExt cx="299325" cy="302075"/>
          </a:xfrm>
        </p:grpSpPr>
        <p:sp>
          <p:nvSpPr>
            <p:cNvPr id="7376" name="Google Shape;7376;p73"/>
            <p:cNvSpPr/>
            <p:nvPr/>
          </p:nvSpPr>
          <p:spPr>
            <a:xfrm>
              <a:off x="-45672500" y="3199325"/>
              <a:ext cx="298550" cy="194175"/>
            </a:xfrm>
            <a:custGeom>
              <a:avLst/>
              <a:gdLst/>
              <a:ahLst/>
              <a:cxnLst/>
              <a:rect l="l" t="t" r="r" b="b"/>
              <a:pathLst>
                <a:path w="11942" h="7767" extrusionOk="0">
                  <a:moveTo>
                    <a:pt x="5947" y="0"/>
                  </a:moveTo>
                  <a:cubicBezTo>
                    <a:pt x="5884" y="0"/>
                    <a:pt x="5829" y="16"/>
                    <a:pt x="5798" y="47"/>
                  </a:cubicBezTo>
                  <a:lnTo>
                    <a:pt x="158" y="3607"/>
                  </a:lnTo>
                  <a:cubicBezTo>
                    <a:pt x="32" y="3670"/>
                    <a:pt x="1" y="3765"/>
                    <a:pt x="1" y="3922"/>
                  </a:cubicBezTo>
                  <a:cubicBezTo>
                    <a:pt x="1" y="4017"/>
                    <a:pt x="64" y="4143"/>
                    <a:pt x="158" y="4237"/>
                  </a:cubicBezTo>
                  <a:lnTo>
                    <a:pt x="5735" y="7735"/>
                  </a:lnTo>
                  <a:cubicBezTo>
                    <a:pt x="5798" y="7766"/>
                    <a:pt x="5861" y="7766"/>
                    <a:pt x="5955" y="7766"/>
                  </a:cubicBezTo>
                  <a:cubicBezTo>
                    <a:pt x="6018" y="7766"/>
                    <a:pt x="6050" y="7766"/>
                    <a:pt x="6144" y="7735"/>
                  </a:cubicBezTo>
                  <a:lnTo>
                    <a:pt x="11784" y="4237"/>
                  </a:lnTo>
                  <a:cubicBezTo>
                    <a:pt x="11878" y="4143"/>
                    <a:pt x="11941" y="4080"/>
                    <a:pt x="11941" y="3922"/>
                  </a:cubicBezTo>
                  <a:cubicBezTo>
                    <a:pt x="11941" y="3796"/>
                    <a:pt x="11847" y="3670"/>
                    <a:pt x="11784" y="3607"/>
                  </a:cubicBezTo>
                  <a:lnTo>
                    <a:pt x="6144" y="47"/>
                  </a:lnTo>
                  <a:cubicBezTo>
                    <a:pt x="6081" y="16"/>
                    <a:pt x="6010" y="0"/>
                    <a:pt x="5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73"/>
            <p:cNvSpPr/>
            <p:nvPr/>
          </p:nvSpPr>
          <p:spPr>
            <a:xfrm>
              <a:off x="-45673275" y="3387150"/>
              <a:ext cx="299325" cy="114250"/>
            </a:xfrm>
            <a:custGeom>
              <a:avLst/>
              <a:gdLst/>
              <a:ahLst/>
              <a:cxnLst/>
              <a:rect l="l" t="t" r="r" b="b"/>
              <a:pathLst>
                <a:path w="11973" h="4570" extrusionOk="0">
                  <a:moveTo>
                    <a:pt x="693" y="1"/>
                  </a:moveTo>
                  <a:lnTo>
                    <a:pt x="158" y="348"/>
                  </a:lnTo>
                  <a:cubicBezTo>
                    <a:pt x="32" y="411"/>
                    <a:pt x="0" y="505"/>
                    <a:pt x="0" y="663"/>
                  </a:cubicBezTo>
                  <a:cubicBezTo>
                    <a:pt x="0" y="789"/>
                    <a:pt x="63" y="883"/>
                    <a:pt x="158" y="978"/>
                  </a:cubicBezTo>
                  <a:lnTo>
                    <a:pt x="5797" y="4506"/>
                  </a:lnTo>
                  <a:cubicBezTo>
                    <a:pt x="5829" y="4569"/>
                    <a:pt x="5892" y="4569"/>
                    <a:pt x="5986" y="4569"/>
                  </a:cubicBezTo>
                  <a:cubicBezTo>
                    <a:pt x="6049" y="4569"/>
                    <a:pt x="6112" y="4569"/>
                    <a:pt x="6175" y="4506"/>
                  </a:cubicBezTo>
                  <a:lnTo>
                    <a:pt x="11815" y="978"/>
                  </a:lnTo>
                  <a:cubicBezTo>
                    <a:pt x="11941" y="883"/>
                    <a:pt x="11972" y="820"/>
                    <a:pt x="11972" y="663"/>
                  </a:cubicBezTo>
                  <a:cubicBezTo>
                    <a:pt x="11972" y="537"/>
                    <a:pt x="11878" y="411"/>
                    <a:pt x="11815" y="348"/>
                  </a:cubicBezTo>
                  <a:lnTo>
                    <a:pt x="11248" y="1"/>
                  </a:lnTo>
                  <a:lnTo>
                    <a:pt x="6175" y="3151"/>
                  </a:lnTo>
                  <a:cubicBezTo>
                    <a:pt x="6144" y="3183"/>
                    <a:pt x="6049" y="3183"/>
                    <a:pt x="5986" y="3183"/>
                  </a:cubicBezTo>
                  <a:cubicBezTo>
                    <a:pt x="5892" y="3183"/>
                    <a:pt x="5860" y="3183"/>
                    <a:pt x="5797" y="3151"/>
                  </a:cubicBezTo>
                  <a:lnTo>
                    <a:pt x="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73"/>
            <p:cNvSpPr/>
            <p:nvPr/>
          </p:nvSpPr>
          <p:spPr>
            <a:xfrm>
              <a:off x="-45673275" y="3334400"/>
              <a:ext cx="299325" cy="113425"/>
            </a:xfrm>
            <a:custGeom>
              <a:avLst/>
              <a:gdLst/>
              <a:ahLst/>
              <a:cxnLst/>
              <a:rect l="l" t="t" r="r" b="b"/>
              <a:pathLst>
                <a:path w="11973" h="4537" extrusionOk="0">
                  <a:moveTo>
                    <a:pt x="693" y="0"/>
                  </a:moveTo>
                  <a:lnTo>
                    <a:pt x="158" y="378"/>
                  </a:lnTo>
                  <a:cubicBezTo>
                    <a:pt x="32" y="441"/>
                    <a:pt x="0" y="536"/>
                    <a:pt x="0" y="693"/>
                  </a:cubicBezTo>
                  <a:cubicBezTo>
                    <a:pt x="0" y="851"/>
                    <a:pt x="63" y="914"/>
                    <a:pt x="158" y="1008"/>
                  </a:cubicBezTo>
                  <a:lnTo>
                    <a:pt x="5797" y="4505"/>
                  </a:lnTo>
                  <a:cubicBezTo>
                    <a:pt x="5829" y="4537"/>
                    <a:pt x="5892" y="4537"/>
                    <a:pt x="5986" y="4537"/>
                  </a:cubicBezTo>
                  <a:cubicBezTo>
                    <a:pt x="6049" y="4537"/>
                    <a:pt x="6112" y="4537"/>
                    <a:pt x="6175" y="4505"/>
                  </a:cubicBezTo>
                  <a:lnTo>
                    <a:pt x="11815" y="1008"/>
                  </a:lnTo>
                  <a:cubicBezTo>
                    <a:pt x="11941" y="914"/>
                    <a:pt x="11972" y="851"/>
                    <a:pt x="11972" y="693"/>
                  </a:cubicBezTo>
                  <a:cubicBezTo>
                    <a:pt x="11972" y="536"/>
                    <a:pt x="11878" y="441"/>
                    <a:pt x="11815" y="378"/>
                  </a:cubicBezTo>
                  <a:lnTo>
                    <a:pt x="11248" y="0"/>
                  </a:lnTo>
                  <a:lnTo>
                    <a:pt x="6175" y="3214"/>
                  </a:lnTo>
                  <a:cubicBezTo>
                    <a:pt x="6144" y="3245"/>
                    <a:pt x="6049" y="3245"/>
                    <a:pt x="5986" y="3245"/>
                  </a:cubicBezTo>
                  <a:cubicBezTo>
                    <a:pt x="5892" y="3245"/>
                    <a:pt x="5860" y="3245"/>
                    <a:pt x="5797" y="3214"/>
                  </a:cubicBez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9" name="Google Shape;7379;p73"/>
          <p:cNvGrpSpPr/>
          <p:nvPr/>
        </p:nvGrpSpPr>
        <p:grpSpPr>
          <a:xfrm>
            <a:off x="3090251" y="3361602"/>
            <a:ext cx="356205" cy="314240"/>
            <a:chOff x="-45674075" y="3586425"/>
            <a:chExt cx="300900" cy="265450"/>
          </a:xfrm>
        </p:grpSpPr>
        <p:sp>
          <p:nvSpPr>
            <p:cNvPr id="7380" name="Google Shape;7380;p73"/>
            <p:cNvSpPr/>
            <p:nvPr/>
          </p:nvSpPr>
          <p:spPr>
            <a:xfrm>
              <a:off x="-45674075" y="3586425"/>
              <a:ext cx="300125" cy="70925"/>
            </a:xfrm>
            <a:custGeom>
              <a:avLst/>
              <a:gdLst/>
              <a:ahLst/>
              <a:cxnLst/>
              <a:rect l="l" t="t" r="r" b="b"/>
              <a:pathLst>
                <a:path w="12005" h="2837" extrusionOk="0">
                  <a:moveTo>
                    <a:pt x="6018" y="1418"/>
                  </a:moveTo>
                  <a:cubicBezTo>
                    <a:pt x="6207" y="1418"/>
                    <a:pt x="6365" y="1576"/>
                    <a:pt x="6365" y="1765"/>
                  </a:cubicBezTo>
                  <a:cubicBezTo>
                    <a:pt x="6365" y="1986"/>
                    <a:pt x="6207" y="2143"/>
                    <a:pt x="6018" y="2143"/>
                  </a:cubicBezTo>
                  <a:lnTo>
                    <a:pt x="5294" y="2143"/>
                  </a:lnTo>
                  <a:cubicBezTo>
                    <a:pt x="5105" y="2143"/>
                    <a:pt x="4947" y="1986"/>
                    <a:pt x="4947" y="1765"/>
                  </a:cubicBezTo>
                  <a:cubicBezTo>
                    <a:pt x="4947" y="1576"/>
                    <a:pt x="5105" y="1418"/>
                    <a:pt x="5294" y="1418"/>
                  </a:cubicBezTo>
                  <a:close/>
                  <a:moveTo>
                    <a:pt x="8129" y="1418"/>
                  </a:moveTo>
                  <a:cubicBezTo>
                    <a:pt x="8318" y="1418"/>
                    <a:pt x="8476" y="1576"/>
                    <a:pt x="8476" y="1765"/>
                  </a:cubicBezTo>
                  <a:cubicBezTo>
                    <a:pt x="8476" y="1986"/>
                    <a:pt x="8318" y="2143"/>
                    <a:pt x="8129" y="2143"/>
                  </a:cubicBezTo>
                  <a:lnTo>
                    <a:pt x="7436" y="2143"/>
                  </a:lnTo>
                  <a:cubicBezTo>
                    <a:pt x="7215" y="2143"/>
                    <a:pt x="7089" y="1986"/>
                    <a:pt x="7089" y="1765"/>
                  </a:cubicBezTo>
                  <a:cubicBezTo>
                    <a:pt x="7089" y="1576"/>
                    <a:pt x="7215" y="1418"/>
                    <a:pt x="7436" y="1418"/>
                  </a:cubicBezTo>
                  <a:close/>
                  <a:moveTo>
                    <a:pt x="10240" y="1418"/>
                  </a:moveTo>
                  <a:cubicBezTo>
                    <a:pt x="10429" y="1418"/>
                    <a:pt x="10587" y="1576"/>
                    <a:pt x="10587" y="1765"/>
                  </a:cubicBezTo>
                  <a:cubicBezTo>
                    <a:pt x="10587" y="1986"/>
                    <a:pt x="10429" y="2143"/>
                    <a:pt x="10240" y="2143"/>
                  </a:cubicBezTo>
                  <a:lnTo>
                    <a:pt x="9515" y="2143"/>
                  </a:lnTo>
                  <a:cubicBezTo>
                    <a:pt x="9326" y="2143"/>
                    <a:pt x="9169" y="1986"/>
                    <a:pt x="9169" y="1765"/>
                  </a:cubicBezTo>
                  <a:cubicBezTo>
                    <a:pt x="9169" y="1576"/>
                    <a:pt x="9326" y="1418"/>
                    <a:pt x="9515" y="1418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73"/>
                    <a:pt x="1" y="1072"/>
                  </a:cubicBezTo>
                  <a:lnTo>
                    <a:pt x="1" y="2836"/>
                  </a:lnTo>
                  <a:lnTo>
                    <a:pt x="12004" y="2836"/>
                  </a:lnTo>
                  <a:lnTo>
                    <a:pt x="12004" y="1072"/>
                  </a:lnTo>
                  <a:cubicBezTo>
                    <a:pt x="12004" y="473"/>
                    <a:pt x="11532" y="1"/>
                    <a:pt x="109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73"/>
            <p:cNvSpPr/>
            <p:nvPr/>
          </p:nvSpPr>
          <p:spPr>
            <a:xfrm>
              <a:off x="-45673275" y="3675425"/>
              <a:ext cx="300100" cy="176450"/>
            </a:xfrm>
            <a:custGeom>
              <a:avLst/>
              <a:gdLst/>
              <a:ahLst/>
              <a:cxnLst/>
              <a:rect l="l" t="t" r="r" b="b"/>
              <a:pathLst>
                <a:path w="12004" h="7058" extrusionOk="0">
                  <a:moveTo>
                    <a:pt x="3852" y="1387"/>
                  </a:moveTo>
                  <a:cubicBezTo>
                    <a:pt x="3946" y="1387"/>
                    <a:pt x="4049" y="1418"/>
                    <a:pt x="4128" y="1481"/>
                  </a:cubicBezTo>
                  <a:cubicBezTo>
                    <a:pt x="4254" y="1607"/>
                    <a:pt x="4254" y="1828"/>
                    <a:pt x="4128" y="2017"/>
                  </a:cubicBezTo>
                  <a:lnTo>
                    <a:pt x="2993" y="3151"/>
                  </a:lnTo>
                  <a:lnTo>
                    <a:pt x="4128" y="4317"/>
                  </a:lnTo>
                  <a:cubicBezTo>
                    <a:pt x="4254" y="4443"/>
                    <a:pt x="4254" y="4695"/>
                    <a:pt x="4128" y="4852"/>
                  </a:cubicBezTo>
                  <a:cubicBezTo>
                    <a:pt x="4064" y="4900"/>
                    <a:pt x="3978" y="4923"/>
                    <a:pt x="3887" y="4923"/>
                  </a:cubicBezTo>
                  <a:cubicBezTo>
                    <a:pt x="3797" y="4923"/>
                    <a:pt x="3702" y="4900"/>
                    <a:pt x="3623" y="4852"/>
                  </a:cubicBezTo>
                  <a:lnTo>
                    <a:pt x="2206" y="3435"/>
                  </a:lnTo>
                  <a:cubicBezTo>
                    <a:pt x="2080" y="3309"/>
                    <a:pt x="2080" y="3057"/>
                    <a:pt x="2206" y="2899"/>
                  </a:cubicBezTo>
                  <a:lnTo>
                    <a:pt x="3623" y="1481"/>
                  </a:lnTo>
                  <a:cubicBezTo>
                    <a:pt x="3671" y="1418"/>
                    <a:pt x="3757" y="1387"/>
                    <a:pt x="3852" y="1387"/>
                  </a:cubicBezTo>
                  <a:close/>
                  <a:moveTo>
                    <a:pt x="8070" y="1450"/>
                  </a:moveTo>
                  <a:cubicBezTo>
                    <a:pt x="8168" y="1450"/>
                    <a:pt x="8270" y="1481"/>
                    <a:pt x="8349" y="1544"/>
                  </a:cubicBezTo>
                  <a:lnTo>
                    <a:pt x="9767" y="2962"/>
                  </a:lnTo>
                  <a:cubicBezTo>
                    <a:pt x="9861" y="3025"/>
                    <a:pt x="9861" y="3246"/>
                    <a:pt x="9767" y="3435"/>
                  </a:cubicBezTo>
                  <a:lnTo>
                    <a:pt x="8349" y="4852"/>
                  </a:lnTo>
                  <a:cubicBezTo>
                    <a:pt x="8286" y="4900"/>
                    <a:pt x="8192" y="4923"/>
                    <a:pt x="8093" y="4923"/>
                  </a:cubicBezTo>
                  <a:cubicBezTo>
                    <a:pt x="7995" y="4923"/>
                    <a:pt x="7892" y="4900"/>
                    <a:pt x="7814" y="4852"/>
                  </a:cubicBezTo>
                  <a:cubicBezTo>
                    <a:pt x="7719" y="4726"/>
                    <a:pt x="7719" y="4474"/>
                    <a:pt x="7814" y="4317"/>
                  </a:cubicBezTo>
                  <a:lnTo>
                    <a:pt x="8979" y="3183"/>
                  </a:lnTo>
                  <a:lnTo>
                    <a:pt x="7814" y="2049"/>
                  </a:lnTo>
                  <a:cubicBezTo>
                    <a:pt x="7719" y="1923"/>
                    <a:pt x="7719" y="1702"/>
                    <a:pt x="7814" y="1544"/>
                  </a:cubicBezTo>
                  <a:cubicBezTo>
                    <a:pt x="7877" y="1481"/>
                    <a:pt x="7971" y="1450"/>
                    <a:pt x="8070" y="1450"/>
                  </a:cubicBezTo>
                  <a:close/>
                  <a:moveTo>
                    <a:pt x="6704" y="737"/>
                  </a:moveTo>
                  <a:cubicBezTo>
                    <a:pt x="6738" y="737"/>
                    <a:pt x="6773" y="744"/>
                    <a:pt x="6805" y="757"/>
                  </a:cubicBezTo>
                  <a:cubicBezTo>
                    <a:pt x="6994" y="788"/>
                    <a:pt x="7089" y="977"/>
                    <a:pt x="7057" y="1166"/>
                  </a:cubicBezTo>
                  <a:lnTo>
                    <a:pt x="5608" y="5388"/>
                  </a:lnTo>
                  <a:cubicBezTo>
                    <a:pt x="5553" y="5553"/>
                    <a:pt x="5402" y="5646"/>
                    <a:pt x="5260" y="5646"/>
                  </a:cubicBezTo>
                  <a:cubicBezTo>
                    <a:pt x="5239" y="5646"/>
                    <a:pt x="5219" y="5644"/>
                    <a:pt x="5199" y="5640"/>
                  </a:cubicBezTo>
                  <a:cubicBezTo>
                    <a:pt x="4978" y="5546"/>
                    <a:pt x="4915" y="5357"/>
                    <a:pt x="4947" y="5199"/>
                  </a:cubicBezTo>
                  <a:lnTo>
                    <a:pt x="6364" y="977"/>
                  </a:lnTo>
                  <a:cubicBezTo>
                    <a:pt x="6439" y="828"/>
                    <a:pt x="6573" y="737"/>
                    <a:pt x="6704" y="737"/>
                  </a:cubicBezTo>
                  <a:close/>
                  <a:moveTo>
                    <a:pt x="0" y="1"/>
                  </a:moveTo>
                  <a:lnTo>
                    <a:pt x="0" y="5987"/>
                  </a:lnTo>
                  <a:cubicBezTo>
                    <a:pt x="0" y="6585"/>
                    <a:pt x="473" y="7058"/>
                    <a:pt x="1040" y="7058"/>
                  </a:cubicBezTo>
                  <a:lnTo>
                    <a:pt x="10933" y="7058"/>
                  </a:lnTo>
                  <a:cubicBezTo>
                    <a:pt x="11531" y="7058"/>
                    <a:pt x="12004" y="6585"/>
                    <a:pt x="12004" y="5987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2" name="Google Shape;7382;p73"/>
          <p:cNvGrpSpPr/>
          <p:nvPr/>
        </p:nvGrpSpPr>
        <p:grpSpPr>
          <a:xfrm>
            <a:off x="3091183" y="3777441"/>
            <a:ext cx="354341" cy="356205"/>
            <a:chOff x="-45673275" y="3937700"/>
            <a:chExt cx="299325" cy="300900"/>
          </a:xfrm>
        </p:grpSpPr>
        <p:sp>
          <p:nvSpPr>
            <p:cNvPr id="7383" name="Google Shape;7383;p73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73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73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73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73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73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9" name="Google Shape;7389;p73"/>
          <p:cNvGrpSpPr/>
          <p:nvPr/>
        </p:nvGrpSpPr>
        <p:grpSpPr>
          <a:xfrm>
            <a:off x="2205349" y="4270225"/>
            <a:ext cx="356205" cy="356205"/>
            <a:chOff x="-44512325" y="3176075"/>
            <a:chExt cx="300900" cy="300900"/>
          </a:xfrm>
        </p:grpSpPr>
        <p:sp>
          <p:nvSpPr>
            <p:cNvPr id="7390" name="Google Shape;7390;p73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73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73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3" name="Google Shape;7393;p73"/>
          <p:cNvGrpSpPr/>
          <p:nvPr/>
        </p:nvGrpSpPr>
        <p:grpSpPr>
          <a:xfrm>
            <a:off x="2608689" y="1539249"/>
            <a:ext cx="354341" cy="354341"/>
            <a:chOff x="-49027775" y="3183175"/>
            <a:chExt cx="299325" cy="299325"/>
          </a:xfrm>
        </p:grpSpPr>
        <p:sp>
          <p:nvSpPr>
            <p:cNvPr id="7394" name="Google Shape;7394;p73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73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73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73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8" name="Google Shape;7398;p73"/>
          <p:cNvGrpSpPr/>
          <p:nvPr/>
        </p:nvGrpSpPr>
        <p:grpSpPr>
          <a:xfrm>
            <a:off x="2608230" y="1974651"/>
            <a:ext cx="355258" cy="357152"/>
            <a:chOff x="-49027775" y="3550975"/>
            <a:chExt cx="300100" cy="301700"/>
          </a:xfrm>
        </p:grpSpPr>
        <p:sp>
          <p:nvSpPr>
            <p:cNvPr id="7399" name="Google Shape;7399;p73"/>
            <p:cNvSpPr/>
            <p:nvPr/>
          </p:nvSpPr>
          <p:spPr>
            <a:xfrm>
              <a:off x="-48941125" y="3613200"/>
              <a:ext cx="74050" cy="26825"/>
            </a:xfrm>
            <a:custGeom>
              <a:avLst/>
              <a:gdLst/>
              <a:ahLst/>
              <a:cxnLst/>
              <a:rect l="l" t="t" r="r" b="b"/>
              <a:pathLst>
                <a:path w="2962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702" y="107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73"/>
            <p:cNvSpPr/>
            <p:nvPr/>
          </p:nvSpPr>
          <p:spPr>
            <a:xfrm>
              <a:off x="-488710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670" y="1072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73"/>
            <p:cNvSpPr/>
            <p:nvPr/>
          </p:nvSpPr>
          <p:spPr>
            <a:xfrm>
              <a:off x="-48893075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0" y="1"/>
                  </a:moveTo>
                  <a:lnTo>
                    <a:pt x="2142" y="1734"/>
                  </a:lnTo>
                  <a:lnTo>
                    <a:pt x="3812" y="1734"/>
                  </a:ln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73"/>
            <p:cNvSpPr/>
            <p:nvPr/>
          </p:nvSpPr>
          <p:spPr>
            <a:xfrm>
              <a:off x="-49027775" y="3550975"/>
              <a:ext cx="100050" cy="87475"/>
            </a:xfrm>
            <a:custGeom>
              <a:avLst/>
              <a:gdLst/>
              <a:ahLst/>
              <a:cxnLst/>
              <a:rect l="l" t="t" r="r" b="b"/>
              <a:pathLst>
                <a:path w="4002" h="3499" extrusionOk="0">
                  <a:moveTo>
                    <a:pt x="2112" y="1797"/>
                  </a:moveTo>
                  <a:cubicBezTo>
                    <a:pt x="2332" y="1797"/>
                    <a:pt x="2490" y="1923"/>
                    <a:pt x="2490" y="2143"/>
                  </a:cubicBezTo>
                  <a:cubicBezTo>
                    <a:pt x="2490" y="2332"/>
                    <a:pt x="2332" y="2490"/>
                    <a:pt x="2112" y="2490"/>
                  </a:cubicBezTo>
                  <a:cubicBezTo>
                    <a:pt x="1923" y="2490"/>
                    <a:pt x="1765" y="2332"/>
                    <a:pt x="1765" y="2143"/>
                  </a:cubicBezTo>
                  <a:cubicBezTo>
                    <a:pt x="1765" y="1923"/>
                    <a:pt x="1923" y="1797"/>
                    <a:pt x="2112" y="1797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3498"/>
                  </a:lnTo>
                  <a:lnTo>
                    <a:pt x="2364" y="3498"/>
                  </a:lnTo>
                  <a:lnTo>
                    <a:pt x="4002" y="2143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73"/>
            <p:cNvSpPr/>
            <p:nvPr/>
          </p:nvSpPr>
          <p:spPr>
            <a:xfrm>
              <a:off x="-48962400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1" y="1"/>
                  </a:moveTo>
                  <a:lnTo>
                    <a:pt x="2111" y="1734"/>
                  </a:lnTo>
                  <a:lnTo>
                    <a:pt x="3813" y="1734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73"/>
            <p:cNvSpPr/>
            <p:nvPr/>
          </p:nvSpPr>
          <p:spPr>
            <a:xfrm>
              <a:off x="-49027775" y="3657325"/>
              <a:ext cx="300100" cy="195350"/>
            </a:xfrm>
            <a:custGeom>
              <a:avLst/>
              <a:gdLst/>
              <a:ahLst/>
              <a:cxnLst/>
              <a:rect l="l" t="t" r="r" b="b"/>
              <a:pathLst>
                <a:path w="12004" h="7814" extrusionOk="0">
                  <a:moveTo>
                    <a:pt x="5987" y="410"/>
                  </a:moveTo>
                  <a:cubicBezTo>
                    <a:pt x="7719" y="410"/>
                    <a:pt x="9137" y="1827"/>
                    <a:pt x="9137" y="3560"/>
                  </a:cubicBezTo>
                  <a:cubicBezTo>
                    <a:pt x="9137" y="5293"/>
                    <a:pt x="7719" y="6711"/>
                    <a:pt x="5987" y="6711"/>
                  </a:cubicBezTo>
                  <a:cubicBezTo>
                    <a:pt x="4254" y="6711"/>
                    <a:pt x="2836" y="5293"/>
                    <a:pt x="2836" y="3560"/>
                  </a:cubicBezTo>
                  <a:cubicBezTo>
                    <a:pt x="2836" y="1827"/>
                    <a:pt x="4254" y="410"/>
                    <a:pt x="5987" y="410"/>
                  </a:cubicBezTo>
                  <a:close/>
                  <a:moveTo>
                    <a:pt x="1" y="0"/>
                  </a:moveTo>
                  <a:lnTo>
                    <a:pt x="1" y="6742"/>
                  </a:lnTo>
                  <a:cubicBezTo>
                    <a:pt x="1" y="7341"/>
                    <a:pt x="473" y="7813"/>
                    <a:pt x="1072" y="7813"/>
                  </a:cubicBezTo>
                  <a:lnTo>
                    <a:pt x="10933" y="7813"/>
                  </a:lnTo>
                  <a:cubicBezTo>
                    <a:pt x="11532" y="7813"/>
                    <a:pt x="12004" y="7341"/>
                    <a:pt x="12004" y="6742"/>
                  </a:cubicBezTo>
                  <a:lnTo>
                    <a:pt x="120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73"/>
            <p:cNvSpPr/>
            <p:nvPr/>
          </p:nvSpPr>
          <p:spPr>
            <a:xfrm>
              <a:off x="-48886775" y="3726625"/>
              <a:ext cx="28375" cy="37050"/>
            </a:xfrm>
            <a:custGeom>
              <a:avLst/>
              <a:gdLst/>
              <a:ahLst/>
              <a:cxnLst/>
              <a:rect l="l" t="t" r="r" b="b"/>
              <a:pathLst>
                <a:path w="1135" h="1482" extrusionOk="0">
                  <a:moveTo>
                    <a:pt x="0" y="1"/>
                  </a:moveTo>
                  <a:lnTo>
                    <a:pt x="0" y="1481"/>
                  </a:lnTo>
                  <a:lnTo>
                    <a:pt x="1134" y="7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73"/>
            <p:cNvSpPr/>
            <p:nvPr/>
          </p:nvSpPr>
          <p:spPr>
            <a:xfrm>
              <a:off x="-48822975" y="3550975"/>
              <a:ext cx="94525" cy="44925"/>
            </a:xfrm>
            <a:custGeom>
              <a:avLst/>
              <a:gdLst/>
              <a:ahLst/>
              <a:cxnLst/>
              <a:rect l="l" t="t" r="r" b="b"/>
              <a:pathLst>
                <a:path w="3781" h="1797" extrusionOk="0">
                  <a:moveTo>
                    <a:pt x="0" y="1"/>
                  </a:moveTo>
                  <a:lnTo>
                    <a:pt x="2111" y="1797"/>
                  </a:lnTo>
                  <a:lnTo>
                    <a:pt x="3781" y="1797"/>
                  </a:lnTo>
                  <a:lnTo>
                    <a:pt x="3781" y="1072"/>
                  </a:lnTo>
                  <a:cubicBezTo>
                    <a:pt x="3781" y="474"/>
                    <a:pt x="3308" y="1"/>
                    <a:pt x="27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73"/>
            <p:cNvSpPr/>
            <p:nvPr/>
          </p:nvSpPr>
          <p:spPr>
            <a:xfrm>
              <a:off x="-48939550" y="3684100"/>
              <a:ext cx="122100" cy="122100"/>
            </a:xfrm>
            <a:custGeom>
              <a:avLst/>
              <a:gdLst/>
              <a:ahLst/>
              <a:cxnLst/>
              <a:rect l="l" t="t" r="r" b="b"/>
              <a:pathLst>
                <a:path w="4884" h="4884" extrusionOk="0">
                  <a:moveTo>
                    <a:pt x="1741" y="757"/>
                  </a:moveTo>
                  <a:cubicBezTo>
                    <a:pt x="1812" y="757"/>
                    <a:pt x="1885" y="777"/>
                    <a:pt x="1954" y="819"/>
                  </a:cubicBezTo>
                  <a:lnTo>
                    <a:pt x="4064" y="2237"/>
                  </a:lnTo>
                  <a:cubicBezTo>
                    <a:pt x="4253" y="2300"/>
                    <a:pt x="4253" y="2615"/>
                    <a:pt x="4064" y="2773"/>
                  </a:cubicBezTo>
                  <a:lnTo>
                    <a:pt x="1954" y="4190"/>
                  </a:lnTo>
                  <a:cubicBezTo>
                    <a:pt x="1885" y="4233"/>
                    <a:pt x="1812" y="4253"/>
                    <a:pt x="1741" y="4253"/>
                  </a:cubicBezTo>
                  <a:cubicBezTo>
                    <a:pt x="1553" y="4253"/>
                    <a:pt x="1387" y="4113"/>
                    <a:pt x="1387" y="3907"/>
                  </a:cubicBezTo>
                  <a:lnTo>
                    <a:pt x="1387" y="1103"/>
                  </a:lnTo>
                  <a:cubicBezTo>
                    <a:pt x="1387" y="897"/>
                    <a:pt x="1553" y="757"/>
                    <a:pt x="1741" y="757"/>
                  </a:cubicBezTo>
                  <a:close/>
                  <a:moveTo>
                    <a:pt x="2458" y="0"/>
                  </a:moveTo>
                  <a:cubicBezTo>
                    <a:pt x="1103" y="0"/>
                    <a:pt x="0" y="1103"/>
                    <a:pt x="0" y="2458"/>
                  </a:cubicBezTo>
                  <a:cubicBezTo>
                    <a:pt x="0" y="3781"/>
                    <a:pt x="1103" y="4884"/>
                    <a:pt x="2458" y="4884"/>
                  </a:cubicBezTo>
                  <a:cubicBezTo>
                    <a:pt x="3781" y="4884"/>
                    <a:pt x="4884" y="3781"/>
                    <a:pt x="4884" y="2458"/>
                  </a:cubicBezTo>
                  <a:cubicBezTo>
                    <a:pt x="4884" y="1103"/>
                    <a:pt x="3812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73"/>
            <p:cNvSpPr/>
            <p:nvPr/>
          </p:nvSpPr>
          <p:spPr>
            <a:xfrm>
              <a:off x="-488017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1" y="1"/>
                  </a:moveTo>
                  <a:lnTo>
                    <a:pt x="1" y="1072"/>
                  </a:lnTo>
                  <a:lnTo>
                    <a:pt x="2931" y="1072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9" name="Google Shape;7409;p73"/>
          <p:cNvGrpSpPr/>
          <p:nvPr/>
        </p:nvGrpSpPr>
        <p:grpSpPr>
          <a:xfrm>
            <a:off x="2606306" y="2411710"/>
            <a:ext cx="359106" cy="355525"/>
            <a:chOff x="-49031025" y="3920175"/>
            <a:chExt cx="303350" cy="300325"/>
          </a:xfrm>
        </p:grpSpPr>
        <p:sp>
          <p:nvSpPr>
            <p:cNvPr id="7410" name="Google Shape;7410;p73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73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73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73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73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73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6" name="Google Shape;7416;p73"/>
          <p:cNvGrpSpPr/>
          <p:nvPr/>
        </p:nvGrpSpPr>
        <p:grpSpPr>
          <a:xfrm>
            <a:off x="1322411" y="2904744"/>
            <a:ext cx="356176" cy="354341"/>
            <a:chOff x="-47155575" y="3200500"/>
            <a:chExt cx="300875" cy="299325"/>
          </a:xfrm>
        </p:grpSpPr>
        <p:sp>
          <p:nvSpPr>
            <p:cNvPr id="7417" name="Google Shape;7417;p73"/>
            <p:cNvSpPr/>
            <p:nvPr/>
          </p:nvSpPr>
          <p:spPr>
            <a:xfrm>
              <a:off x="-46943725" y="3206000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73"/>
            <p:cNvSpPr/>
            <p:nvPr/>
          </p:nvSpPr>
          <p:spPr>
            <a:xfrm>
              <a:off x="-47118575" y="3200500"/>
              <a:ext cx="228450" cy="89025"/>
            </a:xfrm>
            <a:custGeom>
              <a:avLst/>
              <a:gdLst/>
              <a:ahLst/>
              <a:cxnLst/>
              <a:rect l="l" t="t" r="r" b="b"/>
              <a:pathLst>
                <a:path w="9138" h="3561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2143"/>
                  </a:lnTo>
                  <a:lnTo>
                    <a:pt x="2017" y="2143"/>
                  </a:lnTo>
                  <a:cubicBezTo>
                    <a:pt x="2679" y="2143"/>
                    <a:pt x="3246" y="2489"/>
                    <a:pt x="3561" y="3119"/>
                  </a:cubicBezTo>
                  <a:lnTo>
                    <a:pt x="3813" y="3560"/>
                  </a:lnTo>
                  <a:lnTo>
                    <a:pt x="9137" y="3560"/>
                  </a:lnTo>
                  <a:lnTo>
                    <a:pt x="9137" y="2836"/>
                  </a:lnTo>
                  <a:lnTo>
                    <a:pt x="6680" y="2836"/>
                  </a:lnTo>
                  <a:cubicBezTo>
                    <a:pt x="6491" y="2836"/>
                    <a:pt x="6333" y="2678"/>
                    <a:pt x="6333" y="2489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73"/>
            <p:cNvSpPr/>
            <p:nvPr/>
          </p:nvSpPr>
          <p:spPr>
            <a:xfrm>
              <a:off x="-47013825" y="33950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04"/>
                    <a:pt x="536" y="252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73"/>
            <p:cNvSpPr/>
            <p:nvPr/>
          </p:nvSpPr>
          <p:spPr>
            <a:xfrm>
              <a:off x="-47049250" y="33596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13"/>
                    <a:pt x="284" y="1891"/>
                    <a:pt x="725" y="2048"/>
                  </a:cubicBezTo>
                  <a:lnTo>
                    <a:pt x="725" y="1040"/>
                  </a:lnTo>
                  <a:cubicBezTo>
                    <a:pt x="725" y="851"/>
                    <a:pt x="882" y="693"/>
                    <a:pt x="1071" y="693"/>
                  </a:cubicBezTo>
                  <a:lnTo>
                    <a:pt x="2048" y="693"/>
                  </a:lnTo>
                  <a:cubicBezTo>
                    <a:pt x="1890" y="252"/>
                    <a:pt x="1512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73"/>
            <p:cNvSpPr/>
            <p:nvPr/>
          </p:nvSpPr>
          <p:spPr>
            <a:xfrm>
              <a:off x="-47013025" y="33934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355" y="0"/>
                  </a:moveTo>
                  <a:cubicBezTo>
                    <a:pt x="1198" y="725"/>
                    <a:pt x="662" y="1260"/>
                    <a:pt x="0" y="1386"/>
                  </a:cubicBezTo>
                  <a:lnTo>
                    <a:pt x="0" y="2142"/>
                  </a:lnTo>
                  <a:lnTo>
                    <a:pt x="2111" y="2142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73"/>
            <p:cNvSpPr/>
            <p:nvPr/>
          </p:nvSpPr>
          <p:spPr>
            <a:xfrm>
              <a:off x="-47155575" y="3270600"/>
              <a:ext cx="300875" cy="229225"/>
            </a:xfrm>
            <a:custGeom>
              <a:avLst/>
              <a:gdLst/>
              <a:ahLst/>
              <a:cxnLst/>
              <a:rect l="l" t="t" r="r" b="b"/>
              <a:pathLst>
                <a:path w="12035" h="9169" extrusionOk="0">
                  <a:moveTo>
                    <a:pt x="5324" y="2804"/>
                  </a:moveTo>
                  <a:cubicBezTo>
                    <a:pt x="6206" y="2804"/>
                    <a:pt x="6900" y="3403"/>
                    <a:pt x="7057" y="4222"/>
                  </a:cubicBezTo>
                  <a:lnTo>
                    <a:pt x="8160" y="4222"/>
                  </a:lnTo>
                  <a:cubicBezTo>
                    <a:pt x="8349" y="4222"/>
                    <a:pt x="8506" y="4379"/>
                    <a:pt x="8506" y="4568"/>
                  </a:cubicBezTo>
                  <a:lnTo>
                    <a:pt x="8506" y="7404"/>
                  </a:lnTo>
                  <a:lnTo>
                    <a:pt x="8475" y="7404"/>
                  </a:lnTo>
                  <a:cubicBezTo>
                    <a:pt x="8475" y="7593"/>
                    <a:pt x="8317" y="7750"/>
                    <a:pt x="8128" y="7750"/>
                  </a:cubicBezTo>
                  <a:lnTo>
                    <a:pt x="5324" y="7750"/>
                  </a:lnTo>
                  <a:cubicBezTo>
                    <a:pt x="5135" y="7750"/>
                    <a:pt x="4978" y="7593"/>
                    <a:pt x="4978" y="7404"/>
                  </a:cubicBezTo>
                  <a:lnTo>
                    <a:pt x="4978" y="6301"/>
                  </a:lnTo>
                  <a:cubicBezTo>
                    <a:pt x="4190" y="6144"/>
                    <a:pt x="3560" y="5451"/>
                    <a:pt x="3560" y="4568"/>
                  </a:cubicBezTo>
                  <a:cubicBezTo>
                    <a:pt x="3560" y="3592"/>
                    <a:pt x="4348" y="2804"/>
                    <a:pt x="5324" y="2804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8097"/>
                  </a:lnTo>
                  <a:cubicBezTo>
                    <a:pt x="0" y="8696"/>
                    <a:pt x="473" y="9168"/>
                    <a:pt x="1071" y="9168"/>
                  </a:cubicBezTo>
                  <a:lnTo>
                    <a:pt x="10964" y="9168"/>
                  </a:lnTo>
                  <a:cubicBezTo>
                    <a:pt x="11562" y="9168"/>
                    <a:pt x="12035" y="8696"/>
                    <a:pt x="12035" y="8097"/>
                  </a:cubicBezTo>
                  <a:lnTo>
                    <a:pt x="12035" y="2489"/>
                  </a:lnTo>
                  <a:cubicBezTo>
                    <a:pt x="12035" y="1891"/>
                    <a:pt x="11562" y="1418"/>
                    <a:pt x="10964" y="1418"/>
                  </a:cubicBezTo>
                  <a:lnTo>
                    <a:pt x="4820" y="1418"/>
                  </a:lnTo>
                  <a:lnTo>
                    <a:pt x="4411" y="599"/>
                  </a:lnTo>
                  <a:cubicBezTo>
                    <a:pt x="4222" y="252"/>
                    <a:pt x="3875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3" name="Google Shape;7423;p73"/>
          <p:cNvGrpSpPr/>
          <p:nvPr/>
        </p:nvGrpSpPr>
        <p:grpSpPr>
          <a:xfrm>
            <a:off x="1322870" y="3341092"/>
            <a:ext cx="355258" cy="355258"/>
            <a:chOff x="-47154800" y="3569100"/>
            <a:chExt cx="300100" cy="300100"/>
          </a:xfrm>
        </p:grpSpPr>
        <p:sp>
          <p:nvSpPr>
            <p:cNvPr id="7424" name="Google Shape;7424;p73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73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73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73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73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73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0" name="Google Shape;7430;p73"/>
          <p:cNvGrpSpPr/>
          <p:nvPr/>
        </p:nvGrpSpPr>
        <p:grpSpPr>
          <a:xfrm>
            <a:off x="1323343" y="3779305"/>
            <a:ext cx="354311" cy="353423"/>
            <a:chOff x="-47154000" y="3939275"/>
            <a:chExt cx="299300" cy="298550"/>
          </a:xfrm>
        </p:grpSpPr>
        <p:sp>
          <p:nvSpPr>
            <p:cNvPr id="7431" name="Google Shape;7431;p73"/>
            <p:cNvSpPr/>
            <p:nvPr/>
          </p:nvSpPr>
          <p:spPr>
            <a:xfrm>
              <a:off x="-47084700" y="4131475"/>
              <a:ext cx="159125" cy="106350"/>
            </a:xfrm>
            <a:custGeom>
              <a:avLst/>
              <a:gdLst/>
              <a:ahLst/>
              <a:cxnLst/>
              <a:rect l="l" t="t" r="r" b="b"/>
              <a:pathLst>
                <a:path w="6365" h="4254" extrusionOk="0">
                  <a:moveTo>
                    <a:pt x="4569" y="693"/>
                  </a:moveTo>
                  <a:cubicBezTo>
                    <a:pt x="4789" y="693"/>
                    <a:pt x="4947" y="851"/>
                    <a:pt x="4947" y="1040"/>
                  </a:cubicBezTo>
                  <a:cubicBezTo>
                    <a:pt x="4947" y="1260"/>
                    <a:pt x="4789" y="1418"/>
                    <a:pt x="4569" y="1418"/>
                  </a:cubicBezTo>
                  <a:lnTo>
                    <a:pt x="1796" y="1418"/>
                  </a:lnTo>
                  <a:cubicBezTo>
                    <a:pt x="1576" y="1418"/>
                    <a:pt x="1418" y="1260"/>
                    <a:pt x="1418" y="1040"/>
                  </a:cubicBezTo>
                  <a:cubicBezTo>
                    <a:pt x="1418" y="851"/>
                    <a:pt x="1576" y="693"/>
                    <a:pt x="1796" y="693"/>
                  </a:cubicBezTo>
                  <a:close/>
                  <a:moveTo>
                    <a:pt x="4569" y="2111"/>
                  </a:moveTo>
                  <a:cubicBezTo>
                    <a:pt x="4789" y="2111"/>
                    <a:pt x="4947" y="2268"/>
                    <a:pt x="4947" y="2457"/>
                  </a:cubicBezTo>
                  <a:cubicBezTo>
                    <a:pt x="4947" y="2678"/>
                    <a:pt x="4789" y="2835"/>
                    <a:pt x="4569" y="2835"/>
                  </a:cubicBezTo>
                  <a:lnTo>
                    <a:pt x="1796" y="2835"/>
                  </a:lnTo>
                  <a:cubicBezTo>
                    <a:pt x="1576" y="2835"/>
                    <a:pt x="1418" y="2678"/>
                    <a:pt x="1418" y="2457"/>
                  </a:cubicBezTo>
                  <a:cubicBezTo>
                    <a:pt x="1418" y="2268"/>
                    <a:pt x="1576" y="2111"/>
                    <a:pt x="1796" y="2111"/>
                  </a:cubicBezTo>
                  <a:close/>
                  <a:moveTo>
                    <a:pt x="0" y="0"/>
                  </a:moveTo>
                  <a:lnTo>
                    <a:pt x="0" y="1418"/>
                  </a:lnTo>
                  <a:lnTo>
                    <a:pt x="0" y="3875"/>
                  </a:lnTo>
                  <a:cubicBezTo>
                    <a:pt x="0" y="4096"/>
                    <a:pt x="158" y="4253"/>
                    <a:pt x="379" y="4253"/>
                  </a:cubicBezTo>
                  <a:lnTo>
                    <a:pt x="5986" y="4253"/>
                  </a:lnTo>
                  <a:cubicBezTo>
                    <a:pt x="6207" y="4253"/>
                    <a:pt x="6364" y="4096"/>
                    <a:pt x="6364" y="3875"/>
                  </a:cubicBezTo>
                  <a:lnTo>
                    <a:pt x="6364" y="1418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73"/>
            <p:cNvSpPr/>
            <p:nvPr/>
          </p:nvSpPr>
          <p:spPr>
            <a:xfrm>
              <a:off x="-46979150" y="3943225"/>
              <a:ext cx="48050" cy="47275"/>
            </a:xfrm>
            <a:custGeom>
              <a:avLst/>
              <a:gdLst/>
              <a:ahLst/>
              <a:cxnLst/>
              <a:rect l="l" t="t" r="r" b="b"/>
              <a:pathLst>
                <a:path w="1922" h="1891" extrusionOk="0">
                  <a:moveTo>
                    <a:pt x="0" y="0"/>
                  </a:moveTo>
                  <a:lnTo>
                    <a:pt x="0" y="1891"/>
                  </a:lnTo>
                  <a:lnTo>
                    <a:pt x="1922" y="1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73"/>
            <p:cNvSpPr/>
            <p:nvPr/>
          </p:nvSpPr>
          <p:spPr>
            <a:xfrm>
              <a:off x="-47154000" y="4026700"/>
              <a:ext cx="299300" cy="141025"/>
            </a:xfrm>
            <a:custGeom>
              <a:avLst/>
              <a:gdLst/>
              <a:ahLst/>
              <a:cxnLst/>
              <a:rect l="l" t="t" r="r" b="b"/>
              <a:pathLst>
                <a:path w="11972" h="5641" extrusionOk="0">
                  <a:moveTo>
                    <a:pt x="3151" y="2080"/>
                  </a:moveTo>
                  <a:cubicBezTo>
                    <a:pt x="3340" y="2080"/>
                    <a:pt x="3497" y="2238"/>
                    <a:pt x="3497" y="2458"/>
                  </a:cubicBezTo>
                  <a:cubicBezTo>
                    <a:pt x="3497" y="2647"/>
                    <a:pt x="3340" y="2805"/>
                    <a:pt x="3151" y="2805"/>
                  </a:cubicBezTo>
                  <a:cubicBezTo>
                    <a:pt x="2930" y="2805"/>
                    <a:pt x="2804" y="2647"/>
                    <a:pt x="2804" y="2458"/>
                  </a:cubicBezTo>
                  <a:cubicBezTo>
                    <a:pt x="2804" y="2238"/>
                    <a:pt x="2930" y="2080"/>
                    <a:pt x="3151" y="2080"/>
                  </a:cubicBezTo>
                  <a:close/>
                  <a:moveTo>
                    <a:pt x="4568" y="2080"/>
                  </a:moveTo>
                  <a:cubicBezTo>
                    <a:pt x="4757" y="2080"/>
                    <a:pt x="4915" y="2238"/>
                    <a:pt x="4915" y="2458"/>
                  </a:cubicBezTo>
                  <a:cubicBezTo>
                    <a:pt x="4915" y="2647"/>
                    <a:pt x="4757" y="2805"/>
                    <a:pt x="4568" y="2805"/>
                  </a:cubicBezTo>
                  <a:cubicBezTo>
                    <a:pt x="4348" y="2805"/>
                    <a:pt x="4190" y="2647"/>
                    <a:pt x="4190" y="2458"/>
                  </a:cubicBezTo>
                  <a:cubicBezTo>
                    <a:pt x="4190" y="2238"/>
                    <a:pt x="4348" y="2080"/>
                    <a:pt x="4568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8"/>
                    <a:pt x="6994" y="2458"/>
                  </a:cubicBezTo>
                  <a:cubicBezTo>
                    <a:pt x="6994" y="2647"/>
                    <a:pt x="6837" y="2805"/>
                    <a:pt x="6648" y="2805"/>
                  </a:cubicBezTo>
                  <a:lnTo>
                    <a:pt x="5923" y="2805"/>
                  </a:lnTo>
                  <a:cubicBezTo>
                    <a:pt x="5734" y="2805"/>
                    <a:pt x="5576" y="2647"/>
                    <a:pt x="5576" y="2458"/>
                  </a:cubicBezTo>
                  <a:cubicBezTo>
                    <a:pt x="5576" y="2238"/>
                    <a:pt x="5734" y="2080"/>
                    <a:pt x="5923" y="2080"/>
                  </a:cubicBezTo>
                  <a:close/>
                  <a:moveTo>
                    <a:pt x="8790" y="2080"/>
                  </a:moveTo>
                  <a:cubicBezTo>
                    <a:pt x="8979" y="2080"/>
                    <a:pt x="9136" y="2238"/>
                    <a:pt x="9136" y="2458"/>
                  </a:cubicBezTo>
                  <a:cubicBezTo>
                    <a:pt x="9136" y="2647"/>
                    <a:pt x="8979" y="2805"/>
                    <a:pt x="8790" y="2805"/>
                  </a:cubicBezTo>
                  <a:lnTo>
                    <a:pt x="8065" y="2805"/>
                  </a:lnTo>
                  <a:cubicBezTo>
                    <a:pt x="7876" y="2805"/>
                    <a:pt x="7719" y="2647"/>
                    <a:pt x="7719" y="2458"/>
                  </a:cubicBezTo>
                  <a:cubicBezTo>
                    <a:pt x="7719" y="2238"/>
                    <a:pt x="7876" y="2080"/>
                    <a:pt x="8065" y="2080"/>
                  </a:cubicBezTo>
                  <a:close/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4569"/>
                  </a:lnTo>
                  <a:cubicBezTo>
                    <a:pt x="0" y="5168"/>
                    <a:pt x="473" y="5640"/>
                    <a:pt x="1071" y="5640"/>
                  </a:cubicBezTo>
                  <a:lnTo>
                    <a:pt x="2111" y="5640"/>
                  </a:lnTo>
                  <a:lnTo>
                    <a:pt x="2111" y="4223"/>
                  </a:lnTo>
                  <a:lnTo>
                    <a:pt x="1764" y="4223"/>
                  </a:lnTo>
                  <a:cubicBezTo>
                    <a:pt x="1575" y="4223"/>
                    <a:pt x="1418" y="4065"/>
                    <a:pt x="1418" y="3876"/>
                  </a:cubicBezTo>
                  <a:cubicBezTo>
                    <a:pt x="1418" y="3655"/>
                    <a:pt x="1575" y="3498"/>
                    <a:pt x="1764" y="3498"/>
                  </a:cubicBezTo>
                  <a:lnTo>
                    <a:pt x="10208" y="3498"/>
                  </a:lnTo>
                  <a:cubicBezTo>
                    <a:pt x="10397" y="3498"/>
                    <a:pt x="10554" y="3655"/>
                    <a:pt x="10554" y="3876"/>
                  </a:cubicBezTo>
                  <a:cubicBezTo>
                    <a:pt x="10554" y="4065"/>
                    <a:pt x="10397" y="4223"/>
                    <a:pt x="10208" y="4223"/>
                  </a:cubicBezTo>
                  <a:lnTo>
                    <a:pt x="9830" y="4223"/>
                  </a:lnTo>
                  <a:lnTo>
                    <a:pt x="9830" y="5640"/>
                  </a:lnTo>
                  <a:lnTo>
                    <a:pt x="10901" y="5640"/>
                  </a:lnTo>
                  <a:cubicBezTo>
                    <a:pt x="11499" y="5640"/>
                    <a:pt x="11972" y="5168"/>
                    <a:pt x="11972" y="4569"/>
                  </a:cubicBezTo>
                  <a:lnTo>
                    <a:pt x="11972" y="1072"/>
                  </a:lnTo>
                  <a:cubicBezTo>
                    <a:pt x="11972" y="473"/>
                    <a:pt x="11499" y="1"/>
                    <a:pt x="10901" y="1"/>
                  </a:cubicBezTo>
                  <a:lnTo>
                    <a:pt x="9830" y="1"/>
                  </a:lnTo>
                  <a:lnTo>
                    <a:pt x="9830" y="1072"/>
                  </a:lnTo>
                  <a:cubicBezTo>
                    <a:pt x="9830" y="1261"/>
                    <a:pt x="9672" y="1419"/>
                    <a:pt x="9483" y="1419"/>
                  </a:cubicBezTo>
                  <a:lnTo>
                    <a:pt x="2489" y="1419"/>
                  </a:lnTo>
                  <a:cubicBezTo>
                    <a:pt x="2268" y="1419"/>
                    <a:pt x="2111" y="1261"/>
                    <a:pt x="2111" y="1072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73"/>
            <p:cNvSpPr/>
            <p:nvPr/>
          </p:nvSpPr>
          <p:spPr>
            <a:xfrm>
              <a:off x="-47083125" y="3939275"/>
              <a:ext cx="158325" cy="106350"/>
            </a:xfrm>
            <a:custGeom>
              <a:avLst/>
              <a:gdLst/>
              <a:ahLst/>
              <a:cxnLst/>
              <a:rect l="l" t="t" r="r" b="b"/>
              <a:pathLst>
                <a:path w="6333" h="425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6333" y="4254"/>
                  </a:lnTo>
                  <a:lnTo>
                    <a:pt x="6333" y="3498"/>
                  </a:lnTo>
                  <a:lnTo>
                    <a:pt x="6301" y="3498"/>
                  </a:lnTo>
                  <a:lnTo>
                    <a:pt x="6301" y="2805"/>
                  </a:lnTo>
                  <a:lnTo>
                    <a:pt x="3844" y="2805"/>
                  </a:lnTo>
                  <a:cubicBezTo>
                    <a:pt x="3655" y="2805"/>
                    <a:pt x="3498" y="2647"/>
                    <a:pt x="3498" y="2427"/>
                  </a:cubicBez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5" name="Google Shape;7435;p73"/>
          <p:cNvGrpSpPr/>
          <p:nvPr/>
        </p:nvGrpSpPr>
        <p:grpSpPr>
          <a:xfrm>
            <a:off x="3548633" y="2904744"/>
            <a:ext cx="312375" cy="354341"/>
            <a:chOff x="-45286550" y="3200500"/>
            <a:chExt cx="263875" cy="299325"/>
          </a:xfrm>
        </p:grpSpPr>
        <p:sp>
          <p:nvSpPr>
            <p:cNvPr id="7436" name="Google Shape;7436;p73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73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73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9" name="Google Shape;7439;p73"/>
          <p:cNvGrpSpPr/>
          <p:nvPr/>
        </p:nvGrpSpPr>
        <p:grpSpPr>
          <a:xfrm>
            <a:off x="3548633" y="3342039"/>
            <a:ext cx="312375" cy="354311"/>
            <a:chOff x="-45286550" y="3569900"/>
            <a:chExt cx="263875" cy="299300"/>
          </a:xfrm>
        </p:grpSpPr>
        <p:sp>
          <p:nvSpPr>
            <p:cNvPr id="7440" name="Google Shape;7440;p73"/>
            <p:cNvSpPr/>
            <p:nvPr/>
          </p:nvSpPr>
          <p:spPr>
            <a:xfrm>
              <a:off x="-45234575" y="37282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1" y="1"/>
                  </a:moveTo>
                  <a:lnTo>
                    <a:pt x="1" y="725"/>
                  </a:lnTo>
                  <a:lnTo>
                    <a:pt x="347" y="725"/>
                  </a:lnTo>
                  <a:cubicBezTo>
                    <a:pt x="568" y="725"/>
                    <a:pt x="725" y="568"/>
                    <a:pt x="725" y="379"/>
                  </a:cubicBezTo>
                  <a:cubicBezTo>
                    <a:pt x="725" y="127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73"/>
            <p:cNvSpPr/>
            <p:nvPr/>
          </p:nvSpPr>
          <p:spPr>
            <a:xfrm>
              <a:off x="-45286550" y="3692750"/>
              <a:ext cx="263875" cy="122900"/>
            </a:xfrm>
            <a:custGeom>
              <a:avLst/>
              <a:gdLst/>
              <a:ahLst/>
              <a:cxnLst/>
              <a:rect l="l" t="t" r="r" b="b"/>
              <a:pathLst>
                <a:path w="10555" h="4916" extrusionOk="0">
                  <a:moveTo>
                    <a:pt x="2458" y="725"/>
                  </a:moveTo>
                  <a:cubicBezTo>
                    <a:pt x="3025" y="725"/>
                    <a:pt x="3497" y="1198"/>
                    <a:pt x="3497" y="1765"/>
                  </a:cubicBezTo>
                  <a:cubicBezTo>
                    <a:pt x="3497" y="2364"/>
                    <a:pt x="3025" y="2805"/>
                    <a:pt x="2426" y="2805"/>
                  </a:cubicBezTo>
                  <a:lnTo>
                    <a:pt x="2080" y="2805"/>
                  </a:lnTo>
                  <a:lnTo>
                    <a:pt x="2080" y="3876"/>
                  </a:lnTo>
                  <a:cubicBezTo>
                    <a:pt x="2080" y="4065"/>
                    <a:pt x="1922" y="4222"/>
                    <a:pt x="1733" y="4222"/>
                  </a:cubicBezTo>
                  <a:cubicBezTo>
                    <a:pt x="1544" y="4222"/>
                    <a:pt x="1387" y="4065"/>
                    <a:pt x="1387" y="3876"/>
                  </a:cubicBezTo>
                  <a:lnTo>
                    <a:pt x="1387" y="1072"/>
                  </a:lnTo>
                  <a:cubicBezTo>
                    <a:pt x="1387" y="883"/>
                    <a:pt x="1544" y="725"/>
                    <a:pt x="1733" y="725"/>
                  </a:cubicBezTo>
                  <a:close/>
                  <a:moveTo>
                    <a:pt x="5262" y="694"/>
                  </a:moveTo>
                  <a:cubicBezTo>
                    <a:pt x="5860" y="694"/>
                    <a:pt x="6333" y="1167"/>
                    <a:pt x="6333" y="1734"/>
                  </a:cubicBezTo>
                  <a:cubicBezTo>
                    <a:pt x="6333" y="1954"/>
                    <a:pt x="6175" y="2112"/>
                    <a:pt x="5986" y="2112"/>
                  </a:cubicBezTo>
                  <a:cubicBezTo>
                    <a:pt x="5797" y="2112"/>
                    <a:pt x="5640" y="1954"/>
                    <a:pt x="5640" y="1734"/>
                  </a:cubicBezTo>
                  <a:cubicBezTo>
                    <a:pt x="5640" y="1545"/>
                    <a:pt x="5482" y="1387"/>
                    <a:pt x="5262" y="1387"/>
                  </a:cubicBezTo>
                  <a:cubicBezTo>
                    <a:pt x="5073" y="1387"/>
                    <a:pt x="4915" y="1545"/>
                    <a:pt x="4915" y="1734"/>
                  </a:cubicBezTo>
                  <a:cubicBezTo>
                    <a:pt x="4915" y="1954"/>
                    <a:pt x="5073" y="2112"/>
                    <a:pt x="5262" y="2112"/>
                  </a:cubicBezTo>
                  <a:cubicBezTo>
                    <a:pt x="5860" y="2112"/>
                    <a:pt x="6333" y="2553"/>
                    <a:pt x="6333" y="3151"/>
                  </a:cubicBezTo>
                  <a:cubicBezTo>
                    <a:pt x="6333" y="3750"/>
                    <a:pt x="5860" y="4222"/>
                    <a:pt x="5262" y="4222"/>
                  </a:cubicBezTo>
                  <a:cubicBezTo>
                    <a:pt x="4695" y="4222"/>
                    <a:pt x="4222" y="3750"/>
                    <a:pt x="4222" y="3151"/>
                  </a:cubicBezTo>
                  <a:cubicBezTo>
                    <a:pt x="4222" y="2962"/>
                    <a:pt x="4379" y="2805"/>
                    <a:pt x="4569" y="2805"/>
                  </a:cubicBezTo>
                  <a:cubicBezTo>
                    <a:pt x="4758" y="2805"/>
                    <a:pt x="4915" y="2962"/>
                    <a:pt x="4915" y="3151"/>
                  </a:cubicBezTo>
                  <a:cubicBezTo>
                    <a:pt x="4915" y="3340"/>
                    <a:pt x="5073" y="3498"/>
                    <a:pt x="5262" y="3498"/>
                  </a:cubicBezTo>
                  <a:cubicBezTo>
                    <a:pt x="5482" y="3498"/>
                    <a:pt x="5640" y="3340"/>
                    <a:pt x="5640" y="3151"/>
                  </a:cubicBezTo>
                  <a:cubicBezTo>
                    <a:pt x="5640" y="2962"/>
                    <a:pt x="5482" y="2805"/>
                    <a:pt x="5262" y="2805"/>
                  </a:cubicBezTo>
                  <a:cubicBezTo>
                    <a:pt x="4695" y="2805"/>
                    <a:pt x="4222" y="2332"/>
                    <a:pt x="4222" y="1734"/>
                  </a:cubicBezTo>
                  <a:cubicBezTo>
                    <a:pt x="4222" y="1167"/>
                    <a:pt x="4695" y="694"/>
                    <a:pt x="5262" y="694"/>
                  </a:cubicBezTo>
                  <a:close/>
                  <a:moveTo>
                    <a:pt x="8066" y="725"/>
                  </a:moveTo>
                  <a:cubicBezTo>
                    <a:pt x="8664" y="725"/>
                    <a:pt x="9137" y="1198"/>
                    <a:pt x="9137" y="1765"/>
                  </a:cubicBezTo>
                  <a:lnTo>
                    <a:pt x="9137" y="3151"/>
                  </a:lnTo>
                  <a:cubicBezTo>
                    <a:pt x="9137" y="3750"/>
                    <a:pt x="8664" y="4222"/>
                    <a:pt x="8066" y="4222"/>
                  </a:cubicBezTo>
                  <a:lnTo>
                    <a:pt x="7372" y="4222"/>
                  </a:lnTo>
                  <a:cubicBezTo>
                    <a:pt x="7152" y="4222"/>
                    <a:pt x="6994" y="4065"/>
                    <a:pt x="6994" y="3876"/>
                  </a:cubicBezTo>
                  <a:lnTo>
                    <a:pt x="6994" y="1072"/>
                  </a:lnTo>
                  <a:cubicBezTo>
                    <a:pt x="6994" y="883"/>
                    <a:pt x="7152" y="725"/>
                    <a:pt x="7372" y="725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0208" y="4916"/>
                  </a:lnTo>
                  <a:cubicBezTo>
                    <a:pt x="10397" y="4916"/>
                    <a:pt x="10554" y="4758"/>
                    <a:pt x="10554" y="4569"/>
                  </a:cubicBezTo>
                  <a:lnTo>
                    <a:pt x="10554" y="347"/>
                  </a:lnTo>
                  <a:cubicBezTo>
                    <a:pt x="10554" y="158"/>
                    <a:pt x="10397" y="1"/>
                    <a:pt x="102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73"/>
            <p:cNvSpPr/>
            <p:nvPr/>
          </p:nvSpPr>
          <p:spPr>
            <a:xfrm>
              <a:off x="-45093575" y="3728200"/>
              <a:ext cx="17325" cy="53575"/>
            </a:xfrm>
            <a:custGeom>
              <a:avLst/>
              <a:gdLst/>
              <a:ahLst/>
              <a:cxnLst/>
              <a:rect l="l" t="t" r="r" b="b"/>
              <a:pathLst>
                <a:path w="693" h="2143" extrusionOk="0">
                  <a:moveTo>
                    <a:pt x="0" y="1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536" y="2143"/>
                    <a:pt x="693" y="1985"/>
                    <a:pt x="693" y="1796"/>
                  </a:cubicBezTo>
                  <a:lnTo>
                    <a:pt x="693" y="347"/>
                  </a:lnTo>
                  <a:cubicBezTo>
                    <a:pt x="693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73"/>
            <p:cNvSpPr/>
            <p:nvPr/>
          </p:nvSpPr>
          <p:spPr>
            <a:xfrm>
              <a:off x="-45268450" y="3569900"/>
              <a:ext cx="228450" cy="106350"/>
            </a:xfrm>
            <a:custGeom>
              <a:avLst/>
              <a:gdLst/>
              <a:ahLst/>
              <a:cxnLst/>
              <a:rect l="l" t="t" r="r" b="b"/>
              <a:pathLst>
                <a:path w="9138" h="425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53"/>
                  </a:lnTo>
                  <a:lnTo>
                    <a:pt x="9137" y="4253"/>
                  </a:lnTo>
                  <a:lnTo>
                    <a:pt x="9137" y="2804"/>
                  </a:lnTo>
                  <a:lnTo>
                    <a:pt x="6680" y="2804"/>
                  </a:lnTo>
                  <a:cubicBezTo>
                    <a:pt x="6491" y="2804"/>
                    <a:pt x="6333" y="2647"/>
                    <a:pt x="6333" y="2457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73"/>
            <p:cNvSpPr/>
            <p:nvPr/>
          </p:nvSpPr>
          <p:spPr>
            <a:xfrm>
              <a:off x="-450935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0" y="0"/>
                  </a:moveTo>
                  <a:lnTo>
                    <a:pt x="0" y="1890"/>
                  </a:lnTo>
                  <a:lnTo>
                    <a:pt x="1890" y="1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73"/>
            <p:cNvSpPr/>
            <p:nvPr/>
          </p:nvSpPr>
          <p:spPr>
            <a:xfrm>
              <a:off x="-45269225" y="3833750"/>
              <a:ext cx="228425" cy="35450"/>
            </a:xfrm>
            <a:custGeom>
              <a:avLst/>
              <a:gdLst/>
              <a:ahLst/>
              <a:cxnLst/>
              <a:rect l="l" t="t" r="r" b="b"/>
              <a:pathLst>
                <a:path w="9137" h="1418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8790" y="1418"/>
                  </a:lnTo>
                  <a:cubicBezTo>
                    <a:pt x="8979" y="1418"/>
                    <a:pt x="9137" y="1260"/>
                    <a:pt x="9137" y="1071"/>
                  </a:cubicBezTo>
                  <a:lnTo>
                    <a:pt x="91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6" name="Google Shape;7446;p73"/>
          <p:cNvGrpSpPr/>
          <p:nvPr/>
        </p:nvGrpSpPr>
        <p:grpSpPr>
          <a:xfrm>
            <a:off x="3559820" y="3778388"/>
            <a:ext cx="290001" cy="355258"/>
            <a:chOff x="-45277900" y="3938500"/>
            <a:chExt cx="244975" cy="300100"/>
          </a:xfrm>
        </p:grpSpPr>
        <p:sp>
          <p:nvSpPr>
            <p:cNvPr id="7447" name="Google Shape;7447;p73"/>
            <p:cNvSpPr/>
            <p:nvPr/>
          </p:nvSpPr>
          <p:spPr>
            <a:xfrm>
              <a:off x="-45210950" y="4107825"/>
              <a:ext cx="23650" cy="24450"/>
            </a:xfrm>
            <a:custGeom>
              <a:avLst/>
              <a:gdLst/>
              <a:ahLst/>
              <a:cxnLst/>
              <a:rect l="l" t="t" r="r" b="b"/>
              <a:pathLst>
                <a:path w="946" h="978" extrusionOk="0">
                  <a:moveTo>
                    <a:pt x="473" y="1"/>
                  </a:moveTo>
                  <a:lnTo>
                    <a:pt x="1" y="978"/>
                  </a:lnTo>
                  <a:lnTo>
                    <a:pt x="946" y="978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73"/>
            <p:cNvSpPr/>
            <p:nvPr/>
          </p:nvSpPr>
          <p:spPr>
            <a:xfrm>
              <a:off x="-45084925" y="39432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73"/>
            <p:cNvSpPr/>
            <p:nvPr/>
          </p:nvSpPr>
          <p:spPr>
            <a:xfrm>
              <a:off x="-45260575" y="3938500"/>
              <a:ext cx="227650" cy="300100"/>
            </a:xfrm>
            <a:custGeom>
              <a:avLst/>
              <a:gdLst/>
              <a:ahLst/>
              <a:cxnLst/>
              <a:rect l="l" t="t" r="r" b="b"/>
              <a:pathLst>
                <a:path w="9106" h="1200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22"/>
                  </a:lnTo>
                  <a:lnTo>
                    <a:pt x="7342" y="4222"/>
                  </a:lnTo>
                  <a:cubicBezTo>
                    <a:pt x="7562" y="4222"/>
                    <a:pt x="7720" y="4380"/>
                    <a:pt x="7720" y="4600"/>
                  </a:cubicBezTo>
                  <a:lnTo>
                    <a:pt x="7720" y="10208"/>
                  </a:lnTo>
                  <a:cubicBezTo>
                    <a:pt x="7720" y="10428"/>
                    <a:pt x="7562" y="10586"/>
                    <a:pt x="7342" y="10586"/>
                  </a:cubicBezTo>
                  <a:lnTo>
                    <a:pt x="1" y="10586"/>
                  </a:lnTo>
                  <a:lnTo>
                    <a:pt x="1" y="11626"/>
                  </a:lnTo>
                  <a:cubicBezTo>
                    <a:pt x="1" y="11846"/>
                    <a:pt x="158" y="12004"/>
                    <a:pt x="348" y="12004"/>
                  </a:cubicBezTo>
                  <a:lnTo>
                    <a:pt x="8759" y="12004"/>
                  </a:lnTo>
                  <a:cubicBezTo>
                    <a:pt x="8980" y="12004"/>
                    <a:pt x="9106" y="11846"/>
                    <a:pt x="9106" y="11626"/>
                  </a:cubicBezTo>
                  <a:lnTo>
                    <a:pt x="9106" y="2804"/>
                  </a:lnTo>
                  <a:lnTo>
                    <a:pt x="6680" y="2804"/>
                  </a:lnTo>
                  <a:lnTo>
                    <a:pt x="6680" y="2773"/>
                  </a:lnTo>
                  <a:cubicBezTo>
                    <a:pt x="6491" y="2773"/>
                    <a:pt x="6333" y="2615"/>
                    <a:pt x="6333" y="2426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73"/>
            <p:cNvSpPr/>
            <p:nvPr/>
          </p:nvSpPr>
          <p:spPr>
            <a:xfrm>
              <a:off x="-45277900" y="4061375"/>
              <a:ext cx="193000" cy="122875"/>
            </a:xfrm>
            <a:custGeom>
              <a:avLst/>
              <a:gdLst/>
              <a:ahLst/>
              <a:cxnLst/>
              <a:rect l="l" t="t" r="r" b="b"/>
              <a:pathLst>
                <a:path w="7720" h="4915" extrusionOk="0">
                  <a:moveTo>
                    <a:pt x="5987" y="693"/>
                  </a:moveTo>
                  <a:cubicBezTo>
                    <a:pt x="6207" y="693"/>
                    <a:pt x="6333" y="851"/>
                    <a:pt x="6333" y="1071"/>
                  </a:cubicBezTo>
                  <a:cubicBezTo>
                    <a:pt x="6302" y="1260"/>
                    <a:pt x="6144" y="1418"/>
                    <a:pt x="5987" y="1418"/>
                  </a:cubicBezTo>
                  <a:cubicBezTo>
                    <a:pt x="5798" y="1418"/>
                    <a:pt x="5640" y="1260"/>
                    <a:pt x="5640" y="1071"/>
                  </a:cubicBezTo>
                  <a:cubicBezTo>
                    <a:pt x="5640" y="851"/>
                    <a:pt x="5798" y="693"/>
                    <a:pt x="5987" y="693"/>
                  </a:cubicBezTo>
                  <a:close/>
                  <a:moveTo>
                    <a:pt x="3246" y="701"/>
                  </a:moveTo>
                  <a:cubicBezTo>
                    <a:pt x="3372" y="701"/>
                    <a:pt x="3498" y="772"/>
                    <a:pt x="3561" y="914"/>
                  </a:cubicBezTo>
                  <a:lnTo>
                    <a:pt x="4979" y="3686"/>
                  </a:lnTo>
                  <a:cubicBezTo>
                    <a:pt x="4979" y="3907"/>
                    <a:pt x="4884" y="4096"/>
                    <a:pt x="4727" y="4159"/>
                  </a:cubicBezTo>
                  <a:cubicBezTo>
                    <a:pt x="4695" y="4222"/>
                    <a:pt x="4601" y="4222"/>
                    <a:pt x="4569" y="4222"/>
                  </a:cubicBezTo>
                  <a:cubicBezTo>
                    <a:pt x="4443" y="4222"/>
                    <a:pt x="4349" y="4127"/>
                    <a:pt x="4254" y="4001"/>
                  </a:cubicBezTo>
                  <a:lnTo>
                    <a:pt x="4033" y="3497"/>
                  </a:lnTo>
                  <a:lnTo>
                    <a:pt x="2364" y="3497"/>
                  </a:lnTo>
                  <a:lnTo>
                    <a:pt x="2143" y="4001"/>
                  </a:lnTo>
                  <a:cubicBezTo>
                    <a:pt x="2075" y="4115"/>
                    <a:pt x="1940" y="4196"/>
                    <a:pt x="1811" y="4196"/>
                  </a:cubicBezTo>
                  <a:cubicBezTo>
                    <a:pt x="1762" y="4196"/>
                    <a:pt x="1714" y="4185"/>
                    <a:pt x="1671" y="4159"/>
                  </a:cubicBezTo>
                  <a:cubicBezTo>
                    <a:pt x="1513" y="4096"/>
                    <a:pt x="1419" y="3844"/>
                    <a:pt x="1513" y="3686"/>
                  </a:cubicBezTo>
                  <a:lnTo>
                    <a:pt x="2931" y="914"/>
                  </a:lnTo>
                  <a:cubicBezTo>
                    <a:pt x="2994" y="772"/>
                    <a:pt x="3120" y="701"/>
                    <a:pt x="3246" y="701"/>
                  </a:cubicBezTo>
                  <a:close/>
                  <a:moveTo>
                    <a:pt x="5955" y="2079"/>
                  </a:moveTo>
                  <a:cubicBezTo>
                    <a:pt x="6144" y="2079"/>
                    <a:pt x="6302" y="2237"/>
                    <a:pt x="6302" y="2426"/>
                  </a:cubicBezTo>
                  <a:lnTo>
                    <a:pt x="6302" y="3844"/>
                  </a:lnTo>
                  <a:cubicBezTo>
                    <a:pt x="6302" y="4064"/>
                    <a:pt x="6144" y="4222"/>
                    <a:pt x="5955" y="4222"/>
                  </a:cubicBezTo>
                  <a:cubicBezTo>
                    <a:pt x="5766" y="4222"/>
                    <a:pt x="5609" y="4064"/>
                    <a:pt x="5609" y="3844"/>
                  </a:cubicBezTo>
                  <a:lnTo>
                    <a:pt x="5609" y="2426"/>
                  </a:lnTo>
                  <a:cubicBezTo>
                    <a:pt x="5609" y="2237"/>
                    <a:pt x="5766" y="2079"/>
                    <a:pt x="5955" y="2079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68"/>
                  </a:lnTo>
                  <a:cubicBezTo>
                    <a:pt x="1" y="4757"/>
                    <a:pt x="158" y="4915"/>
                    <a:pt x="347" y="4915"/>
                  </a:cubicBezTo>
                  <a:lnTo>
                    <a:pt x="7720" y="4915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1" name="Google Shape;7451;p73"/>
          <p:cNvGrpSpPr/>
          <p:nvPr/>
        </p:nvGrpSpPr>
        <p:grpSpPr>
          <a:xfrm>
            <a:off x="2645769" y="4247490"/>
            <a:ext cx="355258" cy="355258"/>
            <a:chOff x="-44502875" y="3576975"/>
            <a:chExt cx="300100" cy="300100"/>
          </a:xfrm>
        </p:grpSpPr>
        <p:sp>
          <p:nvSpPr>
            <p:cNvPr id="7452" name="Google Shape;7452;p73"/>
            <p:cNvSpPr/>
            <p:nvPr/>
          </p:nvSpPr>
          <p:spPr>
            <a:xfrm>
              <a:off x="-44466650" y="3576975"/>
              <a:ext cx="53600" cy="18925"/>
            </a:xfrm>
            <a:custGeom>
              <a:avLst/>
              <a:gdLst/>
              <a:ahLst/>
              <a:cxnLst/>
              <a:rect l="l" t="t" r="r" b="b"/>
              <a:pathLst>
                <a:path w="2144" h="757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57"/>
                  </a:lnTo>
                  <a:lnTo>
                    <a:pt x="2143" y="757"/>
                  </a:lnTo>
                  <a:lnTo>
                    <a:pt x="2143" y="347"/>
                  </a:lnTo>
                  <a:cubicBezTo>
                    <a:pt x="2143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73"/>
            <p:cNvSpPr/>
            <p:nvPr/>
          </p:nvSpPr>
          <p:spPr>
            <a:xfrm>
              <a:off x="-44502875" y="3595100"/>
              <a:ext cx="283575" cy="281975"/>
            </a:xfrm>
            <a:custGeom>
              <a:avLst/>
              <a:gdLst/>
              <a:ahLst/>
              <a:cxnLst/>
              <a:rect l="l" t="t" r="r" b="b"/>
              <a:pathLst>
                <a:path w="11343" h="11279" extrusionOk="0">
                  <a:moveTo>
                    <a:pt x="10945" y="0"/>
                  </a:moveTo>
                  <a:cubicBezTo>
                    <a:pt x="10854" y="0"/>
                    <a:pt x="10760" y="32"/>
                    <a:pt x="10681" y="95"/>
                  </a:cubicBezTo>
                  <a:lnTo>
                    <a:pt x="10082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40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7940" y="2804"/>
                  </a:lnTo>
                  <a:lnTo>
                    <a:pt x="3561" y="7215"/>
                  </a:lnTo>
                  <a:lnTo>
                    <a:pt x="3561" y="3529"/>
                  </a:lnTo>
                  <a:lnTo>
                    <a:pt x="1418" y="3529"/>
                  </a:lnTo>
                  <a:lnTo>
                    <a:pt x="1418" y="9357"/>
                  </a:lnTo>
                  <a:lnTo>
                    <a:pt x="820" y="9956"/>
                  </a:lnTo>
                  <a:cubicBezTo>
                    <a:pt x="725" y="10050"/>
                    <a:pt x="725" y="10302"/>
                    <a:pt x="820" y="10460"/>
                  </a:cubicBezTo>
                  <a:cubicBezTo>
                    <a:pt x="914" y="10523"/>
                    <a:pt x="977" y="10586"/>
                    <a:pt x="1072" y="10586"/>
                  </a:cubicBezTo>
                  <a:cubicBezTo>
                    <a:pt x="1135" y="10586"/>
                    <a:pt x="1261" y="10523"/>
                    <a:pt x="1292" y="10460"/>
                  </a:cubicBezTo>
                  <a:lnTo>
                    <a:pt x="1891" y="9861"/>
                  </a:lnTo>
                  <a:lnTo>
                    <a:pt x="7719" y="9861"/>
                  </a:lnTo>
                  <a:lnTo>
                    <a:pt x="7719" y="7750"/>
                  </a:lnTo>
                  <a:lnTo>
                    <a:pt x="4033" y="7750"/>
                  </a:lnTo>
                  <a:lnTo>
                    <a:pt x="8444" y="3340"/>
                  </a:lnTo>
                  <a:lnTo>
                    <a:pt x="8444" y="10932"/>
                  </a:lnTo>
                  <a:cubicBezTo>
                    <a:pt x="8444" y="11121"/>
                    <a:pt x="8602" y="11279"/>
                    <a:pt x="8791" y="11279"/>
                  </a:cubicBezTo>
                  <a:lnTo>
                    <a:pt x="10208" y="11279"/>
                  </a:lnTo>
                  <a:cubicBezTo>
                    <a:pt x="10397" y="11279"/>
                    <a:pt x="10555" y="11121"/>
                    <a:pt x="10555" y="10932"/>
                  </a:cubicBezTo>
                  <a:lnTo>
                    <a:pt x="10555" y="1197"/>
                  </a:lnTo>
                  <a:lnTo>
                    <a:pt x="11153" y="599"/>
                  </a:lnTo>
                  <a:cubicBezTo>
                    <a:pt x="11343" y="441"/>
                    <a:pt x="11343" y="252"/>
                    <a:pt x="11185" y="95"/>
                  </a:cubicBezTo>
                  <a:cubicBezTo>
                    <a:pt x="11122" y="32"/>
                    <a:pt x="11035" y="0"/>
                    <a:pt x="109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73"/>
            <p:cNvSpPr/>
            <p:nvPr/>
          </p:nvSpPr>
          <p:spPr>
            <a:xfrm>
              <a:off x="-44221675" y="3788850"/>
              <a:ext cx="18900" cy="52800"/>
            </a:xfrm>
            <a:custGeom>
              <a:avLst/>
              <a:gdLst/>
              <a:ahLst/>
              <a:cxnLst/>
              <a:rect l="l" t="t" r="r" b="b"/>
              <a:pathLst>
                <a:path w="756" h="2112" extrusionOk="0">
                  <a:moveTo>
                    <a:pt x="0" y="0"/>
                  </a:moveTo>
                  <a:lnTo>
                    <a:pt x="0" y="2111"/>
                  </a:lnTo>
                  <a:lnTo>
                    <a:pt x="410" y="2111"/>
                  </a:lnTo>
                  <a:cubicBezTo>
                    <a:pt x="599" y="2111"/>
                    <a:pt x="756" y="1954"/>
                    <a:pt x="756" y="1765"/>
                  </a:cubicBezTo>
                  <a:lnTo>
                    <a:pt x="756" y="347"/>
                  </a:lnTo>
                  <a:cubicBezTo>
                    <a:pt x="756" y="158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5" name="Google Shape;7455;p73"/>
          <p:cNvGrpSpPr/>
          <p:nvPr/>
        </p:nvGrpSpPr>
        <p:grpSpPr>
          <a:xfrm>
            <a:off x="4858968" y="1532275"/>
            <a:ext cx="356221" cy="354973"/>
            <a:chOff x="-13947000" y="3212800"/>
            <a:chExt cx="353675" cy="352400"/>
          </a:xfrm>
        </p:grpSpPr>
        <p:sp>
          <p:nvSpPr>
            <p:cNvPr id="7456" name="Google Shape;7456;p73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73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8" name="Google Shape;7458;p73"/>
          <p:cNvGrpSpPr/>
          <p:nvPr/>
        </p:nvGrpSpPr>
        <p:grpSpPr>
          <a:xfrm>
            <a:off x="4858981" y="1973145"/>
            <a:ext cx="356196" cy="354670"/>
            <a:chOff x="-13946200" y="3647075"/>
            <a:chExt cx="353650" cy="352100"/>
          </a:xfrm>
        </p:grpSpPr>
        <p:sp>
          <p:nvSpPr>
            <p:cNvPr id="7459" name="Google Shape;7459;p73"/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73"/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73"/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73"/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73"/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73"/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5" name="Google Shape;7465;p73"/>
          <p:cNvSpPr/>
          <p:nvPr/>
        </p:nvSpPr>
        <p:spPr>
          <a:xfrm>
            <a:off x="4902088" y="2417809"/>
            <a:ext cx="271340" cy="353864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6" name="Google Shape;7466;p73"/>
          <p:cNvGrpSpPr/>
          <p:nvPr/>
        </p:nvGrpSpPr>
        <p:grpSpPr>
          <a:xfrm>
            <a:off x="6642374" y="1532628"/>
            <a:ext cx="357002" cy="354267"/>
            <a:chOff x="-12163025" y="3214275"/>
            <a:chExt cx="354450" cy="351700"/>
          </a:xfrm>
        </p:grpSpPr>
        <p:sp>
          <p:nvSpPr>
            <p:cNvPr id="7467" name="Google Shape;7467;p73"/>
            <p:cNvSpPr/>
            <p:nvPr/>
          </p:nvSpPr>
          <p:spPr>
            <a:xfrm>
              <a:off x="-12163025" y="3214275"/>
              <a:ext cx="354450" cy="165025"/>
            </a:xfrm>
            <a:custGeom>
              <a:avLst/>
              <a:gdLst/>
              <a:ahLst/>
              <a:cxnLst/>
              <a:rect l="l" t="t" r="r" b="b"/>
              <a:pathLst>
                <a:path w="14178" h="6601" extrusionOk="0">
                  <a:moveTo>
                    <a:pt x="10271" y="1812"/>
                  </a:moveTo>
                  <a:cubicBezTo>
                    <a:pt x="10649" y="1812"/>
                    <a:pt x="10996" y="1844"/>
                    <a:pt x="11342" y="1970"/>
                  </a:cubicBezTo>
                  <a:cubicBezTo>
                    <a:pt x="11626" y="2064"/>
                    <a:pt x="11846" y="2096"/>
                    <a:pt x="12130" y="2096"/>
                  </a:cubicBezTo>
                  <a:cubicBezTo>
                    <a:pt x="12350" y="2096"/>
                    <a:pt x="12508" y="2285"/>
                    <a:pt x="12508" y="2505"/>
                  </a:cubicBezTo>
                  <a:lnTo>
                    <a:pt x="12508" y="2820"/>
                  </a:lnTo>
                  <a:cubicBezTo>
                    <a:pt x="12508" y="3955"/>
                    <a:pt x="11563" y="4900"/>
                    <a:pt x="10429" y="4900"/>
                  </a:cubicBezTo>
                  <a:lnTo>
                    <a:pt x="9767" y="4900"/>
                  </a:lnTo>
                  <a:cubicBezTo>
                    <a:pt x="9105" y="4900"/>
                    <a:pt x="8507" y="4553"/>
                    <a:pt x="8192" y="3923"/>
                  </a:cubicBezTo>
                  <a:lnTo>
                    <a:pt x="7908" y="3324"/>
                  </a:lnTo>
                  <a:cubicBezTo>
                    <a:pt x="7877" y="3198"/>
                    <a:pt x="7908" y="3041"/>
                    <a:pt x="8034" y="2883"/>
                  </a:cubicBezTo>
                  <a:lnTo>
                    <a:pt x="8349" y="2568"/>
                  </a:lnTo>
                  <a:cubicBezTo>
                    <a:pt x="8979" y="1938"/>
                    <a:pt x="9735" y="1812"/>
                    <a:pt x="10271" y="1812"/>
                  </a:cubicBezTo>
                  <a:close/>
                  <a:moveTo>
                    <a:pt x="3939" y="1844"/>
                  </a:moveTo>
                  <a:cubicBezTo>
                    <a:pt x="4474" y="1844"/>
                    <a:pt x="5262" y="1970"/>
                    <a:pt x="5892" y="2600"/>
                  </a:cubicBezTo>
                  <a:lnTo>
                    <a:pt x="6207" y="2915"/>
                  </a:lnTo>
                  <a:cubicBezTo>
                    <a:pt x="6333" y="3041"/>
                    <a:pt x="6364" y="3230"/>
                    <a:pt x="6301" y="3387"/>
                  </a:cubicBezTo>
                  <a:lnTo>
                    <a:pt x="6018" y="3986"/>
                  </a:lnTo>
                  <a:cubicBezTo>
                    <a:pt x="5703" y="4585"/>
                    <a:pt x="5104" y="4963"/>
                    <a:pt x="4443" y="4963"/>
                  </a:cubicBezTo>
                  <a:lnTo>
                    <a:pt x="3781" y="4963"/>
                  </a:lnTo>
                  <a:cubicBezTo>
                    <a:pt x="2647" y="4963"/>
                    <a:pt x="1702" y="4018"/>
                    <a:pt x="1702" y="2883"/>
                  </a:cubicBezTo>
                  <a:lnTo>
                    <a:pt x="1702" y="2537"/>
                  </a:lnTo>
                  <a:lnTo>
                    <a:pt x="1733" y="2537"/>
                  </a:lnTo>
                  <a:cubicBezTo>
                    <a:pt x="1733" y="2285"/>
                    <a:pt x="1891" y="2127"/>
                    <a:pt x="2111" y="2127"/>
                  </a:cubicBezTo>
                  <a:cubicBezTo>
                    <a:pt x="2395" y="2127"/>
                    <a:pt x="2678" y="2096"/>
                    <a:pt x="2899" y="2001"/>
                  </a:cubicBezTo>
                  <a:cubicBezTo>
                    <a:pt x="3277" y="1907"/>
                    <a:pt x="3623" y="1844"/>
                    <a:pt x="3939" y="1844"/>
                  </a:cubicBezTo>
                  <a:close/>
                  <a:moveTo>
                    <a:pt x="13784" y="1"/>
                  </a:moveTo>
                  <a:cubicBezTo>
                    <a:pt x="13713" y="1"/>
                    <a:pt x="13642" y="16"/>
                    <a:pt x="13579" y="48"/>
                  </a:cubicBezTo>
                  <a:lnTo>
                    <a:pt x="13043" y="331"/>
                  </a:lnTo>
                  <a:cubicBezTo>
                    <a:pt x="12798" y="445"/>
                    <a:pt x="12552" y="502"/>
                    <a:pt x="12299" y="502"/>
                  </a:cubicBezTo>
                  <a:cubicBezTo>
                    <a:pt x="12131" y="502"/>
                    <a:pt x="11960" y="476"/>
                    <a:pt x="11783" y="426"/>
                  </a:cubicBezTo>
                  <a:cubicBezTo>
                    <a:pt x="11291" y="283"/>
                    <a:pt x="10793" y="213"/>
                    <a:pt x="10307" y="213"/>
                  </a:cubicBezTo>
                  <a:cubicBezTo>
                    <a:pt x="9083" y="213"/>
                    <a:pt x="7932" y="654"/>
                    <a:pt x="7121" y="1466"/>
                  </a:cubicBezTo>
                  <a:lnTo>
                    <a:pt x="7089" y="1497"/>
                  </a:lnTo>
                  <a:lnTo>
                    <a:pt x="7058" y="1466"/>
                  </a:lnTo>
                  <a:cubicBezTo>
                    <a:pt x="6246" y="654"/>
                    <a:pt x="5127" y="213"/>
                    <a:pt x="3898" y="213"/>
                  </a:cubicBezTo>
                  <a:cubicBezTo>
                    <a:pt x="3410" y="213"/>
                    <a:pt x="2905" y="283"/>
                    <a:pt x="2395" y="426"/>
                  </a:cubicBezTo>
                  <a:cubicBezTo>
                    <a:pt x="2231" y="476"/>
                    <a:pt x="2062" y="502"/>
                    <a:pt x="1892" y="502"/>
                  </a:cubicBezTo>
                  <a:cubicBezTo>
                    <a:pt x="1637" y="502"/>
                    <a:pt x="1380" y="445"/>
                    <a:pt x="1135" y="331"/>
                  </a:cubicBezTo>
                  <a:lnTo>
                    <a:pt x="599" y="48"/>
                  </a:lnTo>
                  <a:cubicBezTo>
                    <a:pt x="546" y="21"/>
                    <a:pt x="487" y="12"/>
                    <a:pt x="427" y="12"/>
                  </a:cubicBezTo>
                  <a:cubicBezTo>
                    <a:pt x="345" y="12"/>
                    <a:pt x="262" y="30"/>
                    <a:pt x="189" y="48"/>
                  </a:cubicBezTo>
                  <a:cubicBezTo>
                    <a:pt x="95" y="111"/>
                    <a:pt x="0" y="237"/>
                    <a:pt x="0" y="394"/>
                  </a:cubicBezTo>
                  <a:lnTo>
                    <a:pt x="0" y="2883"/>
                  </a:lnTo>
                  <a:cubicBezTo>
                    <a:pt x="63" y="4931"/>
                    <a:pt x="1733" y="6601"/>
                    <a:pt x="3781" y="6601"/>
                  </a:cubicBezTo>
                  <a:lnTo>
                    <a:pt x="4443" y="6601"/>
                  </a:lnTo>
                  <a:cubicBezTo>
                    <a:pt x="5514" y="6601"/>
                    <a:pt x="6490" y="6128"/>
                    <a:pt x="7121" y="5278"/>
                  </a:cubicBezTo>
                  <a:cubicBezTo>
                    <a:pt x="7751" y="6128"/>
                    <a:pt x="8727" y="6601"/>
                    <a:pt x="9798" y="6601"/>
                  </a:cubicBezTo>
                  <a:lnTo>
                    <a:pt x="10460" y="6601"/>
                  </a:lnTo>
                  <a:cubicBezTo>
                    <a:pt x="12508" y="6601"/>
                    <a:pt x="14178" y="4931"/>
                    <a:pt x="14178" y="2883"/>
                  </a:cubicBezTo>
                  <a:lnTo>
                    <a:pt x="14178" y="394"/>
                  </a:lnTo>
                  <a:cubicBezTo>
                    <a:pt x="14178" y="237"/>
                    <a:pt x="14083" y="142"/>
                    <a:pt x="13989" y="48"/>
                  </a:cubicBezTo>
                  <a:cubicBezTo>
                    <a:pt x="13926" y="16"/>
                    <a:pt x="13855" y="1"/>
                    <a:pt x="137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73"/>
            <p:cNvSpPr/>
            <p:nvPr/>
          </p:nvSpPr>
          <p:spPr>
            <a:xfrm>
              <a:off x="-12161450" y="3503725"/>
              <a:ext cx="41775" cy="62250"/>
            </a:xfrm>
            <a:custGeom>
              <a:avLst/>
              <a:gdLst/>
              <a:ahLst/>
              <a:cxnLst/>
              <a:rect l="l" t="t" r="r" b="b"/>
              <a:pathLst>
                <a:path w="1671" h="2490" extrusionOk="0">
                  <a:moveTo>
                    <a:pt x="0" y="1"/>
                  </a:moveTo>
                  <a:lnTo>
                    <a:pt x="0" y="1670"/>
                  </a:lnTo>
                  <a:cubicBezTo>
                    <a:pt x="0" y="2143"/>
                    <a:pt x="378" y="2490"/>
                    <a:pt x="851" y="2490"/>
                  </a:cubicBezTo>
                  <a:cubicBezTo>
                    <a:pt x="1324" y="2490"/>
                    <a:pt x="1670" y="2143"/>
                    <a:pt x="1670" y="1670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73"/>
            <p:cNvSpPr/>
            <p:nvPr/>
          </p:nvSpPr>
          <p:spPr>
            <a:xfrm>
              <a:off x="-12161450" y="3350150"/>
              <a:ext cx="41775" cy="133125"/>
            </a:xfrm>
            <a:custGeom>
              <a:avLst/>
              <a:gdLst/>
              <a:ahLst/>
              <a:cxnLst/>
              <a:rect l="l" t="t" r="r" b="b"/>
              <a:pathLst>
                <a:path w="1671" h="5325" extrusionOk="0">
                  <a:moveTo>
                    <a:pt x="0" y="0"/>
                  </a:moveTo>
                  <a:lnTo>
                    <a:pt x="0" y="5325"/>
                  </a:lnTo>
                  <a:lnTo>
                    <a:pt x="1670" y="5325"/>
                  </a:lnTo>
                  <a:lnTo>
                    <a:pt x="1670" y="1481"/>
                  </a:lnTo>
                  <a:cubicBezTo>
                    <a:pt x="1009" y="1103"/>
                    <a:pt x="441" y="63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0" name="Google Shape;7470;p73"/>
          <p:cNvGrpSpPr/>
          <p:nvPr/>
        </p:nvGrpSpPr>
        <p:grpSpPr>
          <a:xfrm>
            <a:off x="6643154" y="1972365"/>
            <a:ext cx="355441" cy="356232"/>
            <a:chOff x="-12160675" y="3647875"/>
            <a:chExt cx="352900" cy="353650"/>
          </a:xfrm>
        </p:grpSpPr>
        <p:sp>
          <p:nvSpPr>
            <p:cNvPr id="7471" name="Google Shape;7471;p73"/>
            <p:cNvSpPr/>
            <p:nvPr/>
          </p:nvSpPr>
          <p:spPr>
            <a:xfrm>
              <a:off x="-12059850" y="3958975"/>
              <a:ext cx="149675" cy="42550"/>
            </a:xfrm>
            <a:custGeom>
              <a:avLst/>
              <a:gdLst/>
              <a:ahLst/>
              <a:cxnLst/>
              <a:rect l="l" t="t" r="r" b="b"/>
              <a:pathLst>
                <a:path w="5987" h="1702" extrusionOk="0">
                  <a:moveTo>
                    <a:pt x="1" y="0"/>
                  </a:moveTo>
                  <a:lnTo>
                    <a:pt x="1009" y="1481"/>
                  </a:lnTo>
                  <a:cubicBezTo>
                    <a:pt x="1072" y="1607"/>
                    <a:pt x="1198" y="1702"/>
                    <a:pt x="1355" y="1702"/>
                  </a:cubicBezTo>
                  <a:lnTo>
                    <a:pt x="4663" y="1702"/>
                  </a:lnTo>
                  <a:cubicBezTo>
                    <a:pt x="4821" y="1702"/>
                    <a:pt x="4947" y="1607"/>
                    <a:pt x="5010" y="1481"/>
                  </a:cubicBezTo>
                  <a:lnTo>
                    <a:pt x="59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73"/>
            <p:cNvSpPr/>
            <p:nvPr/>
          </p:nvSpPr>
          <p:spPr>
            <a:xfrm>
              <a:off x="-11850350" y="3749475"/>
              <a:ext cx="42575" cy="149675"/>
            </a:xfrm>
            <a:custGeom>
              <a:avLst/>
              <a:gdLst/>
              <a:ahLst/>
              <a:cxnLst/>
              <a:rect l="l" t="t" r="r" b="b"/>
              <a:pathLst>
                <a:path w="1703" h="5987" extrusionOk="0">
                  <a:moveTo>
                    <a:pt x="1" y="0"/>
                  </a:moveTo>
                  <a:lnTo>
                    <a:pt x="1" y="5986"/>
                  </a:lnTo>
                  <a:lnTo>
                    <a:pt x="1513" y="4978"/>
                  </a:lnTo>
                  <a:cubicBezTo>
                    <a:pt x="1639" y="4915"/>
                    <a:pt x="1702" y="4789"/>
                    <a:pt x="1702" y="4631"/>
                  </a:cubicBezTo>
                  <a:lnTo>
                    <a:pt x="1702" y="1323"/>
                  </a:lnTo>
                  <a:cubicBezTo>
                    <a:pt x="1702" y="1166"/>
                    <a:pt x="1639" y="1040"/>
                    <a:pt x="1513" y="9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73"/>
            <p:cNvSpPr/>
            <p:nvPr/>
          </p:nvSpPr>
          <p:spPr>
            <a:xfrm>
              <a:off x="-12059850" y="3647875"/>
              <a:ext cx="148875" cy="42550"/>
            </a:xfrm>
            <a:custGeom>
              <a:avLst/>
              <a:gdLst/>
              <a:ahLst/>
              <a:cxnLst/>
              <a:rect l="l" t="t" r="r" b="b"/>
              <a:pathLst>
                <a:path w="5955" h="1702" extrusionOk="0">
                  <a:moveTo>
                    <a:pt x="1355" y="0"/>
                  </a:moveTo>
                  <a:cubicBezTo>
                    <a:pt x="1198" y="0"/>
                    <a:pt x="1072" y="63"/>
                    <a:pt x="977" y="189"/>
                  </a:cubicBezTo>
                  <a:lnTo>
                    <a:pt x="1" y="1701"/>
                  </a:lnTo>
                  <a:lnTo>
                    <a:pt x="5955" y="1701"/>
                  </a:lnTo>
                  <a:lnTo>
                    <a:pt x="4978" y="189"/>
                  </a:lnTo>
                  <a:cubicBezTo>
                    <a:pt x="4947" y="63"/>
                    <a:pt x="4821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73"/>
            <p:cNvSpPr/>
            <p:nvPr/>
          </p:nvSpPr>
          <p:spPr>
            <a:xfrm>
              <a:off x="-12160675" y="3750250"/>
              <a:ext cx="41775" cy="148900"/>
            </a:xfrm>
            <a:custGeom>
              <a:avLst/>
              <a:gdLst/>
              <a:ahLst/>
              <a:cxnLst/>
              <a:rect l="l" t="t" r="r" b="b"/>
              <a:pathLst>
                <a:path w="1671" h="5956" extrusionOk="0">
                  <a:moveTo>
                    <a:pt x="1671" y="1"/>
                  </a:moveTo>
                  <a:lnTo>
                    <a:pt x="190" y="977"/>
                  </a:lnTo>
                  <a:cubicBezTo>
                    <a:pt x="64" y="1040"/>
                    <a:pt x="1" y="1166"/>
                    <a:pt x="1" y="1324"/>
                  </a:cubicBezTo>
                  <a:lnTo>
                    <a:pt x="1" y="4632"/>
                  </a:lnTo>
                  <a:cubicBezTo>
                    <a:pt x="1" y="4789"/>
                    <a:pt x="64" y="4915"/>
                    <a:pt x="190" y="4978"/>
                  </a:cubicBezTo>
                  <a:lnTo>
                    <a:pt x="1671" y="59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73"/>
            <p:cNvSpPr/>
            <p:nvPr/>
          </p:nvSpPr>
          <p:spPr>
            <a:xfrm>
              <a:off x="-12099225" y="3710875"/>
              <a:ext cx="228425" cy="226200"/>
            </a:xfrm>
            <a:custGeom>
              <a:avLst/>
              <a:gdLst/>
              <a:ahLst/>
              <a:cxnLst/>
              <a:rect l="l" t="t" r="r" b="b"/>
              <a:pathLst>
                <a:path w="9137" h="9048" extrusionOk="0">
                  <a:moveTo>
                    <a:pt x="4569" y="820"/>
                  </a:moveTo>
                  <a:cubicBezTo>
                    <a:pt x="6616" y="820"/>
                    <a:pt x="8318" y="2489"/>
                    <a:pt x="8318" y="4537"/>
                  </a:cubicBezTo>
                  <a:cubicBezTo>
                    <a:pt x="8318" y="6553"/>
                    <a:pt x="6616" y="8255"/>
                    <a:pt x="4569" y="8255"/>
                  </a:cubicBezTo>
                  <a:cubicBezTo>
                    <a:pt x="2521" y="8255"/>
                    <a:pt x="882" y="6616"/>
                    <a:pt x="882" y="4537"/>
                  </a:cubicBezTo>
                  <a:cubicBezTo>
                    <a:pt x="882" y="2426"/>
                    <a:pt x="2521" y="820"/>
                    <a:pt x="4569" y="820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29"/>
                  </a:cubicBezTo>
                  <a:lnTo>
                    <a:pt x="0" y="7845"/>
                  </a:lnTo>
                  <a:cubicBezTo>
                    <a:pt x="0" y="8507"/>
                    <a:pt x="567" y="9042"/>
                    <a:pt x="1260" y="9042"/>
                  </a:cubicBezTo>
                  <a:lnTo>
                    <a:pt x="7877" y="9042"/>
                  </a:lnTo>
                  <a:cubicBezTo>
                    <a:pt x="7910" y="9046"/>
                    <a:pt x="7944" y="9047"/>
                    <a:pt x="7977" y="9047"/>
                  </a:cubicBezTo>
                  <a:cubicBezTo>
                    <a:pt x="8598" y="9047"/>
                    <a:pt x="9137" y="8503"/>
                    <a:pt x="9137" y="7845"/>
                  </a:cubicBezTo>
                  <a:lnTo>
                    <a:pt x="9137" y="1229"/>
                  </a:lnTo>
                  <a:cubicBezTo>
                    <a:pt x="9137" y="536"/>
                    <a:pt x="8601" y="0"/>
                    <a:pt x="7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73"/>
            <p:cNvSpPr/>
            <p:nvPr/>
          </p:nvSpPr>
          <p:spPr>
            <a:xfrm>
              <a:off x="-12056700" y="3751825"/>
              <a:ext cx="144950" cy="144950"/>
            </a:xfrm>
            <a:custGeom>
              <a:avLst/>
              <a:gdLst/>
              <a:ahLst/>
              <a:cxnLst/>
              <a:rect l="l" t="t" r="r" b="b"/>
              <a:pathLst>
                <a:path w="5798" h="5798" extrusionOk="0">
                  <a:moveTo>
                    <a:pt x="2868" y="788"/>
                  </a:moveTo>
                  <a:cubicBezTo>
                    <a:pt x="4033" y="788"/>
                    <a:pt x="4947" y="1733"/>
                    <a:pt x="4947" y="2899"/>
                  </a:cubicBezTo>
                  <a:cubicBezTo>
                    <a:pt x="4947" y="4033"/>
                    <a:pt x="4033" y="4978"/>
                    <a:pt x="2868" y="4978"/>
                  </a:cubicBezTo>
                  <a:cubicBezTo>
                    <a:pt x="1733" y="4978"/>
                    <a:pt x="788" y="4033"/>
                    <a:pt x="788" y="2899"/>
                  </a:cubicBezTo>
                  <a:cubicBezTo>
                    <a:pt x="788" y="1733"/>
                    <a:pt x="1733" y="788"/>
                    <a:pt x="2868" y="788"/>
                  </a:cubicBezTo>
                  <a:close/>
                  <a:moveTo>
                    <a:pt x="2868" y="1"/>
                  </a:moveTo>
                  <a:cubicBezTo>
                    <a:pt x="1261" y="1"/>
                    <a:pt x="1" y="1324"/>
                    <a:pt x="1" y="2899"/>
                  </a:cubicBezTo>
                  <a:cubicBezTo>
                    <a:pt x="1" y="4506"/>
                    <a:pt x="1292" y="5798"/>
                    <a:pt x="2868" y="5798"/>
                  </a:cubicBezTo>
                  <a:cubicBezTo>
                    <a:pt x="4474" y="5798"/>
                    <a:pt x="5797" y="4506"/>
                    <a:pt x="5797" y="2899"/>
                  </a:cubicBezTo>
                  <a:cubicBezTo>
                    <a:pt x="5797" y="1324"/>
                    <a:pt x="4474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73"/>
            <p:cNvSpPr/>
            <p:nvPr/>
          </p:nvSpPr>
          <p:spPr>
            <a:xfrm>
              <a:off x="-12016525" y="37927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1261" y="1"/>
                  </a:moveTo>
                  <a:cubicBezTo>
                    <a:pt x="567" y="1"/>
                    <a:pt x="0" y="537"/>
                    <a:pt x="0" y="1261"/>
                  </a:cubicBezTo>
                  <a:cubicBezTo>
                    <a:pt x="0" y="1954"/>
                    <a:pt x="567" y="2521"/>
                    <a:pt x="1261" y="2521"/>
                  </a:cubicBezTo>
                  <a:cubicBezTo>
                    <a:pt x="1954" y="2521"/>
                    <a:pt x="2521" y="1954"/>
                    <a:pt x="2521" y="1261"/>
                  </a:cubicBezTo>
                  <a:cubicBezTo>
                    <a:pt x="2521" y="537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8" name="Google Shape;7478;p73"/>
          <p:cNvGrpSpPr/>
          <p:nvPr/>
        </p:nvGrpSpPr>
        <p:grpSpPr>
          <a:xfrm>
            <a:off x="6653870" y="2416821"/>
            <a:ext cx="354635" cy="356232"/>
            <a:chOff x="-12160675" y="4081850"/>
            <a:chExt cx="352100" cy="353650"/>
          </a:xfrm>
        </p:grpSpPr>
        <p:sp>
          <p:nvSpPr>
            <p:cNvPr id="7479" name="Google Shape;7479;p73"/>
            <p:cNvSpPr/>
            <p:nvPr/>
          </p:nvSpPr>
          <p:spPr>
            <a:xfrm>
              <a:off x="-12014950" y="4081850"/>
              <a:ext cx="61450" cy="62275"/>
            </a:xfrm>
            <a:custGeom>
              <a:avLst/>
              <a:gdLst/>
              <a:ahLst/>
              <a:cxnLst/>
              <a:rect l="l" t="t" r="r" b="b"/>
              <a:pathLst>
                <a:path w="2458" h="2491" extrusionOk="0">
                  <a:moveTo>
                    <a:pt x="1198" y="0"/>
                  </a:moveTo>
                  <a:cubicBezTo>
                    <a:pt x="536" y="0"/>
                    <a:pt x="0" y="599"/>
                    <a:pt x="0" y="1260"/>
                  </a:cubicBezTo>
                  <a:cubicBezTo>
                    <a:pt x="0" y="1922"/>
                    <a:pt x="536" y="2489"/>
                    <a:pt x="1198" y="2489"/>
                  </a:cubicBezTo>
                  <a:cubicBezTo>
                    <a:pt x="1216" y="2490"/>
                    <a:pt x="1235" y="2490"/>
                    <a:pt x="1253" y="2490"/>
                  </a:cubicBezTo>
                  <a:cubicBezTo>
                    <a:pt x="1892" y="2490"/>
                    <a:pt x="2458" y="1965"/>
                    <a:pt x="2458" y="1260"/>
                  </a:cubicBezTo>
                  <a:cubicBezTo>
                    <a:pt x="2458" y="599"/>
                    <a:pt x="1922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73"/>
            <p:cNvSpPr/>
            <p:nvPr/>
          </p:nvSpPr>
          <p:spPr>
            <a:xfrm>
              <a:off x="-12077175" y="4352000"/>
              <a:ext cx="186700" cy="83500"/>
            </a:xfrm>
            <a:custGeom>
              <a:avLst/>
              <a:gdLst/>
              <a:ahLst/>
              <a:cxnLst/>
              <a:rect l="l" t="t" r="r" b="b"/>
              <a:pathLst>
                <a:path w="7468" h="3340" extrusionOk="0">
                  <a:moveTo>
                    <a:pt x="1639" y="0"/>
                  </a:moveTo>
                  <a:cubicBezTo>
                    <a:pt x="1166" y="0"/>
                    <a:pt x="820" y="347"/>
                    <a:pt x="820" y="819"/>
                  </a:cubicBezTo>
                  <a:lnTo>
                    <a:pt x="820" y="1670"/>
                  </a:lnTo>
                  <a:cubicBezTo>
                    <a:pt x="347" y="1670"/>
                    <a:pt x="0" y="2048"/>
                    <a:pt x="0" y="2521"/>
                  </a:cubicBezTo>
                  <a:lnTo>
                    <a:pt x="0" y="2899"/>
                  </a:lnTo>
                  <a:cubicBezTo>
                    <a:pt x="0" y="3151"/>
                    <a:pt x="189" y="3340"/>
                    <a:pt x="410" y="3340"/>
                  </a:cubicBezTo>
                  <a:lnTo>
                    <a:pt x="7026" y="3340"/>
                  </a:lnTo>
                  <a:cubicBezTo>
                    <a:pt x="7278" y="3340"/>
                    <a:pt x="7467" y="3151"/>
                    <a:pt x="7467" y="2899"/>
                  </a:cubicBezTo>
                  <a:lnTo>
                    <a:pt x="7467" y="2521"/>
                  </a:lnTo>
                  <a:cubicBezTo>
                    <a:pt x="7467" y="2048"/>
                    <a:pt x="7121" y="1670"/>
                    <a:pt x="6648" y="1670"/>
                  </a:cubicBezTo>
                  <a:lnTo>
                    <a:pt x="6648" y="819"/>
                  </a:lnTo>
                  <a:cubicBezTo>
                    <a:pt x="6616" y="347"/>
                    <a:pt x="6207" y="0"/>
                    <a:pt x="57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73"/>
            <p:cNvSpPr/>
            <p:nvPr/>
          </p:nvSpPr>
          <p:spPr>
            <a:xfrm>
              <a:off x="-11911775" y="4186000"/>
              <a:ext cx="103200" cy="101425"/>
            </a:xfrm>
            <a:custGeom>
              <a:avLst/>
              <a:gdLst/>
              <a:ahLst/>
              <a:cxnLst/>
              <a:rect l="l" t="t" r="r" b="b"/>
              <a:pathLst>
                <a:path w="4128" h="4057" extrusionOk="0">
                  <a:moveTo>
                    <a:pt x="2060" y="1"/>
                  </a:moveTo>
                  <a:cubicBezTo>
                    <a:pt x="1914" y="1"/>
                    <a:pt x="1765" y="72"/>
                    <a:pt x="1670" y="213"/>
                  </a:cubicBezTo>
                  <a:lnTo>
                    <a:pt x="1198" y="1190"/>
                  </a:lnTo>
                  <a:lnTo>
                    <a:pt x="221" y="1663"/>
                  </a:lnTo>
                  <a:cubicBezTo>
                    <a:pt x="63" y="1757"/>
                    <a:pt x="0" y="1852"/>
                    <a:pt x="0" y="2009"/>
                  </a:cubicBezTo>
                  <a:cubicBezTo>
                    <a:pt x="0" y="2167"/>
                    <a:pt x="63" y="2324"/>
                    <a:pt x="221" y="2356"/>
                  </a:cubicBezTo>
                  <a:lnTo>
                    <a:pt x="1198" y="2828"/>
                  </a:lnTo>
                  <a:lnTo>
                    <a:pt x="1670" y="3836"/>
                  </a:lnTo>
                  <a:cubicBezTo>
                    <a:pt x="1765" y="3994"/>
                    <a:pt x="1891" y="4057"/>
                    <a:pt x="2048" y="4057"/>
                  </a:cubicBezTo>
                  <a:cubicBezTo>
                    <a:pt x="2206" y="4057"/>
                    <a:pt x="2363" y="3994"/>
                    <a:pt x="2395" y="3836"/>
                  </a:cubicBezTo>
                  <a:lnTo>
                    <a:pt x="2867" y="2828"/>
                  </a:lnTo>
                  <a:lnTo>
                    <a:pt x="3907" y="2356"/>
                  </a:lnTo>
                  <a:cubicBezTo>
                    <a:pt x="4065" y="2293"/>
                    <a:pt x="4128" y="2167"/>
                    <a:pt x="4128" y="2009"/>
                  </a:cubicBezTo>
                  <a:cubicBezTo>
                    <a:pt x="4128" y="1852"/>
                    <a:pt x="4033" y="1757"/>
                    <a:pt x="3939" y="1663"/>
                  </a:cubicBezTo>
                  <a:lnTo>
                    <a:pt x="2899" y="1190"/>
                  </a:lnTo>
                  <a:lnTo>
                    <a:pt x="2426" y="213"/>
                  </a:lnTo>
                  <a:cubicBezTo>
                    <a:pt x="2348" y="72"/>
                    <a:pt x="2206" y="1"/>
                    <a:pt x="2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73"/>
            <p:cNvSpPr/>
            <p:nvPr/>
          </p:nvSpPr>
          <p:spPr>
            <a:xfrm>
              <a:off x="-12160675" y="4186000"/>
              <a:ext cx="104000" cy="101425"/>
            </a:xfrm>
            <a:custGeom>
              <a:avLst/>
              <a:gdLst/>
              <a:ahLst/>
              <a:cxnLst/>
              <a:rect l="l" t="t" r="r" b="b"/>
              <a:pathLst>
                <a:path w="4160" h="4057" extrusionOk="0">
                  <a:moveTo>
                    <a:pt x="2092" y="1"/>
                  </a:moveTo>
                  <a:cubicBezTo>
                    <a:pt x="1946" y="1"/>
                    <a:pt x="1797" y="72"/>
                    <a:pt x="1702" y="213"/>
                  </a:cubicBezTo>
                  <a:lnTo>
                    <a:pt x="1230" y="1190"/>
                  </a:lnTo>
                  <a:lnTo>
                    <a:pt x="221" y="1663"/>
                  </a:lnTo>
                  <a:cubicBezTo>
                    <a:pt x="64" y="1757"/>
                    <a:pt x="1" y="1852"/>
                    <a:pt x="1" y="2009"/>
                  </a:cubicBezTo>
                  <a:cubicBezTo>
                    <a:pt x="1" y="2167"/>
                    <a:pt x="64" y="2324"/>
                    <a:pt x="221" y="2387"/>
                  </a:cubicBezTo>
                  <a:lnTo>
                    <a:pt x="1230" y="2860"/>
                  </a:lnTo>
                  <a:lnTo>
                    <a:pt x="1702" y="3836"/>
                  </a:lnTo>
                  <a:cubicBezTo>
                    <a:pt x="1797" y="3994"/>
                    <a:pt x="1923" y="4057"/>
                    <a:pt x="2080" y="4057"/>
                  </a:cubicBezTo>
                  <a:cubicBezTo>
                    <a:pt x="2238" y="4057"/>
                    <a:pt x="2395" y="3994"/>
                    <a:pt x="2427" y="3836"/>
                  </a:cubicBezTo>
                  <a:lnTo>
                    <a:pt x="2899" y="2860"/>
                  </a:lnTo>
                  <a:lnTo>
                    <a:pt x="3876" y="2387"/>
                  </a:lnTo>
                  <a:cubicBezTo>
                    <a:pt x="4034" y="2324"/>
                    <a:pt x="4160" y="2167"/>
                    <a:pt x="4160" y="2009"/>
                  </a:cubicBezTo>
                  <a:cubicBezTo>
                    <a:pt x="4160" y="1852"/>
                    <a:pt x="4065" y="1694"/>
                    <a:pt x="3939" y="1663"/>
                  </a:cubicBezTo>
                  <a:lnTo>
                    <a:pt x="2931" y="1190"/>
                  </a:lnTo>
                  <a:lnTo>
                    <a:pt x="2458" y="213"/>
                  </a:lnTo>
                  <a:cubicBezTo>
                    <a:pt x="2380" y="72"/>
                    <a:pt x="2238" y="1"/>
                    <a:pt x="2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73"/>
            <p:cNvSpPr/>
            <p:nvPr/>
          </p:nvSpPr>
          <p:spPr>
            <a:xfrm>
              <a:off x="-12049600" y="4144075"/>
              <a:ext cx="127600" cy="67750"/>
            </a:xfrm>
            <a:custGeom>
              <a:avLst/>
              <a:gdLst/>
              <a:ahLst/>
              <a:cxnLst/>
              <a:rect l="l" t="t" r="r" b="b"/>
              <a:pathLst>
                <a:path w="5104" h="2710" extrusionOk="0">
                  <a:moveTo>
                    <a:pt x="851" y="0"/>
                  </a:moveTo>
                  <a:cubicBezTo>
                    <a:pt x="819" y="32"/>
                    <a:pt x="662" y="63"/>
                    <a:pt x="599" y="189"/>
                  </a:cubicBezTo>
                  <a:cubicBezTo>
                    <a:pt x="63" y="945"/>
                    <a:pt x="0" y="1890"/>
                    <a:pt x="347" y="2710"/>
                  </a:cubicBezTo>
                  <a:lnTo>
                    <a:pt x="2394" y="1670"/>
                  </a:lnTo>
                  <a:cubicBezTo>
                    <a:pt x="2426" y="1638"/>
                    <a:pt x="2521" y="1638"/>
                    <a:pt x="2552" y="1638"/>
                  </a:cubicBezTo>
                  <a:cubicBezTo>
                    <a:pt x="2647" y="1638"/>
                    <a:pt x="2678" y="1638"/>
                    <a:pt x="2710" y="1670"/>
                  </a:cubicBezTo>
                  <a:lnTo>
                    <a:pt x="4757" y="2710"/>
                  </a:lnTo>
                  <a:cubicBezTo>
                    <a:pt x="5104" y="1890"/>
                    <a:pt x="5041" y="945"/>
                    <a:pt x="4537" y="189"/>
                  </a:cubicBezTo>
                  <a:cubicBezTo>
                    <a:pt x="4442" y="63"/>
                    <a:pt x="4316" y="0"/>
                    <a:pt x="41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73"/>
            <p:cNvSpPr/>
            <p:nvPr/>
          </p:nvSpPr>
          <p:spPr>
            <a:xfrm>
              <a:off x="-12033850" y="4212600"/>
              <a:ext cx="99250" cy="118150"/>
            </a:xfrm>
            <a:custGeom>
              <a:avLst/>
              <a:gdLst/>
              <a:ahLst/>
              <a:cxnLst/>
              <a:rect l="l" t="t" r="r" b="b"/>
              <a:pathLst>
                <a:path w="3970" h="4726" extrusionOk="0">
                  <a:moveTo>
                    <a:pt x="1575" y="0"/>
                  </a:moveTo>
                  <a:lnTo>
                    <a:pt x="0" y="788"/>
                  </a:lnTo>
                  <a:lnTo>
                    <a:pt x="662" y="4726"/>
                  </a:lnTo>
                  <a:lnTo>
                    <a:pt x="3308" y="4726"/>
                  </a:lnTo>
                  <a:lnTo>
                    <a:pt x="3970" y="788"/>
                  </a:lnTo>
                  <a:lnTo>
                    <a:pt x="2395" y="0"/>
                  </a:lnTo>
                  <a:lnTo>
                    <a:pt x="2395" y="1827"/>
                  </a:lnTo>
                  <a:cubicBezTo>
                    <a:pt x="2395" y="2048"/>
                    <a:pt x="2206" y="2268"/>
                    <a:pt x="1954" y="2268"/>
                  </a:cubicBezTo>
                  <a:cubicBezTo>
                    <a:pt x="1733" y="2268"/>
                    <a:pt x="1575" y="2048"/>
                    <a:pt x="1575" y="1827"/>
                  </a:cubicBez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5" name="Google Shape;7485;p73"/>
          <p:cNvGrpSpPr/>
          <p:nvPr/>
        </p:nvGrpSpPr>
        <p:grpSpPr>
          <a:xfrm>
            <a:off x="4858836" y="2891264"/>
            <a:ext cx="355416" cy="355652"/>
            <a:chOff x="-10391650" y="3180600"/>
            <a:chExt cx="352875" cy="353075"/>
          </a:xfrm>
        </p:grpSpPr>
        <p:sp>
          <p:nvSpPr>
            <p:cNvPr id="7486" name="Google Shape;7486;p73"/>
            <p:cNvSpPr/>
            <p:nvPr/>
          </p:nvSpPr>
          <p:spPr>
            <a:xfrm>
              <a:off x="-10390875" y="3263500"/>
              <a:ext cx="352100" cy="42550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73"/>
            <p:cNvSpPr/>
            <p:nvPr/>
          </p:nvSpPr>
          <p:spPr>
            <a:xfrm>
              <a:off x="-10391650" y="3451750"/>
              <a:ext cx="352875" cy="81925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73"/>
            <p:cNvSpPr/>
            <p:nvPr/>
          </p:nvSpPr>
          <p:spPr>
            <a:xfrm>
              <a:off x="-10327075" y="3180600"/>
              <a:ext cx="223700" cy="62450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73"/>
            <p:cNvSpPr/>
            <p:nvPr/>
          </p:nvSpPr>
          <p:spPr>
            <a:xfrm>
              <a:off x="-10245950" y="3325725"/>
              <a:ext cx="61450" cy="104775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73"/>
            <p:cNvSpPr/>
            <p:nvPr/>
          </p:nvSpPr>
          <p:spPr>
            <a:xfrm>
              <a:off x="-10142775" y="3325725"/>
              <a:ext cx="63025" cy="104775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73"/>
            <p:cNvSpPr/>
            <p:nvPr/>
          </p:nvSpPr>
          <p:spPr>
            <a:xfrm>
              <a:off x="-10350700" y="33257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2" name="Google Shape;7492;p73"/>
          <p:cNvGrpSpPr/>
          <p:nvPr/>
        </p:nvGrpSpPr>
        <p:grpSpPr>
          <a:xfrm>
            <a:off x="4858835" y="3368062"/>
            <a:ext cx="354635" cy="353890"/>
            <a:chOff x="-10390875" y="3616350"/>
            <a:chExt cx="352100" cy="351325"/>
          </a:xfrm>
        </p:grpSpPr>
        <p:sp>
          <p:nvSpPr>
            <p:cNvPr id="7493" name="Google Shape;7493;p73"/>
            <p:cNvSpPr/>
            <p:nvPr/>
          </p:nvSpPr>
          <p:spPr>
            <a:xfrm>
              <a:off x="-10308950" y="3780175"/>
              <a:ext cx="186675" cy="104800"/>
            </a:xfrm>
            <a:custGeom>
              <a:avLst/>
              <a:gdLst/>
              <a:ahLst/>
              <a:cxnLst/>
              <a:rect l="l" t="t" r="r" b="b"/>
              <a:pathLst>
                <a:path w="7467" h="4192" extrusionOk="0">
                  <a:moveTo>
                    <a:pt x="0" y="1"/>
                  </a:moveTo>
                  <a:lnTo>
                    <a:pt x="0" y="4191"/>
                  </a:lnTo>
                  <a:lnTo>
                    <a:pt x="7467" y="4191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73"/>
            <p:cNvSpPr/>
            <p:nvPr/>
          </p:nvSpPr>
          <p:spPr>
            <a:xfrm>
              <a:off x="-10390875" y="3698275"/>
              <a:ext cx="352100" cy="269400"/>
            </a:xfrm>
            <a:custGeom>
              <a:avLst/>
              <a:gdLst/>
              <a:ahLst/>
              <a:cxnLst/>
              <a:rect l="l" t="t" r="r" b="b"/>
              <a:pathLst>
                <a:path w="14084" h="10776" extrusionOk="0">
                  <a:moveTo>
                    <a:pt x="11216" y="2426"/>
                  </a:moveTo>
                  <a:cubicBezTo>
                    <a:pt x="11468" y="2426"/>
                    <a:pt x="11626" y="2615"/>
                    <a:pt x="11626" y="2867"/>
                  </a:cubicBezTo>
                  <a:lnTo>
                    <a:pt x="11626" y="7845"/>
                  </a:lnTo>
                  <a:cubicBezTo>
                    <a:pt x="11626" y="8097"/>
                    <a:pt x="11437" y="8255"/>
                    <a:pt x="11216" y="8255"/>
                  </a:cubicBezTo>
                  <a:lnTo>
                    <a:pt x="2931" y="8255"/>
                  </a:lnTo>
                  <a:cubicBezTo>
                    <a:pt x="2678" y="8255"/>
                    <a:pt x="2489" y="8066"/>
                    <a:pt x="2489" y="7845"/>
                  </a:cubicBezTo>
                  <a:lnTo>
                    <a:pt x="2489" y="2867"/>
                  </a:lnTo>
                  <a:cubicBezTo>
                    <a:pt x="2489" y="2615"/>
                    <a:pt x="2678" y="2426"/>
                    <a:pt x="2931" y="2426"/>
                  </a:cubicBezTo>
                  <a:close/>
                  <a:moveTo>
                    <a:pt x="1670" y="0"/>
                  </a:moveTo>
                  <a:cubicBezTo>
                    <a:pt x="757" y="0"/>
                    <a:pt x="1" y="725"/>
                    <a:pt x="1" y="1639"/>
                  </a:cubicBezTo>
                  <a:cubicBezTo>
                    <a:pt x="1" y="2237"/>
                    <a:pt x="316" y="2773"/>
                    <a:pt x="820" y="3056"/>
                  </a:cubicBezTo>
                  <a:lnTo>
                    <a:pt x="820" y="7719"/>
                  </a:lnTo>
                  <a:cubicBezTo>
                    <a:pt x="316" y="7971"/>
                    <a:pt x="1" y="8538"/>
                    <a:pt x="1" y="9137"/>
                  </a:cubicBezTo>
                  <a:cubicBezTo>
                    <a:pt x="1" y="10019"/>
                    <a:pt x="757" y="10775"/>
                    <a:pt x="1670" y="10775"/>
                  </a:cubicBezTo>
                  <a:cubicBezTo>
                    <a:pt x="2237" y="10775"/>
                    <a:pt x="2805" y="10460"/>
                    <a:pt x="3057" y="9956"/>
                  </a:cubicBezTo>
                  <a:lnTo>
                    <a:pt x="11027" y="9956"/>
                  </a:lnTo>
                  <a:cubicBezTo>
                    <a:pt x="11311" y="10460"/>
                    <a:pt x="11846" y="10775"/>
                    <a:pt x="12445" y="10775"/>
                  </a:cubicBezTo>
                  <a:cubicBezTo>
                    <a:pt x="13359" y="10775"/>
                    <a:pt x="14083" y="10019"/>
                    <a:pt x="14083" y="9137"/>
                  </a:cubicBezTo>
                  <a:cubicBezTo>
                    <a:pt x="14083" y="8538"/>
                    <a:pt x="13800" y="7971"/>
                    <a:pt x="13264" y="7719"/>
                  </a:cubicBezTo>
                  <a:lnTo>
                    <a:pt x="13264" y="3056"/>
                  </a:lnTo>
                  <a:cubicBezTo>
                    <a:pt x="13800" y="2741"/>
                    <a:pt x="14083" y="2237"/>
                    <a:pt x="14083" y="1639"/>
                  </a:cubicBezTo>
                  <a:cubicBezTo>
                    <a:pt x="14083" y="725"/>
                    <a:pt x="13359" y="0"/>
                    <a:pt x="12445" y="0"/>
                  </a:cubicBezTo>
                  <a:cubicBezTo>
                    <a:pt x="11846" y="0"/>
                    <a:pt x="11311" y="315"/>
                    <a:pt x="11027" y="820"/>
                  </a:cubicBezTo>
                  <a:lnTo>
                    <a:pt x="3057" y="820"/>
                  </a:lnTo>
                  <a:cubicBezTo>
                    <a:pt x="2805" y="315"/>
                    <a:pt x="2237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73"/>
            <p:cNvSpPr/>
            <p:nvPr/>
          </p:nvSpPr>
          <p:spPr>
            <a:xfrm>
              <a:off x="-10268000" y="3616350"/>
              <a:ext cx="103975" cy="81150"/>
            </a:xfrm>
            <a:custGeom>
              <a:avLst/>
              <a:gdLst/>
              <a:ahLst/>
              <a:cxnLst/>
              <a:rect l="l" t="t" r="r" b="b"/>
              <a:pathLst>
                <a:path w="4159" h="3246" extrusionOk="0">
                  <a:moveTo>
                    <a:pt x="2048" y="1"/>
                  </a:moveTo>
                  <a:cubicBezTo>
                    <a:pt x="1387" y="1"/>
                    <a:pt x="851" y="536"/>
                    <a:pt x="851" y="1230"/>
                  </a:cubicBezTo>
                  <a:cubicBezTo>
                    <a:pt x="851" y="1450"/>
                    <a:pt x="914" y="1671"/>
                    <a:pt x="1040" y="1891"/>
                  </a:cubicBezTo>
                  <a:lnTo>
                    <a:pt x="0" y="3246"/>
                  </a:lnTo>
                  <a:lnTo>
                    <a:pt x="1072" y="3246"/>
                  </a:lnTo>
                  <a:lnTo>
                    <a:pt x="1733" y="2364"/>
                  </a:lnTo>
                  <a:cubicBezTo>
                    <a:pt x="1859" y="2395"/>
                    <a:pt x="1985" y="2427"/>
                    <a:pt x="2080" y="2427"/>
                  </a:cubicBezTo>
                  <a:cubicBezTo>
                    <a:pt x="2206" y="2427"/>
                    <a:pt x="2332" y="2395"/>
                    <a:pt x="2458" y="2364"/>
                  </a:cubicBezTo>
                  <a:lnTo>
                    <a:pt x="3119" y="3246"/>
                  </a:lnTo>
                  <a:lnTo>
                    <a:pt x="4159" y="3246"/>
                  </a:lnTo>
                  <a:lnTo>
                    <a:pt x="3119" y="1891"/>
                  </a:lnTo>
                  <a:cubicBezTo>
                    <a:pt x="3245" y="1671"/>
                    <a:pt x="3308" y="1450"/>
                    <a:pt x="3308" y="1230"/>
                  </a:cubicBezTo>
                  <a:cubicBezTo>
                    <a:pt x="3308" y="536"/>
                    <a:pt x="2773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6" name="Google Shape;7496;p73"/>
          <p:cNvGrpSpPr/>
          <p:nvPr/>
        </p:nvGrpSpPr>
        <p:grpSpPr>
          <a:xfrm>
            <a:off x="7525810" y="2892727"/>
            <a:ext cx="312585" cy="354670"/>
            <a:chOff x="-10370400" y="4049550"/>
            <a:chExt cx="310350" cy="352100"/>
          </a:xfrm>
        </p:grpSpPr>
        <p:sp>
          <p:nvSpPr>
            <p:cNvPr id="7497" name="Google Shape;7497;p73"/>
            <p:cNvSpPr/>
            <p:nvPr/>
          </p:nvSpPr>
          <p:spPr>
            <a:xfrm>
              <a:off x="-10308175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73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73"/>
            <p:cNvSpPr/>
            <p:nvPr/>
          </p:nvSpPr>
          <p:spPr>
            <a:xfrm>
              <a:off x="-10370400" y="4049550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73"/>
            <p:cNvSpPr/>
            <p:nvPr/>
          </p:nvSpPr>
          <p:spPr>
            <a:xfrm>
              <a:off x="-10328650" y="4173200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73"/>
            <p:cNvSpPr/>
            <p:nvPr/>
          </p:nvSpPr>
          <p:spPr>
            <a:xfrm>
              <a:off x="-10328650" y="4360650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2" name="Google Shape;7502;p73"/>
          <p:cNvGrpSpPr/>
          <p:nvPr/>
        </p:nvGrpSpPr>
        <p:grpSpPr>
          <a:xfrm>
            <a:off x="6630066" y="2891668"/>
            <a:ext cx="379236" cy="354847"/>
            <a:chOff x="-8674650" y="3210975"/>
            <a:chExt cx="376525" cy="352275"/>
          </a:xfrm>
        </p:grpSpPr>
        <p:sp>
          <p:nvSpPr>
            <p:cNvPr id="7503" name="Google Shape;7503;p73"/>
            <p:cNvSpPr/>
            <p:nvPr/>
          </p:nvSpPr>
          <p:spPr>
            <a:xfrm>
              <a:off x="-8542325" y="3335375"/>
              <a:ext cx="112650" cy="104375"/>
            </a:xfrm>
            <a:custGeom>
              <a:avLst/>
              <a:gdLst/>
              <a:ahLst/>
              <a:cxnLst/>
              <a:rect l="l" t="t" r="r" b="b"/>
              <a:pathLst>
                <a:path w="4506" h="4175" extrusionOk="0">
                  <a:moveTo>
                    <a:pt x="2226" y="843"/>
                  </a:moveTo>
                  <a:cubicBezTo>
                    <a:pt x="2537" y="843"/>
                    <a:pt x="2852" y="969"/>
                    <a:pt x="3120" y="1221"/>
                  </a:cubicBezTo>
                  <a:cubicBezTo>
                    <a:pt x="3624" y="1694"/>
                    <a:pt x="3624" y="2545"/>
                    <a:pt x="3120" y="3017"/>
                  </a:cubicBezTo>
                  <a:cubicBezTo>
                    <a:pt x="2883" y="3238"/>
                    <a:pt x="2568" y="3348"/>
                    <a:pt x="2249" y="3348"/>
                  </a:cubicBezTo>
                  <a:cubicBezTo>
                    <a:pt x="1930" y="3348"/>
                    <a:pt x="1607" y="3238"/>
                    <a:pt x="1355" y="3017"/>
                  </a:cubicBezTo>
                  <a:cubicBezTo>
                    <a:pt x="883" y="2545"/>
                    <a:pt x="883" y="1694"/>
                    <a:pt x="1355" y="1221"/>
                  </a:cubicBezTo>
                  <a:cubicBezTo>
                    <a:pt x="1607" y="969"/>
                    <a:pt x="1915" y="843"/>
                    <a:pt x="2226" y="843"/>
                  </a:cubicBezTo>
                  <a:close/>
                  <a:moveTo>
                    <a:pt x="2277" y="1"/>
                  </a:moveTo>
                  <a:cubicBezTo>
                    <a:pt x="1749" y="1"/>
                    <a:pt x="1214" y="197"/>
                    <a:pt x="788" y="591"/>
                  </a:cubicBezTo>
                  <a:cubicBezTo>
                    <a:pt x="1" y="1379"/>
                    <a:pt x="1" y="2765"/>
                    <a:pt x="788" y="3584"/>
                  </a:cubicBezTo>
                  <a:cubicBezTo>
                    <a:pt x="1182" y="3978"/>
                    <a:pt x="1718" y="4175"/>
                    <a:pt x="2253" y="4175"/>
                  </a:cubicBezTo>
                  <a:cubicBezTo>
                    <a:pt x="2789" y="4175"/>
                    <a:pt x="3324" y="3978"/>
                    <a:pt x="3718" y="3584"/>
                  </a:cubicBezTo>
                  <a:cubicBezTo>
                    <a:pt x="4506" y="2797"/>
                    <a:pt x="4506" y="1442"/>
                    <a:pt x="3718" y="591"/>
                  </a:cubicBezTo>
                  <a:cubicBezTo>
                    <a:pt x="3324" y="197"/>
                    <a:pt x="2805" y="1"/>
                    <a:pt x="22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73"/>
            <p:cNvSpPr/>
            <p:nvPr/>
          </p:nvSpPr>
          <p:spPr>
            <a:xfrm>
              <a:off x="-8496650" y="3377125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58" y="0"/>
                  </a:moveTo>
                  <a:cubicBezTo>
                    <a:pt x="348" y="0"/>
                    <a:pt x="237" y="40"/>
                    <a:pt x="159" y="118"/>
                  </a:cubicBezTo>
                  <a:cubicBezTo>
                    <a:pt x="1" y="276"/>
                    <a:pt x="1" y="560"/>
                    <a:pt x="159" y="717"/>
                  </a:cubicBezTo>
                  <a:cubicBezTo>
                    <a:pt x="237" y="796"/>
                    <a:pt x="348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5" y="560"/>
                    <a:pt x="915" y="276"/>
                    <a:pt x="757" y="118"/>
                  </a:cubicBez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73"/>
            <p:cNvSpPr/>
            <p:nvPr/>
          </p:nvSpPr>
          <p:spPr>
            <a:xfrm>
              <a:off x="-8540750" y="3332825"/>
              <a:ext cx="242625" cy="230425"/>
            </a:xfrm>
            <a:custGeom>
              <a:avLst/>
              <a:gdLst/>
              <a:ahLst/>
              <a:cxnLst/>
              <a:rect l="l" t="t" r="r" b="b"/>
              <a:pathLst>
                <a:path w="9705" h="9217" extrusionOk="0">
                  <a:moveTo>
                    <a:pt x="8917" y="0"/>
                  </a:moveTo>
                  <a:lnTo>
                    <a:pt x="4978" y="1449"/>
                  </a:lnTo>
                  <a:cubicBezTo>
                    <a:pt x="5262" y="2521"/>
                    <a:pt x="4947" y="3529"/>
                    <a:pt x="4254" y="4253"/>
                  </a:cubicBezTo>
                  <a:cubicBezTo>
                    <a:pt x="3721" y="4763"/>
                    <a:pt x="2999" y="5069"/>
                    <a:pt x="2241" y="5069"/>
                  </a:cubicBezTo>
                  <a:cubicBezTo>
                    <a:pt x="1969" y="5069"/>
                    <a:pt x="1693" y="5030"/>
                    <a:pt x="1418" y="4946"/>
                  </a:cubicBezTo>
                  <a:lnTo>
                    <a:pt x="1" y="8853"/>
                  </a:lnTo>
                  <a:cubicBezTo>
                    <a:pt x="727" y="9095"/>
                    <a:pt x="1483" y="9216"/>
                    <a:pt x="2238" y="9216"/>
                  </a:cubicBezTo>
                  <a:cubicBezTo>
                    <a:pt x="4038" y="9216"/>
                    <a:pt x="5830" y="8528"/>
                    <a:pt x="7184" y="7152"/>
                  </a:cubicBezTo>
                  <a:cubicBezTo>
                    <a:pt x="9137" y="5230"/>
                    <a:pt x="9704" y="2426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73"/>
            <p:cNvSpPr/>
            <p:nvPr/>
          </p:nvSpPr>
          <p:spPr>
            <a:xfrm>
              <a:off x="-8645500" y="3428125"/>
              <a:ext cx="120525" cy="118950"/>
            </a:xfrm>
            <a:custGeom>
              <a:avLst/>
              <a:gdLst/>
              <a:ahLst/>
              <a:cxnLst/>
              <a:rect l="l" t="t" r="r" b="b"/>
              <a:pathLst>
                <a:path w="4821" h="4758" extrusionOk="0">
                  <a:moveTo>
                    <a:pt x="3939" y="0"/>
                  </a:moveTo>
                  <a:lnTo>
                    <a:pt x="1" y="1418"/>
                  </a:lnTo>
                  <a:cubicBezTo>
                    <a:pt x="347" y="2143"/>
                    <a:pt x="788" y="2804"/>
                    <a:pt x="1387" y="3403"/>
                  </a:cubicBezTo>
                  <a:cubicBezTo>
                    <a:pt x="1985" y="3970"/>
                    <a:pt x="2678" y="4442"/>
                    <a:pt x="3403" y="4757"/>
                  </a:cubicBezTo>
                  <a:lnTo>
                    <a:pt x="4821" y="819"/>
                  </a:lnTo>
                  <a:cubicBezTo>
                    <a:pt x="4663" y="756"/>
                    <a:pt x="4506" y="599"/>
                    <a:pt x="4348" y="473"/>
                  </a:cubicBezTo>
                  <a:cubicBezTo>
                    <a:pt x="4191" y="315"/>
                    <a:pt x="4065" y="158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73"/>
            <p:cNvSpPr/>
            <p:nvPr/>
          </p:nvSpPr>
          <p:spPr>
            <a:xfrm>
              <a:off x="-8448600" y="3227275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1419" y="1"/>
                  </a:moveTo>
                  <a:lnTo>
                    <a:pt x="1" y="3939"/>
                  </a:lnTo>
                  <a:cubicBezTo>
                    <a:pt x="190" y="4065"/>
                    <a:pt x="410" y="4191"/>
                    <a:pt x="568" y="4380"/>
                  </a:cubicBezTo>
                  <a:cubicBezTo>
                    <a:pt x="725" y="4537"/>
                    <a:pt x="883" y="4726"/>
                    <a:pt x="977" y="4915"/>
                  </a:cubicBezTo>
                  <a:lnTo>
                    <a:pt x="4916" y="3466"/>
                  </a:lnTo>
                  <a:cubicBezTo>
                    <a:pt x="4569" y="2710"/>
                    <a:pt x="4096" y="2017"/>
                    <a:pt x="3498" y="1418"/>
                  </a:cubicBezTo>
                  <a:cubicBezTo>
                    <a:pt x="2931" y="820"/>
                    <a:pt x="2175" y="347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73"/>
            <p:cNvSpPr/>
            <p:nvPr/>
          </p:nvSpPr>
          <p:spPr>
            <a:xfrm>
              <a:off x="-8674650" y="3210975"/>
              <a:ext cx="241825" cy="232925"/>
            </a:xfrm>
            <a:custGeom>
              <a:avLst/>
              <a:gdLst/>
              <a:ahLst/>
              <a:cxnLst/>
              <a:rect l="l" t="t" r="r" b="b"/>
              <a:pathLst>
                <a:path w="9673" h="9317" extrusionOk="0">
                  <a:moveTo>
                    <a:pt x="7515" y="0"/>
                  </a:moveTo>
                  <a:cubicBezTo>
                    <a:pt x="5700" y="0"/>
                    <a:pt x="3894" y="698"/>
                    <a:pt x="2521" y="2070"/>
                  </a:cubicBezTo>
                  <a:cubicBezTo>
                    <a:pt x="568" y="3992"/>
                    <a:pt x="1" y="6827"/>
                    <a:pt x="820" y="9316"/>
                  </a:cubicBezTo>
                  <a:lnTo>
                    <a:pt x="4758" y="7899"/>
                  </a:lnTo>
                  <a:cubicBezTo>
                    <a:pt x="4475" y="6796"/>
                    <a:pt x="4790" y="5693"/>
                    <a:pt x="5514" y="5000"/>
                  </a:cubicBezTo>
                  <a:cubicBezTo>
                    <a:pt x="6037" y="4454"/>
                    <a:pt x="6793" y="4194"/>
                    <a:pt x="7538" y="4194"/>
                  </a:cubicBezTo>
                  <a:cubicBezTo>
                    <a:pt x="7781" y="4194"/>
                    <a:pt x="8023" y="4221"/>
                    <a:pt x="8255" y="4276"/>
                  </a:cubicBezTo>
                  <a:lnTo>
                    <a:pt x="9673" y="337"/>
                  </a:lnTo>
                  <a:cubicBezTo>
                    <a:pt x="8970" y="112"/>
                    <a:pt x="8242" y="0"/>
                    <a:pt x="7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9" name="Google Shape;7509;p73"/>
          <p:cNvGrpSpPr/>
          <p:nvPr/>
        </p:nvGrpSpPr>
        <p:grpSpPr>
          <a:xfrm>
            <a:off x="5301563" y="1531633"/>
            <a:ext cx="356221" cy="356257"/>
            <a:chOff x="-13512225" y="3211525"/>
            <a:chExt cx="353675" cy="353675"/>
          </a:xfrm>
        </p:grpSpPr>
        <p:sp>
          <p:nvSpPr>
            <p:cNvPr id="7510" name="Google Shape;7510;p73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73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73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73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73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5" name="Google Shape;7515;p73"/>
          <p:cNvGrpSpPr/>
          <p:nvPr/>
        </p:nvGrpSpPr>
        <p:grpSpPr>
          <a:xfrm>
            <a:off x="5301563" y="1973145"/>
            <a:ext cx="356221" cy="354670"/>
            <a:chOff x="-13512225" y="3647075"/>
            <a:chExt cx="353675" cy="352100"/>
          </a:xfrm>
        </p:grpSpPr>
        <p:sp>
          <p:nvSpPr>
            <p:cNvPr id="7516" name="Google Shape;7516;p73"/>
            <p:cNvSpPr/>
            <p:nvPr/>
          </p:nvSpPr>
          <p:spPr>
            <a:xfrm>
              <a:off x="-13344475" y="38762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1" y="0"/>
                  </a:moveTo>
                  <a:cubicBezTo>
                    <a:pt x="190" y="0"/>
                    <a:pt x="1" y="158"/>
                    <a:pt x="1" y="379"/>
                  </a:cubicBezTo>
                  <a:cubicBezTo>
                    <a:pt x="1" y="599"/>
                    <a:pt x="190" y="788"/>
                    <a:pt x="411" y="788"/>
                  </a:cubicBezTo>
                  <a:cubicBezTo>
                    <a:pt x="600" y="788"/>
                    <a:pt x="789" y="599"/>
                    <a:pt x="789" y="379"/>
                  </a:cubicBezTo>
                  <a:cubicBezTo>
                    <a:pt x="789" y="158"/>
                    <a:pt x="600" y="0"/>
                    <a:pt x="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73"/>
            <p:cNvSpPr/>
            <p:nvPr/>
          </p:nvSpPr>
          <p:spPr>
            <a:xfrm>
              <a:off x="-13268850" y="3854225"/>
              <a:ext cx="110300" cy="62250"/>
            </a:xfrm>
            <a:custGeom>
              <a:avLst/>
              <a:gdLst/>
              <a:ahLst/>
              <a:cxnLst/>
              <a:rect l="l" t="t" r="r" b="b"/>
              <a:pathLst>
                <a:path w="4412" h="2490" extrusionOk="0">
                  <a:moveTo>
                    <a:pt x="0" y="0"/>
                  </a:moveTo>
                  <a:cubicBezTo>
                    <a:pt x="189" y="410"/>
                    <a:pt x="284" y="788"/>
                    <a:pt x="284" y="1229"/>
                  </a:cubicBezTo>
                  <a:cubicBezTo>
                    <a:pt x="284" y="1670"/>
                    <a:pt x="158" y="2111"/>
                    <a:pt x="0" y="2489"/>
                  </a:cubicBezTo>
                  <a:lnTo>
                    <a:pt x="4411" y="2489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73"/>
            <p:cNvSpPr/>
            <p:nvPr/>
          </p:nvSpPr>
          <p:spPr>
            <a:xfrm>
              <a:off x="-13512225" y="3936925"/>
              <a:ext cx="353675" cy="62250"/>
            </a:xfrm>
            <a:custGeom>
              <a:avLst/>
              <a:gdLst/>
              <a:ahLst/>
              <a:cxnLst/>
              <a:rect l="l" t="t" r="r" b="b"/>
              <a:pathLst>
                <a:path w="14147" h="2490" extrusionOk="0">
                  <a:moveTo>
                    <a:pt x="63" y="0"/>
                  </a:moveTo>
                  <a:lnTo>
                    <a:pt x="63" y="1261"/>
                  </a:lnTo>
                  <a:cubicBezTo>
                    <a:pt x="0" y="1954"/>
                    <a:pt x="568" y="2489"/>
                    <a:pt x="1261" y="2489"/>
                  </a:cubicBezTo>
                  <a:lnTo>
                    <a:pt x="12886" y="2489"/>
                  </a:lnTo>
                  <a:cubicBezTo>
                    <a:pt x="13548" y="2489"/>
                    <a:pt x="14146" y="1954"/>
                    <a:pt x="14146" y="1261"/>
                  </a:cubicBezTo>
                  <a:lnTo>
                    <a:pt x="14146" y="0"/>
                  </a:lnTo>
                  <a:lnTo>
                    <a:pt x="9137" y="0"/>
                  </a:lnTo>
                  <a:cubicBezTo>
                    <a:pt x="8633" y="536"/>
                    <a:pt x="7877" y="851"/>
                    <a:pt x="7089" y="851"/>
                  </a:cubicBezTo>
                  <a:cubicBezTo>
                    <a:pt x="6301" y="851"/>
                    <a:pt x="5608" y="536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73"/>
            <p:cNvSpPr/>
            <p:nvPr/>
          </p:nvSpPr>
          <p:spPr>
            <a:xfrm>
              <a:off x="-13387000" y="3833750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819"/>
                  </a:moveTo>
                  <a:cubicBezTo>
                    <a:pt x="2773" y="819"/>
                    <a:pt x="3340" y="1386"/>
                    <a:pt x="3340" y="2048"/>
                  </a:cubicBezTo>
                  <a:cubicBezTo>
                    <a:pt x="3340" y="2710"/>
                    <a:pt x="2773" y="3308"/>
                    <a:pt x="2080" y="3308"/>
                  </a:cubicBezTo>
                  <a:cubicBezTo>
                    <a:pt x="1418" y="3308"/>
                    <a:pt x="820" y="2773"/>
                    <a:pt x="820" y="2048"/>
                  </a:cubicBezTo>
                  <a:cubicBezTo>
                    <a:pt x="820" y="1355"/>
                    <a:pt x="1387" y="819"/>
                    <a:pt x="2080" y="819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cubicBezTo>
                    <a:pt x="1" y="3214"/>
                    <a:pt x="946" y="4190"/>
                    <a:pt x="2080" y="4190"/>
                  </a:cubicBezTo>
                  <a:cubicBezTo>
                    <a:pt x="3246" y="4190"/>
                    <a:pt x="4191" y="3245"/>
                    <a:pt x="4191" y="2080"/>
                  </a:cubicBezTo>
                  <a:cubicBezTo>
                    <a:pt x="4191" y="945"/>
                    <a:pt x="3183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73"/>
            <p:cNvSpPr/>
            <p:nvPr/>
          </p:nvSpPr>
          <p:spPr>
            <a:xfrm>
              <a:off x="-13512225" y="3855000"/>
              <a:ext cx="111875" cy="62250"/>
            </a:xfrm>
            <a:custGeom>
              <a:avLst/>
              <a:gdLst/>
              <a:ahLst/>
              <a:cxnLst/>
              <a:rect l="l" t="t" r="r" b="b"/>
              <a:pathLst>
                <a:path w="4475" h="2490" extrusionOk="0">
                  <a:moveTo>
                    <a:pt x="0" y="1"/>
                  </a:moveTo>
                  <a:lnTo>
                    <a:pt x="0" y="2490"/>
                  </a:lnTo>
                  <a:lnTo>
                    <a:pt x="4474" y="2490"/>
                  </a:lnTo>
                  <a:cubicBezTo>
                    <a:pt x="4317" y="2112"/>
                    <a:pt x="4191" y="1671"/>
                    <a:pt x="4191" y="1230"/>
                  </a:cubicBezTo>
                  <a:cubicBezTo>
                    <a:pt x="4191" y="788"/>
                    <a:pt x="4317" y="379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73"/>
            <p:cNvSpPr/>
            <p:nvPr/>
          </p:nvSpPr>
          <p:spPr>
            <a:xfrm>
              <a:off x="-13490175" y="3730575"/>
              <a:ext cx="62250" cy="40975"/>
            </a:xfrm>
            <a:custGeom>
              <a:avLst/>
              <a:gdLst/>
              <a:ahLst/>
              <a:cxnLst/>
              <a:rect l="l" t="t" r="r" b="b"/>
              <a:pathLst>
                <a:path w="2490" h="1639" extrusionOk="0">
                  <a:moveTo>
                    <a:pt x="1261" y="0"/>
                  </a:moveTo>
                  <a:cubicBezTo>
                    <a:pt x="536" y="0"/>
                    <a:pt x="1" y="536"/>
                    <a:pt x="1" y="1260"/>
                  </a:cubicBezTo>
                  <a:lnTo>
                    <a:pt x="1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73"/>
            <p:cNvSpPr/>
            <p:nvPr/>
          </p:nvSpPr>
          <p:spPr>
            <a:xfrm>
              <a:off x="-13241275" y="3730575"/>
              <a:ext cx="62225" cy="40975"/>
            </a:xfrm>
            <a:custGeom>
              <a:avLst/>
              <a:gdLst/>
              <a:ahLst/>
              <a:cxnLst/>
              <a:rect l="l" t="t" r="r" b="b"/>
              <a:pathLst>
                <a:path w="2489" h="1639" extrusionOk="0">
                  <a:moveTo>
                    <a:pt x="1260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73"/>
            <p:cNvSpPr/>
            <p:nvPr/>
          </p:nvSpPr>
          <p:spPr>
            <a:xfrm>
              <a:off x="-13427950" y="3647075"/>
              <a:ext cx="186700" cy="63025"/>
            </a:xfrm>
            <a:custGeom>
              <a:avLst/>
              <a:gdLst/>
              <a:ahLst/>
              <a:cxnLst/>
              <a:rect l="l" t="t" r="r" b="b"/>
              <a:pathLst>
                <a:path w="7468" h="2521" extrusionOk="0">
                  <a:moveTo>
                    <a:pt x="820" y="1"/>
                  </a:moveTo>
                  <a:cubicBezTo>
                    <a:pt x="347" y="1"/>
                    <a:pt x="0" y="347"/>
                    <a:pt x="0" y="820"/>
                  </a:cubicBezTo>
                  <a:lnTo>
                    <a:pt x="0" y="1670"/>
                  </a:lnTo>
                  <a:cubicBezTo>
                    <a:pt x="0" y="2143"/>
                    <a:pt x="347" y="2521"/>
                    <a:pt x="820" y="2521"/>
                  </a:cubicBezTo>
                  <a:lnTo>
                    <a:pt x="6648" y="2521"/>
                  </a:lnTo>
                  <a:cubicBezTo>
                    <a:pt x="7089" y="2521"/>
                    <a:pt x="7467" y="2143"/>
                    <a:pt x="7467" y="1670"/>
                  </a:cubicBezTo>
                  <a:lnTo>
                    <a:pt x="7467" y="820"/>
                  </a:lnTo>
                  <a:cubicBezTo>
                    <a:pt x="7467" y="347"/>
                    <a:pt x="7121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73"/>
            <p:cNvSpPr/>
            <p:nvPr/>
          </p:nvSpPr>
          <p:spPr>
            <a:xfrm>
              <a:off x="-13512225" y="3773100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4726" y="0"/>
                  </a:moveTo>
                  <a:lnTo>
                    <a:pt x="4348" y="819"/>
                  </a:lnTo>
                  <a:lnTo>
                    <a:pt x="1261" y="819"/>
                  </a:lnTo>
                  <a:cubicBezTo>
                    <a:pt x="599" y="819"/>
                    <a:pt x="0" y="1355"/>
                    <a:pt x="0" y="2048"/>
                  </a:cubicBezTo>
                  <a:lnTo>
                    <a:pt x="0" y="2426"/>
                  </a:lnTo>
                  <a:lnTo>
                    <a:pt x="5041" y="2426"/>
                  </a:lnTo>
                  <a:cubicBezTo>
                    <a:pt x="5608" y="1922"/>
                    <a:pt x="6301" y="1607"/>
                    <a:pt x="7089" y="1607"/>
                  </a:cubicBezTo>
                  <a:cubicBezTo>
                    <a:pt x="7877" y="1607"/>
                    <a:pt x="8633" y="1922"/>
                    <a:pt x="9137" y="2426"/>
                  </a:cubicBezTo>
                  <a:lnTo>
                    <a:pt x="14146" y="2426"/>
                  </a:lnTo>
                  <a:lnTo>
                    <a:pt x="14146" y="2048"/>
                  </a:lnTo>
                  <a:cubicBezTo>
                    <a:pt x="14146" y="1355"/>
                    <a:pt x="13611" y="819"/>
                    <a:pt x="12886" y="819"/>
                  </a:cubicBezTo>
                  <a:lnTo>
                    <a:pt x="9830" y="819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73"/>
            <p:cNvSpPr/>
            <p:nvPr/>
          </p:nvSpPr>
          <p:spPr>
            <a:xfrm>
              <a:off x="-13411400" y="3730575"/>
              <a:ext cx="153600" cy="20500"/>
            </a:xfrm>
            <a:custGeom>
              <a:avLst/>
              <a:gdLst/>
              <a:ahLst/>
              <a:cxnLst/>
              <a:rect l="l" t="t" r="r" b="b"/>
              <a:pathLst>
                <a:path w="6144" h="820" extrusionOk="0">
                  <a:moveTo>
                    <a:pt x="0" y="0"/>
                  </a:moveTo>
                  <a:lnTo>
                    <a:pt x="599" y="819"/>
                  </a:lnTo>
                  <a:lnTo>
                    <a:pt x="5545" y="819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6" name="Google Shape;7526;p73"/>
          <p:cNvGrpSpPr/>
          <p:nvPr/>
        </p:nvGrpSpPr>
        <p:grpSpPr>
          <a:xfrm>
            <a:off x="5311876" y="2417211"/>
            <a:ext cx="356221" cy="355451"/>
            <a:chOff x="-13512225" y="4080275"/>
            <a:chExt cx="353675" cy="352875"/>
          </a:xfrm>
        </p:grpSpPr>
        <p:sp>
          <p:nvSpPr>
            <p:cNvPr id="7527" name="Google Shape;7527;p73"/>
            <p:cNvSpPr/>
            <p:nvPr/>
          </p:nvSpPr>
          <p:spPr>
            <a:xfrm>
              <a:off x="-13512225" y="4203925"/>
              <a:ext cx="353675" cy="229225"/>
            </a:xfrm>
            <a:custGeom>
              <a:avLst/>
              <a:gdLst/>
              <a:ahLst/>
              <a:cxnLst/>
              <a:rect l="l" t="t" r="r" b="b"/>
              <a:pathLst>
                <a:path w="14147" h="9169" extrusionOk="0">
                  <a:moveTo>
                    <a:pt x="5407" y="1717"/>
                  </a:moveTo>
                  <a:cubicBezTo>
                    <a:pt x="5482" y="1717"/>
                    <a:pt x="5561" y="1733"/>
                    <a:pt x="5640" y="1765"/>
                  </a:cubicBezTo>
                  <a:lnTo>
                    <a:pt x="9767" y="4254"/>
                  </a:lnTo>
                  <a:cubicBezTo>
                    <a:pt x="9893" y="4348"/>
                    <a:pt x="9987" y="4443"/>
                    <a:pt x="9987" y="4600"/>
                  </a:cubicBezTo>
                  <a:cubicBezTo>
                    <a:pt x="9987" y="4758"/>
                    <a:pt x="9893" y="4915"/>
                    <a:pt x="9767" y="5010"/>
                  </a:cubicBezTo>
                  <a:lnTo>
                    <a:pt x="5640" y="7499"/>
                  </a:lnTo>
                  <a:cubicBezTo>
                    <a:pt x="5577" y="7530"/>
                    <a:pt x="5506" y="7546"/>
                    <a:pt x="5431" y="7546"/>
                  </a:cubicBezTo>
                  <a:cubicBezTo>
                    <a:pt x="5356" y="7546"/>
                    <a:pt x="5277" y="7530"/>
                    <a:pt x="5199" y="7499"/>
                  </a:cubicBezTo>
                  <a:cubicBezTo>
                    <a:pt x="5104" y="7404"/>
                    <a:pt x="5010" y="7278"/>
                    <a:pt x="5010" y="7121"/>
                  </a:cubicBezTo>
                  <a:lnTo>
                    <a:pt x="5010" y="2143"/>
                  </a:lnTo>
                  <a:cubicBezTo>
                    <a:pt x="5010" y="1985"/>
                    <a:pt x="5104" y="1859"/>
                    <a:pt x="5199" y="1765"/>
                  </a:cubicBezTo>
                  <a:cubicBezTo>
                    <a:pt x="5262" y="1733"/>
                    <a:pt x="5333" y="1717"/>
                    <a:pt x="5407" y="1717"/>
                  </a:cubicBezTo>
                  <a:close/>
                  <a:moveTo>
                    <a:pt x="63" y="0"/>
                  </a:moveTo>
                  <a:lnTo>
                    <a:pt x="63" y="7971"/>
                  </a:lnTo>
                  <a:cubicBezTo>
                    <a:pt x="0" y="8633"/>
                    <a:pt x="568" y="9168"/>
                    <a:pt x="1261" y="9168"/>
                  </a:cubicBezTo>
                  <a:lnTo>
                    <a:pt x="12886" y="9168"/>
                  </a:lnTo>
                  <a:cubicBezTo>
                    <a:pt x="13548" y="9168"/>
                    <a:pt x="14146" y="8633"/>
                    <a:pt x="14146" y="7908"/>
                  </a:cubicBezTo>
                  <a:lnTo>
                    <a:pt x="141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73"/>
            <p:cNvSpPr/>
            <p:nvPr/>
          </p:nvSpPr>
          <p:spPr>
            <a:xfrm>
              <a:off x="-13366525" y="4275600"/>
              <a:ext cx="73275" cy="88225"/>
            </a:xfrm>
            <a:custGeom>
              <a:avLst/>
              <a:gdLst/>
              <a:ahLst/>
              <a:cxnLst/>
              <a:rect l="l" t="t" r="r" b="b"/>
              <a:pathLst>
                <a:path w="2931" h="3529" extrusionOk="0">
                  <a:moveTo>
                    <a:pt x="1" y="0"/>
                  </a:moveTo>
                  <a:lnTo>
                    <a:pt x="1" y="3529"/>
                  </a:lnTo>
                  <a:lnTo>
                    <a:pt x="2931" y="17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73"/>
            <p:cNvSpPr/>
            <p:nvPr/>
          </p:nvSpPr>
          <p:spPr>
            <a:xfrm>
              <a:off x="-13398800" y="4143275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512" y="1639"/>
                  </a:lnTo>
                  <a:lnTo>
                    <a:pt x="26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73"/>
            <p:cNvSpPr/>
            <p:nvPr/>
          </p:nvSpPr>
          <p:spPr>
            <a:xfrm>
              <a:off x="-13336575" y="4143275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481" y="1639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73"/>
            <p:cNvSpPr/>
            <p:nvPr/>
          </p:nvSpPr>
          <p:spPr>
            <a:xfrm>
              <a:off x="-13398800" y="4081050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615" y="1639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73"/>
            <p:cNvSpPr/>
            <p:nvPr/>
          </p:nvSpPr>
          <p:spPr>
            <a:xfrm>
              <a:off x="-13274375" y="4143275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104" y="1"/>
                  </a:moveTo>
                  <a:lnTo>
                    <a:pt x="1" y="1639"/>
                  </a:lnTo>
                  <a:lnTo>
                    <a:pt x="1482" y="1639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73"/>
            <p:cNvSpPr/>
            <p:nvPr/>
          </p:nvSpPr>
          <p:spPr>
            <a:xfrm>
              <a:off x="-13212925" y="4081050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174" y="1639"/>
                  </a:lnTo>
                  <a:lnTo>
                    <a:pt x="2174" y="820"/>
                  </a:lnTo>
                  <a:cubicBezTo>
                    <a:pt x="2174" y="347"/>
                    <a:pt x="179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73"/>
            <p:cNvSpPr/>
            <p:nvPr/>
          </p:nvSpPr>
          <p:spPr>
            <a:xfrm>
              <a:off x="-13212925" y="4143275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2174" y="1639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73"/>
            <p:cNvSpPr/>
            <p:nvPr/>
          </p:nvSpPr>
          <p:spPr>
            <a:xfrm>
              <a:off x="-13274375" y="4081050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" y="1"/>
                  </a:moveTo>
                  <a:lnTo>
                    <a:pt x="1104" y="1639"/>
                  </a:lnTo>
                  <a:lnTo>
                    <a:pt x="2584" y="163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73"/>
            <p:cNvSpPr/>
            <p:nvPr/>
          </p:nvSpPr>
          <p:spPr>
            <a:xfrm>
              <a:off x="-13336575" y="4081050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583" y="163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73"/>
            <p:cNvSpPr/>
            <p:nvPr/>
          </p:nvSpPr>
          <p:spPr>
            <a:xfrm>
              <a:off x="-13512225" y="408027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2489" y="1260"/>
                  </a:moveTo>
                  <a:cubicBezTo>
                    <a:pt x="2962" y="1260"/>
                    <a:pt x="3371" y="1607"/>
                    <a:pt x="3371" y="2080"/>
                  </a:cubicBezTo>
                  <a:cubicBezTo>
                    <a:pt x="3371" y="2552"/>
                    <a:pt x="2962" y="2899"/>
                    <a:pt x="2489" y="2899"/>
                  </a:cubicBezTo>
                  <a:cubicBezTo>
                    <a:pt x="2017" y="2899"/>
                    <a:pt x="1670" y="2552"/>
                    <a:pt x="1670" y="2080"/>
                  </a:cubicBezTo>
                  <a:cubicBezTo>
                    <a:pt x="1670" y="1607"/>
                    <a:pt x="2017" y="1260"/>
                    <a:pt x="2489" y="1260"/>
                  </a:cubicBezTo>
                  <a:close/>
                  <a:moveTo>
                    <a:pt x="1261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4127"/>
                  </a:lnTo>
                  <a:lnTo>
                    <a:pt x="3560" y="4127"/>
                  </a:lnTo>
                  <a:lnTo>
                    <a:pt x="4947" y="2080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8" name="Google Shape;7538;p73"/>
          <p:cNvGrpSpPr/>
          <p:nvPr/>
        </p:nvGrpSpPr>
        <p:grpSpPr>
          <a:xfrm>
            <a:off x="7084956" y="1564572"/>
            <a:ext cx="356196" cy="290379"/>
            <a:chOff x="-11728250" y="3245400"/>
            <a:chExt cx="353650" cy="288275"/>
          </a:xfrm>
        </p:grpSpPr>
        <p:sp>
          <p:nvSpPr>
            <p:cNvPr id="7539" name="Google Shape;7539;p73"/>
            <p:cNvSpPr/>
            <p:nvPr/>
          </p:nvSpPr>
          <p:spPr>
            <a:xfrm>
              <a:off x="-11603025" y="3389725"/>
              <a:ext cx="104775" cy="143950"/>
            </a:xfrm>
            <a:custGeom>
              <a:avLst/>
              <a:gdLst/>
              <a:ahLst/>
              <a:cxnLst/>
              <a:rect l="l" t="t" r="r" b="b"/>
              <a:pathLst>
                <a:path w="4191" h="5758" extrusionOk="0">
                  <a:moveTo>
                    <a:pt x="2096" y="0"/>
                  </a:moveTo>
                  <a:cubicBezTo>
                    <a:pt x="1560" y="0"/>
                    <a:pt x="1024" y="197"/>
                    <a:pt x="631" y="591"/>
                  </a:cubicBezTo>
                  <a:cubicBezTo>
                    <a:pt x="252" y="1001"/>
                    <a:pt x="63" y="1505"/>
                    <a:pt x="63" y="2040"/>
                  </a:cubicBezTo>
                  <a:cubicBezTo>
                    <a:pt x="63" y="2261"/>
                    <a:pt x="95" y="2418"/>
                    <a:pt x="126" y="2576"/>
                  </a:cubicBezTo>
                  <a:lnTo>
                    <a:pt x="1387" y="3048"/>
                  </a:lnTo>
                  <a:lnTo>
                    <a:pt x="158" y="4372"/>
                  </a:lnTo>
                  <a:cubicBezTo>
                    <a:pt x="0" y="4561"/>
                    <a:pt x="0" y="4813"/>
                    <a:pt x="158" y="4970"/>
                  </a:cubicBezTo>
                  <a:cubicBezTo>
                    <a:pt x="662" y="5474"/>
                    <a:pt x="1387" y="5758"/>
                    <a:pt x="2111" y="5758"/>
                  </a:cubicBezTo>
                  <a:cubicBezTo>
                    <a:pt x="2836" y="5758"/>
                    <a:pt x="3497" y="5474"/>
                    <a:pt x="4033" y="4970"/>
                  </a:cubicBezTo>
                  <a:cubicBezTo>
                    <a:pt x="4191" y="4813"/>
                    <a:pt x="4191" y="4561"/>
                    <a:pt x="4033" y="4372"/>
                  </a:cubicBezTo>
                  <a:lnTo>
                    <a:pt x="2804" y="3048"/>
                  </a:lnTo>
                  <a:lnTo>
                    <a:pt x="4065" y="2576"/>
                  </a:lnTo>
                  <a:cubicBezTo>
                    <a:pt x="4096" y="2418"/>
                    <a:pt x="4159" y="2198"/>
                    <a:pt x="4159" y="2040"/>
                  </a:cubicBezTo>
                  <a:cubicBezTo>
                    <a:pt x="4159" y="1505"/>
                    <a:pt x="3939" y="1001"/>
                    <a:pt x="3560" y="591"/>
                  </a:cubicBezTo>
                  <a:cubicBezTo>
                    <a:pt x="3167" y="197"/>
                    <a:pt x="2631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73"/>
            <p:cNvSpPr/>
            <p:nvPr/>
          </p:nvSpPr>
          <p:spPr>
            <a:xfrm>
              <a:off x="-11647125" y="3246175"/>
              <a:ext cx="86650" cy="133925"/>
            </a:xfrm>
            <a:custGeom>
              <a:avLst/>
              <a:gdLst/>
              <a:ahLst/>
              <a:cxnLst/>
              <a:rect l="l" t="t" r="r" b="b"/>
              <a:pathLst>
                <a:path w="3466" h="5357" extrusionOk="0">
                  <a:moveTo>
                    <a:pt x="3466" y="1"/>
                  </a:moveTo>
                  <a:cubicBezTo>
                    <a:pt x="2205" y="64"/>
                    <a:pt x="1008" y="473"/>
                    <a:pt x="0" y="1135"/>
                  </a:cubicBezTo>
                  <a:lnTo>
                    <a:pt x="2426" y="5356"/>
                  </a:lnTo>
                  <a:cubicBezTo>
                    <a:pt x="2741" y="5167"/>
                    <a:pt x="3056" y="5041"/>
                    <a:pt x="3466" y="50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73"/>
            <p:cNvSpPr/>
            <p:nvPr/>
          </p:nvSpPr>
          <p:spPr>
            <a:xfrm>
              <a:off x="-11540025" y="3245400"/>
              <a:ext cx="86675" cy="133900"/>
            </a:xfrm>
            <a:custGeom>
              <a:avLst/>
              <a:gdLst/>
              <a:ahLst/>
              <a:cxnLst/>
              <a:rect l="l" t="t" r="r" b="b"/>
              <a:pathLst>
                <a:path w="3467" h="5356" extrusionOk="0">
                  <a:moveTo>
                    <a:pt x="1" y="0"/>
                  </a:moveTo>
                  <a:lnTo>
                    <a:pt x="1" y="4978"/>
                  </a:lnTo>
                  <a:cubicBezTo>
                    <a:pt x="379" y="5041"/>
                    <a:pt x="725" y="5135"/>
                    <a:pt x="1040" y="5356"/>
                  </a:cubicBezTo>
                  <a:lnTo>
                    <a:pt x="3466" y="1134"/>
                  </a:lnTo>
                  <a:cubicBezTo>
                    <a:pt x="2458" y="473"/>
                    <a:pt x="1261" y="63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73"/>
            <p:cNvSpPr/>
            <p:nvPr/>
          </p:nvSpPr>
          <p:spPr>
            <a:xfrm>
              <a:off x="-11498275" y="3285550"/>
              <a:ext cx="123675" cy="160700"/>
            </a:xfrm>
            <a:custGeom>
              <a:avLst/>
              <a:gdLst/>
              <a:ahLst/>
              <a:cxnLst/>
              <a:rect l="l" t="t" r="r" b="b"/>
              <a:pathLst>
                <a:path w="4947" h="6428" extrusionOk="0">
                  <a:moveTo>
                    <a:pt x="2426" y="1"/>
                  </a:moveTo>
                  <a:lnTo>
                    <a:pt x="1" y="4254"/>
                  </a:lnTo>
                  <a:cubicBezTo>
                    <a:pt x="505" y="4790"/>
                    <a:pt x="788" y="5483"/>
                    <a:pt x="788" y="6207"/>
                  </a:cubicBezTo>
                  <a:lnTo>
                    <a:pt x="788" y="6428"/>
                  </a:lnTo>
                  <a:lnTo>
                    <a:pt x="4663" y="4947"/>
                  </a:lnTo>
                  <a:cubicBezTo>
                    <a:pt x="4884" y="4884"/>
                    <a:pt x="4947" y="4727"/>
                    <a:pt x="4947" y="4538"/>
                  </a:cubicBezTo>
                  <a:cubicBezTo>
                    <a:pt x="4726" y="2710"/>
                    <a:pt x="3781" y="1135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73"/>
            <p:cNvSpPr/>
            <p:nvPr/>
          </p:nvSpPr>
          <p:spPr>
            <a:xfrm>
              <a:off x="-11728250" y="3286350"/>
              <a:ext cx="125250" cy="160700"/>
            </a:xfrm>
            <a:custGeom>
              <a:avLst/>
              <a:gdLst/>
              <a:ahLst/>
              <a:cxnLst/>
              <a:rect l="l" t="t" r="r" b="b"/>
              <a:pathLst>
                <a:path w="5010" h="6428" extrusionOk="0">
                  <a:moveTo>
                    <a:pt x="2584" y="0"/>
                  </a:moveTo>
                  <a:cubicBezTo>
                    <a:pt x="1229" y="1103"/>
                    <a:pt x="284" y="2678"/>
                    <a:pt x="63" y="4537"/>
                  </a:cubicBezTo>
                  <a:cubicBezTo>
                    <a:pt x="0" y="4726"/>
                    <a:pt x="126" y="4884"/>
                    <a:pt x="315" y="4978"/>
                  </a:cubicBezTo>
                  <a:lnTo>
                    <a:pt x="4222" y="6427"/>
                  </a:lnTo>
                  <a:lnTo>
                    <a:pt x="4222" y="6238"/>
                  </a:lnTo>
                  <a:cubicBezTo>
                    <a:pt x="4222" y="5482"/>
                    <a:pt x="4505" y="4758"/>
                    <a:pt x="5009" y="4254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4" name="Google Shape;7544;p73"/>
          <p:cNvSpPr/>
          <p:nvPr/>
        </p:nvSpPr>
        <p:spPr>
          <a:xfrm>
            <a:off x="7242366" y="2108233"/>
            <a:ext cx="40464" cy="84135"/>
          </a:xfrm>
          <a:custGeom>
            <a:avLst/>
            <a:gdLst/>
            <a:ahLst/>
            <a:cxnLst/>
            <a:rect l="l" t="t" r="r" b="b"/>
            <a:pathLst>
              <a:path w="1607" h="3341" extrusionOk="0">
                <a:moveTo>
                  <a:pt x="0" y="1"/>
                </a:moveTo>
                <a:lnTo>
                  <a:pt x="0" y="2804"/>
                </a:lnTo>
                <a:cubicBezTo>
                  <a:pt x="158" y="2962"/>
                  <a:pt x="315" y="3183"/>
                  <a:pt x="504" y="3340"/>
                </a:cubicBezTo>
                <a:lnTo>
                  <a:pt x="1607" y="1891"/>
                </a:lnTo>
                <a:cubicBezTo>
                  <a:pt x="630" y="1418"/>
                  <a:pt x="0" y="788"/>
                  <a:pt x="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5" name="Google Shape;7545;p73"/>
          <p:cNvGrpSpPr/>
          <p:nvPr/>
        </p:nvGrpSpPr>
        <p:grpSpPr>
          <a:xfrm>
            <a:off x="7083760" y="1971660"/>
            <a:ext cx="358588" cy="357642"/>
            <a:chOff x="-11729050" y="3646475"/>
            <a:chExt cx="356025" cy="355050"/>
          </a:xfrm>
        </p:grpSpPr>
        <p:sp>
          <p:nvSpPr>
            <p:cNvPr id="7546" name="Google Shape;7546;p73"/>
            <p:cNvSpPr/>
            <p:nvPr/>
          </p:nvSpPr>
          <p:spPr>
            <a:xfrm>
              <a:off x="-11460475" y="3648050"/>
              <a:ext cx="86675" cy="80175"/>
            </a:xfrm>
            <a:custGeom>
              <a:avLst/>
              <a:gdLst/>
              <a:ahLst/>
              <a:cxnLst/>
              <a:rect l="l" t="t" r="r" b="b"/>
              <a:pathLst>
                <a:path w="3467" h="3207" extrusionOk="0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73"/>
            <p:cNvSpPr/>
            <p:nvPr/>
          </p:nvSpPr>
          <p:spPr>
            <a:xfrm>
              <a:off x="-11601450" y="37738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73"/>
            <p:cNvSpPr/>
            <p:nvPr/>
          </p:nvSpPr>
          <p:spPr>
            <a:xfrm>
              <a:off x="-11729050" y="3646475"/>
              <a:ext cx="353675" cy="209350"/>
            </a:xfrm>
            <a:custGeom>
              <a:avLst/>
              <a:gdLst/>
              <a:ahLst/>
              <a:cxnLst/>
              <a:rect l="l" t="t" r="r" b="b"/>
              <a:pathLst>
                <a:path w="14147" h="8374" extrusionOk="0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73"/>
            <p:cNvSpPr/>
            <p:nvPr/>
          </p:nvSpPr>
          <p:spPr>
            <a:xfrm>
              <a:off x="-11518750" y="37738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73"/>
            <p:cNvSpPr/>
            <p:nvPr/>
          </p:nvSpPr>
          <p:spPr>
            <a:xfrm>
              <a:off x="-11698325" y="3858150"/>
              <a:ext cx="67750" cy="69350"/>
            </a:xfrm>
            <a:custGeom>
              <a:avLst/>
              <a:gdLst/>
              <a:ahLst/>
              <a:cxnLst/>
              <a:rect l="l" t="t" r="r" b="b"/>
              <a:pathLst>
                <a:path w="2710" h="2774" extrusionOk="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73"/>
            <p:cNvSpPr/>
            <p:nvPr/>
          </p:nvSpPr>
          <p:spPr>
            <a:xfrm>
              <a:off x="-11627450" y="3869175"/>
              <a:ext cx="47300" cy="55175"/>
            </a:xfrm>
            <a:custGeom>
              <a:avLst/>
              <a:gdLst/>
              <a:ahLst/>
              <a:cxnLst/>
              <a:rect l="l" t="t" r="r" b="b"/>
              <a:pathLst>
                <a:path w="1892" h="2207" extrusionOk="0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73"/>
            <p:cNvSpPr/>
            <p:nvPr/>
          </p:nvSpPr>
          <p:spPr>
            <a:xfrm>
              <a:off x="-11414775" y="3803025"/>
              <a:ext cx="41750" cy="83525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73"/>
            <p:cNvSpPr/>
            <p:nvPr/>
          </p:nvSpPr>
          <p:spPr>
            <a:xfrm>
              <a:off x="-11592800" y="3876275"/>
              <a:ext cx="84300" cy="62250"/>
            </a:xfrm>
            <a:custGeom>
              <a:avLst/>
              <a:gdLst/>
              <a:ahLst/>
              <a:cxnLst/>
              <a:rect l="l" t="t" r="r" b="b"/>
              <a:pathLst>
                <a:path w="3372" h="2490" extrusionOk="0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73"/>
            <p:cNvSpPr/>
            <p:nvPr/>
          </p:nvSpPr>
          <p:spPr>
            <a:xfrm>
              <a:off x="-11520325" y="3869175"/>
              <a:ext cx="47275" cy="55175"/>
            </a:xfrm>
            <a:custGeom>
              <a:avLst/>
              <a:gdLst/>
              <a:ahLst/>
              <a:cxnLst/>
              <a:rect l="l" t="t" r="r" b="b"/>
              <a:pathLst>
                <a:path w="1891" h="2207" extrusionOk="0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73"/>
            <p:cNvSpPr/>
            <p:nvPr/>
          </p:nvSpPr>
          <p:spPr>
            <a:xfrm>
              <a:off x="-11726675" y="3903850"/>
              <a:ext cx="352075" cy="97675"/>
            </a:xfrm>
            <a:custGeom>
              <a:avLst/>
              <a:gdLst/>
              <a:ahLst/>
              <a:cxnLst/>
              <a:rect l="l" t="t" r="r" b="b"/>
              <a:pathLst>
                <a:path w="14083" h="3907" extrusionOk="0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73"/>
            <p:cNvSpPr/>
            <p:nvPr/>
          </p:nvSpPr>
          <p:spPr>
            <a:xfrm>
              <a:off x="-11470700" y="3859725"/>
              <a:ext cx="66975" cy="68550"/>
            </a:xfrm>
            <a:custGeom>
              <a:avLst/>
              <a:gdLst/>
              <a:ahLst/>
              <a:cxnLst/>
              <a:rect l="l" t="t" r="r" b="b"/>
              <a:pathLst>
                <a:path w="2679" h="2742" extrusionOk="0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7" name="Google Shape;7557;p73"/>
          <p:cNvGrpSpPr/>
          <p:nvPr/>
        </p:nvGrpSpPr>
        <p:grpSpPr>
          <a:xfrm>
            <a:off x="7117464" y="2417211"/>
            <a:ext cx="311804" cy="355451"/>
            <a:chOff x="-11703850" y="4081850"/>
            <a:chExt cx="309575" cy="352875"/>
          </a:xfrm>
        </p:grpSpPr>
        <p:sp>
          <p:nvSpPr>
            <p:cNvPr id="7558" name="Google Shape;7558;p73"/>
            <p:cNvSpPr/>
            <p:nvPr/>
          </p:nvSpPr>
          <p:spPr>
            <a:xfrm>
              <a:off x="-11703850" y="4081850"/>
              <a:ext cx="309575" cy="125250"/>
            </a:xfrm>
            <a:custGeom>
              <a:avLst/>
              <a:gdLst/>
              <a:ahLst/>
              <a:cxnLst/>
              <a:rect l="l" t="t" r="r" b="b"/>
              <a:pathLst>
                <a:path w="12383" h="5010" extrusionOk="0">
                  <a:moveTo>
                    <a:pt x="6932" y="2552"/>
                  </a:moveTo>
                  <a:cubicBezTo>
                    <a:pt x="7593" y="2552"/>
                    <a:pt x="8192" y="3119"/>
                    <a:pt x="8192" y="3781"/>
                  </a:cubicBezTo>
                  <a:cubicBezTo>
                    <a:pt x="8224" y="3970"/>
                    <a:pt x="8035" y="4190"/>
                    <a:pt x="7783" y="4190"/>
                  </a:cubicBezTo>
                  <a:cubicBezTo>
                    <a:pt x="7530" y="4190"/>
                    <a:pt x="7341" y="3970"/>
                    <a:pt x="7341" y="3781"/>
                  </a:cubicBezTo>
                  <a:cubicBezTo>
                    <a:pt x="7341" y="3560"/>
                    <a:pt x="7152" y="3403"/>
                    <a:pt x="6963" y="3403"/>
                  </a:cubicBezTo>
                  <a:cubicBezTo>
                    <a:pt x="6743" y="3403"/>
                    <a:pt x="6522" y="3592"/>
                    <a:pt x="6522" y="3781"/>
                  </a:cubicBezTo>
                  <a:cubicBezTo>
                    <a:pt x="6522" y="4033"/>
                    <a:pt x="6333" y="4190"/>
                    <a:pt x="6144" y="4190"/>
                  </a:cubicBezTo>
                  <a:cubicBezTo>
                    <a:pt x="5892" y="4190"/>
                    <a:pt x="5703" y="3970"/>
                    <a:pt x="5703" y="3781"/>
                  </a:cubicBezTo>
                  <a:cubicBezTo>
                    <a:pt x="5703" y="3560"/>
                    <a:pt x="5514" y="3403"/>
                    <a:pt x="5262" y="3403"/>
                  </a:cubicBezTo>
                  <a:cubicBezTo>
                    <a:pt x="5042" y="3403"/>
                    <a:pt x="4884" y="3592"/>
                    <a:pt x="4884" y="3781"/>
                  </a:cubicBezTo>
                  <a:cubicBezTo>
                    <a:pt x="4884" y="4033"/>
                    <a:pt x="4664" y="4190"/>
                    <a:pt x="4443" y="4190"/>
                  </a:cubicBezTo>
                  <a:cubicBezTo>
                    <a:pt x="4191" y="4190"/>
                    <a:pt x="4033" y="3970"/>
                    <a:pt x="4033" y="3781"/>
                  </a:cubicBezTo>
                  <a:cubicBezTo>
                    <a:pt x="4033" y="3119"/>
                    <a:pt x="4601" y="2552"/>
                    <a:pt x="5262" y="2552"/>
                  </a:cubicBezTo>
                  <a:cubicBezTo>
                    <a:pt x="5577" y="2552"/>
                    <a:pt x="5861" y="2678"/>
                    <a:pt x="6081" y="2867"/>
                  </a:cubicBezTo>
                  <a:cubicBezTo>
                    <a:pt x="6333" y="2678"/>
                    <a:pt x="6617" y="2552"/>
                    <a:pt x="6932" y="2552"/>
                  </a:cubicBezTo>
                  <a:close/>
                  <a:moveTo>
                    <a:pt x="5357" y="0"/>
                  </a:moveTo>
                  <a:cubicBezTo>
                    <a:pt x="4348" y="0"/>
                    <a:pt x="3498" y="725"/>
                    <a:pt x="3340" y="1670"/>
                  </a:cubicBezTo>
                  <a:cubicBezTo>
                    <a:pt x="3304" y="1668"/>
                    <a:pt x="3267" y="1666"/>
                    <a:pt x="3231" y="1666"/>
                  </a:cubicBezTo>
                  <a:cubicBezTo>
                    <a:pt x="2310" y="1666"/>
                    <a:pt x="1639" y="2430"/>
                    <a:pt x="1639" y="3340"/>
                  </a:cubicBezTo>
                  <a:cubicBezTo>
                    <a:pt x="725" y="3340"/>
                    <a:pt x="1" y="4096"/>
                    <a:pt x="1" y="5009"/>
                  </a:cubicBezTo>
                  <a:lnTo>
                    <a:pt x="12382" y="5009"/>
                  </a:lnTo>
                  <a:cubicBezTo>
                    <a:pt x="12351" y="4096"/>
                    <a:pt x="11595" y="3340"/>
                    <a:pt x="10681" y="3340"/>
                  </a:cubicBezTo>
                  <a:cubicBezTo>
                    <a:pt x="10681" y="2395"/>
                    <a:pt x="9956" y="1670"/>
                    <a:pt x="9011" y="1670"/>
                  </a:cubicBezTo>
                  <a:cubicBezTo>
                    <a:pt x="8822" y="725"/>
                    <a:pt x="7972" y="0"/>
                    <a:pt x="6995" y="0"/>
                  </a:cubicBezTo>
                  <a:cubicBezTo>
                    <a:pt x="6711" y="0"/>
                    <a:pt x="6459" y="95"/>
                    <a:pt x="6176" y="189"/>
                  </a:cubicBezTo>
                  <a:cubicBezTo>
                    <a:pt x="5892" y="95"/>
                    <a:pt x="5609" y="0"/>
                    <a:pt x="53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73"/>
            <p:cNvSpPr/>
            <p:nvPr/>
          </p:nvSpPr>
          <p:spPr>
            <a:xfrm>
              <a:off x="-11622725" y="4288975"/>
              <a:ext cx="144175" cy="63050"/>
            </a:xfrm>
            <a:custGeom>
              <a:avLst/>
              <a:gdLst/>
              <a:ahLst/>
              <a:cxnLst/>
              <a:rect l="l" t="t" r="r" b="b"/>
              <a:pathLst>
                <a:path w="5767" h="2522" extrusionOk="0">
                  <a:moveTo>
                    <a:pt x="2868" y="1"/>
                  </a:moveTo>
                  <a:cubicBezTo>
                    <a:pt x="1293" y="1"/>
                    <a:pt x="1" y="537"/>
                    <a:pt x="1" y="1261"/>
                  </a:cubicBezTo>
                  <a:cubicBezTo>
                    <a:pt x="1" y="1954"/>
                    <a:pt x="1293" y="2521"/>
                    <a:pt x="2868" y="2521"/>
                  </a:cubicBezTo>
                  <a:cubicBezTo>
                    <a:pt x="4475" y="2521"/>
                    <a:pt x="5766" y="1954"/>
                    <a:pt x="5766" y="1261"/>
                  </a:cubicBezTo>
                  <a:cubicBezTo>
                    <a:pt x="5766" y="537"/>
                    <a:pt x="4475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73"/>
            <p:cNvSpPr/>
            <p:nvPr/>
          </p:nvSpPr>
          <p:spPr>
            <a:xfrm>
              <a:off x="-11596725" y="4364600"/>
              <a:ext cx="36250" cy="70125"/>
            </a:xfrm>
            <a:custGeom>
              <a:avLst/>
              <a:gdLst/>
              <a:ahLst/>
              <a:cxnLst/>
              <a:rect l="l" t="t" r="r" b="b"/>
              <a:pathLst>
                <a:path w="1450" h="2805" extrusionOk="0">
                  <a:moveTo>
                    <a:pt x="0" y="0"/>
                  </a:moveTo>
                  <a:lnTo>
                    <a:pt x="253" y="2804"/>
                  </a:lnTo>
                  <a:lnTo>
                    <a:pt x="1450" y="2804"/>
                  </a:lnTo>
                  <a:lnTo>
                    <a:pt x="1450" y="284"/>
                  </a:lnTo>
                  <a:cubicBezTo>
                    <a:pt x="883" y="221"/>
                    <a:pt x="410" y="158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73"/>
            <p:cNvSpPr/>
            <p:nvPr/>
          </p:nvSpPr>
          <p:spPr>
            <a:xfrm>
              <a:off x="-11540025" y="4364600"/>
              <a:ext cx="37050" cy="70125"/>
            </a:xfrm>
            <a:custGeom>
              <a:avLst/>
              <a:gdLst/>
              <a:ahLst/>
              <a:cxnLst/>
              <a:rect l="l" t="t" r="r" b="b"/>
              <a:pathLst>
                <a:path w="1482" h="2805" extrusionOk="0">
                  <a:moveTo>
                    <a:pt x="1482" y="0"/>
                  </a:moveTo>
                  <a:lnTo>
                    <a:pt x="1482" y="0"/>
                  </a:lnTo>
                  <a:cubicBezTo>
                    <a:pt x="1040" y="126"/>
                    <a:pt x="505" y="221"/>
                    <a:pt x="1" y="221"/>
                  </a:cubicBezTo>
                  <a:lnTo>
                    <a:pt x="1" y="2741"/>
                  </a:lnTo>
                  <a:lnTo>
                    <a:pt x="1198" y="2741"/>
                  </a:lnTo>
                  <a:lnTo>
                    <a:pt x="1198" y="2804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73"/>
            <p:cNvSpPr/>
            <p:nvPr/>
          </p:nvSpPr>
          <p:spPr>
            <a:xfrm>
              <a:off x="-11610900" y="4227550"/>
              <a:ext cx="50425" cy="51225"/>
            </a:xfrm>
            <a:custGeom>
              <a:avLst/>
              <a:gdLst/>
              <a:ahLst/>
              <a:cxnLst/>
              <a:rect l="l" t="t" r="r" b="b"/>
              <a:pathLst>
                <a:path w="2017" h="2049" extrusionOk="0">
                  <a:moveTo>
                    <a:pt x="0" y="1"/>
                  </a:moveTo>
                  <a:lnTo>
                    <a:pt x="189" y="2048"/>
                  </a:lnTo>
                  <a:cubicBezTo>
                    <a:pt x="725" y="1859"/>
                    <a:pt x="1355" y="1702"/>
                    <a:pt x="2017" y="1670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73"/>
            <p:cNvSpPr/>
            <p:nvPr/>
          </p:nvSpPr>
          <p:spPr>
            <a:xfrm>
              <a:off x="-11540025" y="4228350"/>
              <a:ext cx="50450" cy="51200"/>
            </a:xfrm>
            <a:custGeom>
              <a:avLst/>
              <a:gdLst/>
              <a:ahLst/>
              <a:cxnLst/>
              <a:rect l="l" t="t" r="r" b="b"/>
              <a:pathLst>
                <a:path w="2018" h="2048" extrusionOk="0">
                  <a:moveTo>
                    <a:pt x="1" y="0"/>
                  </a:moveTo>
                  <a:lnTo>
                    <a:pt x="1" y="1670"/>
                  </a:lnTo>
                  <a:cubicBezTo>
                    <a:pt x="694" y="1701"/>
                    <a:pt x="1293" y="1827"/>
                    <a:pt x="1828" y="2048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73"/>
            <p:cNvSpPr/>
            <p:nvPr/>
          </p:nvSpPr>
          <p:spPr>
            <a:xfrm>
              <a:off x="-1148960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819" y="1"/>
                  </a:moveTo>
                  <a:lnTo>
                    <a:pt x="599" y="2489"/>
                  </a:lnTo>
                  <a:cubicBezTo>
                    <a:pt x="1040" y="2836"/>
                    <a:pt x="1292" y="3246"/>
                    <a:pt x="1292" y="3718"/>
                  </a:cubicBezTo>
                  <a:cubicBezTo>
                    <a:pt x="1292" y="4254"/>
                    <a:pt x="945" y="4758"/>
                    <a:pt x="315" y="5136"/>
                  </a:cubicBezTo>
                  <a:lnTo>
                    <a:pt x="0" y="8286"/>
                  </a:lnTo>
                  <a:lnTo>
                    <a:pt x="1040" y="8286"/>
                  </a:lnTo>
                  <a:cubicBezTo>
                    <a:pt x="1607" y="8286"/>
                    <a:pt x="2111" y="7877"/>
                    <a:pt x="2237" y="7278"/>
                  </a:cubicBezTo>
                  <a:lnTo>
                    <a:pt x="36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73"/>
            <p:cNvSpPr/>
            <p:nvPr/>
          </p:nvSpPr>
          <p:spPr>
            <a:xfrm>
              <a:off x="-1170385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1" y="1"/>
                  </a:moveTo>
                  <a:lnTo>
                    <a:pt x="1450" y="7278"/>
                  </a:lnTo>
                  <a:cubicBezTo>
                    <a:pt x="1576" y="7877"/>
                    <a:pt x="2080" y="8286"/>
                    <a:pt x="2679" y="8286"/>
                  </a:cubicBezTo>
                  <a:lnTo>
                    <a:pt x="3687" y="8286"/>
                  </a:lnTo>
                  <a:lnTo>
                    <a:pt x="3372" y="5136"/>
                  </a:lnTo>
                  <a:cubicBezTo>
                    <a:pt x="2773" y="4758"/>
                    <a:pt x="2395" y="4254"/>
                    <a:pt x="2395" y="3718"/>
                  </a:cubicBezTo>
                  <a:cubicBezTo>
                    <a:pt x="2427" y="3246"/>
                    <a:pt x="2647" y="2836"/>
                    <a:pt x="3088" y="248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6" name="Google Shape;7566;p73"/>
          <p:cNvGrpSpPr/>
          <p:nvPr/>
        </p:nvGrpSpPr>
        <p:grpSpPr>
          <a:xfrm>
            <a:off x="5306120" y="2891364"/>
            <a:ext cx="357002" cy="355451"/>
            <a:chOff x="-9958475" y="3180025"/>
            <a:chExt cx="354450" cy="352875"/>
          </a:xfrm>
        </p:grpSpPr>
        <p:sp>
          <p:nvSpPr>
            <p:cNvPr id="7567" name="Google Shape;7567;p73"/>
            <p:cNvSpPr/>
            <p:nvPr/>
          </p:nvSpPr>
          <p:spPr>
            <a:xfrm>
              <a:off x="-9958475" y="3491125"/>
              <a:ext cx="354450" cy="41775"/>
            </a:xfrm>
            <a:custGeom>
              <a:avLst/>
              <a:gdLst/>
              <a:ahLst/>
              <a:cxnLst/>
              <a:rect l="l" t="t" r="r" b="b"/>
              <a:pathLst>
                <a:path w="14178" h="1671" extrusionOk="0">
                  <a:moveTo>
                    <a:pt x="1702" y="1"/>
                  </a:moveTo>
                  <a:cubicBezTo>
                    <a:pt x="1387" y="1"/>
                    <a:pt x="1135" y="158"/>
                    <a:pt x="977" y="442"/>
                  </a:cubicBezTo>
                  <a:lnTo>
                    <a:pt x="442" y="442"/>
                  </a:lnTo>
                  <a:cubicBezTo>
                    <a:pt x="190" y="442"/>
                    <a:pt x="1" y="631"/>
                    <a:pt x="1" y="820"/>
                  </a:cubicBezTo>
                  <a:cubicBezTo>
                    <a:pt x="1" y="1072"/>
                    <a:pt x="190" y="1261"/>
                    <a:pt x="442" y="1261"/>
                  </a:cubicBezTo>
                  <a:lnTo>
                    <a:pt x="977" y="1261"/>
                  </a:lnTo>
                  <a:cubicBezTo>
                    <a:pt x="1135" y="1513"/>
                    <a:pt x="1387" y="1670"/>
                    <a:pt x="1702" y="1670"/>
                  </a:cubicBezTo>
                  <a:lnTo>
                    <a:pt x="12477" y="1670"/>
                  </a:lnTo>
                  <a:cubicBezTo>
                    <a:pt x="12792" y="1670"/>
                    <a:pt x="13044" y="1513"/>
                    <a:pt x="13170" y="1261"/>
                  </a:cubicBezTo>
                  <a:lnTo>
                    <a:pt x="13737" y="1261"/>
                  </a:lnTo>
                  <a:cubicBezTo>
                    <a:pt x="13957" y="1261"/>
                    <a:pt x="14178" y="1072"/>
                    <a:pt x="14178" y="820"/>
                  </a:cubicBezTo>
                  <a:cubicBezTo>
                    <a:pt x="14178" y="631"/>
                    <a:pt x="13957" y="442"/>
                    <a:pt x="13737" y="442"/>
                  </a:cubicBezTo>
                  <a:lnTo>
                    <a:pt x="13170" y="442"/>
                  </a:lnTo>
                  <a:cubicBezTo>
                    <a:pt x="13044" y="190"/>
                    <a:pt x="12792" y="1"/>
                    <a:pt x="12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73"/>
            <p:cNvSpPr/>
            <p:nvPr/>
          </p:nvSpPr>
          <p:spPr>
            <a:xfrm>
              <a:off x="-9958475" y="3180025"/>
              <a:ext cx="354450" cy="42550"/>
            </a:xfrm>
            <a:custGeom>
              <a:avLst/>
              <a:gdLst/>
              <a:ahLst/>
              <a:cxnLst/>
              <a:rect l="l" t="t" r="r" b="b"/>
              <a:pathLst>
                <a:path w="14178" h="1702" extrusionOk="0">
                  <a:moveTo>
                    <a:pt x="1702" y="0"/>
                  </a:moveTo>
                  <a:cubicBezTo>
                    <a:pt x="1387" y="0"/>
                    <a:pt x="1135" y="158"/>
                    <a:pt x="977" y="441"/>
                  </a:cubicBezTo>
                  <a:lnTo>
                    <a:pt x="442" y="441"/>
                  </a:lnTo>
                  <a:cubicBezTo>
                    <a:pt x="190" y="441"/>
                    <a:pt x="1" y="630"/>
                    <a:pt x="1" y="819"/>
                  </a:cubicBezTo>
                  <a:cubicBezTo>
                    <a:pt x="1" y="1040"/>
                    <a:pt x="190" y="1260"/>
                    <a:pt x="442" y="1260"/>
                  </a:cubicBezTo>
                  <a:lnTo>
                    <a:pt x="977" y="1260"/>
                  </a:lnTo>
                  <a:cubicBezTo>
                    <a:pt x="1135" y="1512"/>
                    <a:pt x="1387" y="1701"/>
                    <a:pt x="1702" y="1701"/>
                  </a:cubicBezTo>
                  <a:lnTo>
                    <a:pt x="12477" y="1701"/>
                  </a:lnTo>
                  <a:cubicBezTo>
                    <a:pt x="12792" y="1701"/>
                    <a:pt x="13044" y="1544"/>
                    <a:pt x="13170" y="1260"/>
                  </a:cubicBezTo>
                  <a:lnTo>
                    <a:pt x="13737" y="1260"/>
                  </a:lnTo>
                  <a:cubicBezTo>
                    <a:pt x="13957" y="1260"/>
                    <a:pt x="14178" y="1071"/>
                    <a:pt x="14178" y="819"/>
                  </a:cubicBezTo>
                  <a:cubicBezTo>
                    <a:pt x="14178" y="599"/>
                    <a:pt x="13957" y="441"/>
                    <a:pt x="13737" y="441"/>
                  </a:cubicBezTo>
                  <a:lnTo>
                    <a:pt x="13170" y="441"/>
                  </a:lnTo>
                  <a:cubicBezTo>
                    <a:pt x="13044" y="189"/>
                    <a:pt x="12792" y="0"/>
                    <a:pt x="124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73"/>
            <p:cNvSpPr/>
            <p:nvPr/>
          </p:nvSpPr>
          <p:spPr>
            <a:xfrm>
              <a:off x="-9916725" y="3243025"/>
              <a:ext cx="270175" cy="228425"/>
            </a:xfrm>
            <a:custGeom>
              <a:avLst/>
              <a:gdLst/>
              <a:ahLst/>
              <a:cxnLst/>
              <a:rect l="l" t="t" r="r" b="b"/>
              <a:pathLst>
                <a:path w="10807" h="9137" extrusionOk="0">
                  <a:moveTo>
                    <a:pt x="7940" y="820"/>
                  </a:moveTo>
                  <a:cubicBezTo>
                    <a:pt x="8160" y="820"/>
                    <a:pt x="8349" y="1040"/>
                    <a:pt x="8349" y="1261"/>
                  </a:cubicBezTo>
                  <a:cubicBezTo>
                    <a:pt x="8349" y="1513"/>
                    <a:pt x="8160" y="1670"/>
                    <a:pt x="7940" y="1670"/>
                  </a:cubicBezTo>
                  <a:lnTo>
                    <a:pt x="2962" y="1670"/>
                  </a:lnTo>
                  <a:cubicBezTo>
                    <a:pt x="2741" y="1670"/>
                    <a:pt x="2521" y="1450"/>
                    <a:pt x="2521" y="1261"/>
                  </a:cubicBezTo>
                  <a:cubicBezTo>
                    <a:pt x="2521" y="1040"/>
                    <a:pt x="2741" y="820"/>
                    <a:pt x="2962" y="820"/>
                  </a:cubicBezTo>
                  <a:close/>
                  <a:moveTo>
                    <a:pt x="6270" y="2489"/>
                  </a:moveTo>
                  <a:cubicBezTo>
                    <a:pt x="6459" y="2489"/>
                    <a:pt x="6680" y="2679"/>
                    <a:pt x="6680" y="2931"/>
                  </a:cubicBezTo>
                  <a:cubicBezTo>
                    <a:pt x="6680" y="3151"/>
                    <a:pt x="6459" y="3340"/>
                    <a:pt x="6270" y="3340"/>
                  </a:cubicBezTo>
                  <a:lnTo>
                    <a:pt x="3781" y="3340"/>
                  </a:lnTo>
                  <a:cubicBezTo>
                    <a:pt x="3561" y="3340"/>
                    <a:pt x="3403" y="3151"/>
                    <a:pt x="3403" y="2931"/>
                  </a:cubicBezTo>
                  <a:cubicBezTo>
                    <a:pt x="3403" y="2679"/>
                    <a:pt x="3592" y="2489"/>
                    <a:pt x="3781" y="2489"/>
                  </a:cubicBezTo>
                  <a:close/>
                  <a:moveTo>
                    <a:pt x="7940" y="4128"/>
                  </a:moveTo>
                  <a:cubicBezTo>
                    <a:pt x="8160" y="4128"/>
                    <a:pt x="8349" y="4348"/>
                    <a:pt x="8349" y="4569"/>
                  </a:cubicBezTo>
                  <a:cubicBezTo>
                    <a:pt x="8349" y="4789"/>
                    <a:pt x="8160" y="5010"/>
                    <a:pt x="7940" y="5010"/>
                  </a:cubicBezTo>
                  <a:lnTo>
                    <a:pt x="2962" y="5010"/>
                  </a:lnTo>
                  <a:cubicBezTo>
                    <a:pt x="2741" y="5010"/>
                    <a:pt x="2521" y="4789"/>
                    <a:pt x="2521" y="4569"/>
                  </a:cubicBezTo>
                  <a:cubicBezTo>
                    <a:pt x="2521" y="4348"/>
                    <a:pt x="2741" y="4128"/>
                    <a:pt x="2962" y="4128"/>
                  </a:cubicBezTo>
                  <a:close/>
                  <a:moveTo>
                    <a:pt x="6312" y="5826"/>
                  </a:moveTo>
                  <a:cubicBezTo>
                    <a:pt x="6490" y="5826"/>
                    <a:pt x="6680" y="6005"/>
                    <a:pt x="6680" y="6239"/>
                  </a:cubicBezTo>
                  <a:cubicBezTo>
                    <a:pt x="6680" y="6459"/>
                    <a:pt x="6459" y="6617"/>
                    <a:pt x="6270" y="6617"/>
                  </a:cubicBezTo>
                  <a:lnTo>
                    <a:pt x="3781" y="6617"/>
                  </a:lnTo>
                  <a:cubicBezTo>
                    <a:pt x="3561" y="6617"/>
                    <a:pt x="3403" y="6428"/>
                    <a:pt x="3403" y="6239"/>
                  </a:cubicBezTo>
                  <a:cubicBezTo>
                    <a:pt x="3403" y="5987"/>
                    <a:pt x="3592" y="5829"/>
                    <a:pt x="3781" y="5829"/>
                  </a:cubicBezTo>
                  <a:lnTo>
                    <a:pt x="6270" y="5829"/>
                  </a:lnTo>
                  <a:cubicBezTo>
                    <a:pt x="6284" y="5827"/>
                    <a:pt x="6298" y="5826"/>
                    <a:pt x="6312" y="5826"/>
                  </a:cubicBezTo>
                  <a:close/>
                  <a:moveTo>
                    <a:pt x="7940" y="7436"/>
                  </a:moveTo>
                  <a:cubicBezTo>
                    <a:pt x="8160" y="7436"/>
                    <a:pt x="8349" y="7656"/>
                    <a:pt x="8349" y="7877"/>
                  </a:cubicBezTo>
                  <a:cubicBezTo>
                    <a:pt x="8349" y="8129"/>
                    <a:pt x="8160" y="8286"/>
                    <a:pt x="7940" y="8286"/>
                  </a:cubicBezTo>
                  <a:lnTo>
                    <a:pt x="2962" y="8286"/>
                  </a:lnTo>
                  <a:cubicBezTo>
                    <a:pt x="2741" y="8286"/>
                    <a:pt x="2521" y="8066"/>
                    <a:pt x="2521" y="7877"/>
                  </a:cubicBezTo>
                  <a:cubicBezTo>
                    <a:pt x="2521" y="7656"/>
                    <a:pt x="2741" y="7436"/>
                    <a:pt x="2962" y="7436"/>
                  </a:cubicBezTo>
                  <a:close/>
                  <a:moveTo>
                    <a:pt x="1" y="1"/>
                  </a:moveTo>
                  <a:lnTo>
                    <a:pt x="1" y="5388"/>
                  </a:lnTo>
                  <a:cubicBezTo>
                    <a:pt x="1" y="5545"/>
                    <a:pt x="95" y="5703"/>
                    <a:pt x="253" y="5766"/>
                  </a:cubicBezTo>
                  <a:lnTo>
                    <a:pt x="1166" y="6239"/>
                  </a:lnTo>
                  <a:lnTo>
                    <a:pt x="253" y="6711"/>
                  </a:lnTo>
                  <a:cubicBezTo>
                    <a:pt x="127" y="6743"/>
                    <a:pt x="1" y="6900"/>
                    <a:pt x="1" y="7058"/>
                  </a:cubicBezTo>
                  <a:lnTo>
                    <a:pt x="1" y="9137"/>
                  </a:lnTo>
                  <a:lnTo>
                    <a:pt x="10807" y="9137"/>
                  </a:lnTo>
                  <a:lnTo>
                    <a:pt x="10807" y="3750"/>
                  </a:lnTo>
                  <a:cubicBezTo>
                    <a:pt x="10807" y="3592"/>
                    <a:pt x="10712" y="3435"/>
                    <a:pt x="10555" y="3403"/>
                  </a:cubicBezTo>
                  <a:lnTo>
                    <a:pt x="9673" y="2931"/>
                  </a:lnTo>
                  <a:lnTo>
                    <a:pt x="10555" y="2458"/>
                  </a:lnTo>
                  <a:cubicBezTo>
                    <a:pt x="10712" y="2363"/>
                    <a:pt x="10807" y="2237"/>
                    <a:pt x="10807" y="2080"/>
                  </a:cubicBezTo>
                  <a:lnTo>
                    <a:pt x="10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0" name="Google Shape;7570;p73"/>
          <p:cNvGrpSpPr/>
          <p:nvPr/>
        </p:nvGrpSpPr>
        <p:grpSpPr>
          <a:xfrm>
            <a:off x="5315247" y="3367345"/>
            <a:ext cx="337966" cy="355325"/>
            <a:chOff x="-9949025" y="3615575"/>
            <a:chExt cx="335550" cy="352750"/>
          </a:xfrm>
        </p:grpSpPr>
        <p:sp>
          <p:nvSpPr>
            <p:cNvPr id="7571" name="Google Shape;7571;p73"/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73"/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73"/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4" name="Google Shape;7574;p73"/>
          <p:cNvGrpSpPr/>
          <p:nvPr/>
        </p:nvGrpSpPr>
        <p:grpSpPr>
          <a:xfrm>
            <a:off x="7950093" y="2890851"/>
            <a:ext cx="360175" cy="358423"/>
            <a:chOff x="-9961625" y="4048175"/>
            <a:chExt cx="357600" cy="355825"/>
          </a:xfrm>
        </p:grpSpPr>
        <p:sp>
          <p:nvSpPr>
            <p:cNvPr id="7575" name="Google Shape;7575;p73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73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73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73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73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73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1" name="Google Shape;7581;p73"/>
          <p:cNvGrpSpPr/>
          <p:nvPr/>
        </p:nvGrpSpPr>
        <p:grpSpPr>
          <a:xfrm>
            <a:off x="6636814" y="3366363"/>
            <a:ext cx="364959" cy="357289"/>
            <a:chOff x="-8680950" y="3624225"/>
            <a:chExt cx="362350" cy="354700"/>
          </a:xfrm>
        </p:grpSpPr>
        <p:sp>
          <p:nvSpPr>
            <p:cNvPr id="7582" name="Google Shape;7582;p73"/>
            <p:cNvSpPr/>
            <p:nvPr/>
          </p:nvSpPr>
          <p:spPr>
            <a:xfrm>
              <a:off x="-8512400" y="3686450"/>
              <a:ext cx="130775" cy="129800"/>
            </a:xfrm>
            <a:custGeom>
              <a:avLst/>
              <a:gdLst/>
              <a:ahLst/>
              <a:cxnLst/>
              <a:rect l="l" t="t" r="r" b="b"/>
              <a:pathLst>
                <a:path w="5231" h="5192" extrusionOk="0">
                  <a:moveTo>
                    <a:pt x="4065" y="1"/>
                  </a:moveTo>
                  <a:lnTo>
                    <a:pt x="158" y="3876"/>
                  </a:lnTo>
                  <a:cubicBezTo>
                    <a:pt x="1" y="4096"/>
                    <a:pt x="1" y="4317"/>
                    <a:pt x="158" y="4474"/>
                  </a:cubicBezTo>
                  <a:lnTo>
                    <a:pt x="757" y="5073"/>
                  </a:lnTo>
                  <a:cubicBezTo>
                    <a:pt x="836" y="5152"/>
                    <a:pt x="938" y="5191"/>
                    <a:pt x="1041" y="5191"/>
                  </a:cubicBezTo>
                  <a:cubicBezTo>
                    <a:pt x="1143" y="5191"/>
                    <a:pt x="1245" y="5152"/>
                    <a:pt x="1324" y="5073"/>
                  </a:cubicBezTo>
                  <a:lnTo>
                    <a:pt x="5231" y="1166"/>
                  </a:lnTo>
                  <a:lnTo>
                    <a:pt x="40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73"/>
            <p:cNvSpPr/>
            <p:nvPr/>
          </p:nvSpPr>
          <p:spPr>
            <a:xfrm>
              <a:off x="-8395825" y="3624225"/>
              <a:ext cx="77225" cy="77225"/>
            </a:xfrm>
            <a:custGeom>
              <a:avLst/>
              <a:gdLst/>
              <a:ahLst/>
              <a:cxnLst/>
              <a:rect l="l" t="t" r="r" b="b"/>
              <a:pathLst>
                <a:path w="3089" h="3089" extrusionOk="0">
                  <a:moveTo>
                    <a:pt x="1607" y="1"/>
                  </a:moveTo>
                  <a:cubicBezTo>
                    <a:pt x="1481" y="1"/>
                    <a:pt x="1355" y="64"/>
                    <a:pt x="1292" y="158"/>
                  </a:cubicBezTo>
                  <a:lnTo>
                    <a:pt x="1" y="1891"/>
                  </a:lnTo>
                  <a:lnTo>
                    <a:pt x="1198" y="3088"/>
                  </a:lnTo>
                  <a:lnTo>
                    <a:pt x="2931" y="1797"/>
                  </a:lnTo>
                  <a:cubicBezTo>
                    <a:pt x="3057" y="1734"/>
                    <a:pt x="3088" y="1608"/>
                    <a:pt x="3088" y="1482"/>
                  </a:cubicBezTo>
                  <a:lnTo>
                    <a:pt x="3088" y="442"/>
                  </a:lnTo>
                  <a:cubicBezTo>
                    <a:pt x="3057" y="190"/>
                    <a:pt x="2868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73"/>
            <p:cNvSpPr/>
            <p:nvPr/>
          </p:nvSpPr>
          <p:spPr>
            <a:xfrm>
              <a:off x="-8676125" y="3883875"/>
              <a:ext cx="98375" cy="92925"/>
            </a:xfrm>
            <a:custGeom>
              <a:avLst/>
              <a:gdLst/>
              <a:ahLst/>
              <a:cxnLst/>
              <a:rect l="l" t="t" r="r" b="b"/>
              <a:pathLst>
                <a:path w="3935" h="3717" extrusionOk="0">
                  <a:moveTo>
                    <a:pt x="2478" y="0"/>
                  </a:moveTo>
                  <a:cubicBezTo>
                    <a:pt x="2338" y="0"/>
                    <a:pt x="2197" y="75"/>
                    <a:pt x="2108" y="201"/>
                  </a:cubicBezTo>
                  <a:lnTo>
                    <a:pt x="154" y="3130"/>
                  </a:lnTo>
                  <a:cubicBezTo>
                    <a:pt x="0" y="3413"/>
                    <a:pt x="244" y="3717"/>
                    <a:pt x="527" y="3717"/>
                  </a:cubicBezTo>
                  <a:cubicBezTo>
                    <a:pt x="591" y="3717"/>
                    <a:pt x="657" y="3701"/>
                    <a:pt x="721" y="3666"/>
                  </a:cubicBezTo>
                  <a:lnTo>
                    <a:pt x="3620" y="1744"/>
                  </a:lnTo>
                  <a:cubicBezTo>
                    <a:pt x="3903" y="1618"/>
                    <a:pt x="3935" y="1303"/>
                    <a:pt x="3746" y="1114"/>
                  </a:cubicBezTo>
                  <a:lnTo>
                    <a:pt x="2769" y="138"/>
                  </a:lnTo>
                  <a:cubicBezTo>
                    <a:pt x="2688" y="43"/>
                    <a:pt x="2583" y="0"/>
                    <a:pt x="24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73"/>
            <p:cNvSpPr/>
            <p:nvPr/>
          </p:nvSpPr>
          <p:spPr>
            <a:xfrm>
              <a:off x="-8680950" y="3708850"/>
              <a:ext cx="282800" cy="270075"/>
            </a:xfrm>
            <a:custGeom>
              <a:avLst/>
              <a:gdLst/>
              <a:ahLst/>
              <a:cxnLst/>
              <a:rect l="l" t="t" r="r" b="b"/>
              <a:pathLst>
                <a:path w="11312" h="10803" extrusionOk="0">
                  <a:moveTo>
                    <a:pt x="4337" y="4327"/>
                  </a:moveTo>
                  <a:cubicBezTo>
                    <a:pt x="4656" y="4327"/>
                    <a:pt x="4979" y="4445"/>
                    <a:pt x="5231" y="4681"/>
                  </a:cubicBezTo>
                  <a:cubicBezTo>
                    <a:pt x="5388" y="4839"/>
                    <a:pt x="5388" y="5122"/>
                    <a:pt x="5231" y="5280"/>
                  </a:cubicBezTo>
                  <a:cubicBezTo>
                    <a:pt x="5152" y="5359"/>
                    <a:pt x="5050" y="5398"/>
                    <a:pt x="4947" y="5398"/>
                  </a:cubicBezTo>
                  <a:cubicBezTo>
                    <a:pt x="4845" y="5398"/>
                    <a:pt x="4742" y="5359"/>
                    <a:pt x="4664" y="5280"/>
                  </a:cubicBezTo>
                  <a:cubicBezTo>
                    <a:pt x="4585" y="5201"/>
                    <a:pt x="4475" y="5162"/>
                    <a:pt x="4364" y="5162"/>
                  </a:cubicBezTo>
                  <a:cubicBezTo>
                    <a:pt x="4254" y="5162"/>
                    <a:pt x="4144" y="5201"/>
                    <a:pt x="4065" y="5280"/>
                  </a:cubicBezTo>
                  <a:cubicBezTo>
                    <a:pt x="3829" y="5516"/>
                    <a:pt x="3514" y="5634"/>
                    <a:pt x="3195" y="5634"/>
                  </a:cubicBezTo>
                  <a:cubicBezTo>
                    <a:pt x="2876" y="5634"/>
                    <a:pt x="2553" y="5516"/>
                    <a:pt x="2301" y="5280"/>
                  </a:cubicBezTo>
                  <a:cubicBezTo>
                    <a:pt x="2143" y="5122"/>
                    <a:pt x="2143" y="4839"/>
                    <a:pt x="2301" y="4681"/>
                  </a:cubicBezTo>
                  <a:cubicBezTo>
                    <a:pt x="2379" y="4602"/>
                    <a:pt x="2482" y="4563"/>
                    <a:pt x="2584" y="4563"/>
                  </a:cubicBezTo>
                  <a:cubicBezTo>
                    <a:pt x="2687" y="4563"/>
                    <a:pt x="2789" y="4602"/>
                    <a:pt x="2868" y="4681"/>
                  </a:cubicBezTo>
                  <a:cubicBezTo>
                    <a:pt x="2947" y="4760"/>
                    <a:pt x="3057" y="4799"/>
                    <a:pt x="3167" y="4799"/>
                  </a:cubicBezTo>
                  <a:cubicBezTo>
                    <a:pt x="3277" y="4799"/>
                    <a:pt x="3388" y="4760"/>
                    <a:pt x="3466" y="4681"/>
                  </a:cubicBezTo>
                  <a:cubicBezTo>
                    <a:pt x="3703" y="4445"/>
                    <a:pt x="4018" y="4327"/>
                    <a:pt x="4337" y="4327"/>
                  </a:cubicBezTo>
                  <a:close/>
                  <a:moveTo>
                    <a:pt x="6097" y="5697"/>
                  </a:moveTo>
                  <a:cubicBezTo>
                    <a:pt x="6207" y="5697"/>
                    <a:pt x="6318" y="5737"/>
                    <a:pt x="6396" y="5815"/>
                  </a:cubicBezTo>
                  <a:cubicBezTo>
                    <a:pt x="6869" y="6288"/>
                    <a:pt x="6869" y="7076"/>
                    <a:pt x="6396" y="7611"/>
                  </a:cubicBezTo>
                  <a:cubicBezTo>
                    <a:pt x="6239" y="7769"/>
                    <a:pt x="6239" y="8021"/>
                    <a:pt x="6396" y="8178"/>
                  </a:cubicBezTo>
                  <a:cubicBezTo>
                    <a:pt x="6554" y="8336"/>
                    <a:pt x="6554" y="8619"/>
                    <a:pt x="6396" y="8777"/>
                  </a:cubicBezTo>
                  <a:cubicBezTo>
                    <a:pt x="6318" y="8856"/>
                    <a:pt x="6207" y="8895"/>
                    <a:pt x="6097" y="8895"/>
                  </a:cubicBezTo>
                  <a:cubicBezTo>
                    <a:pt x="5987" y="8895"/>
                    <a:pt x="5877" y="8856"/>
                    <a:pt x="5798" y="8777"/>
                  </a:cubicBezTo>
                  <a:cubicBezTo>
                    <a:pt x="5325" y="8304"/>
                    <a:pt x="5325" y="7517"/>
                    <a:pt x="5798" y="7013"/>
                  </a:cubicBezTo>
                  <a:cubicBezTo>
                    <a:pt x="5955" y="6855"/>
                    <a:pt x="5955" y="6571"/>
                    <a:pt x="5798" y="6414"/>
                  </a:cubicBezTo>
                  <a:cubicBezTo>
                    <a:pt x="5640" y="6256"/>
                    <a:pt x="5640" y="5973"/>
                    <a:pt x="5798" y="5815"/>
                  </a:cubicBezTo>
                  <a:cubicBezTo>
                    <a:pt x="5877" y="5737"/>
                    <a:pt x="5987" y="5697"/>
                    <a:pt x="6097" y="5697"/>
                  </a:cubicBezTo>
                  <a:close/>
                  <a:moveTo>
                    <a:pt x="6968" y="1"/>
                  </a:moveTo>
                  <a:cubicBezTo>
                    <a:pt x="6230" y="1"/>
                    <a:pt x="5491" y="269"/>
                    <a:pt x="4916" y="806"/>
                  </a:cubicBezTo>
                  <a:lnTo>
                    <a:pt x="4286" y="1468"/>
                  </a:lnTo>
                  <a:cubicBezTo>
                    <a:pt x="4191" y="1562"/>
                    <a:pt x="4128" y="1783"/>
                    <a:pt x="4222" y="1909"/>
                  </a:cubicBezTo>
                  <a:cubicBezTo>
                    <a:pt x="4380" y="2255"/>
                    <a:pt x="4286" y="2633"/>
                    <a:pt x="4065" y="2854"/>
                  </a:cubicBezTo>
                  <a:cubicBezTo>
                    <a:pt x="3892" y="3027"/>
                    <a:pt x="3643" y="3124"/>
                    <a:pt x="3401" y="3124"/>
                  </a:cubicBezTo>
                  <a:cubicBezTo>
                    <a:pt x="3203" y="3124"/>
                    <a:pt x="3010" y="3059"/>
                    <a:pt x="2868" y="2917"/>
                  </a:cubicBezTo>
                  <a:lnTo>
                    <a:pt x="2616" y="2633"/>
                  </a:lnTo>
                  <a:cubicBezTo>
                    <a:pt x="2537" y="2555"/>
                    <a:pt x="2427" y="2515"/>
                    <a:pt x="2316" y="2515"/>
                  </a:cubicBezTo>
                  <a:cubicBezTo>
                    <a:pt x="2206" y="2515"/>
                    <a:pt x="2096" y="2555"/>
                    <a:pt x="2017" y="2633"/>
                  </a:cubicBezTo>
                  <a:lnTo>
                    <a:pt x="1419" y="3232"/>
                  </a:lnTo>
                  <a:cubicBezTo>
                    <a:pt x="158" y="4492"/>
                    <a:pt x="1" y="6445"/>
                    <a:pt x="946" y="7895"/>
                  </a:cubicBezTo>
                  <a:lnTo>
                    <a:pt x="1608" y="6792"/>
                  </a:lnTo>
                  <a:cubicBezTo>
                    <a:pt x="1765" y="6477"/>
                    <a:pt x="2143" y="6256"/>
                    <a:pt x="2521" y="6225"/>
                  </a:cubicBezTo>
                  <a:cubicBezTo>
                    <a:pt x="2590" y="6214"/>
                    <a:pt x="2659" y="6209"/>
                    <a:pt x="2726" y="6209"/>
                  </a:cubicBezTo>
                  <a:cubicBezTo>
                    <a:pt x="3056" y="6209"/>
                    <a:pt x="3357" y="6336"/>
                    <a:pt x="3592" y="6571"/>
                  </a:cubicBezTo>
                  <a:lnTo>
                    <a:pt x="4569" y="7548"/>
                  </a:lnTo>
                  <a:cubicBezTo>
                    <a:pt x="4853" y="7832"/>
                    <a:pt x="4979" y="8210"/>
                    <a:pt x="4916" y="8619"/>
                  </a:cubicBezTo>
                  <a:cubicBezTo>
                    <a:pt x="4884" y="8997"/>
                    <a:pt x="4601" y="9312"/>
                    <a:pt x="4286" y="9533"/>
                  </a:cubicBezTo>
                  <a:lnTo>
                    <a:pt x="3246" y="10195"/>
                  </a:lnTo>
                  <a:cubicBezTo>
                    <a:pt x="3867" y="10600"/>
                    <a:pt x="4575" y="10802"/>
                    <a:pt x="5283" y="10802"/>
                  </a:cubicBezTo>
                  <a:cubicBezTo>
                    <a:pt x="6227" y="10802"/>
                    <a:pt x="7170" y="10442"/>
                    <a:pt x="7909" y="9722"/>
                  </a:cubicBezTo>
                  <a:lnTo>
                    <a:pt x="8507" y="9123"/>
                  </a:lnTo>
                  <a:cubicBezTo>
                    <a:pt x="8665" y="8966"/>
                    <a:pt x="8665" y="8682"/>
                    <a:pt x="8507" y="8525"/>
                  </a:cubicBezTo>
                  <a:lnTo>
                    <a:pt x="8224" y="8273"/>
                  </a:lnTo>
                  <a:cubicBezTo>
                    <a:pt x="7909" y="7958"/>
                    <a:pt x="7972" y="7391"/>
                    <a:pt x="8287" y="7076"/>
                  </a:cubicBezTo>
                  <a:cubicBezTo>
                    <a:pt x="8432" y="6930"/>
                    <a:pt x="8659" y="6840"/>
                    <a:pt x="8887" y="6840"/>
                  </a:cubicBezTo>
                  <a:cubicBezTo>
                    <a:pt x="9005" y="6840"/>
                    <a:pt x="9124" y="6864"/>
                    <a:pt x="9232" y="6918"/>
                  </a:cubicBezTo>
                  <a:cubicBezTo>
                    <a:pt x="9294" y="6955"/>
                    <a:pt x="9361" y="6973"/>
                    <a:pt x="9427" y="6973"/>
                  </a:cubicBezTo>
                  <a:cubicBezTo>
                    <a:pt x="9529" y="6973"/>
                    <a:pt x="9628" y="6931"/>
                    <a:pt x="9704" y="6855"/>
                  </a:cubicBezTo>
                  <a:lnTo>
                    <a:pt x="10334" y="6225"/>
                  </a:lnTo>
                  <a:cubicBezTo>
                    <a:pt x="11154" y="5185"/>
                    <a:pt x="11311" y="3831"/>
                    <a:pt x="10713" y="2696"/>
                  </a:cubicBezTo>
                  <a:lnTo>
                    <a:pt x="10713" y="2696"/>
                  </a:lnTo>
                  <a:lnTo>
                    <a:pt x="8665" y="4744"/>
                  </a:lnTo>
                  <a:cubicBezTo>
                    <a:pt x="8428" y="4980"/>
                    <a:pt x="8113" y="5099"/>
                    <a:pt x="7794" y="5099"/>
                  </a:cubicBezTo>
                  <a:cubicBezTo>
                    <a:pt x="7475" y="5099"/>
                    <a:pt x="7152" y="4980"/>
                    <a:pt x="6900" y="4744"/>
                  </a:cubicBezTo>
                  <a:lnTo>
                    <a:pt x="6302" y="4177"/>
                  </a:lnTo>
                  <a:cubicBezTo>
                    <a:pt x="5829" y="3705"/>
                    <a:pt x="5829" y="2917"/>
                    <a:pt x="6302" y="2381"/>
                  </a:cubicBezTo>
                  <a:lnTo>
                    <a:pt x="8350" y="334"/>
                  </a:lnTo>
                  <a:cubicBezTo>
                    <a:pt x="7918" y="112"/>
                    <a:pt x="7443" y="1"/>
                    <a:pt x="69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73"/>
            <p:cNvSpPr/>
            <p:nvPr/>
          </p:nvSpPr>
          <p:spPr>
            <a:xfrm>
              <a:off x="-8440725" y="3857375"/>
              <a:ext cx="117400" cy="86450"/>
            </a:xfrm>
            <a:custGeom>
              <a:avLst/>
              <a:gdLst/>
              <a:ahLst/>
              <a:cxnLst/>
              <a:rect l="l" t="t" r="r" b="b"/>
              <a:pathLst>
                <a:path w="4696" h="3458" extrusionOk="0">
                  <a:moveTo>
                    <a:pt x="1765" y="0"/>
                  </a:moveTo>
                  <a:cubicBezTo>
                    <a:pt x="1608" y="284"/>
                    <a:pt x="1419" y="567"/>
                    <a:pt x="1198" y="788"/>
                  </a:cubicBezTo>
                  <a:lnTo>
                    <a:pt x="568" y="1418"/>
                  </a:lnTo>
                  <a:cubicBezTo>
                    <a:pt x="410" y="1576"/>
                    <a:pt x="190" y="1702"/>
                    <a:pt x="1" y="1733"/>
                  </a:cubicBezTo>
                  <a:lnTo>
                    <a:pt x="442" y="2174"/>
                  </a:lnTo>
                  <a:cubicBezTo>
                    <a:pt x="830" y="2563"/>
                    <a:pt x="1382" y="2767"/>
                    <a:pt x="1930" y="2767"/>
                  </a:cubicBezTo>
                  <a:cubicBezTo>
                    <a:pt x="2316" y="2767"/>
                    <a:pt x="2700" y="2666"/>
                    <a:pt x="3025" y="2458"/>
                  </a:cubicBezTo>
                  <a:lnTo>
                    <a:pt x="3939" y="3340"/>
                  </a:lnTo>
                  <a:cubicBezTo>
                    <a:pt x="4018" y="3419"/>
                    <a:pt x="4128" y="3458"/>
                    <a:pt x="4238" y="3458"/>
                  </a:cubicBezTo>
                  <a:cubicBezTo>
                    <a:pt x="4349" y="3458"/>
                    <a:pt x="4459" y="3419"/>
                    <a:pt x="4538" y="3340"/>
                  </a:cubicBezTo>
                  <a:cubicBezTo>
                    <a:pt x="4695" y="3182"/>
                    <a:pt x="4695" y="2930"/>
                    <a:pt x="4538" y="2773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73"/>
            <p:cNvSpPr/>
            <p:nvPr/>
          </p:nvSpPr>
          <p:spPr>
            <a:xfrm>
              <a:off x="-8638400" y="3630725"/>
              <a:ext cx="86650" cy="115625"/>
            </a:xfrm>
            <a:custGeom>
              <a:avLst/>
              <a:gdLst/>
              <a:ahLst/>
              <a:cxnLst/>
              <a:rect l="l" t="t" r="r" b="b"/>
              <a:pathLst>
                <a:path w="3466" h="4625" extrusionOk="0">
                  <a:moveTo>
                    <a:pt x="457" y="1"/>
                  </a:moveTo>
                  <a:cubicBezTo>
                    <a:pt x="347" y="1"/>
                    <a:pt x="236" y="40"/>
                    <a:pt x="158" y="119"/>
                  </a:cubicBezTo>
                  <a:cubicBezTo>
                    <a:pt x="0" y="277"/>
                    <a:pt x="0" y="560"/>
                    <a:pt x="158" y="718"/>
                  </a:cubicBezTo>
                  <a:lnTo>
                    <a:pt x="1071" y="1631"/>
                  </a:lnTo>
                  <a:cubicBezTo>
                    <a:pt x="819" y="1978"/>
                    <a:pt x="693" y="2387"/>
                    <a:pt x="693" y="2765"/>
                  </a:cubicBezTo>
                  <a:cubicBezTo>
                    <a:pt x="693" y="3269"/>
                    <a:pt x="914" y="3805"/>
                    <a:pt x="1292" y="4183"/>
                  </a:cubicBezTo>
                  <a:lnTo>
                    <a:pt x="1733" y="4624"/>
                  </a:lnTo>
                  <a:cubicBezTo>
                    <a:pt x="1764" y="4435"/>
                    <a:pt x="1890" y="4215"/>
                    <a:pt x="2048" y="4057"/>
                  </a:cubicBezTo>
                  <a:lnTo>
                    <a:pt x="2678" y="3427"/>
                  </a:lnTo>
                  <a:cubicBezTo>
                    <a:pt x="2899" y="3206"/>
                    <a:pt x="3182" y="3017"/>
                    <a:pt x="3466" y="2860"/>
                  </a:cubicBezTo>
                  <a:lnTo>
                    <a:pt x="756" y="119"/>
                  </a:lnTo>
                  <a:cubicBezTo>
                    <a:pt x="677" y="40"/>
                    <a:pt x="567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73"/>
          <p:cNvGrpSpPr/>
          <p:nvPr/>
        </p:nvGrpSpPr>
        <p:grpSpPr>
          <a:xfrm>
            <a:off x="5773058" y="1532024"/>
            <a:ext cx="313365" cy="355476"/>
            <a:chOff x="-13056975" y="3212300"/>
            <a:chExt cx="311125" cy="352900"/>
          </a:xfrm>
        </p:grpSpPr>
        <p:sp>
          <p:nvSpPr>
            <p:cNvPr id="7589" name="Google Shape;7589;p73"/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73"/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73"/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73"/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3" name="Google Shape;7593;p73"/>
          <p:cNvGrpSpPr/>
          <p:nvPr/>
        </p:nvGrpSpPr>
        <p:grpSpPr>
          <a:xfrm>
            <a:off x="5750446" y="1972818"/>
            <a:ext cx="358588" cy="355325"/>
            <a:chOff x="-13077450" y="3647075"/>
            <a:chExt cx="356025" cy="352750"/>
          </a:xfrm>
        </p:grpSpPr>
        <p:sp>
          <p:nvSpPr>
            <p:cNvPr id="7594" name="Google Shape;7594;p73"/>
            <p:cNvSpPr/>
            <p:nvPr/>
          </p:nvSpPr>
          <p:spPr>
            <a:xfrm>
              <a:off x="-13014450" y="3708500"/>
              <a:ext cx="104000" cy="145750"/>
            </a:xfrm>
            <a:custGeom>
              <a:avLst/>
              <a:gdLst/>
              <a:ahLst/>
              <a:cxnLst/>
              <a:rect l="l" t="t" r="r" b="b"/>
              <a:pathLst>
                <a:path w="4160" h="5830" extrusionOk="0">
                  <a:moveTo>
                    <a:pt x="2899" y="820"/>
                  </a:moveTo>
                  <a:cubicBezTo>
                    <a:pt x="3151" y="820"/>
                    <a:pt x="3309" y="1041"/>
                    <a:pt x="3309" y="1261"/>
                  </a:cubicBezTo>
                  <a:cubicBezTo>
                    <a:pt x="3309" y="1513"/>
                    <a:pt x="3088" y="1671"/>
                    <a:pt x="2899" y="1671"/>
                  </a:cubicBezTo>
                  <a:lnTo>
                    <a:pt x="1198" y="1671"/>
                  </a:lnTo>
                  <a:cubicBezTo>
                    <a:pt x="977" y="1671"/>
                    <a:pt x="788" y="1482"/>
                    <a:pt x="788" y="1261"/>
                  </a:cubicBezTo>
                  <a:cubicBezTo>
                    <a:pt x="788" y="1041"/>
                    <a:pt x="977" y="820"/>
                    <a:pt x="1198" y="820"/>
                  </a:cubicBezTo>
                  <a:close/>
                  <a:moveTo>
                    <a:pt x="2899" y="2490"/>
                  </a:moveTo>
                  <a:cubicBezTo>
                    <a:pt x="3151" y="2490"/>
                    <a:pt x="3309" y="2679"/>
                    <a:pt x="3309" y="2868"/>
                  </a:cubicBezTo>
                  <a:cubicBezTo>
                    <a:pt x="3309" y="3151"/>
                    <a:pt x="3088" y="3309"/>
                    <a:pt x="2899" y="3309"/>
                  </a:cubicBezTo>
                  <a:lnTo>
                    <a:pt x="1198" y="3309"/>
                  </a:lnTo>
                  <a:cubicBezTo>
                    <a:pt x="977" y="3309"/>
                    <a:pt x="788" y="3120"/>
                    <a:pt x="788" y="2868"/>
                  </a:cubicBezTo>
                  <a:cubicBezTo>
                    <a:pt x="788" y="2647"/>
                    <a:pt x="977" y="2490"/>
                    <a:pt x="1198" y="2490"/>
                  </a:cubicBezTo>
                  <a:close/>
                  <a:moveTo>
                    <a:pt x="2899" y="4191"/>
                  </a:moveTo>
                  <a:cubicBezTo>
                    <a:pt x="3151" y="4191"/>
                    <a:pt x="3309" y="4380"/>
                    <a:pt x="3309" y="4632"/>
                  </a:cubicBezTo>
                  <a:cubicBezTo>
                    <a:pt x="3309" y="4821"/>
                    <a:pt x="3088" y="5010"/>
                    <a:pt x="2899" y="5010"/>
                  </a:cubicBezTo>
                  <a:lnTo>
                    <a:pt x="1198" y="5010"/>
                  </a:lnTo>
                  <a:cubicBezTo>
                    <a:pt x="977" y="5010"/>
                    <a:pt x="788" y="4821"/>
                    <a:pt x="788" y="4632"/>
                  </a:cubicBezTo>
                  <a:cubicBezTo>
                    <a:pt x="788" y="4380"/>
                    <a:pt x="977" y="4191"/>
                    <a:pt x="1198" y="4191"/>
                  </a:cubicBezTo>
                  <a:close/>
                  <a:moveTo>
                    <a:pt x="1" y="1"/>
                  </a:moveTo>
                  <a:lnTo>
                    <a:pt x="1" y="5829"/>
                  </a:lnTo>
                  <a:lnTo>
                    <a:pt x="4159" y="5829"/>
                  </a:lnTo>
                  <a:lnTo>
                    <a:pt x="4159" y="1261"/>
                  </a:lnTo>
                  <a:cubicBezTo>
                    <a:pt x="4128" y="600"/>
                    <a:pt x="3561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73"/>
            <p:cNvSpPr/>
            <p:nvPr/>
          </p:nvSpPr>
          <p:spPr>
            <a:xfrm>
              <a:off x="-12890800" y="3708500"/>
              <a:ext cx="104775" cy="145750"/>
            </a:xfrm>
            <a:custGeom>
              <a:avLst/>
              <a:gdLst/>
              <a:ahLst/>
              <a:cxnLst/>
              <a:rect l="l" t="t" r="r" b="b"/>
              <a:pathLst>
                <a:path w="4191" h="5830" extrusionOk="0">
                  <a:moveTo>
                    <a:pt x="2931" y="820"/>
                  </a:moveTo>
                  <a:cubicBezTo>
                    <a:pt x="3151" y="852"/>
                    <a:pt x="3340" y="1041"/>
                    <a:pt x="3340" y="1261"/>
                  </a:cubicBezTo>
                  <a:cubicBezTo>
                    <a:pt x="3340" y="1513"/>
                    <a:pt x="3151" y="1671"/>
                    <a:pt x="2931" y="1671"/>
                  </a:cubicBezTo>
                  <a:lnTo>
                    <a:pt x="1230" y="1671"/>
                  </a:lnTo>
                  <a:cubicBezTo>
                    <a:pt x="1009" y="1671"/>
                    <a:pt x="820" y="1482"/>
                    <a:pt x="820" y="1261"/>
                  </a:cubicBezTo>
                  <a:cubicBezTo>
                    <a:pt x="820" y="1041"/>
                    <a:pt x="1040" y="820"/>
                    <a:pt x="1230" y="820"/>
                  </a:cubicBezTo>
                  <a:close/>
                  <a:moveTo>
                    <a:pt x="2931" y="2490"/>
                  </a:moveTo>
                  <a:cubicBezTo>
                    <a:pt x="3151" y="2490"/>
                    <a:pt x="3340" y="2679"/>
                    <a:pt x="3340" y="2868"/>
                  </a:cubicBezTo>
                  <a:cubicBezTo>
                    <a:pt x="3340" y="3151"/>
                    <a:pt x="3151" y="3309"/>
                    <a:pt x="2931" y="3309"/>
                  </a:cubicBezTo>
                  <a:lnTo>
                    <a:pt x="1230" y="3309"/>
                  </a:lnTo>
                  <a:cubicBezTo>
                    <a:pt x="1009" y="3309"/>
                    <a:pt x="820" y="3120"/>
                    <a:pt x="820" y="2868"/>
                  </a:cubicBezTo>
                  <a:cubicBezTo>
                    <a:pt x="820" y="2647"/>
                    <a:pt x="1040" y="2490"/>
                    <a:pt x="1230" y="2490"/>
                  </a:cubicBezTo>
                  <a:close/>
                  <a:moveTo>
                    <a:pt x="2931" y="4191"/>
                  </a:moveTo>
                  <a:cubicBezTo>
                    <a:pt x="3151" y="4191"/>
                    <a:pt x="3340" y="4380"/>
                    <a:pt x="3340" y="4632"/>
                  </a:cubicBezTo>
                  <a:cubicBezTo>
                    <a:pt x="3340" y="4821"/>
                    <a:pt x="3151" y="5010"/>
                    <a:pt x="2931" y="5010"/>
                  </a:cubicBezTo>
                  <a:lnTo>
                    <a:pt x="1230" y="5010"/>
                  </a:lnTo>
                  <a:cubicBezTo>
                    <a:pt x="1009" y="5010"/>
                    <a:pt x="820" y="4821"/>
                    <a:pt x="820" y="4632"/>
                  </a:cubicBezTo>
                  <a:cubicBezTo>
                    <a:pt x="820" y="4380"/>
                    <a:pt x="1040" y="4191"/>
                    <a:pt x="1230" y="4191"/>
                  </a:cubicBezTo>
                  <a:close/>
                  <a:moveTo>
                    <a:pt x="1261" y="1"/>
                  </a:moveTo>
                  <a:cubicBezTo>
                    <a:pt x="568" y="1"/>
                    <a:pt x="1" y="600"/>
                    <a:pt x="1" y="1261"/>
                  </a:cubicBezTo>
                  <a:lnTo>
                    <a:pt x="1" y="5829"/>
                  </a:lnTo>
                  <a:lnTo>
                    <a:pt x="4191" y="5829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73"/>
            <p:cNvSpPr/>
            <p:nvPr/>
          </p:nvSpPr>
          <p:spPr>
            <a:xfrm>
              <a:off x="-13077450" y="3647075"/>
              <a:ext cx="356025" cy="352750"/>
            </a:xfrm>
            <a:custGeom>
              <a:avLst/>
              <a:gdLst/>
              <a:ahLst/>
              <a:cxnLst/>
              <a:rect l="l" t="t" r="r" b="b"/>
              <a:pathLst>
                <a:path w="14241" h="14110" extrusionOk="0">
                  <a:moveTo>
                    <a:pt x="12130" y="1670"/>
                  </a:moveTo>
                  <a:cubicBezTo>
                    <a:pt x="12350" y="1670"/>
                    <a:pt x="12508" y="1891"/>
                    <a:pt x="12508" y="2080"/>
                  </a:cubicBezTo>
                  <a:lnTo>
                    <a:pt x="12508" y="8727"/>
                  </a:lnTo>
                  <a:lnTo>
                    <a:pt x="12476" y="8727"/>
                  </a:lnTo>
                  <a:cubicBezTo>
                    <a:pt x="12476" y="8979"/>
                    <a:pt x="12287" y="9168"/>
                    <a:pt x="12067" y="9168"/>
                  </a:cubicBezTo>
                  <a:lnTo>
                    <a:pt x="2111" y="9168"/>
                  </a:lnTo>
                  <a:cubicBezTo>
                    <a:pt x="1890" y="9168"/>
                    <a:pt x="1733" y="8979"/>
                    <a:pt x="1733" y="8727"/>
                  </a:cubicBezTo>
                  <a:lnTo>
                    <a:pt x="1733" y="2080"/>
                  </a:lnTo>
                  <a:cubicBezTo>
                    <a:pt x="1733" y="1828"/>
                    <a:pt x="1922" y="1670"/>
                    <a:pt x="2111" y="1670"/>
                  </a:cubicBezTo>
                  <a:lnTo>
                    <a:pt x="5450" y="1670"/>
                  </a:lnTo>
                  <a:cubicBezTo>
                    <a:pt x="6144" y="1670"/>
                    <a:pt x="6711" y="1985"/>
                    <a:pt x="7120" y="2521"/>
                  </a:cubicBezTo>
                  <a:cubicBezTo>
                    <a:pt x="7498" y="1985"/>
                    <a:pt x="8097" y="1670"/>
                    <a:pt x="8790" y="1670"/>
                  </a:cubicBezTo>
                  <a:close/>
                  <a:moveTo>
                    <a:pt x="1260" y="1"/>
                  </a:moveTo>
                  <a:cubicBezTo>
                    <a:pt x="567" y="1"/>
                    <a:pt x="0" y="536"/>
                    <a:pt x="0" y="1229"/>
                  </a:cubicBezTo>
                  <a:lnTo>
                    <a:pt x="0" y="9547"/>
                  </a:lnTo>
                  <a:cubicBezTo>
                    <a:pt x="0" y="10240"/>
                    <a:pt x="536" y="10775"/>
                    <a:pt x="1260" y="10775"/>
                  </a:cubicBezTo>
                  <a:lnTo>
                    <a:pt x="6238" y="10775"/>
                  </a:lnTo>
                  <a:lnTo>
                    <a:pt x="4285" y="13422"/>
                  </a:lnTo>
                  <a:cubicBezTo>
                    <a:pt x="4159" y="13611"/>
                    <a:pt x="4159" y="13863"/>
                    <a:pt x="4348" y="14020"/>
                  </a:cubicBezTo>
                  <a:cubicBezTo>
                    <a:pt x="4439" y="14059"/>
                    <a:pt x="4531" y="14082"/>
                    <a:pt x="4617" y="14082"/>
                  </a:cubicBezTo>
                  <a:cubicBezTo>
                    <a:pt x="4740" y="14082"/>
                    <a:pt x="4854" y="14036"/>
                    <a:pt x="4946" y="13926"/>
                  </a:cubicBezTo>
                  <a:lnTo>
                    <a:pt x="6679" y="11594"/>
                  </a:lnTo>
                  <a:lnTo>
                    <a:pt x="6679" y="12855"/>
                  </a:lnTo>
                  <a:cubicBezTo>
                    <a:pt x="6679" y="13107"/>
                    <a:pt x="6900" y="13296"/>
                    <a:pt x="7120" y="13296"/>
                  </a:cubicBezTo>
                  <a:cubicBezTo>
                    <a:pt x="7341" y="13296"/>
                    <a:pt x="7561" y="13107"/>
                    <a:pt x="7561" y="12855"/>
                  </a:cubicBezTo>
                  <a:lnTo>
                    <a:pt x="7561" y="11594"/>
                  </a:lnTo>
                  <a:lnTo>
                    <a:pt x="9294" y="13926"/>
                  </a:lnTo>
                  <a:cubicBezTo>
                    <a:pt x="9352" y="14041"/>
                    <a:pt x="9480" y="14109"/>
                    <a:pt x="9614" y="14109"/>
                  </a:cubicBezTo>
                  <a:cubicBezTo>
                    <a:pt x="9700" y="14109"/>
                    <a:pt x="9788" y="14082"/>
                    <a:pt x="9861" y="14020"/>
                  </a:cubicBezTo>
                  <a:cubicBezTo>
                    <a:pt x="10082" y="13894"/>
                    <a:pt x="10113" y="13611"/>
                    <a:pt x="9956" y="13422"/>
                  </a:cubicBezTo>
                  <a:lnTo>
                    <a:pt x="8002" y="10775"/>
                  </a:lnTo>
                  <a:lnTo>
                    <a:pt x="12980" y="10775"/>
                  </a:lnTo>
                  <a:cubicBezTo>
                    <a:pt x="13673" y="10775"/>
                    <a:pt x="14240" y="10240"/>
                    <a:pt x="14240" y="9547"/>
                  </a:cubicBezTo>
                  <a:lnTo>
                    <a:pt x="14240" y="1229"/>
                  </a:lnTo>
                  <a:cubicBezTo>
                    <a:pt x="14114" y="536"/>
                    <a:pt x="13579" y="1"/>
                    <a:pt x="128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7" name="Google Shape;7597;p73"/>
          <p:cNvGrpSpPr/>
          <p:nvPr/>
        </p:nvGrpSpPr>
        <p:grpSpPr>
          <a:xfrm>
            <a:off x="5761552" y="2416418"/>
            <a:ext cx="357002" cy="357037"/>
            <a:chOff x="-13079025" y="4079475"/>
            <a:chExt cx="354450" cy="354450"/>
          </a:xfrm>
        </p:grpSpPr>
        <p:sp>
          <p:nvSpPr>
            <p:cNvPr id="7598" name="Google Shape;7598;p73"/>
            <p:cNvSpPr/>
            <p:nvPr/>
          </p:nvSpPr>
          <p:spPr>
            <a:xfrm>
              <a:off x="-13004200" y="4079475"/>
              <a:ext cx="207150" cy="63050"/>
            </a:xfrm>
            <a:custGeom>
              <a:avLst/>
              <a:gdLst/>
              <a:ahLst/>
              <a:cxnLst/>
              <a:rect l="l" t="t" r="r" b="b"/>
              <a:pathLst>
                <a:path w="8286" h="2522" extrusionOk="0">
                  <a:moveTo>
                    <a:pt x="4159" y="1"/>
                  </a:moveTo>
                  <a:cubicBezTo>
                    <a:pt x="1859" y="1"/>
                    <a:pt x="0" y="568"/>
                    <a:pt x="0" y="1261"/>
                  </a:cubicBezTo>
                  <a:cubicBezTo>
                    <a:pt x="0" y="1986"/>
                    <a:pt x="1859" y="2521"/>
                    <a:pt x="4159" y="2521"/>
                  </a:cubicBezTo>
                  <a:cubicBezTo>
                    <a:pt x="6427" y="2521"/>
                    <a:pt x="8286" y="1986"/>
                    <a:pt x="8286" y="1261"/>
                  </a:cubicBezTo>
                  <a:cubicBezTo>
                    <a:pt x="8286" y="568"/>
                    <a:pt x="6427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73"/>
            <p:cNvSpPr/>
            <p:nvPr/>
          </p:nvSpPr>
          <p:spPr>
            <a:xfrm>
              <a:off x="-13079025" y="4303175"/>
              <a:ext cx="354450" cy="130750"/>
            </a:xfrm>
            <a:custGeom>
              <a:avLst/>
              <a:gdLst/>
              <a:ahLst/>
              <a:cxnLst/>
              <a:rect l="l" t="t" r="r" b="b"/>
              <a:pathLst>
                <a:path w="14178" h="5230" extrusionOk="0">
                  <a:moveTo>
                    <a:pt x="2773" y="0"/>
                  </a:moveTo>
                  <a:cubicBezTo>
                    <a:pt x="1040" y="536"/>
                    <a:pt x="0" y="1355"/>
                    <a:pt x="0" y="2331"/>
                  </a:cubicBezTo>
                  <a:cubicBezTo>
                    <a:pt x="0" y="4222"/>
                    <a:pt x="3686" y="5230"/>
                    <a:pt x="7057" y="5230"/>
                  </a:cubicBezTo>
                  <a:cubicBezTo>
                    <a:pt x="10460" y="5230"/>
                    <a:pt x="14114" y="4222"/>
                    <a:pt x="14114" y="2331"/>
                  </a:cubicBezTo>
                  <a:cubicBezTo>
                    <a:pt x="14177" y="1355"/>
                    <a:pt x="13169" y="567"/>
                    <a:pt x="11436" y="0"/>
                  </a:cubicBezTo>
                  <a:lnTo>
                    <a:pt x="11247" y="1985"/>
                  </a:lnTo>
                  <a:cubicBezTo>
                    <a:pt x="11216" y="2993"/>
                    <a:pt x="9830" y="3560"/>
                    <a:pt x="7089" y="3560"/>
                  </a:cubicBezTo>
                  <a:cubicBezTo>
                    <a:pt x="5577" y="3560"/>
                    <a:pt x="2962" y="3371"/>
                    <a:pt x="2962" y="1890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73"/>
            <p:cNvSpPr/>
            <p:nvPr/>
          </p:nvSpPr>
          <p:spPr>
            <a:xfrm>
              <a:off x="-12986875" y="4313400"/>
              <a:ext cx="173300" cy="58300"/>
            </a:xfrm>
            <a:custGeom>
              <a:avLst/>
              <a:gdLst/>
              <a:ahLst/>
              <a:cxnLst/>
              <a:rect l="l" t="t" r="r" b="b"/>
              <a:pathLst>
                <a:path w="6932" h="2332" extrusionOk="0">
                  <a:moveTo>
                    <a:pt x="0" y="1"/>
                  </a:moveTo>
                  <a:lnTo>
                    <a:pt x="158" y="1481"/>
                  </a:lnTo>
                  <a:cubicBezTo>
                    <a:pt x="158" y="1954"/>
                    <a:pt x="1638" y="2332"/>
                    <a:pt x="3466" y="2332"/>
                  </a:cubicBezTo>
                  <a:cubicBezTo>
                    <a:pt x="4159" y="2332"/>
                    <a:pt x="6774" y="2206"/>
                    <a:pt x="6774" y="1481"/>
                  </a:cubicBezTo>
                  <a:lnTo>
                    <a:pt x="6931" y="1"/>
                  </a:lnTo>
                  <a:lnTo>
                    <a:pt x="6931" y="1"/>
                  </a:lnTo>
                  <a:cubicBezTo>
                    <a:pt x="5860" y="442"/>
                    <a:pt x="4694" y="662"/>
                    <a:pt x="3466" y="662"/>
                  </a:cubicBezTo>
                  <a:cubicBezTo>
                    <a:pt x="2237" y="662"/>
                    <a:pt x="1040" y="44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73"/>
            <p:cNvSpPr/>
            <p:nvPr/>
          </p:nvSpPr>
          <p:spPr>
            <a:xfrm>
              <a:off x="-13004200" y="4143275"/>
              <a:ext cx="206375" cy="166225"/>
            </a:xfrm>
            <a:custGeom>
              <a:avLst/>
              <a:gdLst/>
              <a:ahLst/>
              <a:cxnLst/>
              <a:rect l="l" t="t" r="r" b="b"/>
              <a:pathLst>
                <a:path w="8255" h="6649" extrusionOk="0">
                  <a:moveTo>
                    <a:pt x="8254" y="1"/>
                  </a:moveTo>
                  <a:lnTo>
                    <a:pt x="8254" y="1"/>
                  </a:lnTo>
                  <a:cubicBezTo>
                    <a:pt x="6994" y="725"/>
                    <a:pt x="4694" y="820"/>
                    <a:pt x="4096" y="820"/>
                  </a:cubicBezTo>
                  <a:cubicBezTo>
                    <a:pt x="3529" y="820"/>
                    <a:pt x="1260" y="788"/>
                    <a:pt x="0" y="32"/>
                  </a:cubicBezTo>
                  <a:lnTo>
                    <a:pt x="0" y="32"/>
                  </a:lnTo>
                  <a:lnTo>
                    <a:pt x="567" y="5892"/>
                  </a:lnTo>
                  <a:cubicBezTo>
                    <a:pt x="1638" y="6365"/>
                    <a:pt x="2836" y="6648"/>
                    <a:pt x="4096" y="6648"/>
                  </a:cubicBezTo>
                  <a:cubicBezTo>
                    <a:pt x="5356" y="6648"/>
                    <a:pt x="6585" y="6365"/>
                    <a:pt x="7656" y="5892"/>
                  </a:cubicBezTo>
                  <a:lnTo>
                    <a:pt x="82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2" name="Google Shape;7602;p73"/>
          <p:cNvGrpSpPr/>
          <p:nvPr/>
        </p:nvGrpSpPr>
        <p:grpSpPr>
          <a:xfrm>
            <a:off x="7534619" y="1532427"/>
            <a:ext cx="356221" cy="354670"/>
            <a:chOff x="-11292700" y="3213875"/>
            <a:chExt cx="353675" cy="352100"/>
          </a:xfrm>
        </p:grpSpPr>
        <p:sp>
          <p:nvSpPr>
            <p:cNvPr id="7603" name="Google Shape;7603;p73"/>
            <p:cNvSpPr/>
            <p:nvPr/>
          </p:nvSpPr>
          <p:spPr>
            <a:xfrm>
              <a:off x="-11178500" y="3213875"/>
              <a:ext cx="124475" cy="124475"/>
            </a:xfrm>
            <a:custGeom>
              <a:avLst/>
              <a:gdLst/>
              <a:ahLst/>
              <a:cxnLst/>
              <a:rect l="l" t="t" r="r" b="b"/>
              <a:pathLst>
                <a:path w="4979" h="4979" extrusionOk="0">
                  <a:moveTo>
                    <a:pt x="2489" y="1671"/>
                  </a:moveTo>
                  <a:cubicBezTo>
                    <a:pt x="2962" y="1671"/>
                    <a:pt x="3309" y="2049"/>
                    <a:pt x="3309" y="2521"/>
                  </a:cubicBezTo>
                  <a:cubicBezTo>
                    <a:pt x="3309" y="2994"/>
                    <a:pt x="2962" y="3340"/>
                    <a:pt x="2489" y="3340"/>
                  </a:cubicBezTo>
                  <a:cubicBezTo>
                    <a:pt x="2017" y="3340"/>
                    <a:pt x="1670" y="2994"/>
                    <a:pt x="1670" y="2521"/>
                  </a:cubicBezTo>
                  <a:cubicBezTo>
                    <a:pt x="1639" y="2049"/>
                    <a:pt x="2017" y="1671"/>
                    <a:pt x="2489" y="1671"/>
                  </a:cubicBezTo>
                  <a:close/>
                  <a:moveTo>
                    <a:pt x="2489" y="1"/>
                  </a:moveTo>
                  <a:cubicBezTo>
                    <a:pt x="2048" y="1"/>
                    <a:pt x="1891" y="221"/>
                    <a:pt x="1702" y="537"/>
                  </a:cubicBezTo>
                  <a:cubicBezTo>
                    <a:pt x="1555" y="523"/>
                    <a:pt x="1414" y="498"/>
                    <a:pt x="1278" y="498"/>
                  </a:cubicBezTo>
                  <a:cubicBezTo>
                    <a:pt x="1094" y="498"/>
                    <a:pt x="920" y="544"/>
                    <a:pt x="757" y="726"/>
                  </a:cubicBezTo>
                  <a:cubicBezTo>
                    <a:pt x="442" y="1041"/>
                    <a:pt x="505" y="1324"/>
                    <a:pt x="568" y="1734"/>
                  </a:cubicBezTo>
                  <a:cubicBezTo>
                    <a:pt x="221" y="1923"/>
                    <a:pt x="1" y="2080"/>
                    <a:pt x="1" y="2521"/>
                  </a:cubicBezTo>
                  <a:cubicBezTo>
                    <a:pt x="1" y="2931"/>
                    <a:pt x="221" y="3088"/>
                    <a:pt x="568" y="3309"/>
                  </a:cubicBezTo>
                  <a:cubicBezTo>
                    <a:pt x="473" y="3687"/>
                    <a:pt x="442" y="3939"/>
                    <a:pt x="757" y="4254"/>
                  </a:cubicBezTo>
                  <a:cubicBezTo>
                    <a:pt x="938" y="4436"/>
                    <a:pt x="1109" y="4481"/>
                    <a:pt x="1288" y="4481"/>
                  </a:cubicBezTo>
                  <a:cubicBezTo>
                    <a:pt x="1419" y="4481"/>
                    <a:pt x="1555" y="4456"/>
                    <a:pt x="1702" y="4443"/>
                  </a:cubicBezTo>
                  <a:cubicBezTo>
                    <a:pt x="1922" y="4758"/>
                    <a:pt x="2080" y="4979"/>
                    <a:pt x="2489" y="4979"/>
                  </a:cubicBezTo>
                  <a:cubicBezTo>
                    <a:pt x="2931" y="4979"/>
                    <a:pt x="3088" y="4758"/>
                    <a:pt x="3277" y="4443"/>
                  </a:cubicBezTo>
                  <a:cubicBezTo>
                    <a:pt x="3431" y="4469"/>
                    <a:pt x="3565" y="4495"/>
                    <a:pt x="3690" y="4495"/>
                  </a:cubicBezTo>
                  <a:cubicBezTo>
                    <a:pt x="3871" y="4495"/>
                    <a:pt x="4036" y="4441"/>
                    <a:pt x="4222" y="4254"/>
                  </a:cubicBezTo>
                  <a:cubicBezTo>
                    <a:pt x="4537" y="3939"/>
                    <a:pt x="4443" y="3655"/>
                    <a:pt x="4411" y="3309"/>
                  </a:cubicBezTo>
                  <a:cubicBezTo>
                    <a:pt x="4726" y="3057"/>
                    <a:pt x="4978" y="2899"/>
                    <a:pt x="4978" y="2521"/>
                  </a:cubicBezTo>
                  <a:cubicBezTo>
                    <a:pt x="4978" y="2080"/>
                    <a:pt x="4726" y="1923"/>
                    <a:pt x="4411" y="1734"/>
                  </a:cubicBezTo>
                  <a:cubicBezTo>
                    <a:pt x="4506" y="1324"/>
                    <a:pt x="4537" y="1041"/>
                    <a:pt x="4222" y="726"/>
                  </a:cubicBezTo>
                  <a:cubicBezTo>
                    <a:pt x="4041" y="544"/>
                    <a:pt x="3870" y="498"/>
                    <a:pt x="3691" y="498"/>
                  </a:cubicBezTo>
                  <a:cubicBezTo>
                    <a:pt x="3560" y="498"/>
                    <a:pt x="3424" y="523"/>
                    <a:pt x="3277" y="537"/>
                  </a:cubicBezTo>
                  <a:cubicBezTo>
                    <a:pt x="3025" y="221"/>
                    <a:pt x="286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73"/>
            <p:cNvSpPr/>
            <p:nvPr/>
          </p:nvSpPr>
          <p:spPr>
            <a:xfrm>
              <a:off x="-11292700" y="3255625"/>
              <a:ext cx="117375" cy="124475"/>
            </a:xfrm>
            <a:custGeom>
              <a:avLst/>
              <a:gdLst/>
              <a:ahLst/>
              <a:cxnLst/>
              <a:rect l="l" t="t" r="r" b="b"/>
              <a:pathLst>
                <a:path w="4695" h="4979" extrusionOk="0">
                  <a:moveTo>
                    <a:pt x="2521" y="1670"/>
                  </a:moveTo>
                  <a:cubicBezTo>
                    <a:pt x="2993" y="1670"/>
                    <a:pt x="3340" y="2017"/>
                    <a:pt x="3340" y="2490"/>
                  </a:cubicBezTo>
                  <a:cubicBezTo>
                    <a:pt x="3340" y="2962"/>
                    <a:pt x="2993" y="3309"/>
                    <a:pt x="2521" y="3309"/>
                  </a:cubicBezTo>
                  <a:cubicBezTo>
                    <a:pt x="2048" y="3309"/>
                    <a:pt x="1702" y="2962"/>
                    <a:pt x="1702" y="2490"/>
                  </a:cubicBezTo>
                  <a:cubicBezTo>
                    <a:pt x="1702" y="2017"/>
                    <a:pt x="2048" y="1670"/>
                    <a:pt x="2521" y="1670"/>
                  </a:cubicBezTo>
                  <a:close/>
                  <a:moveTo>
                    <a:pt x="2552" y="1"/>
                  </a:moveTo>
                  <a:cubicBezTo>
                    <a:pt x="2111" y="1"/>
                    <a:pt x="1954" y="253"/>
                    <a:pt x="1765" y="568"/>
                  </a:cubicBezTo>
                  <a:cubicBezTo>
                    <a:pt x="1618" y="554"/>
                    <a:pt x="1476" y="530"/>
                    <a:pt x="1339" y="530"/>
                  </a:cubicBezTo>
                  <a:cubicBezTo>
                    <a:pt x="1151" y="530"/>
                    <a:pt x="969" y="575"/>
                    <a:pt x="788" y="757"/>
                  </a:cubicBezTo>
                  <a:cubicBezTo>
                    <a:pt x="473" y="1072"/>
                    <a:pt x="536" y="1355"/>
                    <a:pt x="599" y="1702"/>
                  </a:cubicBezTo>
                  <a:cubicBezTo>
                    <a:pt x="252" y="1891"/>
                    <a:pt x="0" y="2048"/>
                    <a:pt x="0" y="2490"/>
                  </a:cubicBezTo>
                  <a:cubicBezTo>
                    <a:pt x="0" y="2931"/>
                    <a:pt x="221" y="3088"/>
                    <a:pt x="536" y="3277"/>
                  </a:cubicBezTo>
                  <a:cubicBezTo>
                    <a:pt x="473" y="3687"/>
                    <a:pt x="441" y="3907"/>
                    <a:pt x="756" y="4222"/>
                  </a:cubicBezTo>
                  <a:cubicBezTo>
                    <a:pt x="943" y="4409"/>
                    <a:pt x="1107" y="4463"/>
                    <a:pt x="1295" y="4463"/>
                  </a:cubicBezTo>
                  <a:cubicBezTo>
                    <a:pt x="1425" y="4463"/>
                    <a:pt x="1566" y="4437"/>
                    <a:pt x="1733" y="4411"/>
                  </a:cubicBezTo>
                  <a:cubicBezTo>
                    <a:pt x="1954" y="4726"/>
                    <a:pt x="2111" y="4978"/>
                    <a:pt x="2521" y="4978"/>
                  </a:cubicBezTo>
                  <a:cubicBezTo>
                    <a:pt x="2962" y="4978"/>
                    <a:pt x="3119" y="4726"/>
                    <a:pt x="3308" y="4411"/>
                  </a:cubicBezTo>
                  <a:cubicBezTo>
                    <a:pt x="3458" y="4449"/>
                    <a:pt x="3588" y="4476"/>
                    <a:pt x="3710" y="4476"/>
                  </a:cubicBezTo>
                  <a:cubicBezTo>
                    <a:pt x="3896" y="4476"/>
                    <a:pt x="4063" y="4412"/>
                    <a:pt x="4254" y="4222"/>
                  </a:cubicBezTo>
                  <a:cubicBezTo>
                    <a:pt x="4569" y="3907"/>
                    <a:pt x="4474" y="3624"/>
                    <a:pt x="4443" y="3277"/>
                  </a:cubicBezTo>
                  <a:cubicBezTo>
                    <a:pt x="4583" y="3183"/>
                    <a:pt x="4592" y="3175"/>
                    <a:pt x="4592" y="3175"/>
                  </a:cubicBezTo>
                  <a:lnTo>
                    <a:pt x="4592" y="3175"/>
                  </a:lnTo>
                  <a:cubicBezTo>
                    <a:pt x="4592" y="3175"/>
                    <a:pt x="4592" y="3175"/>
                    <a:pt x="4592" y="3175"/>
                  </a:cubicBezTo>
                  <a:cubicBezTo>
                    <a:pt x="4594" y="3175"/>
                    <a:pt x="4606" y="3170"/>
                    <a:pt x="4695" y="3120"/>
                  </a:cubicBezTo>
                  <a:cubicBezTo>
                    <a:pt x="4411" y="2805"/>
                    <a:pt x="4254" y="2427"/>
                    <a:pt x="4254" y="2017"/>
                  </a:cubicBezTo>
                  <a:cubicBezTo>
                    <a:pt x="3939" y="1702"/>
                    <a:pt x="3781" y="1324"/>
                    <a:pt x="3781" y="851"/>
                  </a:cubicBezTo>
                  <a:cubicBezTo>
                    <a:pt x="3781" y="725"/>
                    <a:pt x="3781" y="631"/>
                    <a:pt x="3812" y="536"/>
                  </a:cubicBezTo>
                  <a:cubicBezTo>
                    <a:pt x="3754" y="517"/>
                    <a:pt x="3710" y="509"/>
                    <a:pt x="3671" y="509"/>
                  </a:cubicBezTo>
                  <a:cubicBezTo>
                    <a:pt x="3583" y="509"/>
                    <a:pt x="3514" y="546"/>
                    <a:pt x="3340" y="568"/>
                  </a:cubicBezTo>
                  <a:cubicBezTo>
                    <a:pt x="3119" y="253"/>
                    <a:pt x="2962" y="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73"/>
            <p:cNvSpPr/>
            <p:nvPr/>
          </p:nvSpPr>
          <p:spPr>
            <a:xfrm>
              <a:off x="-11056425" y="3254850"/>
              <a:ext cx="117400" cy="125250"/>
            </a:xfrm>
            <a:custGeom>
              <a:avLst/>
              <a:gdLst/>
              <a:ahLst/>
              <a:cxnLst/>
              <a:rect l="l" t="t" r="r" b="b"/>
              <a:pathLst>
                <a:path w="4696" h="5010" extrusionOk="0">
                  <a:moveTo>
                    <a:pt x="2175" y="1701"/>
                  </a:moveTo>
                  <a:cubicBezTo>
                    <a:pt x="2647" y="1701"/>
                    <a:pt x="2994" y="2048"/>
                    <a:pt x="2994" y="2521"/>
                  </a:cubicBezTo>
                  <a:cubicBezTo>
                    <a:pt x="2994" y="2962"/>
                    <a:pt x="2616" y="3340"/>
                    <a:pt x="2175" y="3340"/>
                  </a:cubicBezTo>
                  <a:cubicBezTo>
                    <a:pt x="1702" y="3340"/>
                    <a:pt x="1324" y="2993"/>
                    <a:pt x="1324" y="2521"/>
                  </a:cubicBezTo>
                  <a:cubicBezTo>
                    <a:pt x="1324" y="2048"/>
                    <a:pt x="1702" y="1701"/>
                    <a:pt x="2175" y="1701"/>
                  </a:cubicBezTo>
                  <a:close/>
                  <a:moveTo>
                    <a:pt x="2112" y="0"/>
                  </a:moveTo>
                  <a:cubicBezTo>
                    <a:pt x="1702" y="0"/>
                    <a:pt x="1545" y="221"/>
                    <a:pt x="1324" y="567"/>
                  </a:cubicBezTo>
                  <a:cubicBezTo>
                    <a:pt x="1022" y="511"/>
                    <a:pt x="957" y="499"/>
                    <a:pt x="927" y="499"/>
                  </a:cubicBezTo>
                  <a:cubicBezTo>
                    <a:pt x="907" y="499"/>
                    <a:pt x="902" y="504"/>
                    <a:pt x="852" y="504"/>
                  </a:cubicBezTo>
                  <a:cubicBezTo>
                    <a:pt x="915" y="630"/>
                    <a:pt x="915" y="725"/>
                    <a:pt x="915" y="819"/>
                  </a:cubicBezTo>
                  <a:cubicBezTo>
                    <a:pt x="915" y="1260"/>
                    <a:pt x="757" y="1701"/>
                    <a:pt x="442" y="2016"/>
                  </a:cubicBezTo>
                  <a:cubicBezTo>
                    <a:pt x="442" y="2458"/>
                    <a:pt x="284" y="2836"/>
                    <a:pt x="1" y="3119"/>
                  </a:cubicBezTo>
                  <a:lnTo>
                    <a:pt x="32" y="3151"/>
                  </a:lnTo>
                  <a:lnTo>
                    <a:pt x="221" y="3308"/>
                  </a:lnTo>
                  <a:cubicBezTo>
                    <a:pt x="158" y="3718"/>
                    <a:pt x="127" y="3938"/>
                    <a:pt x="442" y="4253"/>
                  </a:cubicBezTo>
                  <a:cubicBezTo>
                    <a:pt x="628" y="4440"/>
                    <a:pt x="793" y="4494"/>
                    <a:pt x="974" y="4494"/>
                  </a:cubicBezTo>
                  <a:cubicBezTo>
                    <a:pt x="1099" y="4494"/>
                    <a:pt x="1233" y="4468"/>
                    <a:pt x="1387" y="4442"/>
                  </a:cubicBezTo>
                  <a:cubicBezTo>
                    <a:pt x="1608" y="4757"/>
                    <a:pt x="1765" y="5009"/>
                    <a:pt x="2175" y="5009"/>
                  </a:cubicBezTo>
                  <a:cubicBezTo>
                    <a:pt x="2584" y="5009"/>
                    <a:pt x="2742" y="4757"/>
                    <a:pt x="2962" y="4442"/>
                  </a:cubicBezTo>
                  <a:cubicBezTo>
                    <a:pt x="3112" y="4480"/>
                    <a:pt x="3247" y="4507"/>
                    <a:pt x="3375" y="4507"/>
                  </a:cubicBezTo>
                  <a:cubicBezTo>
                    <a:pt x="3570" y="4507"/>
                    <a:pt x="3749" y="4443"/>
                    <a:pt x="3939" y="4253"/>
                  </a:cubicBezTo>
                  <a:cubicBezTo>
                    <a:pt x="4254" y="3938"/>
                    <a:pt x="4160" y="3655"/>
                    <a:pt x="4128" y="3308"/>
                  </a:cubicBezTo>
                  <a:cubicBezTo>
                    <a:pt x="4443" y="3088"/>
                    <a:pt x="4695" y="2930"/>
                    <a:pt x="4695" y="2521"/>
                  </a:cubicBezTo>
                  <a:cubicBezTo>
                    <a:pt x="4632" y="2079"/>
                    <a:pt x="4412" y="1922"/>
                    <a:pt x="4097" y="1701"/>
                  </a:cubicBezTo>
                  <a:cubicBezTo>
                    <a:pt x="4191" y="1292"/>
                    <a:pt x="4223" y="1071"/>
                    <a:pt x="3907" y="756"/>
                  </a:cubicBezTo>
                  <a:cubicBezTo>
                    <a:pt x="3721" y="570"/>
                    <a:pt x="3546" y="516"/>
                    <a:pt x="3349" y="516"/>
                  </a:cubicBezTo>
                  <a:cubicBezTo>
                    <a:pt x="3213" y="516"/>
                    <a:pt x="3067" y="542"/>
                    <a:pt x="2899" y="567"/>
                  </a:cubicBezTo>
                  <a:cubicBezTo>
                    <a:pt x="2679" y="221"/>
                    <a:pt x="2521" y="0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73"/>
            <p:cNvSpPr/>
            <p:nvPr/>
          </p:nvSpPr>
          <p:spPr>
            <a:xfrm>
              <a:off x="-11209225" y="3503725"/>
              <a:ext cx="188275" cy="62250"/>
            </a:xfrm>
            <a:custGeom>
              <a:avLst/>
              <a:gdLst/>
              <a:ahLst/>
              <a:cxnLst/>
              <a:rect l="l" t="t" r="r" b="b"/>
              <a:pathLst>
                <a:path w="7531" h="2490" extrusionOk="0">
                  <a:moveTo>
                    <a:pt x="1356" y="1"/>
                  </a:moveTo>
                  <a:lnTo>
                    <a:pt x="127" y="1859"/>
                  </a:lnTo>
                  <a:cubicBezTo>
                    <a:pt x="1" y="2017"/>
                    <a:pt x="32" y="2206"/>
                    <a:pt x="158" y="2364"/>
                  </a:cubicBezTo>
                  <a:cubicBezTo>
                    <a:pt x="179" y="2448"/>
                    <a:pt x="284" y="2490"/>
                    <a:pt x="408" y="2490"/>
                  </a:cubicBezTo>
                  <a:cubicBezTo>
                    <a:pt x="470" y="2490"/>
                    <a:pt x="536" y="2479"/>
                    <a:pt x="600" y="2458"/>
                  </a:cubicBezTo>
                  <a:lnTo>
                    <a:pt x="1419" y="2017"/>
                  </a:lnTo>
                  <a:cubicBezTo>
                    <a:pt x="1623" y="1922"/>
                    <a:pt x="1844" y="1875"/>
                    <a:pt x="2064" y="1875"/>
                  </a:cubicBezTo>
                  <a:cubicBezTo>
                    <a:pt x="2285" y="1875"/>
                    <a:pt x="2506" y="1922"/>
                    <a:pt x="2710" y="2017"/>
                  </a:cubicBezTo>
                  <a:cubicBezTo>
                    <a:pt x="3025" y="2175"/>
                    <a:pt x="3372" y="2253"/>
                    <a:pt x="3718" y="2253"/>
                  </a:cubicBezTo>
                  <a:cubicBezTo>
                    <a:pt x="4065" y="2253"/>
                    <a:pt x="4412" y="2175"/>
                    <a:pt x="4727" y="2017"/>
                  </a:cubicBezTo>
                  <a:cubicBezTo>
                    <a:pt x="4931" y="1922"/>
                    <a:pt x="5152" y="1875"/>
                    <a:pt x="5373" y="1875"/>
                  </a:cubicBezTo>
                  <a:cubicBezTo>
                    <a:pt x="5593" y="1875"/>
                    <a:pt x="5814" y="1922"/>
                    <a:pt x="6018" y="2017"/>
                  </a:cubicBezTo>
                  <a:lnTo>
                    <a:pt x="6869" y="2458"/>
                  </a:lnTo>
                  <a:cubicBezTo>
                    <a:pt x="6921" y="2479"/>
                    <a:pt x="6978" y="2490"/>
                    <a:pt x="7035" y="2490"/>
                  </a:cubicBezTo>
                  <a:cubicBezTo>
                    <a:pt x="7149" y="2490"/>
                    <a:pt x="7268" y="2448"/>
                    <a:pt x="7373" y="2364"/>
                  </a:cubicBezTo>
                  <a:cubicBezTo>
                    <a:pt x="7499" y="2206"/>
                    <a:pt x="7531" y="2017"/>
                    <a:pt x="7405" y="1859"/>
                  </a:cubicBezTo>
                  <a:lnTo>
                    <a:pt x="61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73"/>
            <p:cNvSpPr/>
            <p:nvPr/>
          </p:nvSpPr>
          <p:spPr>
            <a:xfrm>
              <a:off x="-11167475" y="3462775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20"/>
                  </a:lnTo>
                  <a:lnTo>
                    <a:pt x="4128" y="820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73"/>
            <p:cNvSpPr/>
            <p:nvPr/>
          </p:nvSpPr>
          <p:spPr>
            <a:xfrm>
              <a:off x="-11213150" y="3344625"/>
              <a:ext cx="141000" cy="97700"/>
            </a:xfrm>
            <a:custGeom>
              <a:avLst/>
              <a:gdLst/>
              <a:ahLst/>
              <a:cxnLst/>
              <a:rect l="l" t="t" r="r" b="b"/>
              <a:pathLst>
                <a:path w="5640" h="3908" extrusionOk="0">
                  <a:moveTo>
                    <a:pt x="2206" y="1"/>
                  </a:moveTo>
                  <a:lnTo>
                    <a:pt x="2080" y="64"/>
                  </a:lnTo>
                  <a:cubicBezTo>
                    <a:pt x="2080" y="442"/>
                    <a:pt x="2017" y="851"/>
                    <a:pt x="1607" y="1261"/>
                  </a:cubicBezTo>
                  <a:cubicBezTo>
                    <a:pt x="1292" y="1576"/>
                    <a:pt x="946" y="1733"/>
                    <a:pt x="504" y="1733"/>
                  </a:cubicBezTo>
                  <a:lnTo>
                    <a:pt x="441" y="1733"/>
                  </a:lnTo>
                  <a:cubicBezTo>
                    <a:pt x="315" y="1860"/>
                    <a:pt x="158" y="1954"/>
                    <a:pt x="0" y="2080"/>
                  </a:cubicBezTo>
                  <a:lnTo>
                    <a:pt x="1355" y="3907"/>
                  </a:lnTo>
                  <a:lnTo>
                    <a:pt x="4411" y="3907"/>
                  </a:lnTo>
                  <a:lnTo>
                    <a:pt x="5608" y="536"/>
                  </a:lnTo>
                  <a:cubicBezTo>
                    <a:pt x="5640" y="379"/>
                    <a:pt x="5608" y="221"/>
                    <a:pt x="5608" y="127"/>
                  </a:cubicBezTo>
                  <a:lnTo>
                    <a:pt x="5482" y="32"/>
                  </a:lnTo>
                  <a:cubicBezTo>
                    <a:pt x="5356" y="64"/>
                    <a:pt x="5199" y="64"/>
                    <a:pt x="5073" y="64"/>
                  </a:cubicBezTo>
                  <a:lnTo>
                    <a:pt x="5010" y="64"/>
                  </a:lnTo>
                  <a:cubicBezTo>
                    <a:pt x="4758" y="347"/>
                    <a:pt x="4411" y="599"/>
                    <a:pt x="3875" y="599"/>
                  </a:cubicBezTo>
                  <a:cubicBezTo>
                    <a:pt x="3308" y="599"/>
                    <a:pt x="2962" y="347"/>
                    <a:pt x="2678" y="64"/>
                  </a:cubicBezTo>
                  <a:lnTo>
                    <a:pt x="2647" y="64"/>
                  </a:lnTo>
                  <a:cubicBezTo>
                    <a:pt x="2489" y="64"/>
                    <a:pt x="2363" y="32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73"/>
            <p:cNvSpPr/>
            <p:nvPr/>
          </p:nvSpPr>
          <p:spPr>
            <a:xfrm>
              <a:off x="-11080825" y="3379275"/>
              <a:ext cx="59100" cy="61475"/>
            </a:xfrm>
            <a:custGeom>
              <a:avLst/>
              <a:gdLst/>
              <a:ahLst/>
              <a:cxnLst/>
              <a:rect l="l" t="t" r="r" b="b"/>
              <a:pathLst>
                <a:path w="2364" h="2459" extrusionOk="0">
                  <a:moveTo>
                    <a:pt x="882" y="1"/>
                  </a:moveTo>
                  <a:lnTo>
                    <a:pt x="0" y="2458"/>
                  </a:lnTo>
                  <a:lnTo>
                    <a:pt x="1008" y="2458"/>
                  </a:lnTo>
                  <a:lnTo>
                    <a:pt x="2363" y="663"/>
                  </a:lnTo>
                  <a:cubicBezTo>
                    <a:pt x="2237" y="568"/>
                    <a:pt x="2080" y="474"/>
                    <a:pt x="1954" y="347"/>
                  </a:cubicBezTo>
                  <a:lnTo>
                    <a:pt x="1891" y="347"/>
                  </a:lnTo>
                  <a:cubicBezTo>
                    <a:pt x="1512" y="347"/>
                    <a:pt x="1197" y="22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0" name="Google Shape;7610;p73"/>
          <p:cNvGrpSpPr/>
          <p:nvPr/>
        </p:nvGrpSpPr>
        <p:grpSpPr>
          <a:xfrm>
            <a:off x="7528677" y="1972365"/>
            <a:ext cx="368106" cy="356232"/>
            <a:chOff x="-11299000" y="3647875"/>
            <a:chExt cx="365475" cy="353650"/>
          </a:xfrm>
        </p:grpSpPr>
        <p:sp>
          <p:nvSpPr>
            <p:cNvPr id="7611" name="Google Shape;7611;p73"/>
            <p:cNvSpPr/>
            <p:nvPr/>
          </p:nvSpPr>
          <p:spPr>
            <a:xfrm>
              <a:off x="-112990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2300" y="0"/>
                  </a:moveTo>
                  <a:cubicBezTo>
                    <a:pt x="1772" y="0"/>
                    <a:pt x="1245" y="197"/>
                    <a:pt x="851" y="591"/>
                  </a:cubicBezTo>
                  <a:cubicBezTo>
                    <a:pt x="0" y="1379"/>
                    <a:pt x="0" y="2702"/>
                    <a:pt x="851" y="3490"/>
                  </a:cubicBezTo>
                  <a:lnTo>
                    <a:pt x="2615" y="5254"/>
                  </a:lnTo>
                  <a:cubicBezTo>
                    <a:pt x="2694" y="5333"/>
                    <a:pt x="2804" y="5372"/>
                    <a:pt x="2915" y="5372"/>
                  </a:cubicBezTo>
                  <a:cubicBezTo>
                    <a:pt x="3025" y="5372"/>
                    <a:pt x="3135" y="5333"/>
                    <a:pt x="3214" y="5254"/>
                  </a:cubicBezTo>
                  <a:lnTo>
                    <a:pt x="5514" y="2954"/>
                  </a:lnTo>
                  <a:cubicBezTo>
                    <a:pt x="5703" y="2797"/>
                    <a:pt x="5703" y="2513"/>
                    <a:pt x="5514" y="2355"/>
                  </a:cubicBezTo>
                  <a:lnTo>
                    <a:pt x="3749" y="591"/>
                  </a:lnTo>
                  <a:cubicBezTo>
                    <a:pt x="3356" y="197"/>
                    <a:pt x="2828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73"/>
            <p:cNvSpPr/>
            <p:nvPr/>
          </p:nvSpPr>
          <p:spPr>
            <a:xfrm>
              <a:off x="-110761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3379" y="0"/>
                  </a:moveTo>
                  <a:cubicBezTo>
                    <a:pt x="2836" y="0"/>
                    <a:pt x="2300" y="197"/>
                    <a:pt x="1922" y="591"/>
                  </a:cubicBezTo>
                  <a:lnTo>
                    <a:pt x="158" y="2355"/>
                  </a:lnTo>
                  <a:cubicBezTo>
                    <a:pt x="0" y="2513"/>
                    <a:pt x="0" y="2797"/>
                    <a:pt x="158" y="2954"/>
                  </a:cubicBezTo>
                  <a:lnTo>
                    <a:pt x="2521" y="5254"/>
                  </a:lnTo>
                  <a:cubicBezTo>
                    <a:pt x="2599" y="5333"/>
                    <a:pt x="2710" y="5372"/>
                    <a:pt x="2820" y="5372"/>
                  </a:cubicBezTo>
                  <a:cubicBezTo>
                    <a:pt x="2930" y="5372"/>
                    <a:pt x="3040" y="5333"/>
                    <a:pt x="3119" y="5254"/>
                  </a:cubicBezTo>
                  <a:lnTo>
                    <a:pt x="4884" y="3490"/>
                  </a:lnTo>
                  <a:cubicBezTo>
                    <a:pt x="5703" y="2702"/>
                    <a:pt x="5703" y="1379"/>
                    <a:pt x="4884" y="591"/>
                  </a:cubicBezTo>
                  <a:cubicBezTo>
                    <a:pt x="4474" y="197"/>
                    <a:pt x="3923" y="0"/>
                    <a:pt x="3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73"/>
            <p:cNvSpPr/>
            <p:nvPr/>
          </p:nvSpPr>
          <p:spPr>
            <a:xfrm>
              <a:off x="-11254900" y="3917225"/>
              <a:ext cx="124475" cy="84300"/>
            </a:xfrm>
            <a:custGeom>
              <a:avLst/>
              <a:gdLst/>
              <a:ahLst/>
              <a:cxnLst/>
              <a:rect l="l" t="t" r="r" b="b"/>
              <a:pathLst>
                <a:path w="4979" h="3372" extrusionOk="0">
                  <a:moveTo>
                    <a:pt x="3466" y="1"/>
                  </a:moveTo>
                  <a:lnTo>
                    <a:pt x="316" y="2616"/>
                  </a:lnTo>
                  <a:cubicBezTo>
                    <a:pt x="1" y="2836"/>
                    <a:pt x="190" y="3372"/>
                    <a:pt x="568" y="3372"/>
                  </a:cubicBezTo>
                  <a:lnTo>
                    <a:pt x="3372" y="3372"/>
                  </a:lnTo>
                  <a:cubicBezTo>
                    <a:pt x="3466" y="3309"/>
                    <a:pt x="3561" y="3277"/>
                    <a:pt x="3655" y="3214"/>
                  </a:cubicBezTo>
                  <a:lnTo>
                    <a:pt x="4978" y="1702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73"/>
            <p:cNvSpPr/>
            <p:nvPr/>
          </p:nvSpPr>
          <p:spPr>
            <a:xfrm>
              <a:off x="-11099725" y="3838475"/>
              <a:ext cx="55150" cy="50425"/>
            </a:xfrm>
            <a:custGeom>
              <a:avLst/>
              <a:gdLst/>
              <a:ahLst/>
              <a:cxnLst/>
              <a:rect l="l" t="t" r="r" b="b"/>
              <a:pathLst>
                <a:path w="2206" h="2017" extrusionOk="0">
                  <a:moveTo>
                    <a:pt x="1197" y="0"/>
                  </a:moveTo>
                  <a:lnTo>
                    <a:pt x="0" y="914"/>
                  </a:lnTo>
                  <a:lnTo>
                    <a:pt x="1323" y="2017"/>
                  </a:lnTo>
                  <a:lnTo>
                    <a:pt x="2205" y="1040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73"/>
            <p:cNvSpPr/>
            <p:nvPr/>
          </p:nvSpPr>
          <p:spPr>
            <a:xfrm>
              <a:off x="-11187950" y="3836900"/>
              <a:ext cx="210325" cy="162275"/>
            </a:xfrm>
            <a:custGeom>
              <a:avLst/>
              <a:gdLst/>
              <a:ahLst/>
              <a:cxnLst/>
              <a:rect l="l" t="t" r="r" b="b"/>
              <a:pathLst>
                <a:path w="8413" h="6491" extrusionOk="0">
                  <a:moveTo>
                    <a:pt x="1040" y="0"/>
                  </a:moveTo>
                  <a:lnTo>
                    <a:pt x="1" y="1103"/>
                  </a:lnTo>
                  <a:lnTo>
                    <a:pt x="4758" y="6364"/>
                  </a:lnTo>
                  <a:cubicBezTo>
                    <a:pt x="4821" y="6459"/>
                    <a:pt x="4947" y="6490"/>
                    <a:pt x="5073" y="6490"/>
                  </a:cubicBezTo>
                  <a:lnTo>
                    <a:pt x="7845" y="6490"/>
                  </a:lnTo>
                  <a:cubicBezTo>
                    <a:pt x="8255" y="6490"/>
                    <a:pt x="8412" y="6018"/>
                    <a:pt x="8129" y="5734"/>
                  </a:cubicBez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73"/>
            <p:cNvSpPr/>
            <p:nvPr/>
          </p:nvSpPr>
          <p:spPr>
            <a:xfrm>
              <a:off x="-11292700" y="3647875"/>
              <a:ext cx="353675" cy="87450"/>
            </a:xfrm>
            <a:custGeom>
              <a:avLst/>
              <a:gdLst/>
              <a:ahLst/>
              <a:cxnLst/>
              <a:rect l="l" t="t" r="r" b="b"/>
              <a:pathLst>
                <a:path w="14147" h="3498" extrusionOk="0"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630"/>
                    <a:pt x="189" y="819"/>
                    <a:pt x="441" y="819"/>
                  </a:cubicBezTo>
                  <a:lnTo>
                    <a:pt x="1639" y="819"/>
                  </a:lnTo>
                  <a:lnTo>
                    <a:pt x="1639" y="1670"/>
                  </a:lnTo>
                  <a:lnTo>
                    <a:pt x="1261" y="1670"/>
                  </a:lnTo>
                  <a:cubicBezTo>
                    <a:pt x="599" y="1670"/>
                    <a:pt x="0" y="2237"/>
                    <a:pt x="0" y="2899"/>
                  </a:cubicBezTo>
                  <a:lnTo>
                    <a:pt x="0" y="3497"/>
                  </a:lnTo>
                  <a:lnTo>
                    <a:pt x="32" y="3466"/>
                  </a:lnTo>
                  <a:cubicBezTo>
                    <a:pt x="536" y="2930"/>
                    <a:pt x="1292" y="2615"/>
                    <a:pt x="2080" y="2615"/>
                  </a:cubicBezTo>
                  <a:cubicBezTo>
                    <a:pt x="2867" y="2615"/>
                    <a:pt x="3623" y="2930"/>
                    <a:pt x="4128" y="3466"/>
                  </a:cubicBezTo>
                  <a:lnTo>
                    <a:pt x="4159" y="3497"/>
                  </a:lnTo>
                  <a:lnTo>
                    <a:pt x="4159" y="2899"/>
                  </a:lnTo>
                  <a:cubicBezTo>
                    <a:pt x="4159" y="2237"/>
                    <a:pt x="3623" y="1670"/>
                    <a:pt x="2899" y="1670"/>
                  </a:cubicBezTo>
                  <a:lnTo>
                    <a:pt x="2521" y="1670"/>
                  </a:lnTo>
                  <a:lnTo>
                    <a:pt x="2521" y="819"/>
                  </a:lnTo>
                  <a:lnTo>
                    <a:pt x="11657" y="819"/>
                  </a:lnTo>
                  <a:lnTo>
                    <a:pt x="11657" y="1670"/>
                  </a:lnTo>
                  <a:lnTo>
                    <a:pt x="11216" y="1670"/>
                  </a:lnTo>
                  <a:cubicBezTo>
                    <a:pt x="10555" y="1670"/>
                    <a:pt x="9956" y="2237"/>
                    <a:pt x="9956" y="2899"/>
                  </a:cubicBezTo>
                  <a:lnTo>
                    <a:pt x="9956" y="3497"/>
                  </a:lnTo>
                  <a:lnTo>
                    <a:pt x="9987" y="3466"/>
                  </a:lnTo>
                  <a:cubicBezTo>
                    <a:pt x="10523" y="2930"/>
                    <a:pt x="11248" y="2615"/>
                    <a:pt x="12035" y="2615"/>
                  </a:cubicBezTo>
                  <a:cubicBezTo>
                    <a:pt x="12823" y="2615"/>
                    <a:pt x="13579" y="2930"/>
                    <a:pt x="14083" y="3466"/>
                  </a:cubicBezTo>
                  <a:lnTo>
                    <a:pt x="14146" y="3497"/>
                  </a:lnTo>
                  <a:lnTo>
                    <a:pt x="14146" y="2899"/>
                  </a:lnTo>
                  <a:cubicBezTo>
                    <a:pt x="14146" y="2237"/>
                    <a:pt x="13579" y="1670"/>
                    <a:pt x="12917" y="1670"/>
                  </a:cubicBezTo>
                  <a:lnTo>
                    <a:pt x="12476" y="1670"/>
                  </a:lnTo>
                  <a:lnTo>
                    <a:pt x="12476" y="819"/>
                  </a:lnTo>
                  <a:lnTo>
                    <a:pt x="13705" y="819"/>
                  </a:lnTo>
                  <a:cubicBezTo>
                    <a:pt x="13926" y="819"/>
                    <a:pt x="14083" y="630"/>
                    <a:pt x="14083" y="378"/>
                  </a:cubicBezTo>
                  <a:cubicBezTo>
                    <a:pt x="14083" y="158"/>
                    <a:pt x="13894" y="0"/>
                    <a:pt x="137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7" name="Google Shape;7617;p73"/>
          <p:cNvGrpSpPr/>
          <p:nvPr/>
        </p:nvGrpSpPr>
        <p:grpSpPr>
          <a:xfrm>
            <a:off x="7544139" y="2428316"/>
            <a:ext cx="357808" cy="333240"/>
            <a:chOff x="-11295075" y="4092875"/>
            <a:chExt cx="355250" cy="330825"/>
          </a:xfrm>
        </p:grpSpPr>
        <p:sp>
          <p:nvSpPr>
            <p:cNvPr id="7618" name="Google Shape;7618;p73"/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73"/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73"/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73"/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73"/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3" name="Google Shape;7623;p73"/>
          <p:cNvGrpSpPr/>
          <p:nvPr/>
        </p:nvGrpSpPr>
        <p:grpSpPr>
          <a:xfrm>
            <a:off x="5769739" y="2891364"/>
            <a:ext cx="312585" cy="355451"/>
            <a:chOff x="-9500075" y="3180800"/>
            <a:chExt cx="310350" cy="352875"/>
          </a:xfrm>
        </p:grpSpPr>
        <p:sp>
          <p:nvSpPr>
            <p:cNvPr id="7624" name="Google Shape;7624;p73"/>
            <p:cNvSpPr/>
            <p:nvPr/>
          </p:nvSpPr>
          <p:spPr>
            <a:xfrm>
              <a:off x="-9429175" y="3332825"/>
              <a:ext cx="82725" cy="55150"/>
            </a:xfrm>
            <a:custGeom>
              <a:avLst/>
              <a:gdLst/>
              <a:ahLst/>
              <a:cxnLst/>
              <a:rect l="l" t="t" r="r" b="b"/>
              <a:pathLst>
                <a:path w="3309" h="2206" extrusionOk="0">
                  <a:moveTo>
                    <a:pt x="1670" y="0"/>
                  </a:moveTo>
                  <a:lnTo>
                    <a:pt x="0" y="2205"/>
                  </a:lnTo>
                  <a:lnTo>
                    <a:pt x="3308" y="2205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73"/>
            <p:cNvSpPr/>
            <p:nvPr/>
          </p:nvSpPr>
          <p:spPr>
            <a:xfrm>
              <a:off x="-9335450" y="3274525"/>
              <a:ext cx="19700" cy="19725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cubicBezTo>
                    <a:pt x="0" y="599"/>
                    <a:pt x="189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90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73"/>
            <p:cNvSpPr/>
            <p:nvPr/>
          </p:nvSpPr>
          <p:spPr>
            <a:xfrm>
              <a:off x="-9330725" y="3351725"/>
              <a:ext cx="62250" cy="36250"/>
            </a:xfrm>
            <a:custGeom>
              <a:avLst/>
              <a:gdLst/>
              <a:ahLst/>
              <a:cxnLst/>
              <a:rect l="l" t="t" r="r" b="b"/>
              <a:pathLst>
                <a:path w="2490" h="1450" extrusionOk="0">
                  <a:moveTo>
                    <a:pt x="1040" y="0"/>
                  </a:moveTo>
                  <a:lnTo>
                    <a:pt x="0" y="977"/>
                  </a:lnTo>
                  <a:lnTo>
                    <a:pt x="410" y="1449"/>
                  </a:lnTo>
                  <a:lnTo>
                    <a:pt x="2489" y="144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73"/>
            <p:cNvSpPr/>
            <p:nvPr/>
          </p:nvSpPr>
          <p:spPr>
            <a:xfrm>
              <a:off x="-9440200" y="3220975"/>
              <a:ext cx="186675" cy="152025"/>
            </a:xfrm>
            <a:custGeom>
              <a:avLst/>
              <a:gdLst/>
              <a:ahLst/>
              <a:cxnLst/>
              <a:rect l="l" t="t" r="r" b="b"/>
              <a:pathLst>
                <a:path w="7467" h="6081" extrusionOk="0">
                  <a:moveTo>
                    <a:pt x="4568" y="1324"/>
                  </a:moveTo>
                  <a:cubicBezTo>
                    <a:pt x="5261" y="1324"/>
                    <a:pt x="5828" y="1859"/>
                    <a:pt x="5828" y="2552"/>
                  </a:cubicBezTo>
                  <a:cubicBezTo>
                    <a:pt x="5828" y="3214"/>
                    <a:pt x="5293" y="3813"/>
                    <a:pt x="4568" y="3813"/>
                  </a:cubicBezTo>
                  <a:cubicBezTo>
                    <a:pt x="3875" y="3813"/>
                    <a:pt x="3308" y="3245"/>
                    <a:pt x="3308" y="2552"/>
                  </a:cubicBezTo>
                  <a:cubicBezTo>
                    <a:pt x="3308" y="1828"/>
                    <a:pt x="3875" y="1324"/>
                    <a:pt x="4568" y="1324"/>
                  </a:cubicBezTo>
                  <a:close/>
                  <a:moveTo>
                    <a:pt x="0" y="0"/>
                  </a:moveTo>
                  <a:lnTo>
                    <a:pt x="0" y="5860"/>
                  </a:lnTo>
                  <a:lnTo>
                    <a:pt x="1733" y="3529"/>
                  </a:lnTo>
                  <a:cubicBezTo>
                    <a:pt x="1812" y="3434"/>
                    <a:pt x="1945" y="3387"/>
                    <a:pt x="2079" y="3387"/>
                  </a:cubicBezTo>
                  <a:cubicBezTo>
                    <a:pt x="2213" y="3387"/>
                    <a:pt x="2347" y="3434"/>
                    <a:pt x="2426" y="3529"/>
                  </a:cubicBezTo>
                  <a:lnTo>
                    <a:pt x="3907" y="5482"/>
                  </a:lnTo>
                  <a:lnTo>
                    <a:pt x="5104" y="4317"/>
                  </a:lnTo>
                  <a:cubicBezTo>
                    <a:pt x="5183" y="4238"/>
                    <a:pt x="5285" y="4198"/>
                    <a:pt x="5387" y="4198"/>
                  </a:cubicBezTo>
                  <a:cubicBezTo>
                    <a:pt x="5490" y="4198"/>
                    <a:pt x="5592" y="4238"/>
                    <a:pt x="5671" y="4317"/>
                  </a:cubicBezTo>
                  <a:lnTo>
                    <a:pt x="7467" y="6081"/>
                  </a:lnTo>
                  <a:lnTo>
                    <a:pt x="74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73"/>
            <p:cNvSpPr/>
            <p:nvPr/>
          </p:nvSpPr>
          <p:spPr>
            <a:xfrm>
              <a:off x="-9500075" y="3222550"/>
              <a:ext cx="310350" cy="228425"/>
            </a:xfrm>
            <a:custGeom>
              <a:avLst/>
              <a:gdLst/>
              <a:ahLst/>
              <a:cxnLst/>
              <a:rect l="l" t="t" r="r" b="b"/>
              <a:pathLst>
                <a:path w="12414" h="9137" extrusionOk="0">
                  <a:moveTo>
                    <a:pt x="1229" y="0"/>
                  </a:moveTo>
                  <a:cubicBezTo>
                    <a:pt x="568" y="0"/>
                    <a:pt x="1" y="599"/>
                    <a:pt x="1" y="1261"/>
                  </a:cubicBezTo>
                  <a:lnTo>
                    <a:pt x="1" y="7877"/>
                  </a:lnTo>
                  <a:cubicBezTo>
                    <a:pt x="1" y="8538"/>
                    <a:pt x="568" y="9137"/>
                    <a:pt x="1229" y="9137"/>
                  </a:cubicBezTo>
                  <a:lnTo>
                    <a:pt x="11153" y="9137"/>
                  </a:lnTo>
                  <a:cubicBezTo>
                    <a:pt x="11815" y="9137"/>
                    <a:pt x="12414" y="8538"/>
                    <a:pt x="12414" y="7877"/>
                  </a:cubicBezTo>
                  <a:lnTo>
                    <a:pt x="12414" y="1261"/>
                  </a:lnTo>
                  <a:cubicBezTo>
                    <a:pt x="12319" y="536"/>
                    <a:pt x="11784" y="0"/>
                    <a:pt x="11122" y="0"/>
                  </a:cubicBezTo>
                  <a:lnTo>
                    <a:pt x="10712" y="0"/>
                  </a:lnTo>
                  <a:lnTo>
                    <a:pt x="10712" y="7058"/>
                  </a:lnTo>
                  <a:cubicBezTo>
                    <a:pt x="10712" y="7278"/>
                    <a:pt x="10523" y="7436"/>
                    <a:pt x="10334" y="7436"/>
                  </a:cubicBezTo>
                  <a:lnTo>
                    <a:pt x="2048" y="7436"/>
                  </a:lnTo>
                  <a:cubicBezTo>
                    <a:pt x="1828" y="7436"/>
                    <a:pt x="1607" y="7247"/>
                    <a:pt x="1607" y="7058"/>
                  </a:cubicBezTo>
                  <a:lnTo>
                    <a:pt x="16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73"/>
            <p:cNvSpPr/>
            <p:nvPr/>
          </p:nvSpPr>
          <p:spPr>
            <a:xfrm>
              <a:off x="-9398475" y="31808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4128" y="851"/>
                  </a:lnTo>
                  <a:cubicBezTo>
                    <a:pt x="4128" y="379"/>
                    <a:pt x="3781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73"/>
            <p:cNvSpPr/>
            <p:nvPr/>
          </p:nvSpPr>
          <p:spPr>
            <a:xfrm>
              <a:off x="-9460700" y="3471450"/>
              <a:ext cx="41775" cy="62225"/>
            </a:xfrm>
            <a:custGeom>
              <a:avLst/>
              <a:gdLst/>
              <a:ahLst/>
              <a:cxnLst/>
              <a:rect l="l" t="t" r="r" b="b"/>
              <a:pathLst>
                <a:path w="1671" h="2489" extrusionOk="0">
                  <a:moveTo>
                    <a:pt x="1" y="0"/>
                  </a:moveTo>
                  <a:lnTo>
                    <a:pt x="1" y="1670"/>
                  </a:lnTo>
                  <a:cubicBezTo>
                    <a:pt x="1" y="2142"/>
                    <a:pt x="347" y="2489"/>
                    <a:pt x="820" y="2489"/>
                  </a:cubicBezTo>
                  <a:cubicBezTo>
                    <a:pt x="1293" y="2489"/>
                    <a:pt x="1671" y="2142"/>
                    <a:pt x="1671" y="1670"/>
                  </a:cubicBez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73"/>
            <p:cNvSpPr/>
            <p:nvPr/>
          </p:nvSpPr>
          <p:spPr>
            <a:xfrm>
              <a:off x="-9274800" y="3471450"/>
              <a:ext cx="41750" cy="62225"/>
            </a:xfrm>
            <a:custGeom>
              <a:avLst/>
              <a:gdLst/>
              <a:ahLst/>
              <a:cxnLst/>
              <a:rect l="l" t="t" r="r" b="b"/>
              <a:pathLst>
                <a:path w="1670" h="2489" extrusionOk="0">
                  <a:moveTo>
                    <a:pt x="0" y="0"/>
                  </a:moveTo>
                  <a:lnTo>
                    <a:pt x="0" y="1670"/>
                  </a:lnTo>
                  <a:cubicBezTo>
                    <a:pt x="0" y="2142"/>
                    <a:pt x="378" y="2489"/>
                    <a:pt x="851" y="2489"/>
                  </a:cubicBezTo>
                  <a:cubicBezTo>
                    <a:pt x="1323" y="2489"/>
                    <a:pt x="1670" y="2142"/>
                    <a:pt x="1670" y="1670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73"/>
            <p:cNvSpPr/>
            <p:nvPr/>
          </p:nvSpPr>
          <p:spPr>
            <a:xfrm>
              <a:off x="-9398475" y="3471450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19"/>
                  </a:lnTo>
                  <a:lnTo>
                    <a:pt x="4128" y="819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3" name="Google Shape;7633;p73"/>
          <p:cNvGrpSpPr/>
          <p:nvPr/>
        </p:nvGrpSpPr>
        <p:grpSpPr>
          <a:xfrm>
            <a:off x="5747530" y="3366879"/>
            <a:ext cx="356221" cy="356257"/>
            <a:chOff x="-9523700" y="3614000"/>
            <a:chExt cx="353675" cy="353675"/>
          </a:xfrm>
        </p:grpSpPr>
        <p:sp>
          <p:nvSpPr>
            <p:cNvPr id="7634" name="Google Shape;7634;p73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73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73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73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73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73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73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73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73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73"/>
          <p:cNvGrpSpPr/>
          <p:nvPr/>
        </p:nvGrpSpPr>
        <p:grpSpPr>
          <a:xfrm>
            <a:off x="7532481" y="3389521"/>
            <a:ext cx="356221" cy="354670"/>
            <a:chOff x="-9523700" y="4049550"/>
            <a:chExt cx="353675" cy="352100"/>
          </a:xfrm>
        </p:grpSpPr>
        <p:sp>
          <p:nvSpPr>
            <p:cNvPr id="7644" name="Google Shape;7644;p73"/>
            <p:cNvSpPr/>
            <p:nvPr/>
          </p:nvSpPr>
          <p:spPr>
            <a:xfrm>
              <a:off x="-952370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7" y="1"/>
                    <a:pt x="1" y="725"/>
                    <a:pt x="1" y="1639"/>
                  </a:cubicBezTo>
                  <a:cubicBezTo>
                    <a:pt x="1" y="2552"/>
                    <a:pt x="757" y="3309"/>
                    <a:pt x="1670" y="3309"/>
                  </a:cubicBezTo>
                  <a:cubicBezTo>
                    <a:pt x="2584" y="3309"/>
                    <a:pt x="3309" y="2552"/>
                    <a:pt x="3309" y="1639"/>
                  </a:cubicBezTo>
                  <a:cubicBezTo>
                    <a:pt x="3309" y="725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73"/>
            <p:cNvSpPr/>
            <p:nvPr/>
          </p:nvSpPr>
          <p:spPr>
            <a:xfrm>
              <a:off x="-952370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20" y="0"/>
                  </a:moveTo>
                  <a:lnTo>
                    <a:pt x="820" y="7876"/>
                  </a:lnTo>
                  <a:cubicBezTo>
                    <a:pt x="316" y="8160"/>
                    <a:pt x="1" y="8695"/>
                    <a:pt x="1" y="9294"/>
                  </a:cubicBezTo>
                  <a:lnTo>
                    <a:pt x="1" y="9672"/>
                  </a:lnTo>
                  <a:cubicBezTo>
                    <a:pt x="1" y="9924"/>
                    <a:pt x="190" y="10113"/>
                    <a:pt x="442" y="10113"/>
                  </a:cubicBezTo>
                  <a:lnTo>
                    <a:pt x="2930" y="10113"/>
                  </a:lnTo>
                  <a:cubicBezTo>
                    <a:pt x="3151" y="10113"/>
                    <a:pt x="3309" y="9924"/>
                    <a:pt x="3309" y="9672"/>
                  </a:cubicBezTo>
                  <a:lnTo>
                    <a:pt x="3309" y="9294"/>
                  </a:lnTo>
                  <a:cubicBezTo>
                    <a:pt x="3309" y="8664"/>
                    <a:pt x="2993" y="8160"/>
                    <a:pt x="2489" y="7876"/>
                  </a:cubicBezTo>
                  <a:lnTo>
                    <a:pt x="2489" y="0"/>
                  </a:lnTo>
                  <a:cubicBezTo>
                    <a:pt x="2206" y="63"/>
                    <a:pt x="1922" y="158"/>
                    <a:pt x="1670" y="158"/>
                  </a:cubicBezTo>
                  <a:cubicBezTo>
                    <a:pt x="1387" y="158"/>
                    <a:pt x="1103" y="6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73"/>
            <p:cNvSpPr/>
            <p:nvPr/>
          </p:nvSpPr>
          <p:spPr>
            <a:xfrm>
              <a:off x="-925275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6" y="1"/>
                    <a:pt x="0" y="725"/>
                    <a:pt x="0" y="1639"/>
                  </a:cubicBezTo>
                  <a:cubicBezTo>
                    <a:pt x="0" y="2552"/>
                    <a:pt x="756" y="3309"/>
                    <a:pt x="1670" y="3309"/>
                  </a:cubicBezTo>
                  <a:cubicBezTo>
                    <a:pt x="2552" y="3309"/>
                    <a:pt x="3308" y="2552"/>
                    <a:pt x="3308" y="1639"/>
                  </a:cubicBezTo>
                  <a:cubicBezTo>
                    <a:pt x="3308" y="725"/>
                    <a:pt x="2552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73"/>
            <p:cNvSpPr/>
            <p:nvPr/>
          </p:nvSpPr>
          <p:spPr>
            <a:xfrm>
              <a:off x="-925275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19" y="0"/>
                  </a:moveTo>
                  <a:lnTo>
                    <a:pt x="819" y="7876"/>
                  </a:lnTo>
                  <a:cubicBezTo>
                    <a:pt x="315" y="8160"/>
                    <a:pt x="0" y="8695"/>
                    <a:pt x="0" y="9294"/>
                  </a:cubicBezTo>
                  <a:lnTo>
                    <a:pt x="0" y="9704"/>
                  </a:lnTo>
                  <a:cubicBezTo>
                    <a:pt x="0" y="9924"/>
                    <a:pt x="189" y="10113"/>
                    <a:pt x="441" y="10113"/>
                  </a:cubicBezTo>
                  <a:lnTo>
                    <a:pt x="2899" y="10113"/>
                  </a:lnTo>
                  <a:cubicBezTo>
                    <a:pt x="3151" y="10113"/>
                    <a:pt x="3308" y="9924"/>
                    <a:pt x="3308" y="9704"/>
                  </a:cubicBezTo>
                  <a:lnTo>
                    <a:pt x="3308" y="9294"/>
                  </a:lnTo>
                  <a:cubicBezTo>
                    <a:pt x="3308" y="8664"/>
                    <a:pt x="2962" y="8160"/>
                    <a:pt x="2489" y="7876"/>
                  </a:cubicBezTo>
                  <a:lnTo>
                    <a:pt x="2489" y="0"/>
                  </a:lnTo>
                  <a:cubicBezTo>
                    <a:pt x="2206" y="95"/>
                    <a:pt x="1922" y="158"/>
                    <a:pt x="1638" y="158"/>
                  </a:cubicBezTo>
                  <a:cubicBezTo>
                    <a:pt x="1386" y="158"/>
                    <a:pt x="1103" y="95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73"/>
            <p:cNvSpPr/>
            <p:nvPr/>
          </p:nvSpPr>
          <p:spPr>
            <a:xfrm>
              <a:off x="-9440200" y="4214950"/>
              <a:ext cx="187475" cy="167000"/>
            </a:xfrm>
            <a:custGeom>
              <a:avLst/>
              <a:gdLst/>
              <a:ahLst/>
              <a:cxnLst/>
              <a:rect l="l" t="t" r="r" b="b"/>
              <a:pathLst>
                <a:path w="7499" h="6680" extrusionOk="0">
                  <a:moveTo>
                    <a:pt x="1229" y="1"/>
                  </a:moveTo>
                  <a:cubicBezTo>
                    <a:pt x="1071" y="1"/>
                    <a:pt x="914" y="64"/>
                    <a:pt x="882" y="221"/>
                  </a:cubicBezTo>
                  <a:lnTo>
                    <a:pt x="0" y="1954"/>
                  </a:lnTo>
                  <a:lnTo>
                    <a:pt x="0" y="4852"/>
                  </a:lnTo>
                  <a:cubicBezTo>
                    <a:pt x="536" y="5325"/>
                    <a:pt x="851" y="5955"/>
                    <a:pt x="851" y="6680"/>
                  </a:cubicBezTo>
                  <a:lnTo>
                    <a:pt x="6679" y="6680"/>
                  </a:lnTo>
                  <a:cubicBezTo>
                    <a:pt x="6679" y="5955"/>
                    <a:pt x="6994" y="5325"/>
                    <a:pt x="7498" y="4852"/>
                  </a:cubicBezTo>
                  <a:lnTo>
                    <a:pt x="7498" y="1954"/>
                  </a:lnTo>
                  <a:lnTo>
                    <a:pt x="6616" y="221"/>
                  </a:lnTo>
                  <a:cubicBezTo>
                    <a:pt x="6553" y="64"/>
                    <a:pt x="6427" y="1"/>
                    <a:pt x="6270" y="1"/>
                  </a:cubicBezTo>
                  <a:lnTo>
                    <a:pt x="4726" y="1"/>
                  </a:lnTo>
                  <a:lnTo>
                    <a:pt x="6616" y="4443"/>
                  </a:lnTo>
                  <a:cubicBezTo>
                    <a:pt x="6679" y="4569"/>
                    <a:pt x="6679" y="4726"/>
                    <a:pt x="6585" y="4852"/>
                  </a:cubicBezTo>
                  <a:cubicBezTo>
                    <a:pt x="6522" y="4947"/>
                    <a:pt x="6396" y="5041"/>
                    <a:pt x="6238" y="5041"/>
                  </a:cubicBezTo>
                  <a:lnTo>
                    <a:pt x="1260" y="5041"/>
                  </a:lnTo>
                  <a:cubicBezTo>
                    <a:pt x="1103" y="5041"/>
                    <a:pt x="1008" y="4947"/>
                    <a:pt x="914" y="4852"/>
                  </a:cubicBezTo>
                  <a:cubicBezTo>
                    <a:pt x="851" y="4726"/>
                    <a:pt x="851" y="4569"/>
                    <a:pt x="882" y="4443"/>
                  </a:cubicBezTo>
                  <a:lnTo>
                    <a:pt x="27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73"/>
            <p:cNvSpPr/>
            <p:nvPr/>
          </p:nvSpPr>
          <p:spPr>
            <a:xfrm>
              <a:off x="-9393750" y="4214950"/>
              <a:ext cx="93750" cy="104000"/>
            </a:xfrm>
            <a:custGeom>
              <a:avLst/>
              <a:gdLst/>
              <a:ahLst/>
              <a:cxnLst/>
              <a:rect l="l" t="t" r="r" b="b"/>
              <a:pathLst>
                <a:path w="3750" h="4160" extrusionOk="0">
                  <a:moveTo>
                    <a:pt x="1828" y="1"/>
                  </a:moveTo>
                  <a:lnTo>
                    <a:pt x="1" y="4159"/>
                  </a:lnTo>
                  <a:lnTo>
                    <a:pt x="3750" y="4159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73"/>
            <p:cNvSpPr/>
            <p:nvPr/>
          </p:nvSpPr>
          <p:spPr>
            <a:xfrm>
              <a:off x="-9440200" y="4140125"/>
              <a:ext cx="187475" cy="32325"/>
            </a:xfrm>
            <a:custGeom>
              <a:avLst/>
              <a:gdLst/>
              <a:ahLst/>
              <a:cxnLst/>
              <a:rect l="l" t="t" r="r" b="b"/>
              <a:pathLst>
                <a:path w="7499" h="1293" extrusionOk="0">
                  <a:moveTo>
                    <a:pt x="0" y="1"/>
                  </a:moveTo>
                  <a:lnTo>
                    <a:pt x="0" y="851"/>
                  </a:lnTo>
                  <a:cubicBezTo>
                    <a:pt x="1229" y="1135"/>
                    <a:pt x="2489" y="1292"/>
                    <a:pt x="3749" y="1292"/>
                  </a:cubicBezTo>
                  <a:cubicBezTo>
                    <a:pt x="5009" y="1292"/>
                    <a:pt x="6270" y="1135"/>
                    <a:pt x="7498" y="851"/>
                  </a:cubicBezTo>
                  <a:lnTo>
                    <a:pt x="7498" y="1"/>
                  </a:lnTo>
                  <a:cubicBezTo>
                    <a:pt x="6270" y="300"/>
                    <a:pt x="5001" y="450"/>
                    <a:pt x="3737" y="450"/>
                  </a:cubicBezTo>
                  <a:cubicBezTo>
                    <a:pt x="2473" y="450"/>
                    <a:pt x="1213" y="30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73"/>
          <p:cNvGrpSpPr/>
          <p:nvPr/>
        </p:nvGrpSpPr>
        <p:grpSpPr>
          <a:xfrm>
            <a:off x="7088596" y="3389494"/>
            <a:ext cx="357002" cy="311029"/>
            <a:chOff x="-8209150" y="3659675"/>
            <a:chExt cx="354450" cy="308775"/>
          </a:xfrm>
        </p:grpSpPr>
        <p:sp>
          <p:nvSpPr>
            <p:cNvPr id="7652" name="Google Shape;7652;p73"/>
            <p:cNvSpPr/>
            <p:nvPr/>
          </p:nvSpPr>
          <p:spPr>
            <a:xfrm>
              <a:off x="-8209150" y="3907775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1261" y="1"/>
                  </a:moveTo>
                  <a:cubicBezTo>
                    <a:pt x="599" y="1"/>
                    <a:pt x="0" y="536"/>
                    <a:pt x="0" y="122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lnTo>
                    <a:pt x="13673" y="2427"/>
                  </a:lnTo>
                  <a:cubicBezTo>
                    <a:pt x="13894" y="2427"/>
                    <a:pt x="14052" y="2238"/>
                    <a:pt x="14052" y="2048"/>
                  </a:cubicBezTo>
                  <a:lnTo>
                    <a:pt x="14052" y="1229"/>
                  </a:lnTo>
                  <a:cubicBezTo>
                    <a:pt x="14146" y="599"/>
                    <a:pt x="13579" y="1"/>
                    <a:pt x="128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73"/>
            <p:cNvSpPr/>
            <p:nvPr/>
          </p:nvSpPr>
          <p:spPr>
            <a:xfrm>
              <a:off x="-8188675" y="3825075"/>
              <a:ext cx="311125" cy="63050"/>
            </a:xfrm>
            <a:custGeom>
              <a:avLst/>
              <a:gdLst/>
              <a:ahLst/>
              <a:cxnLst/>
              <a:rect l="l" t="t" r="r" b="b"/>
              <a:pathLst>
                <a:path w="12445" h="2522" extrusionOk="0">
                  <a:moveTo>
                    <a:pt x="442" y="1"/>
                  </a:moveTo>
                  <a:cubicBezTo>
                    <a:pt x="189" y="1"/>
                    <a:pt x="0" y="190"/>
                    <a:pt x="0" y="410"/>
                  </a:cubicBezTo>
                  <a:lnTo>
                    <a:pt x="0" y="2521"/>
                  </a:lnTo>
                  <a:lnTo>
                    <a:pt x="3308" y="2521"/>
                  </a:lnTo>
                  <a:lnTo>
                    <a:pt x="3308" y="2080"/>
                  </a:lnTo>
                  <a:cubicBezTo>
                    <a:pt x="3308" y="1828"/>
                    <a:pt x="3497" y="1670"/>
                    <a:pt x="3718" y="1670"/>
                  </a:cubicBezTo>
                  <a:cubicBezTo>
                    <a:pt x="3939" y="1670"/>
                    <a:pt x="4128" y="1891"/>
                    <a:pt x="4128" y="2080"/>
                  </a:cubicBezTo>
                  <a:lnTo>
                    <a:pt x="4128" y="2521"/>
                  </a:lnTo>
                  <a:lnTo>
                    <a:pt x="5797" y="2521"/>
                  </a:lnTo>
                  <a:lnTo>
                    <a:pt x="5797" y="2080"/>
                  </a:lnTo>
                  <a:cubicBezTo>
                    <a:pt x="5797" y="1828"/>
                    <a:pt x="5986" y="1670"/>
                    <a:pt x="6238" y="1670"/>
                  </a:cubicBezTo>
                  <a:cubicBezTo>
                    <a:pt x="6459" y="1670"/>
                    <a:pt x="6616" y="1891"/>
                    <a:pt x="6616" y="2080"/>
                  </a:cubicBezTo>
                  <a:lnTo>
                    <a:pt x="6616" y="2521"/>
                  </a:lnTo>
                  <a:lnTo>
                    <a:pt x="8318" y="2521"/>
                  </a:lnTo>
                  <a:lnTo>
                    <a:pt x="8318" y="2080"/>
                  </a:lnTo>
                  <a:cubicBezTo>
                    <a:pt x="8318" y="1828"/>
                    <a:pt x="8507" y="1670"/>
                    <a:pt x="8696" y="1670"/>
                  </a:cubicBezTo>
                  <a:cubicBezTo>
                    <a:pt x="8948" y="1670"/>
                    <a:pt x="9105" y="1891"/>
                    <a:pt x="9105" y="2080"/>
                  </a:cubicBezTo>
                  <a:lnTo>
                    <a:pt x="9105" y="2521"/>
                  </a:lnTo>
                  <a:lnTo>
                    <a:pt x="12445" y="2521"/>
                  </a:lnTo>
                  <a:lnTo>
                    <a:pt x="12445" y="410"/>
                  </a:lnTo>
                  <a:cubicBezTo>
                    <a:pt x="12445" y="190"/>
                    <a:pt x="12256" y="1"/>
                    <a:pt x="12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73"/>
            <p:cNvSpPr/>
            <p:nvPr/>
          </p:nvSpPr>
          <p:spPr>
            <a:xfrm>
              <a:off x="-7913800" y="3743175"/>
              <a:ext cx="59100" cy="62250"/>
            </a:xfrm>
            <a:custGeom>
              <a:avLst/>
              <a:gdLst/>
              <a:ahLst/>
              <a:cxnLst/>
              <a:rect l="l" t="t" r="r" b="b"/>
              <a:pathLst>
                <a:path w="2364" h="2490" extrusionOk="0">
                  <a:moveTo>
                    <a:pt x="1922" y="0"/>
                  </a:moveTo>
                  <a:cubicBezTo>
                    <a:pt x="1261" y="0"/>
                    <a:pt x="599" y="189"/>
                    <a:pt x="1" y="567"/>
                  </a:cubicBezTo>
                  <a:cubicBezTo>
                    <a:pt x="284" y="1134"/>
                    <a:pt x="473" y="1827"/>
                    <a:pt x="536" y="2489"/>
                  </a:cubicBezTo>
                  <a:lnTo>
                    <a:pt x="1796" y="2489"/>
                  </a:lnTo>
                  <a:lnTo>
                    <a:pt x="2332" y="504"/>
                  </a:lnTo>
                  <a:cubicBezTo>
                    <a:pt x="2364" y="410"/>
                    <a:pt x="2332" y="284"/>
                    <a:pt x="2238" y="158"/>
                  </a:cubicBezTo>
                  <a:cubicBezTo>
                    <a:pt x="2175" y="32"/>
                    <a:pt x="2048" y="0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73"/>
            <p:cNvSpPr/>
            <p:nvPr/>
          </p:nvSpPr>
          <p:spPr>
            <a:xfrm>
              <a:off x="-8105975" y="3659675"/>
              <a:ext cx="185125" cy="145750"/>
            </a:xfrm>
            <a:custGeom>
              <a:avLst/>
              <a:gdLst/>
              <a:ahLst/>
              <a:cxnLst/>
              <a:rect l="l" t="t" r="r" b="b"/>
              <a:pathLst>
                <a:path w="7405" h="5830" extrusionOk="0">
                  <a:moveTo>
                    <a:pt x="442" y="1"/>
                  </a:moveTo>
                  <a:cubicBezTo>
                    <a:pt x="316" y="1"/>
                    <a:pt x="158" y="64"/>
                    <a:pt x="95" y="190"/>
                  </a:cubicBezTo>
                  <a:cubicBezTo>
                    <a:pt x="0" y="316"/>
                    <a:pt x="0" y="442"/>
                    <a:pt x="32" y="599"/>
                  </a:cubicBezTo>
                  <a:lnTo>
                    <a:pt x="2017" y="5829"/>
                  </a:lnTo>
                  <a:lnTo>
                    <a:pt x="7404" y="5829"/>
                  </a:lnTo>
                  <a:cubicBezTo>
                    <a:pt x="6806" y="2521"/>
                    <a:pt x="3907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73"/>
            <p:cNvSpPr/>
            <p:nvPr/>
          </p:nvSpPr>
          <p:spPr>
            <a:xfrm>
              <a:off x="-8168975" y="3700625"/>
              <a:ext cx="91375" cy="104000"/>
            </a:xfrm>
            <a:custGeom>
              <a:avLst/>
              <a:gdLst/>
              <a:ahLst/>
              <a:cxnLst/>
              <a:rect l="l" t="t" r="r" b="b"/>
              <a:pathLst>
                <a:path w="3655" h="4160" extrusionOk="0">
                  <a:moveTo>
                    <a:pt x="473" y="1"/>
                  </a:moveTo>
                  <a:cubicBezTo>
                    <a:pt x="347" y="1"/>
                    <a:pt x="189" y="95"/>
                    <a:pt x="126" y="158"/>
                  </a:cubicBezTo>
                  <a:cubicBezTo>
                    <a:pt x="32" y="284"/>
                    <a:pt x="0" y="410"/>
                    <a:pt x="95" y="505"/>
                  </a:cubicBezTo>
                  <a:lnTo>
                    <a:pt x="1260" y="4097"/>
                  </a:lnTo>
                  <a:lnTo>
                    <a:pt x="3631" y="4097"/>
                  </a:lnTo>
                  <a:lnTo>
                    <a:pt x="2205" y="284"/>
                  </a:lnTo>
                  <a:cubicBezTo>
                    <a:pt x="1670" y="95"/>
                    <a:pt x="1071" y="1"/>
                    <a:pt x="473" y="1"/>
                  </a:cubicBezTo>
                  <a:close/>
                  <a:moveTo>
                    <a:pt x="3631" y="4097"/>
                  </a:moveTo>
                  <a:lnTo>
                    <a:pt x="3655" y="4160"/>
                  </a:lnTo>
                  <a:lnTo>
                    <a:pt x="3655" y="4097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73"/>
            <p:cNvSpPr/>
            <p:nvPr/>
          </p:nvSpPr>
          <p:spPr>
            <a:xfrm>
              <a:off x="-8209150" y="3742375"/>
              <a:ext cx="50425" cy="61475"/>
            </a:xfrm>
            <a:custGeom>
              <a:avLst/>
              <a:gdLst/>
              <a:ahLst/>
              <a:cxnLst/>
              <a:rect l="l" t="t" r="r" b="b"/>
              <a:pathLst>
                <a:path w="2017" h="2459" extrusionOk="0">
                  <a:moveTo>
                    <a:pt x="441" y="1"/>
                  </a:moveTo>
                  <a:cubicBezTo>
                    <a:pt x="315" y="1"/>
                    <a:pt x="189" y="32"/>
                    <a:pt x="126" y="158"/>
                  </a:cubicBezTo>
                  <a:cubicBezTo>
                    <a:pt x="32" y="253"/>
                    <a:pt x="0" y="379"/>
                    <a:pt x="32" y="505"/>
                  </a:cubicBezTo>
                  <a:lnTo>
                    <a:pt x="504" y="2458"/>
                  </a:lnTo>
                  <a:lnTo>
                    <a:pt x="2017" y="2458"/>
                  </a:lnTo>
                  <a:lnTo>
                    <a:pt x="1229" y="64"/>
                  </a:lnTo>
                  <a:cubicBezTo>
                    <a:pt x="977" y="32"/>
                    <a:pt x="693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8" name="Google Shape;7658;p73"/>
          <p:cNvGrpSpPr/>
          <p:nvPr/>
        </p:nvGrpSpPr>
        <p:grpSpPr>
          <a:xfrm>
            <a:off x="6191845" y="1532024"/>
            <a:ext cx="356221" cy="355476"/>
            <a:chOff x="-12643475" y="3212300"/>
            <a:chExt cx="353675" cy="352900"/>
          </a:xfrm>
        </p:grpSpPr>
        <p:sp>
          <p:nvSpPr>
            <p:cNvPr id="7659" name="Google Shape;7659;p73"/>
            <p:cNvSpPr/>
            <p:nvPr/>
          </p:nvSpPr>
          <p:spPr>
            <a:xfrm>
              <a:off x="-12372525" y="3517125"/>
              <a:ext cx="20500" cy="48075"/>
            </a:xfrm>
            <a:custGeom>
              <a:avLst/>
              <a:gdLst/>
              <a:ahLst/>
              <a:cxnLst/>
              <a:rect l="l" t="t" r="r" b="b"/>
              <a:pathLst>
                <a:path w="820" h="1923" extrusionOk="0">
                  <a:moveTo>
                    <a:pt x="0" y="0"/>
                  </a:moveTo>
                  <a:lnTo>
                    <a:pt x="0" y="1513"/>
                  </a:lnTo>
                  <a:cubicBezTo>
                    <a:pt x="0" y="1765"/>
                    <a:pt x="189" y="1922"/>
                    <a:pt x="410" y="1922"/>
                  </a:cubicBezTo>
                  <a:cubicBezTo>
                    <a:pt x="662" y="1922"/>
                    <a:pt x="819" y="1702"/>
                    <a:pt x="819" y="1513"/>
                  </a:cubicBezTo>
                  <a:lnTo>
                    <a:pt x="819" y="0"/>
                  </a:lnTo>
                  <a:cubicBezTo>
                    <a:pt x="662" y="126"/>
                    <a:pt x="567" y="221"/>
                    <a:pt x="410" y="221"/>
                  </a:cubicBezTo>
                  <a:cubicBezTo>
                    <a:pt x="189" y="221"/>
                    <a:pt x="126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73"/>
            <p:cNvSpPr/>
            <p:nvPr/>
          </p:nvSpPr>
          <p:spPr>
            <a:xfrm>
              <a:off x="-12581250" y="3480900"/>
              <a:ext cx="63025" cy="21275"/>
            </a:xfrm>
            <a:custGeom>
              <a:avLst/>
              <a:gdLst/>
              <a:ahLst/>
              <a:cxnLst/>
              <a:rect l="l" t="t" r="r" b="b"/>
              <a:pathLst>
                <a:path w="2521" h="851" extrusionOk="0">
                  <a:moveTo>
                    <a:pt x="0" y="0"/>
                  </a:moveTo>
                  <a:lnTo>
                    <a:pt x="0" y="851"/>
                  </a:lnTo>
                  <a:lnTo>
                    <a:pt x="2521" y="851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73"/>
            <p:cNvSpPr/>
            <p:nvPr/>
          </p:nvSpPr>
          <p:spPr>
            <a:xfrm>
              <a:off x="-12643475" y="3398975"/>
              <a:ext cx="186700" cy="166225"/>
            </a:xfrm>
            <a:custGeom>
              <a:avLst/>
              <a:gdLst/>
              <a:ahLst/>
              <a:cxnLst/>
              <a:rect l="l" t="t" r="r" b="b"/>
              <a:pathLst>
                <a:path w="7468" h="6649" extrusionOk="0">
                  <a:moveTo>
                    <a:pt x="5419" y="2458"/>
                  </a:moveTo>
                  <a:cubicBezTo>
                    <a:pt x="5671" y="2458"/>
                    <a:pt x="5860" y="2647"/>
                    <a:pt x="5860" y="2899"/>
                  </a:cubicBezTo>
                  <a:lnTo>
                    <a:pt x="5860" y="4537"/>
                  </a:lnTo>
                  <a:cubicBezTo>
                    <a:pt x="5860" y="4789"/>
                    <a:pt x="5671" y="4978"/>
                    <a:pt x="5419" y="4978"/>
                  </a:cubicBezTo>
                  <a:lnTo>
                    <a:pt x="2080" y="4978"/>
                  </a:lnTo>
                  <a:cubicBezTo>
                    <a:pt x="1859" y="4978"/>
                    <a:pt x="1639" y="4789"/>
                    <a:pt x="1639" y="4537"/>
                  </a:cubicBezTo>
                  <a:lnTo>
                    <a:pt x="1639" y="2899"/>
                  </a:lnTo>
                  <a:cubicBezTo>
                    <a:pt x="1639" y="2647"/>
                    <a:pt x="1859" y="2458"/>
                    <a:pt x="2080" y="2458"/>
                  </a:cubicBezTo>
                  <a:close/>
                  <a:moveTo>
                    <a:pt x="1639" y="1"/>
                  </a:moveTo>
                  <a:lnTo>
                    <a:pt x="1639" y="977"/>
                  </a:lnTo>
                  <a:lnTo>
                    <a:pt x="662" y="1450"/>
                  </a:lnTo>
                  <a:cubicBezTo>
                    <a:pt x="221" y="1639"/>
                    <a:pt x="0" y="2080"/>
                    <a:pt x="0" y="2552"/>
                  </a:cubicBezTo>
                  <a:lnTo>
                    <a:pt x="0" y="5356"/>
                  </a:lnTo>
                  <a:cubicBezTo>
                    <a:pt x="0" y="6049"/>
                    <a:pt x="536" y="6648"/>
                    <a:pt x="1261" y="6648"/>
                  </a:cubicBezTo>
                  <a:lnTo>
                    <a:pt x="6270" y="6648"/>
                  </a:lnTo>
                  <a:cubicBezTo>
                    <a:pt x="6931" y="6648"/>
                    <a:pt x="7467" y="6049"/>
                    <a:pt x="7467" y="5388"/>
                  </a:cubicBezTo>
                  <a:lnTo>
                    <a:pt x="7467" y="2584"/>
                  </a:lnTo>
                  <a:cubicBezTo>
                    <a:pt x="7467" y="2111"/>
                    <a:pt x="7215" y="1670"/>
                    <a:pt x="6805" y="1481"/>
                  </a:cubicBezTo>
                  <a:lnTo>
                    <a:pt x="5829" y="1009"/>
                  </a:ln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73"/>
            <p:cNvSpPr/>
            <p:nvPr/>
          </p:nvSpPr>
          <p:spPr>
            <a:xfrm>
              <a:off x="-12431600" y="3212300"/>
              <a:ext cx="141800" cy="137075"/>
            </a:xfrm>
            <a:custGeom>
              <a:avLst/>
              <a:gdLst/>
              <a:ahLst/>
              <a:cxnLst/>
              <a:rect l="l" t="t" r="r" b="b"/>
              <a:pathLst>
                <a:path w="5672" h="5483" extrusionOk="0">
                  <a:moveTo>
                    <a:pt x="2741" y="1"/>
                  </a:moveTo>
                  <a:cubicBezTo>
                    <a:pt x="1481" y="1"/>
                    <a:pt x="378" y="883"/>
                    <a:pt x="0" y="2017"/>
                  </a:cubicBezTo>
                  <a:lnTo>
                    <a:pt x="2300" y="3845"/>
                  </a:lnTo>
                  <a:lnTo>
                    <a:pt x="2300" y="2143"/>
                  </a:lnTo>
                  <a:cubicBezTo>
                    <a:pt x="2300" y="1891"/>
                    <a:pt x="2521" y="1702"/>
                    <a:pt x="2741" y="1702"/>
                  </a:cubicBezTo>
                  <a:cubicBezTo>
                    <a:pt x="2993" y="1702"/>
                    <a:pt x="3151" y="1891"/>
                    <a:pt x="3151" y="2143"/>
                  </a:cubicBezTo>
                  <a:lnTo>
                    <a:pt x="3151" y="5483"/>
                  </a:lnTo>
                  <a:lnTo>
                    <a:pt x="5608" y="3561"/>
                  </a:lnTo>
                  <a:lnTo>
                    <a:pt x="5608" y="2931"/>
                  </a:lnTo>
                  <a:cubicBezTo>
                    <a:pt x="5671" y="1324"/>
                    <a:pt x="434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73"/>
            <p:cNvSpPr/>
            <p:nvPr/>
          </p:nvSpPr>
          <p:spPr>
            <a:xfrm>
              <a:off x="-12352050" y="33265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2489" y="0"/>
                  </a:moveTo>
                  <a:lnTo>
                    <a:pt x="0" y="1890"/>
                  </a:lnTo>
                  <a:lnTo>
                    <a:pt x="0" y="4190"/>
                  </a:lnTo>
                  <a:lnTo>
                    <a:pt x="2489" y="230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73"/>
            <p:cNvSpPr/>
            <p:nvPr/>
          </p:nvSpPr>
          <p:spPr>
            <a:xfrm>
              <a:off x="-12434750" y="3285550"/>
              <a:ext cx="62250" cy="104000"/>
            </a:xfrm>
            <a:custGeom>
              <a:avLst/>
              <a:gdLst/>
              <a:ahLst/>
              <a:cxnLst/>
              <a:rect l="l" t="t" r="r" b="b"/>
              <a:pathLst>
                <a:path w="2490" h="4160" extrusionOk="0">
                  <a:moveTo>
                    <a:pt x="0" y="1"/>
                  </a:moveTo>
                  <a:lnTo>
                    <a:pt x="0" y="2269"/>
                  </a:lnTo>
                  <a:lnTo>
                    <a:pt x="2489" y="4160"/>
                  </a:lnTo>
                  <a:lnTo>
                    <a:pt x="2489" y="1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73"/>
            <p:cNvSpPr/>
            <p:nvPr/>
          </p:nvSpPr>
          <p:spPr>
            <a:xfrm>
              <a:off x="-12352050" y="3409225"/>
              <a:ext cx="62250" cy="107925"/>
            </a:xfrm>
            <a:custGeom>
              <a:avLst/>
              <a:gdLst/>
              <a:ahLst/>
              <a:cxnLst/>
              <a:rect l="l" t="t" r="r" b="b"/>
              <a:pathLst>
                <a:path w="2490" h="4317" extrusionOk="0">
                  <a:moveTo>
                    <a:pt x="2489" y="0"/>
                  </a:moveTo>
                  <a:lnTo>
                    <a:pt x="0" y="1859"/>
                  </a:lnTo>
                  <a:lnTo>
                    <a:pt x="0" y="4316"/>
                  </a:lnTo>
                  <a:lnTo>
                    <a:pt x="1607" y="2678"/>
                  </a:lnTo>
                  <a:cubicBezTo>
                    <a:pt x="2174" y="2142"/>
                    <a:pt x="2489" y="1418"/>
                    <a:pt x="2489" y="630"/>
                  </a:cubicBez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73"/>
            <p:cNvSpPr/>
            <p:nvPr/>
          </p:nvSpPr>
          <p:spPr>
            <a:xfrm>
              <a:off x="-12434750" y="3368250"/>
              <a:ext cx="62250" cy="148900"/>
            </a:xfrm>
            <a:custGeom>
              <a:avLst/>
              <a:gdLst/>
              <a:ahLst/>
              <a:cxnLst/>
              <a:rect l="l" t="t" r="r" b="b"/>
              <a:pathLst>
                <a:path w="2490" h="5956" extrusionOk="0">
                  <a:moveTo>
                    <a:pt x="0" y="1"/>
                  </a:moveTo>
                  <a:lnTo>
                    <a:pt x="0" y="2269"/>
                  </a:lnTo>
                  <a:cubicBezTo>
                    <a:pt x="0" y="3057"/>
                    <a:pt x="315" y="3781"/>
                    <a:pt x="851" y="4317"/>
                  </a:cubicBezTo>
                  <a:lnTo>
                    <a:pt x="2489" y="5955"/>
                  </a:lnTo>
                  <a:lnTo>
                    <a:pt x="2489" y="18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73"/>
            <p:cNvSpPr/>
            <p:nvPr/>
          </p:nvSpPr>
          <p:spPr>
            <a:xfrm>
              <a:off x="-12623000" y="3336750"/>
              <a:ext cx="145725" cy="40975"/>
            </a:xfrm>
            <a:custGeom>
              <a:avLst/>
              <a:gdLst/>
              <a:ahLst/>
              <a:cxnLst/>
              <a:rect l="l" t="t" r="r" b="b"/>
              <a:pathLst>
                <a:path w="5829" h="1639" extrusionOk="0">
                  <a:moveTo>
                    <a:pt x="820" y="1"/>
                  </a:moveTo>
                  <a:cubicBezTo>
                    <a:pt x="347" y="1"/>
                    <a:pt x="1" y="347"/>
                    <a:pt x="1" y="820"/>
                  </a:cubicBezTo>
                  <a:cubicBezTo>
                    <a:pt x="1" y="1292"/>
                    <a:pt x="410" y="1639"/>
                    <a:pt x="820" y="1639"/>
                  </a:cubicBezTo>
                  <a:lnTo>
                    <a:pt x="5010" y="1639"/>
                  </a:lnTo>
                  <a:cubicBezTo>
                    <a:pt x="5482" y="1639"/>
                    <a:pt x="5829" y="1292"/>
                    <a:pt x="5829" y="820"/>
                  </a:cubicBezTo>
                  <a:cubicBezTo>
                    <a:pt x="5829" y="347"/>
                    <a:pt x="5482" y="1"/>
                    <a:pt x="5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8" name="Google Shape;7668;p73"/>
          <p:cNvGrpSpPr/>
          <p:nvPr/>
        </p:nvGrpSpPr>
        <p:grpSpPr>
          <a:xfrm>
            <a:off x="6191845" y="1983798"/>
            <a:ext cx="356221" cy="333366"/>
            <a:chOff x="-12643475" y="3657325"/>
            <a:chExt cx="353675" cy="330950"/>
          </a:xfrm>
        </p:grpSpPr>
        <p:sp>
          <p:nvSpPr>
            <p:cNvPr id="7669" name="Google Shape;7669;p73"/>
            <p:cNvSpPr/>
            <p:nvPr/>
          </p:nvSpPr>
          <p:spPr>
            <a:xfrm>
              <a:off x="-12580475" y="3719550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379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599"/>
                    <a:pt x="190" y="788"/>
                    <a:pt x="379" y="788"/>
                  </a:cubicBezTo>
                  <a:cubicBezTo>
                    <a:pt x="599" y="788"/>
                    <a:pt x="788" y="599"/>
                    <a:pt x="788" y="410"/>
                  </a:cubicBezTo>
                  <a:cubicBezTo>
                    <a:pt x="788" y="189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73"/>
            <p:cNvSpPr/>
            <p:nvPr/>
          </p:nvSpPr>
          <p:spPr>
            <a:xfrm>
              <a:off x="-12456800" y="3719550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10" y="788"/>
                  </a:cubicBezTo>
                  <a:cubicBezTo>
                    <a:pt x="630" y="788"/>
                    <a:pt x="788" y="599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73"/>
            <p:cNvSpPr/>
            <p:nvPr/>
          </p:nvSpPr>
          <p:spPr>
            <a:xfrm>
              <a:off x="-12643475" y="3657325"/>
              <a:ext cx="268600" cy="144950"/>
            </a:xfrm>
            <a:custGeom>
              <a:avLst/>
              <a:gdLst/>
              <a:ahLst/>
              <a:cxnLst/>
              <a:rect l="l" t="t" r="r" b="b"/>
              <a:pathLst>
                <a:path w="10744" h="5798" extrusionOk="0">
                  <a:moveTo>
                    <a:pt x="2899" y="1670"/>
                  </a:moveTo>
                  <a:cubicBezTo>
                    <a:pt x="3592" y="1670"/>
                    <a:pt x="4159" y="2205"/>
                    <a:pt x="4159" y="2899"/>
                  </a:cubicBezTo>
                  <a:cubicBezTo>
                    <a:pt x="4159" y="3560"/>
                    <a:pt x="3623" y="4159"/>
                    <a:pt x="2899" y="4159"/>
                  </a:cubicBezTo>
                  <a:cubicBezTo>
                    <a:pt x="2237" y="4159"/>
                    <a:pt x="1639" y="3592"/>
                    <a:pt x="1639" y="2899"/>
                  </a:cubicBezTo>
                  <a:cubicBezTo>
                    <a:pt x="1639" y="2205"/>
                    <a:pt x="2206" y="1670"/>
                    <a:pt x="2899" y="1670"/>
                  </a:cubicBezTo>
                  <a:close/>
                  <a:moveTo>
                    <a:pt x="7877" y="1670"/>
                  </a:moveTo>
                  <a:cubicBezTo>
                    <a:pt x="8538" y="1670"/>
                    <a:pt x="9137" y="2205"/>
                    <a:pt x="9137" y="2899"/>
                  </a:cubicBezTo>
                  <a:cubicBezTo>
                    <a:pt x="9137" y="3560"/>
                    <a:pt x="8570" y="4159"/>
                    <a:pt x="7877" y="4159"/>
                  </a:cubicBezTo>
                  <a:cubicBezTo>
                    <a:pt x="7215" y="4159"/>
                    <a:pt x="6616" y="3592"/>
                    <a:pt x="6616" y="2899"/>
                  </a:cubicBezTo>
                  <a:cubicBezTo>
                    <a:pt x="6616" y="2205"/>
                    <a:pt x="7152" y="1670"/>
                    <a:pt x="7877" y="1670"/>
                  </a:cubicBezTo>
                  <a:close/>
                  <a:moveTo>
                    <a:pt x="2899" y="0"/>
                  </a:moveTo>
                  <a:cubicBezTo>
                    <a:pt x="1292" y="0"/>
                    <a:pt x="32" y="1323"/>
                    <a:pt x="32" y="2899"/>
                  </a:cubicBezTo>
                  <a:cubicBezTo>
                    <a:pt x="0" y="4505"/>
                    <a:pt x="1292" y="5797"/>
                    <a:pt x="2899" y="5797"/>
                  </a:cubicBezTo>
                  <a:cubicBezTo>
                    <a:pt x="3970" y="5797"/>
                    <a:pt x="4884" y="5198"/>
                    <a:pt x="5388" y="4379"/>
                  </a:cubicBezTo>
                  <a:cubicBezTo>
                    <a:pt x="5892" y="5230"/>
                    <a:pt x="6805" y="5797"/>
                    <a:pt x="7877" y="5797"/>
                  </a:cubicBezTo>
                  <a:cubicBezTo>
                    <a:pt x="9483" y="5797"/>
                    <a:pt x="10744" y="4505"/>
                    <a:pt x="10744" y="2899"/>
                  </a:cubicBezTo>
                  <a:cubicBezTo>
                    <a:pt x="10744" y="1260"/>
                    <a:pt x="9452" y="0"/>
                    <a:pt x="7877" y="0"/>
                  </a:cubicBezTo>
                  <a:cubicBezTo>
                    <a:pt x="6805" y="0"/>
                    <a:pt x="5892" y="599"/>
                    <a:pt x="5388" y="1418"/>
                  </a:cubicBezTo>
                  <a:cubicBezTo>
                    <a:pt x="4884" y="567"/>
                    <a:pt x="3970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73"/>
            <p:cNvSpPr/>
            <p:nvPr/>
          </p:nvSpPr>
          <p:spPr>
            <a:xfrm>
              <a:off x="-12581250" y="3905425"/>
              <a:ext cx="62250" cy="20500"/>
            </a:xfrm>
            <a:custGeom>
              <a:avLst/>
              <a:gdLst/>
              <a:ahLst/>
              <a:cxnLst/>
              <a:rect l="l" t="t" r="r" b="b"/>
              <a:pathLst>
                <a:path w="2490" h="820" extrusionOk="0">
                  <a:moveTo>
                    <a:pt x="0" y="0"/>
                  </a:moveTo>
                  <a:lnTo>
                    <a:pt x="0" y="819"/>
                  </a:lnTo>
                  <a:lnTo>
                    <a:pt x="2489" y="819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73"/>
            <p:cNvSpPr/>
            <p:nvPr/>
          </p:nvSpPr>
          <p:spPr>
            <a:xfrm>
              <a:off x="-12643475" y="3802250"/>
              <a:ext cx="269400" cy="185900"/>
            </a:xfrm>
            <a:custGeom>
              <a:avLst/>
              <a:gdLst/>
              <a:ahLst/>
              <a:cxnLst/>
              <a:rect l="l" t="t" r="r" b="b"/>
              <a:pathLst>
                <a:path w="10776" h="7436" extrusionOk="0">
                  <a:moveTo>
                    <a:pt x="7057" y="1670"/>
                  </a:moveTo>
                  <a:cubicBezTo>
                    <a:pt x="7278" y="1670"/>
                    <a:pt x="7436" y="1859"/>
                    <a:pt x="7436" y="2048"/>
                  </a:cubicBezTo>
                  <a:cubicBezTo>
                    <a:pt x="7436" y="2300"/>
                    <a:pt x="7247" y="2489"/>
                    <a:pt x="7057" y="2489"/>
                  </a:cubicBezTo>
                  <a:cubicBezTo>
                    <a:pt x="6805" y="2489"/>
                    <a:pt x="6616" y="2300"/>
                    <a:pt x="6616" y="2048"/>
                  </a:cubicBezTo>
                  <a:cubicBezTo>
                    <a:pt x="6616" y="1859"/>
                    <a:pt x="6805" y="1670"/>
                    <a:pt x="7057" y="1670"/>
                  </a:cubicBezTo>
                  <a:close/>
                  <a:moveTo>
                    <a:pt x="8696" y="1670"/>
                  </a:moveTo>
                  <a:cubicBezTo>
                    <a:pt x="8948" y="1670"/>
                    <a:pt x="9137" y="1859"/>
                    <a:pt x="9137" y="2048"/>
                  </a:cubicBezTo>
                  <a:cubicBezTo>
                    <a:pt x="9137" y="2300"/>
                    <a:pt x="8948" y="2489"/>
                    <a:pt x="8696" y="2489"/>
                  </a:cubicBezTo>
                  <a:cubicBezTo>
                    <a:pt x="8475" y="2489"/>
                    <a:pt x="8318" y="2300"/>
                    <a:pt x="8318" y="2048"/>
                  </a:cubicBezTo>
                  <a:cubicBezTo>
                    <a:pt x="8255" y="1859"/>
                    <a:pt x="8475" y="1670"/>
                    <a:pt x="8696" y="1670"/>
                  </a:cubicBezTo>
                  <a:close/>
                  <a:moveTo>
                    <a:pt x="5388" y="3277"/>
                  </a:moveTo>
                  <a:cubicBezTo>
                    <a:pt x="5640" y="3277"/>
                    <a:pt x="5829" y="3466"/>
                    <a:pt x="5829" y="3686"/>
                  </a:cubicBezTo>
                  <a:lnTo>
                    <a:pt x="5829" y="5356"/>
                  </a:lnTo>
                  <a:cubicBezTo>
                    <a:pt x="5829" y="5608"/>
                    <a:pt x="5640" y="5797"/>
                    <a:pt x="5388" y="5797"/>
                  </a:cubicBezTo>
                  <a:lnTo>
                    <a:pt x="2080" y="5797"/>
                  </a:lnTo>
                  <a:cubicBezTo>
                    <a:pt x="1859" y="5797"/>
                    <a:pt x="1639" y="5608"/>
                    <a:pt x="1639" y="5356"/>
                  </a:cubicBezTo>
                  <a:lnTo>
                    <a:pt x="1639" y="3686"/>
                  </a:lnTo>
                  <a:cubicBezTo>
                    <a:pt x="1639" y="3466"/>
                    <a:pt x="1859" y="3277"/>
                    <a:pt x="2080" y="3277"/>
                  </a:cubicBezTo>
                  <a:close/>
                  <a:moveTo>
                    <a:pt x="5230" y="0"/>
                  </a:moveTo>
                  <a:cubicBezTo>
                    <a:pt x="4600" y="504"/>
                    <a:pt x="3781" y="819"/>
                    <a:pt x="2899" y="819"/>
                  </a:cubicBezTo>
                  <a:cubicBezTo>
                    <a:pt x="2080" y="819"/>
                    <a:pt x="1324" y="536"/>
                    <a:pt x="756" y="126"/>
                  </a:cubicBezTo>
                  <a:cubicBezTo>
                    <a:pt x="315" y="315"/>
                    <a:pt x="32" y="756"/>
                    <a:pt x="32" y="1260"/>
                  </a:cubicBezTo>
                  <a:lnTo>
                    <a:pt x="32" y="6206"/>
                  </a:lnTo>
                  <a:cubicBezTo>
                    <a:pt x="0" y="6900"/>
                    <a:pt x="536" y="7435"/>
                    <a:pt x="1261" y="7435"/>
                  </a:cubicBezTo>
                  <a:lnTo>
                    <a:pt x="9515" y="7435"/>
                  </a:lnTo>
                  <a:cubicBezTo>
                    <a:pt x="10208" y="7435"/>
                    <a:pt x="10775" y="6900"/>
                    <a:pt x="10775" y="6206"/>
                  </a:cubicBezTo>
                  <a:lnTo>
                    <a:pt x="10775" y="1260"/>
                  </a:lnTo>
                  <a:cubicBezTo>
                    <a:pt x="10775" y="756"/>
                    <a:pt x="10460" y="315"/>
                    <a:pt x="10082" y="126"/>
                  </a:cubicBezTo>
                  <a:cubicBezTo>
                    <a:pt x="9452" y="536"/>
                    <a:pt x="8727" y="819"/>
                    <a:pt x="7908" y="819"/>
                  </a:cubicBezTo>
                  <a:cubicBezTo>
                    <a:pt x="7057" y="819"/>
                    <a:pt x="6270" y="504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73"/>
            <p:cNvSpPr/>
            <p:nvPr/>
          </p:nvSpPr>
          <p:spPr>
            <a:xfrm>
              <a:off x="-12352850" y="3802125"/>
              <a:ext cx="63050" cy="186150"/>
            </a:xfrm>
            <a:custGeom>
              <a:avLst/>
              <a:gdLst/>
              <a:ahLst/>
              <a:cxnLst/>
              <a:rect l="l" t="t" r="r" b="b"/>
              <a:pathLst>
                <a:path w="2522" h="7446" extrusionOk="0">
                  <a:moveTo>
                    <a:pt x="2092" y="0"/>
                  </a:moveTo>
                  <a:cubicBezTo>
                    <a:pt x="2035" y="0"/>
                    <a:pt x="1976" y="10"/>
                    <a:pt x="1923" y="37"/>
                  </a:cubicBezTo>
                  <a:lnTo>
                    <a:pt x="1" y="982"/>
                  </a:lnTo>
                  <a:lnTo>
                    <a:pt x="1" y="6464"/>
                  </a:lnTo>
                  <a:lnTo>
                    <a:pt x="1923" y="7409"/>
                  </a:lnTo>
                  <a:cubicBezTo>
                    <a:pt x="1976" y="7435"/>
                    <a:pt x="2035" y="7445"/>
                    <a:pt x="2092" y="7445"/>
                  </a:cubicBezTo>
                  <a:cubicBezTo>
                    <a:pt x="2170" y="7445"/>
                    <a:pt x="2246" y="7427"/>
                    <a:pt x="2301" y="7409"/>
                  </a:cubicBezTo>
                  <a:cubicBezTo>
                    <a:pt x="2427" y="7314"/>
                    <a:pt x="2521" y="7220"/>
                    <a:pt x="2521" y="7062"/>
                  </a:cubicBezTo>
                  <a:lnTo>
                    <a:pt x="2521" y="415"/>
                  </a:lnTo>
                  <a:cubicBezTo>
                    <a:pt x="2521" y="257"/>
                    <a:pt x="2427" y="131"/>
                    <a:pt x="2301" y="37"/>
                  </a:cubicBezTo>
                  <a:cubicBezTo>
                    <a:pt x="2246" y="18"/>
                    <a:pt x="2170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5" name="Google Shape;7675;p73"/>
          <p:cNvGrpSpPr/>
          <p:nvPr/>
        </p:nvGrpSpPr>
        <p:grpSpPr>
          <a:xfrm>
            <a:off x="6202157" y="2418407"/>
            <a:ext cx="356221" cy="353059"/>
            <a:chOff x="-12643475" y="4081850"/>
            <a:chExt cx="353675" cy="350500"/>
          </a:xfrm>
        </p:grpSpPr>
        <p:sp>
          <p:nvSpPr>
            <p:cNvPr id="7676" name="Google Shape;7676;p73"/>
            <p:cNvSpPr/>
            <p:nvPr/>
          </p:nvSpPr>
          <p:spPr>
            <a:xfrm>
              <a:off x="-12552125" y="4262400"/>
              <a:ext cx="22875" cy="20125"/>
            </a:xfrm>
            <a:custGeom>
              <a:avLst/>
              <a:gdLst/>
              <a:ahLst/>
              <a:cxnLst/>
              <a:rect l="l" t="t" r="r" b="b"/>
              <a:pathLst>
                <a:path w="915" h="805" extrusionOk="0">
                  <a:moveTo>
                    <a:pt x="458" y="1"/>
                  </a:moveTo>
                  <a:cubicBezTo>
                    <a:pt x="348" y="1"/>
                    <a:pt x="237" y="40"/>
                    <a:pt x="158" y="119"/>
                  </a:cubicBezTo>
                  <a:cubicBezTo>
                    <a:pt x="1" y="276"/>
                    <a:pt x="1" y="528"/>
                    <a:pt x="158" y="686"/>
                  </a:cubicBezTo>
                  <a:cubicBezTo>
                    <a:pt x="237" y="765"/>
                    <a:pt x="348" y="804"/>
                    <a:pt x="458" y="804"/>
                  </a:cubicBezTo>
                  <a:cubicBezTo>
                    <a:pt x="568" y="804"/>
                    <a:pt x="678" y="765"/>
                    <a:pt x="757" y="686"/>
                  </a:cubicBezTo>
                  <a:cubicBezTo>
                    <a:pt x="915" y="528"/>
                    <a:pt x="915" y="276"/>
                    <a:pt x="757" y="119"/>
                  </a:cubicBezTo>
                  <a:cubicBezTo>
                    <a:pt x="678" y="40"/>
                    <a:pt x="568" y="1"/>
                    <a:pt x="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73"/>
            <p:cNvSpPr/>
            <p:nvPr/>
          </p:nvSpPr>
          <p:spPr>
            <a:xfrm>
              <a:off x="-12480450" y="4241725"/>
              <a:ext cx="69350" cy="47275"/>
            </a:xfrm>
            <a:custGeom>
              <a:avLst/>
              <a:gdLst/>
              <a:ahLst/>
              <a:cxnLst/>
              <a:rect l="l" t="t" r="r" b="b"/>
              <a:pathLst>
                <a:path w="2774" h="1891" extrusionOk="0">
                  <a:moveTo>
                    <a:pt x="568" y="1"/>
                  </a:moveTo>
                  <a:lnTo>
                    <a:pt x="1" y="568"/>
                  </a:lnTo>
                  <a:lnTo>
                    <a:pt x="2206" y="1891"/>
                  </a:lnTo>
                  <a:lnTo>
                    <a:pt x="2773" y="132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73"/>
            <p:cNvSpPr/>
            <p:nvPr/>
          </p:nvSpPr>
          <p:spPr>
            <a:xfrm>
              <a:off x="-12643475" y="4081850"/>
              <a:ext cx="353675" cy="350500"/>
            </a:xfrm>
            <a:custGeom>
              <a:avLst/>
              <a:gdLst/>
              <a:ahLst/>
              <a:cxnLst/>
              <a:rect l="l" t="t" r="r" b="b"/>
              <a:pathLst>
                <a:path w="14147" h="14020" extrusionOk="0">
                  <a:moveTo>
                    <a:pt x="8207" y="3127"/>
                  </a:moveTo>
                  <a:cubicBezTo>
                    <a:pt x="8318" y="3127"/>
                    <a:pt x="8428" y="3166"/>
                    <a:pt x="8507" y="3245"/>
                  </a:cubicBezTo>
                  <a:lnTo>
                    <a:pt x="9105" y="3812"/>
                  </a:lnTo>
                  <a:cubicBezTo>
                    <a:pt x="9263" y="3970"/>
                    <a:pt x="9263" y="4253"/>
                    <a:pt x="9105" y="4411"/>
                  </a:cubicBezTo>
                  <a:cubicBezTo>
                    <a:pt x="9027" y="4490"/>
                    <a:pt x="8916" y="4529"/>
                    <a:pt x="8806" y="4529"/>
                  </a:cubicBezTo>
                  <a:cubicBezTo>
                    <a:pt x="8696" y="4529"/>
                    <a:pt x="8585" y="4490"/>
                    <a:pt x="8507" y="4411"/>
                  </a:cubicBezTo>
                  <a:lnTo>
                    <a:pt x="7908" y="3812"/>
                  </a:lnTo>
                  <a:cubicBezTo>
                    <a:pt x="7751" y="3655"/>
                    <a:pt x="7751" y="3403"/>
                    <a:pt x="7908" y="3245"/>
                  </a:cubicBezTo>
                  <a:cubicBezTo>
                    <a:pt x="7987" y="3166"/>
                    <a:pt x="8097" y="3127"/>
                    <a:pt x="8207" y="3127"/>
                  </a:cubicBezTo>
                  <a:close/>
                  <a:moveTo>
                    <a:pt x="9940" y="4860"/>
                  </a:moveTo>
                  <a:cubicBezTo>
                    <a:pt x="10050" y="4860"/>
                    <a:pt x="10161" y="4899"/>
                    <a:pt x="10239" y="4978"/>
                  </a:cubicBezTo>
                  <a:lnTo>
                    <a:pt x="10838" y="5545"/>
                  </a:lnTo>
                  <a:cubicBezTo>
                    <a:pt x="10996" y="5766"/>
                    <a:pt x="10996" y="5986"/>
                    <a:pt x="10838" y="6144"/>
                  </a:cubicBezTo>
                  <a:cubicBezTo>
                    <a:pt x="10759" y="6222"/>
                    <a:pt x="10649" y="6262"/>
                    <a:pt x="10539" y="6262"/>
                  </a:cubicBezTo>
                  <a:cubicBezTo>
                    <a:pt x="10429" y="6262"/>
                    <a:pt x="10318" y="6222"/>
                    <a:pt x="10239" y="6144"/>
                  </a:cubicBezTo>
                  <a:lnTo>
                    <a:pt x="9641" y="5545"/>
                  </a:lnTo>
                  <a:cubicBezTo>
                    <a:pt x="9483" y="5388"/>
                    <a:pt x="9483" y="5136"/>
                    <a:pt x="9641" y="4978"/>
                  </a:cubicBezTo>
                  <a:cubicBezTo>
                    <a:pt x="9720" y="4899"/>
                    <a:pt x="9830" y="4860"/>
                    <a:pt x="9940" y="4860"/>
                  </a:cubicBezTo>
                  <a:close/>
                  <a:moveTo>
                    <a:pt x="7058" y="5467"/>
                  </a:moveTo>
                  <a:cubicBezTo>
                    <a:pt x="7125" y="5467"/>
                    <a:pt x="7192" y="5481"/>
                    <a:pt x="7247" y="5514"/>
                  </a:cubicBezTo>
                  <a:lnTo>
                    <a:pt x="10145" y="7278"/>
                  </a:lnTo>
                  <a:cubicBezTo>
                    <a:pt x="10397" y="7404"/>
                    <a:pt x="10429" y="7719"/>
                    <a:pt x="10271" y="7908"/>
                  </a:cubicBezTo>
                  <a:lnTo>
                    <a:pt x="7373" y="10838"/>
                  </a:lnTo>
                  <a:cubicBezTo>
                    <a:pt x="7136" y="11074"/>
                    <a:pt x="6821" y="11192"/>
                    <a:pt x="6498" y="11192"/>
                  </a:cubicBezTo>
                  <a:cubicBezTo>
                    <a:pt x="6175" y="11192"/>
                    <a:pt x="5845" y="11074"/>
                    <a:pt x="5577" y="10838"/>
                  </a:cubicBezTo>
                  <a:cubicBezTo>
                    <a:pt x="5104" y="10365"/>
                    <a:pt x="5104" y="9578"/>
                    <a:pt x="5577" y="9074"/>
                  </a:cubicBezTo>
                  <a:cubicBezTo>
                    <a:pt x="5813" y="8837"/>
                    <a:pt x="6144" y="8719"/>
                    <a:pt x="6475" y="8719"/>
                  </a:cubicBezTo>
                  <a:cubicBezTo>
                    <a:pt x="6805" y="8719"/>
                    <a:pt x="7136" y="8837"/>
                    <a:pt x="7373" y="9074"/>
                  </a:cubicBezTo>
                  <a:cubicBezTo>
                    <a:pt x="7467" y="9168"/>
                    <a:pt x="7562" y="9294"/>
                    <a:pt x="7593" y="9420"/>
                  </a:cubicBezTo>
                  <a:lnTo>
                    <a:pt x="8160" y="8853"/>
                  </a:lnTo>
                  <a:lnTo>
                    <a:pt x="5955" y="7561"/>
                  </a:lnTo>
                  <a:lnTo>
                    <a:pt x="5010" y="8507"/>
                  </a:lnTo>
                  <a:cubicBezTo>
                    <a:pt x="4773" y="8743"/>
                    <a:pt x="4458" y="8861"/>
                    <a:pt x="4135" y="8861"/>
                  </a:cubicBezTo>
                  <a:cubicBezTo>
                    <a:pt x="3812" y="8861"/>
                    <a:pt x="3482" y="8743"/>
                    <a:pt x="3214" y="8507"/>
                  </a:cubicBezTo>
                  <a:cubicBezTo>
                    <a:pt x="2741" y="8034"/>
                    <a:pt x="2741" y="7246"/>
                    <a:pt x="3214" y="6742"/>
                  </a:cubicBezTo>
                  <a:cubicBezTo>
                    <a:pt x="3450" y="6506"/>
                    <a:pt x="3781" y="6388"/>
                    <a:pt x="4112" y="6388"/>
                  </a:cubicBezTo>
                  <a:cubicBezTo>
                    <a:pt x="4443" y="6388"/>
                    <a:pt x="4773" y="6506"/>
                    <a:pt x="5010" y="6742"/>
                  </a:cubicBezTo>
                  <a:cubicBezTo>
                    <a:pt x="5104" y="6837"/>
                    <a:pt x="5199" y="6963"/>
                    <a:pt x="5230" y="7089"/>
                  </a:cubicBezTo>
                  <a:lnTo>
                    <a:pt x="6742" y="5577"/>
                  </a:lnTo>
                  <a:cubicBezTo>
                    <a:pt x="6804" y="5515"/>
                    <a:pt x="6932" y="5467"/>
                    <a:pt x="7058" y="5467"/>
                  </a:cubicBezTo>
                  <a:close/>
                  <a:moveTo>
                    <a:pt x="9042" y="0"/>
                  </a:moveTo>
                  <a:cubicBezTo>
                    <a:pt x="8948" y="0"/>
                    <a:pt x="8853" y="32"/>
                    <a:pt x="8790" y="126"/>
                  </a:cubicBezTo>
                  <a:cubicBezTo>
                    <a:pt x="8711" y="205"/>
                    <a:pt x="8601" y="244"/>
                    <a:pt x="8491" y="244"/>
                  </a:cubicBezTo>
                  <a:cubicBezTo>
                    <a:pt x="8381" y="244"/>
                    <a:pt x="8270" y="205"/>
                    <a:pt x="8192" y="126"/>
                  </a:cubicBezTo>
                  <a:cubicBezTo>
                    <a:pt x="8113" y="47"/>
                    <a:pt x="8003" y="8"/>
                    <a:pt x="7892" y="8"/>
                  </a:cubicBezTo>
                  <a:cubicBezTo>
                    <a:pt x="7782" y="8"/>
                    <a:pt x="7672" y="47"/>
                    <a:pt x="7593" y="126"/>
                  </a:cubicBezTo>
                  <a:lnTo>
                    <a:pt x="6490" y="1229"/>
                  </a:lnTo>
                  <a:lnTo>
                    <a:pt x="7373" y="2080"/>
                  </a:lnTo>
                  <a:cubicBezTo>
                    <a:pt x="7530" y="2237"/>
                    <a:pt x="7530" y="2521"/>
                    <a:pt x="7373" y="2678"/>
                  </a:cubicBezTo>
                  <a:cubicBezTo>
                    <a:pt x="7294" y="2757"/>
                    <a:pt x="7184" y="2796"/>
                    <a:pt x="7073" y="2796"/>
                  </a:cubicBezTo>
                  <a:cubicBezTo>
                    <a:pt x="6963" y="2796"/>
                    <a:pt x="6853" y="2757"/>
                    <a:pt x="6774" y="2678"/>
                  </a:cubicBezTo>
                  <a:lnTo>
                    <a:pt x="5892" y="1828"/>
                  </a:lnTo>
                  <a:lnTo>
                    <a:pt x="158" y="7561"/>
                  </a:lnTo>
                  <a:cubicBezTo>
                    <a:pt x="0" y="7719"/>
                    <a:pt x="0" y="8002"/>
                    <a:pt x="158" y="8160"/>
                  </a:cubicBezTo>
                  <a:cubicBezTo>
                    <a:pt x="221" y="8223"/>
                    <a:pt x="284" y="8349"/>
                    <a:pt x="284" y="8444"/>
                  </a:cubicBezTo>
                  <a:cubicBezTo>
                    <a:pt x="284" y="8538"/>
                    <a:pt x="221" y="8633"/>
                    <a:pt x="158" y="8696"/>
                  </a:cubicBezTo>
                  <a:cubicBezTo>
                    <a:pt x="63" y="8790"/>
                    <a:pt x="32" y="8916"/>
                    <a:pt x="32" y="8979"/>
                  </a:cubicBezTo>
                  <a:cubicBezTo>
                    <a:pt x="32" y="9105"/>
                    <a:pt x="63" y="9168"/>
                    <a:pt x="158" y="9263"/>
                  </a:cubicBezTo>
                  <a:lnTo>
                    <a:pt x="756" y="9861"/>
                  </a:lnTo>
                  <a:cubicBezTo>
                    <a:pt x="820" y="9924"/>
                    <a:pt x="946" y="9956"/>
                    <a:pt x="1009" y="9956"/>
                  </a:cubicBezTo>
                  <a:cubicBezTo>
                    <a:pt x="1135" y="9956"/>
                    <a:pt x="1229" y="9924"/>
                    <a:pt x="1292" y="9861"/>
                  </a:cubicBezTo>
                  <a:cubicBezTo>
                    <a:pt x="1371" y="9782"/>
                    <a:pt x="1481" y="9743"/>
                    <a:pt x="1591" y="9743"/>
                  </a:cubicBezTo>
                  <a:cubicBezTo>
                    <a:pt x="1702" y="9743"/>
                    <a:pt x="1812" y="9782"/>
                    <a:pt x="1891" y="9861"/>
                  </a:cubicBezTo>
                  <a:cubicBezTo>
                    <a:pt x="1985" y="9924"/>
                    <a:pt x="2017" y="10050"/>
                    <a:pt x="2017" y="10113"/>
                  </a:cubicBezTo>
                  <a:cubicBezTo>
                    <a:pt x="2017" y="10239"/>
                    <a:pt x="1985" y="10334"/>
                    <a:pt x="1891" y="10397"/>
                  </a:cubicBezTo>
                  <a:cubicBezTo>
                    <a:pt x="1733" y="10554"/>
                    <a:pt x="1733" y="10838"/>
                    <a:pt x="1891" y="10995"/>
                  </a:cubicBezTo>
                  <a:lnTo>
                    <a:pt x="3088" y="12161"/>
                  </a:lnTo>
                  <a:cubicBezTo>
                    <a:pt x="3167" y="12240"/>
                    <a:pt x="3269" y="12279"/>
                    <a:pt x="3371" y="12279"/>
                  </a:cubicBezTo>
                  <a:cubicBezTo>
                    <a:pt x="3474" y="12279"/>
                    <a:pt x="3576" y="12240"/>
                    <a:pt x="3655" y="12161"/>
                  </a:cubicBezTo>
                  <a:cubicBezTo>
                    <a:pt x="3734" y="12082"/>
                    <a:pt x="3844" y="12043"/>
                    <a:pt x="3954" y="12043"/>
                  </a:cubicBezTo>
                  <a:cubicBezTo>
                    <a:pt x="4065" y="12043"/>
                    <a:pt x="4175" y="12082"/>
                    <a:pt x="4254" y="12161"/>
                  </a:cubicBezTo>
                  <a:cubicBezTo>
                    <a:pt x="4411" y="12319"/>
                    <a:pt x="4411" y="12602"/>
                    <a:pt x="4254" y="12760"/>
                  </a:cubicBezTo>
                  <a:cubicBezTo>
                    <a:pt x="4159" y="12854"/>
                    <a:pt x="4128" y="12949"/>
                    <a:pt x="4128" y="13043"/>
                  </a:cubicBezTo>
                  <a:cubicBezTo>
                    <a:pt x="4128" y="13169"/>
                    <a:pt x="4159" y="13232"/>
                    <a:pt x="4254" y="13327"/>
                  </a:cubicBezTo>
                  <a:lnTo>
                    <a:pt x="4852" y="13894"/>
                  </a:lnTo>
                  <a:cubicBezTo>
                    <a:pt x="4915" y="13988"/>
                    <a:pt x="5041" y="14020"/>
                    <a:pt x="5136" y="14020"/>
                  </a:cubicBezTo>
                  <a:cubicBezTo>
                    <a:pt x="5230" y="14020"/>
                    <a:pt x="5325" y="13988"/>
                    <a:pt x="5388" y="13894"/>
                  </a:cubicBezTo>
                  <a:cubicBezTo>
                    <a:pt x="5466" y="13815"/>
                    <a:pt x="5577" y="13776"/>
                    <a:pt x="5687" y="13776"/>
                  </a:cubicBezTo>
                  <a:cubicBezTo>
                    <a:pt x="5797" y="13776"/>
                    <a:pt x="5908" y="13815"/>
                    <a:pt x="5986" y="13894"/>
                  </a:cubicBezTo>
                  <a:cubicBezTo>
                    <a:pt x="6081" y="13988"/>
                    <a:pt x="6175" y="14020"/>
                    <a:pt x="6270" y="14020"/>
                  </a:cubicBezTo>
                  <a:cubicBezTo>
                    <a:pt x="6396" y="14020"/>
                    <a:pt x="6459" y="13988"/>
                    <a:pt x="6553" y="13894"/>
                  </a:cubicBezTo>
                  <a:lnTo>
                    <a:pt x="12287" y="8160"/>
                  </a:lnTo>
                  <a:lnTo>
                    <a:pt x="11437" y="7278"/>
                  </a:lnTo>
                  <a:cubicBezTo>
                    <a:pt x="11248" y="7120"/>
                    <a:pt x="11248" y="6837"/>
                    <a:pt x="11437" y="6711"/>
                  </a:cubicBezTo>
                  <a:cubicBezTo>
                    <a:pt x="11515" y="6632"/>
                    <a:pt x="11618" y="6593"/>
                    <a:pt x="11720" y="6593"/>
                  </a:cubicBezTo>
                  <a:cubicBezTo>
                    <a:pt x="11823" y="6593"/>
                    <a:pt x="11925" y="6632"/>
                    <a:pt x="12004" y="6711"/>
                  </a:cubicBezTo>
                  <a:lnTo>
                    <a:pt x="12886" y="7561"/>
                  </a:lnTo>
                  <a:lnTo>
                    <a:pt x="13989" y="6459"/>
                  </a:lnTo>
                  <a:cubicBezTo>
                    <a:pt x="14146" y="6301"/>
                    <a:pt x="14146" y="6018"/>
                    <a:pt x="13989" y="5860"/>
                  </a:cubicBezTo>
                  <a:cubicBezTo>
                    <a:pt x="13894" y="5797"/>
                    <a:pt x="13863" y="5671"/>
                    <a:pt x="13863" y="5608"/>
                  </a:cubicBezTo>
                  <a:cubicBezTo>
                    <a:pt x="13863" y="5482"/>
                    <a:pt x="13894" y="5388"/>
                    <a:pt x="13989" y="5325"/>
                  </a:cubicBezTo>
                  <a:cubicBezTo>
                    <a:pt x="14115" y="5293"/>
                    <a:pt x="14146" y="5167"/>
                    <a:pt x="14146" y="5041"/>
                  </a:cubicBezTo>
                  <a:cubicBezTo>
                    <a:pt x="14146" y="4915"/>
                    <a:pt x="14115" y="4852"/>
                    <a:pt x="14020" y="4757"/>
                  </a:cubicBezTo>
                  <a:lnTo>
                    <a:pt x="13421" y="4190"/>
                  </a:lnTo>
                  <a:cubicBezTo>
                    <a:pt x="13358" y="4096"/>
                    <a:pt x="13232" y="4064"/>
                    <a:pt x="13138" y="4064"/>
                  </a:cubicBezTo>
                  <a:cubicBezTo>
                    <a:pt x="13075" y="4064"/>
                    <a:pt x="12949" y="4096"/>
                    <a:pt x="12886" y="4190"/>
                  </a:cubicBezTo>
                  <a:cubicBezTo>
                    <a:pt x="12807" y="4269"/>
                    <a:pt x="12697" y="4309"/>
                    <a:pt x="12587" y="4309"/>
                  </a:cubicBezTo>
                  <a:cubicBezTo>
                    <a:pt x="12476" y="4309"/>
                    <a:pt x="12366" y="4269"/>
                    <a:pt x="12287" y="4190"/>
                  </a:cubicBezTo>
                  <a:cubicBezTo>
                    <a:pt x="12193" y="4096"/>
                    <a:pt x="12161" y="3970"/>
                    <a:pt x="12161" y="3907"/>
                  </a:cubicBezTo>
                  <a:cubicBezTo>
                    <a:pt x="12161" y="3781"/>
                    <a:pt x="12193" y="3718"/>
                    <a:pt x="12287" y="3623"/>
                  </a:cubicBezTo>
                  <a:cubicBezTo>
                    <a:pt x="12445" y="3466"/>
                    <a:pt x="12445" y="3182"/>
                    <a:pt x="12287" y="3025"/>
                  </a:cubicBezTo>
                  <a:lnTo>
                    <a:pt x="11090" y="1859"/>
                  </a:lnTo>
                  <a:cubicBezTo>
                    <a:pt x="11011" y="1780"/>
                    <a:pt x="10909" y="1741"/>
                    <a:pt x="10807" y="1741"/>
                  </a:cubicBezTo>
                  <a:cubicBezTo>
                    <a:pt x="10704" y="1741"/>
                    <a:pt x="10602" y="1780"/>
                    <a:pt x="10523" y="1859"/>
                  </a:cubicBezTo>
                  <a:cubicBezTo>
                    <a:pt x="10444" y="1938"/>
                    <a:pt x="10334" y="1977"/>
                    <a:pt x="10224" y="1977"/>
                  </a:cubicBezTo>
                  <a:cubicBezTo>
                    <a:pt x="10113" y="1977"/>
                    <a:pt x="10003" y="1938"/>
                    <a:pt x="9924" y="1859"/>
                  </a:cubicBezTo>
                  <a:cubicBezTo>
                    <a:pt x="9767" y="1701"/>
                    <a:pt x="9767" y="1418"/>
                    <a:pt x="9924" y="1260"/>
                  </a:cubicBezTo>
                  <a:cubicBezTo>
                    <a:pt x="9987" y="1197"/>
                    <a:pt x="10050" y="1071"/>
                    <a:pt x="10050" y="977"/>
                  </a:cubicBezTo>
                  <a:cubicBezTo>
                    <a:pt x="10050" y="882"/>
                    <a:pt x="9987" y="788"/>
                    <a:pt x="9924" y="725"/>
                  </a:cubicBezTo>
                  <a:lnTo>
                    <a:pt x="9326" y="126"/>
                  </a:lnTo>
                  <a:cubicBezTo>
                    <a:pt x="9263" y="32"/>
                    <a:pt x="9137" y="0"/>
                    <a:pt x="9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73"/>
            <p:cNvSpPr/>
            <p:nvPr/>
          </p:nvSpPr>
          <p:spPr>
            <a:xfrm>
              <a:off x="-12493050" y="4319900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46" y="1"/>
                  </a:moveTo>
                  <a:cubicBezTo>
                    <a:pt x="339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cubicBezTo>
                    <a:pt x="237" y="796"/>
                    <a:pt x="347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4" y="560"/>
                    <a:pt x="914" y="276"/>
                    <a:pt x="757" y="119"/>
                  </a:cubicBezTo>
                  <a:cubicBezTo>
                    <a:pt x="662" y="40"/>
                    <a:pt x="552" y="1"/>
                    <a:pt x="4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73"/>
          <p:cNvGrpSpPr/>
          <p:nvPr/>
        </p:nvGrpSpPr>
        <p:grpSpPr>
          <a:xfrm>
            <a:off x="7974847" y="1532427"/>
            <a:ext cx="355416" cy="354670"/>
            <a:chOff x="-10857925" y="3213875"/>
            <a:chExt cx="352875" cy="352100"/>
          </a:xfrm>
        </p:grpSpPr>
        <p:sp>
          <p:nvSpPr>
            <p:cNvPr id="7681" name="Google Shape;7681;p73"/>
            <p:cNvSpPr/>
            <p:nvPr/>
          </p:nvSpPr>
          <p:spPr>
            <a:xfrm>
              <a:off x="-10759475" y="32658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1702" y="0"/>
                  </a:moveTo>
                  <a:lnTo>
                    <a:pt x="0" y="1418"/>
                  </a:lnTo>
                  <a:lnTo>
                    <a:pt x="2584" y="3497"/>
                  </a:lnTo>
                  <a:cubicBezTo>
                    <a:pt x="2458" y="2111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73"/>
            <p:cNvSpPr/>
            <p:nvPr/>
          </p:nvSpPr>
          <p:spPr>
            <a:xfrm>
              <a:off x="-10857925" y="32650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882" y="1"/>
                  </a:moveTo>
                  <a:cubicBezTo>
                    <a:pt x="441" y="946"/>
                    <a:pt x="189" y="2143"/>
                    <a:pt x="0" y="3498"/>
                  </a:cubicBezTo>
                  <a:lnTo>
                    <a:pt x="2584" y="141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73"/>
            <p:cNvSpPr/>
            <p:nvPr/>
          </p:nvSpPr>
          <p:spPr>
            <a:xfrm>
              <a:off x="-10850050" y="3313925"/>
              <a:ext cx="148100" cy="65375"/>
            </a:xfrm>
            <a:custGeom>
              <a:avLst/>
              <a:gdLst/>
              <a:ahLst/>
              <a:cxnLst/>
              <a:rect l="l" t="t" r="r" b="b"/>
              <a:pathLst>
                <a:path w="5924" h="2615" extrusionOk="0">
                  <a:moveTo>
                    <a:pt x="2993" y="0"/>
                  </a:moveTo>
                  <a:lnTo>
                    <a:pt x="0" y="2363"/>
                  </a:lnTo>
                  <a:cubicBezTo>
                    <a:pt x="221" y="2520"/>
                    <a:pt x="410" y="2615"/>
                    <a:pt x="693" y="2615"/>
                  </a:cubicBezTo>
                  <a:lnTo>
                    <a:pt x="5261" y="2615"/>
                  </a:lnTo>
                  <a:cubicBezTo>
                    <a:pt x="5482" y="2615"/>
                    <a:pt x="5734" y="2520"/>
                    <a:pt x="5923" y="2363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73"/>
            <p:cNvSpPr/>
            <p:nvPr/>
          </p:nvSpPr>
          <p:spPr>
            <a:xfrm>
              <a:off x="-10857925" y="339190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189"/>
                    <a:pt x="5986" y="315"/>
                    <a:pt x="5608" y="315"/>
                  </a:cubicBezTo>
                  <a:lnTo>
                    <a:pt x="1040" y="315"/>
                  </a:lnTo>
                  <a:cubicBezTo>
                    <a:pt x="662" y="315"/>
                    <a:pt x="284" y="189"/>
                    <a:pt x="32" y="0"/>
                  </a:cubicBezTo>
                  <a:lnTo>
                    <a:pt x="32" y="0"/>
                  </a:lnTo>
                  <a:cubicBezTo>
                    <a:pt x="0" y="1449"/>
                    <a:pt x="221" y="2867"/>
                    <a:pt x="630" y="4001"/>
                  </a:cubicBezTo>
                  <a:cubicBezTo>
                    <a:pt x="914" y="4757"/>
                    <a:pt x="1638" y="5324"/>
                    <a:pt x="2426" y="5324"/>
                  </a:cubicBezTo>
                  <a:lnTo>
                    <a:pt x="4001" y="5324"/>
                  </a:lnTo>
                  <a:cubicBezTo>
                    <a:pt x="4946" y="5324"/>
                    <a:pt x="5671" y="4789"/>
                    <a:pt x="5955" y="4001"/>
                  </a:cubicBezTo>
                  <a:cubicBezTo>
                    <a:pt x="6396" y="2867"/>
                    <a:pt x="6585" y="1449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73"/>
            <p:cNvSpPr/>
            <p:nvPr/>
          </p:nvSpPr>
          <p:spPr>
            <a:xfrm>
              <a:off x="-10824850" y="321387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54" y="1"/>
                  </a:moveTo>
                  <a:cubicBezTo>
                    <a:pt x="1198" y="1"/>
                    <a:pt x="536" y="505"/>
                    <a:pt x="0" y="1324"/>
                  </a:cubicBezTo>
                  <a:lnTo>
                    <a:pt x="1954" y="2994"/>
                  </a:lnTo>
                  <a:lnTo>
                    <a:pt x="3938" y="1324"/>
                  </a:lnTo>
                  <a:cubicBezTo>
                    <a:pt x="3371" y="505"/>
                    <a:pt x="2710" y="1"/>
                    <a:pt x="19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73"/>
            <p:cNvSpPr/>
            <p:nvPr/>
          </p:nvSpPr>
          <p:spPr>
            <a:xfrm>
              <a:off x="-10571250" y="3306825"/>
              <a:ext cx="64625" cy="87450"/>
            </a:xfrm>
            <a:custGeom>
              <a:avLst/>
              <a:gdLst/>
              <a:ahLst/>
              <a:cxnLst/>
              <a:rect l="l" t="t" r="r" b="b"/>
              <a:pathLst>
                <a:path w="2585" h="3498" extrusionOk="0">
                  <a:moveTo>
                    <a:pt x="1702" y="0"/>
                  </a:moveTo>
                  <a:lnTo>
                    <a:pt x="1" y="1418"/>
                  </a:lnTo>
                  <a:lnTo>
                    <a:pt x="2584" y="3498"/>
                  </a:lnTo>
                  <a:cubicBezTo>
                    <a:pt x="2458" y="2143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73"/>
            <p:cNvSpPr/>
            <p:nvPr/>
          </p:nvSpPr>
          <p:spPr>
            <a:xfrm>
              <a:off x="-10669700" y="3306025"/>
              <a:ext cx="63825" cy="87475"/>
            </a:xfrm>
            <a:custGeom>
              <a:avLst/>
              <a:gdLst/>
              <a:ahLst/>
              <a:cxnLst/>
              <a:rect l="l" t="t" r="r" b="b"/>
              <a:pathLst>
                <a:path w="2553" h="3499" extrusionOk="0">
                  <a:moveTo>
                    <a:pt x="883" y="1"/>
                  </a:moveTo>
                  <a:cubicBezTo>
                    <a:pt x="442" y="946"/>
                    <a:pt x="127" y="2175"/>
                    <a:pt x="1" y="3498"/>
                  </a:cubicBezTo>
                  <a:lnTo>
                    <a:pt x="2553" y="1419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73"/>
            <p:cNvSpPr/>
            <p:nvPr/>
          </p:nvSpPr>
          <p:spPr>
            <a:xfrm>
              <a:off x="-10661825" y="3355650"/>
              <a:ext cx="148100" cy="64625"/>
            </a:xfrm>
            <a:custGeom>
              <a:avLst/>
              <a:gdLst/>
              <a:ahLst/>
              <a:cxnLst/>
              <a:rect l="l" t="t" r="r" b="b"/>
              <a:pathLst>
                <a:path w="5924" h="2585" extrusionOk="0">
                  <a:moveTo>
                    <a:pt x="2994" y="1"/>
                  </a:moveTo>
                  <a:lnTo>
                    <a:pt x="1" y="2364"/>
                  </a:lnTo>
                  <a:cubicBezTo>
                    <a:pt x="221" y="2521"/>
                    <a:pt x="410" y="2584"/>
                    <a:pt x="694" y="2584"/>
                  </a:cubicBezTo>
                  <a:lnTo>
                    <a:pt x="5231" y="2584"/>
                  </a:lnTo>
                  <a:cubicBezTo>
                    <a:pt x="5483" y="2584"/>
                    <a:pt x="5735" y="2521"/>
                    <a:pt x="5924" y="2364"/>
                  </a:cubicBez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73"/>
            <p:cNvSpPr/>
            <p:nvPr/>
          </p:nvSpPr>
          <p:spPr>
            <a:xfrm>
              <a:off x="-10670475" y="343285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221"/>
                    <a:pt x="5986" y="315"/>
                    <a:pt x="5577" y="315"/>
                  </a:cubicBezTo>
                  <a:lnTo>
                    <a:pt x="1040" y="315"/>
                  </a:lnTo>
                  <a:cubicBezTo>
                    <a:pt x="630" y="315"/>
                    <a:pt x="284" y="221"/>
                    <a:pt x="0" y="0"/>
                  </a:cubicBezTo>
                  <a:lnTo>
                    <a:pt x="0" y="0"/>
                  </a:lnTo>
                  <a:cubicBezTo>
                    <a:pt x="0" y="1481"/>
                    <a:pt x="221" y="2930"/>
                    <a:pt x="630" y="4064"/>
                  </a:cubicBezTo>
                  <a:cubicBezTo>
                    <a:pt x="914" y="4821"/>
                    <a:pt x="1607" y="5325"/>
                    <a:pt x="2395" y="5325"/>
                  </a:cubicBezTo>
                  <a:lnTo>
                    <a:pt x="3970" y="5325"/>
                  </a:lnTo>
                  <a:cubicBezTo>
                    <a:pt x="4915" y="5325"/>
                    <a:pt x="5671" y="4852"/>
                    <a:pt x="5955" y="4064"/>
                  </a:cubicBezTo>
                  <a:cubicBezTo>
                    <a:pt x="6364" y="2930"/>
                    <a:pt x="6585" y="1481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73"/>
            <p:cNvSpPr/>
            <p:nvPr/>
          </p:nvSpPr>
          <p:spPr>
            <a:xfrm>
              <a:off x="-10638175" y="3254850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85" y="0"/>
                  </a:moveTo>
                  <a:cubicBezTo>
                    <a:pt x="1229" y="0"/>
                    <a:pt x="567" y="504"/>
                    <a:pt x="0" y="1355"/>
                  </a:cubicBezTo>
                  <a:lnTo>
                    <a:pt x="1985" y="2993"/>
                  </a:lnTo>
                  <a:lnTo>
                    <a:pt x="3938" y="1355"/>
                  </a:lnTo>
                  <a:cubicBezTo>
                    <a:pt x="3403" y="504"/>
                    <a:pt x="2709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1" name="Google Shape;7691;p73"/>
          <p:cNvSpPr/>
          <p:nvPr/>
        </p:nvSpPr>
        <p:spPr>
          <a:xfrm>
            <a:off x="8015262" y="1973047"/>
            <a:ext cx="273732" cy="354519"/>
          </a:xfrm>
          <a:custGeom>
            <a:avLst/>
            <a:gdLst/>
            <a:ahLst/>
            <a:cxnLst/>
            <a:rect l="l" t="t" r="r" b="b"/>
            <a:pathLst>
              <a:path w="10871" h="14078" extrusionOk="0">
                <a:moveTo>
                  <a:pt x="8255" y="5009"/>
                </a:moveTo>
                <a:lnTo>
                  <a:pt x="8255" y="6648"/>
                </a:lnTo>
                <a:lnTo>
                  <a:pt x="2490" y="6648"/>
                </a:lnTo>
                <a:lnTo>
                  <a:pt x="2490" y="5009"/>
                </a:lnTo>
                <a:close/>
                <a:moveTo>
                  <a:pt x="9106" y="5230"/>
                </a:moveTo>
                <a:lnTo>
                  <a:pt x="9925" y="5639"/>
                </a:lnTo>
                <a:lnTo>
                  <a:pt x="9925" y="6679"/>
                </a:lnTo>
                <a:cubicBezTo>
                  <a:pt x="9799" y="6648"/>
                  <a:pt x="9641" y="6616"/>
                  <a:pt x="9484" y="6616"/>
                </a:cubicBezTo>
                <a:lnTo>
                  <a:pt x="9043" y="6616"/>
                </a:lnTo>
                <a:lnTo>
                  <a:pt x="9043" y="5230"/>
                </a:lnTo>
                <a:close/>
                <a:moveTo>
                  <a:pt x="1608" y="5261"/>
                </a:moveTo>
                <a:lnTo>
                  <a:pt x="1608" y="6648"/>
                </a:lnTo>
                <a:lnTo>
                  <a:pt x="1230" y="6648"/>
                </a:lnTo>
                <a:cubicBezTo>
                  <a:pt x="1072" y="6648"/>
                  <a:pt x="946" y="6679"/>
                  <a:pt x="789" y="6711"/>
                </a:cubicBezTo>
                <a:lnTo>
                  <a:pt x="789" y="5671"/>
                </a:lnTo>
                <a:lnTo>
                  <a:pt x="1608" y="5261"/>
                </a:lnTo>
                <a:close/>
                <a:moveTo>
                  <a:pt x="7405" y="9136"/>
                </a:moveTo>
                <a:lnTo>
                  <a:pt x="5357" y="10649"/>
                </a:lnTo>
                <a:lnTo>
                  <a:pt x="3277" y="9136"/>
                </a:lnTo>
                <a:close/>
                <a:moveTo>
                  <a:pt x="2049" y="0"/>
                </a:moveTo>
                <a:cubicBezTo>
                  <a:pt x="1828" y="0"/>
                  <a:pt x="1671" y="189"/>
                  <a:pt x="1671" y="378"/>
                </a:cubicBezTo>
                <a:lnTo>
                  <a:pt x="1671" y="4285"/>
                </a:lnTo>
                <a:lnTo>
                  <a:pt x="253" y="5009"/>
                </a:lnTo>
                <a:cubicBezTo>
                  <a:pt x="127" y="5041"/>
                  <a:pt x="1" y="5198"/>
                  <a:pt x="1" y="5356"/>
                </a:cubicBezTo>
                <a:lnTo>
                  <a:pt x="1" y="7845"/>
                </a:lnTo>
                <a:cubicBezTo>
                  <a:pt x="1" y="8506"/>
                  <a:pt x="568" y="9042"/>
                  <a:pt x="1261" y="9042"/>
                </a:cubicBezTo>
                <a:lnTo>
                  <a:pt x="1986" y="9042"/>
                </a:lnTo>
                <a:lnTo>
                  <a:pt x="4727" y="11153"/>
                </a:lnTo>
                <a:lnTo>
                  <a:pt x="1860" y="13295"/>
                </a:lnTo>
                <a:cubicBezTo>
                  <a:pt x="1671" y="13421"/>
                  <a:pt x="1608" y="13705"/>
                  <a:pt x="1765" y="13894"/>
                </a:cubicBezTo>
                <a:cubicBezTo>
                  <a:pt x="1842" y="14009"/>
                  <a:pt x="1978" y="14077"/>
                  <a:pt x="2115" y="14077"/>
                </a:cubicBezTo>
                <a:cubicBezTo>
                  <a:pt x="2202" y="14077"/>
                  <a:pt x="2290" y="14050"/>
                  <a:pt x="2364" y="13988"/>
                </a:cubicBezTo>
                <a:lnTo>
                  <a:pt x="5451" y="11657"/>
                </a:lnTo>
                <a:lnTo>
                  <a:pt x="8507" y="13988"/>
                </a:lnTo>
                <a:cubicBezTo>
                  <a:pt x="8586" y="14027"/>
                  <a:pt x="8675" y="14050"/>
                  <a:pt x="8763" y="14050"/>
                </a:cubicBezTo>
                <a:cubicBezTo>
                  <a:pt x="8889" y="14050"/>
                  <a:pt x="9014" y="14004"/>
                  <a:pt x="9106" y="13894"/>
                </a:cubicBezTo>
                <a:cubicBezTo>
                  <a:pt x="9232" y="13705"/>
                  <a:pt x="9232" y="13453"/>
                  <a:pt x="9011" y="13295"/>
                </a:cubicBezTo>
                <a:lnTo>
                  <a:pt x="6144" y="11153"/>
                </a:lnTo>
                <a:lnTo>
                  <a:pt x="8917" y="9042"/>
                </a:lnTo>
                <a:lnTo>
                  <a:pt x="9610" y="9042"/>
                </a:lnTo>
                <a:cubicBezTo>
                  <a:pt x="10271" y="9042"/>
                  <a:pt x="10870" y="8506"/>
                  <a:pt x="10870" y="7845"/>
                </a:cubicBezTo>
                <a:lnTo>
                  <a:pt x="10870" y="5387"/>
                </a:lnTo>
                <a:cubicBezTo>
                  <a:pt x="10870" y="5230"/>
                  <a:pt x="10744" y="5072"/>
                  <a:pt x="10650" y="5041"/>
                </a:cubicBezTo>
                <a:lnTo>
                  <a:pt x="9232" y="4316"/>
                </a:lnTo>
                <a:lnTo>
                  <a:pt x="9232" y="441"/>
                </a:lnTo>
                <a:cubicBezTo>
                  <a:pt x="9232" y="189"/>
                  <a:pt x="9011" y="32"/>
                  <a:pt x="8822" y="32"/>
                </a:cubicBezTo>
                <a:cubicBezTo>
                  <a:pt x="8602" y="32"/>
                  <a:pt x="8381" y="221"/>
                  <a:pt x="8381" y="441"/>
                </a:cubicBezTo>
                <a:lnTo>
                  <a:pt x="8381" y="851"/>
                </a:lnTo>
                <a:lnTo>
                  <a:pt x="2616" y="851"/>
                </a:lnTo>
                <a:lnTo>
                  <a:pt x="2616" y="378"/>
                </a:lnTo>
                <a:lnTo>
                  <a:pt x="2490" y="378"/>
                </a:lnTo>
                <a:cubicBezTo>
                  <a:pt x="2490" y="158"/>
                  <a:pt x="2269" y="0"/>
                  <a:pt x="20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2" name="Google Shape;7692;p73"/>
          <p:cNvGrpSpPr/>
          <p:nvPr/>
        </p:nvGrpSpPr>
        <p:grpSpPr>
          <a:xfrm>
            <a:off x="7984757" y="2428316"/>
            <a:ext cx="356221" cy="333240"/>
            <a:chOff x="-10858725" y="4092875"/>
            <a:chExt cx="353675" cy="330825"/>
          </a:xfrm>
        </p:grpSpPr>
        <p:sp>
          <p:nvSpPr>
            <p:cNvPr id="7693" name="Google Shape;7693;p73"/>
            <p:cNvSpPr/>
            <p:nvPr/>
          </p:nvSpPr>
          <p:spPr>
            <a:xfrm>
              <a:off x="-107957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73"/>
            <p:cNvSpPr/>
            <p:nvPr/>
          </p:nvSpPr>
          <p:spPr>
            <a:xfrm>
              <a:off x="-10713000" y="41543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73"/>
            <p:cNvSpPr/>
            <p:nvPr/>
          </p:nvSpPr>
          <p:spPr>
            <a:xfrm>
              <a:off x="-10713000" y="4320500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851" y="0"/>
                  </a:moveTo>
                  <a:cubicBezTo>
                    <a:pt x="378" y="0"/>
                    <a:pt x="0" y="347"/>
                    <a:pt x="0" y="819"/>
                  </a:cubicBezTo>
                  <a:cubicBezTo>
                    <a:pt x="0" y="1260"/>
                    <a:pt x="378" y="1638"/>
                    <a:pt x="851" y="1638"/>
                  </a:cubicBezTo>
                  <a:cubicBezTo>
                    <a:pt x="1292" y="1638"/>
                    <a:pt x="1670" y="1260"/>
                    <a:pt x="1670" y="819"/>
                  </a:cubicBezTo>
                  <a:cubicBezTo>
                    <a:pt x="1670" y="347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73"/>
            <p:cNvSpPr/>
            <p:nvPr/>
          </p:nvSpPr>
          <p:spPr>
            <a:xfrm>
              <a:off x="-10858725" y="4092875"/>
              <a:ext cx="331625" cy="330825"/>
            </a:xfrm>
            <a:custGeom>
              <a:avLst/>
              <a:gdLst/>
              <a:ahLst/>
              <a:cxnLst/>
              <a:rect l="l" t="t" r="r" b="b"/>
              <a:pathLst>
                <a:path w="13265" h="13233" extrusionOk="0">
                  <a:moveTo>
                    <a:pt x="6648" y="1639"/>
                  </a:moveTo>
                  <a:cubicBezTo>
                    <a:pt x="7562" y="1639"/>
                    <a:pt x="8318" y="2395"/>
                    <a:pt x="8318" y="3308"/>
                  </a:cubicBezTo>
                  <a:cubicBezTo>
                    <a:pt x="8318" y="4222"/>
                    <a:pt x="7562" y="4947"/>
                    <a:pt x="6648" y="4947"/>
                  </a:cubicBezTo>
                  <a:cubicBezTo>
                    <a:pt x="5766" y="4947"/>
                    <a:pt x="5010" y="4222"/>
                    <a:pt x="5010" y="3308"/>
                  </a:cubicBezTo>
                  <a:cubicBezTo>
                    <a:pt x="5010" y="2395"/>
                    <a:pt x="5735" y="1639"/>
                    <a:pt x="6648" y="1639"/>
                  </a:cubicBezTo>
                  <a:close/>
                  <a:moveTo>
                    <a:pt x="6648" y="5797"/>
                  </a:moveTo>
                  <a:cubicBezTo>
                    <a:pt x="7121" y="5797"/>
                    <a:pt x="7499" y="6144"/>
                    <a:pt x="7499" y="6616"/>
                  </a:cubicBezTo>
                  <a:cubicBezTo>
                    <a:pt x="7499" y="7089"/>
                    <a:pt x="7121" y="7435"/>
                    <a:pt x="6648" y="7435"/>
                  </a:cubicBezTo>
                  <a:cubicBezTo>
                    <a:pt x="6207" y="7435"/>
                    <a:pt x="5829" y="7089"/>
                    <a:pt x="5829" y="6616"/>
                  </a:cubicBezTo>
                  <a:cubicBezTo>
                    <a:pt x="5829" y="6144"/>
                    <a:pt x="6207" y="5797"/>
                    <a:pt x="6648" y="5797"/>
                  </a:cubicBezTo>
                  <a:close/>
                  <a:moveTo>
                    <a:pt x="3372" y="4947"/>
                  </a:moveTo>
                  <a:cubicBezTo>
                    <a:pt x="4254" y="4947"/>
                    <a:pt x="5010" y="5703"/>
                    <a:pt x="5010" y="6616"/>
                  </a:cubicBezTo>
                  <a:cubicBezTo>
                    <a:pt x="5010" y="7530"/>
                    <a:pt x="4254" y="8255"/>
                    <a:pt x="3372" y="8255"/>
                  </a:cubicBezTo>
                  <a:cubicBezTo>
                    <a:pt x="2458" y="8255"/>
                    <a:pt x="1702" y="7530"/>
                    <a:pt x="1702" y="6616"/>
                  </a:cubicBezTo>
                  <a:cubicBezTo>
                    <a:pt x="1702" y="5703"/>
                    <a:pt x="2395" y="4947"/>
                    <a:pt x="3372" y="4947"/>
                  </a:cubicBezTo>
                  <a:close/>
                  <a:moveTo>
                    <a:pt x="9956" y="4947"/>
                  </a:moveTo>
                  <a:cubicBezTo>
                    <a:pt x="10870" y="4947"/>
                    <a:pt x="11626" y="5703"/>
                    <a:pt x="11626" y="6616"/>
                  </a:cubicBezTo>
                  <a:cubicBezTo>
                    <a:pt x="11626" y="7530"/>
                    <a:pt x="10870" y="8255"/>
                    <a:pt x="9956" y="8255"/>
                  </a:cubicBezTo>
                  <a:cubicBezTo>
                    <a:pt x="9074" y="8255"/>
                    <a:pt x="8318" y="7530"/>
                    <a:pt x="8318" y="6616"/>
                  </a:cubicBezTo>
                  <a:cubicBezTo>
                    <a:pt x="8318" y="5703"/>
                    <a:pt x="9011" y="4947"/>
                    <a:pt x="9956" y="4947"/>
                  </a:cubicBezTo>
                  <a:close/>
                  <a:moveTo>
                    <a:pt x="6648" y="8255"/>
                  </a:moveTo>
                  <a:cubicBezTo>
                    <a:pt x="7562" y="8255"/>
                    <a:pt x="8318" y="9011"/>
                    <a:pt x="8318" y="9924"/>
                  </a:cubicBezTo>
                  <a:cubicBezTo>
                    <a:pt x="8318" y="10838"/>
                    <a:pt x="7562" y="11563"/>
                    <a:pt x="6648" y="11563"/>
                  </a:cubicBezTo>
                  <a:cubicBezTo>
                    <a:pt x="5766" y="11563"/>
                    <a:pt x="5010" y="10838"/>
                    <a:pt x="5010" y="9924"/>
                  </a:cubicBezTo>
                  <a:cubicBezTo>
                    <a:pt x="5010" y="9011"/>
                    <a:pt x="5766" y="8255"/>
                    <a:pt x="6648" y="8255"/>
                  </a:cubicBezTo>
                  <a:close/>
                  <a:moveTo>
                    <a:pt x="6648" y="0"/>
                  </a:moveTo>
                  <a:cubicBezTo>
                    <a:pt x="2994" y="0"/>
                    <a:pt x="1" y="2962"/>
                    <a:pt x="1" y="6616"/>
                  </a:cubicBezTo>
                  <a:cubicBezTo>
                    <a:pt x="1" y="10271"/>
                    <a:pt x="2994" y="13232"/>
                    <a:pt x="6648" y="13232"/>
                  </a:cubicBezTo>
                  <a:cubicBezTo>
                    <a:pt x="10334" y="13232"/>
                    <a:pt x="13264" y="10271"/>
                    <a:pt x="13264" y="6616"/>
                  </a:cubicBezTo>
                  <a:cubicBezTo>
                    <a:pt x="13264" y="2962"/>
                    <a:pt x="10334" y="0"/>
                    <a:pt x="66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73"/>
            <p:cNvSpPr/>
            <p:nvPr/>
          </p:nvSpPr>
          <p:spPr>
            <a:xfrm>
              <a:off x="-106303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19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19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73"/>
            <p:cNvSpPr/>
            <p:nvPr/>
          </p:nvSpPr>
          <p:spPr>
            <a:xfrm>
              <a:off x="-10607475" y="4340975"/>
              <a:ext cx="102425" cy="82725"/>
            </a:xfrm>
            <a:custGeom>
              <a:avLst/>
              <a:gdLst/>
              <a:ahLst/>
              <a:cxnLst/>
              <a:rect l="l" t="t" r="r" b="b"/>
              <a:pathLst>
                <a:path w="4097" h="3309" extrusionOk="0">
                  <a:moveTo>
                    <a:pt x="3309" y="0"/>
                  </a:moveTo>
                  <a:cubicBezTo>
                    <a:pt x="2584" y="1418"/>
                    <a:pt x="1418" y="2584"/>
                    <a:pt x="1" y="3308"/>
                  </a:cubicBezTo>
                  <a:lnTo>
                    <a:pt x="3655" y="3308"/>
                  </a:lnTo>
                  <a:cubicBezTo>
                    <a:pt x="3907" y="3308"/>
                    <a:pt x="4096" y="3119"/>
                    <a:pt x="4096" y="2867"/>
                  </a:cubicBezTo>
                  <a:lnTo>
                    <a:pt x="4096" y="378"/>
                  </a:lnTo>
                  <a:cubicBezTo>
                    <a:pt x="4065" y="189"/>
                    <a:pt x="3907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9" name="Google Shape;7699;p73"/>
          <p:cNvGrpSpPr/>
          <p:nvPr/>
        </p:nvGrpSpPr>
        <p:grpSpPr>
          <a:xfrm>
            <a:off x="6191762" y="2891855"/>
            <a:ext cx="356096" cy="354469"/>
            <a:chOff x="-9089725" y="3180200"/>
            <a:chExt cx="353550" cy="351900"/>
          </a:xfrm>
        </p:grpSpPr>
        <p:sp>
          <p:nvSpPr>
            <p:cNvPr id="7700" name="Google Shape;7700;p73"/>
            <p:cNvSpPr/>
            <p:nvPr/>
          </p:nvSpPr>
          <p:spPr>
            <a:xfrm>
              <a:off x="-9089725" y="3180200"/>
              <a:ext cx="165425" cy="250300"/>
            </a:xfrm>
            <a:custGeom>
              <a:avLst/>
              <a:gdLst/>
              <a:ahLst/>
              <a:cxnLst/>
              <a:rect l="l" t="t" r="r" b="b"/>
              <a:pathLst>
                <a:path w="6617" h="10012" extrusionOk="0">
                  <a:moveTo>
                    <a:pt x="2945" y="1"/>
                  </a:moveTo>
                  <a:cubicBezTo>
                    <a:pt x="2900" y="1"/>
                    <a:pt x="2854" y="8"/>
                    <a:pt x="2805" y="25"/>
                  </a:cubicBezTo>
                  <a:cubicBezTo>
                    <a:pt x="2647" y="56"/>
                    <a:pt x="2521" y="214"/>
                    <a:pt x="2521" y="434"/>
                  </a:cubicBezTo>
                  <a:lnTo>
                    <a:pt x="2521" y="6924"/>
                  </a:lnTo>
                  <a:cubicBezTo>
                    <a:pt x="2301" y="6767"/>
                    <a:pt x="2017" y="6704"/>
                    <a:pt x="1702" y="6704"/>
                  </a:cubicBezTo>
                  <a:cubicBezTo>
                    <a:pt x="788" y="6704"/>
                    <a:pt x="64" y="7428"/>
                    <a:pt x="64" y="8342"/>
                  </a:cubicBezTo>
                  <a:cubicBezTo>
                    <a:pt x="1" y="9256"/>
                    <a:pt x="757" y="10012"/>
                    <a:pt x="1671" y="10012"/>
                  </a:cubicBezTo>
                  <a:cubicBezTo>
                    <a:pt x="2584" y="10012"/>
                    <a:pt x="3309" y="9256"/>
                    <a:pt x="3309" y="8342"/>
                  </a:cubicBezTo>
                  <a:lnTo>
                    <a:pt x="3309" y="1820"/>
                  </a:lnTo>
                  <a:cubicBezTo>
                    <a:pt x="3907" y="2545"/>
                    <a:pt x="4632" y="3144"/>
                    <a:pt x="5294" y="3616"/>
                  </a:cubicBezTo>
                  <a:cubicBezTo>
                    <a:pt x="5609" y="3868"/>
                    <a:pt x="5798" y="4215"/>
                    <a:pt x="5798" y="4593"/>
                  </a:cubicBezTo>
                  <a:cubicBezTo>
                    <a:pt x="5798" y="5286"/>
                    <a:pt x="5262" y="5822"/>
                    <a:pt x="4537" y="5822"/>
                  </a:cubicBezTo>
                  <a:cubicBezTo>
                    <a:pt x="4317" y="5822"/>
                    <a:pt x="4159" y="6011"/>
                    <a:pt x="4159" y="6263"/>
                  </a:cubicBezTo>
                  <a:cubicBezTo>
                    <a:pt x="4159" y="6483"/>
                    <a:pt x="4348" y="6704"/>
                    <a:pt x="4537" y="6704"/>
                  </a:cubicBezTo>
                  <a:cubicBezTo>
                    <a:pt x="5672" y="6704"/>
                    <a:pt x="6617" y="5727"/>
                    <a:pt x="6617" y="4593"/>
                  </a:cubicBezTo>
                  <a:cubicBezTo>
                    <a:pt x="6617" y="3931"/>
                    <a:pt x="6302" y="3333"/>
                    <a:pt x="5798" y="2955"/>
                  </a:cubicBezTo>
                  <a:cubicBezTo>
                    <a:pt x="5042" y="2388"/>
                    <a:pt x="4317" y="1726"/>
                    <a:pt x="3750" y="907"/>
                  </a:cubicBezTo>
                  <a:lnTo>
                    <a:pt x="3277" y="182"/>
                  </a:lnTo>
                  <a:cubicBezTo>
                    <a:pt x="3184" y="65"/>
                    <a:pt x="3073" y="1"/>
                    <a:pt x="2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73"/>
            <p:cNvSpPr/>
            <p:nvPr/>
          </p:nvSpPr>
          <p:spPr>
            <a:xfrm>
              <a:off x="-8965275" y="3264575"/>
              <a:ext cx="229100" cy="267525"/>
            </a:xfrm>
            <a:custGeom>
              <a:avLst/>
              <a:gdLst/>
              <a:ahLst/>
              <a:cxnLst/>
              <a:rect l="l" t="t" r="r" b="b"/>
              <a:pathLst>
                <a:path w="9164" h="10701" extrusionOk="0">
                  <a:moveTo>
                    <a:pt x="8747" y="0"/>
                  </a:moveTo>
                  <a:cubicBezTo>
                    <a:pt x="8709" y="0"/>
                    <a:pt x="8671" y="7"/>
                    <a:pt x="8633" y="21"/>
                  </a:cubicBezTo>
                  <a:lnTo>
                    <a:pt x="2804" y="1659"/>
                  </a:lnTo>
                  <a:cubicBezTo>
                    <a:pt x="2584" y="1690"/>
                    <a:pt x="2489" y="1848"/>
                    <a:pt x="2489" y="2069"/>
                  </a:cubicBezTo>
                  <a:lnTo>
                    <a:pt x="2489" y="7645"/>
                  </a:lnTo>
                  <a:cubicBezTo>
                    <a:pt x="2237" y="7487"/>
                    <a:pt x="1985" y="7424"/>
                    <a:pt x="1670" y="7424"/>
                  </a:cubicBezTo>
                  <a:cubicBezTo>
                    <a:pt x="757" y="7424"/>
                    <a:pt x="1" y="8149"/>
                    <a:pt x="1" y="9063"/>
                  </a:cubicBezTo>
                  <a:cubicBezTo>
                    <a:pt x="1" y="9976"/>
                    <a:pt x="757" y="10701"/>
                    <a:pt x="1670" y="10701"/>
                  </a:cubicBezTo>
                  <a:cubicBezTo>
                    <a:pt x="2552" y="10701"/>
                    <a:pt x="3309" y="9976"/>
                    <a:pt x="3309" y="9063"/>
                  </a:cubicBezTo>
                  <a:lnTo>
                    <a:pt x="3309" y="3990"/>
                  </a:lnTo>
                  <a:lnTo>
                    <a:pt x="8318" y="2573"/>
                  </a:lnTo>
                  <a:lnTo>
                    <a:pt x="8318" y="5944"/>
                  </a:lnTo>
                  <a:cubicBezTo>
                    <a:pt x="8066" y="5786"/>
                    <a:pt x="7814" y="5723"/>
                    <a:pt x="7499" y="5723"/>
                  </a:cubicBezTo>
                  <a:cubicBezTo>
                    <a:pt x="6585" y="5723"/>
                    <a:pt x="5829" y="6448"/>
                    <a:pt x="5829" y="7361"/>
                  </a:cubicBezTo>
                  <a:cubicBezTo>
                    <a:pt x="5829" y="8275"/>
                    <a:pt x="6585" y="9031"/>
                    <a:pt x="7499" y="9031"/>
                  </a:cubicBezTo>
                  <a:cubicBezTo>
                    <a:pt x="8381" y="9031"/>
                    <a:pt x="9137" y="8275"/>
                    <a:pt x="9137" y="7361"/>
                  </a:cubicBezTo>
                  <a:lnTo>
                    <a:pt x="9137" y="367"/>
                  </a:lnTo>
                  <a:cubicBezTo>
                    <a:pt x="9164" y="207"/>
                    <a:pt x="8963" y="0"/>
                    <a:pt x="87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2" name="Google Shape;7702;p73"/>
          <p:cNvGrpSpPr/>
          <p:nvPr/>
        </p:nvGrpSpPr>
        <p:grpSpPr>
          <a:xfrm>
            <a:off x="6243280" y="3367282"/>
            <a:ext cx="252278" cy="355451"/>
            <a:chOff x="-9039300" y="3614000"/>
            <a:chExt cx="250475" cy="352875"/>
          </a:xfrm>
        </p:grpSpPr>
        <p:sp>
          <p:nvSpPr>
            <p:cNvPr id="7703" name="Google Shape;7703;p73"/>
            <p:cNvSpPr/>
            <p:nvPr/>
          </p:nvSpPr>
          <p:spPr>
            <a:xfrm>
              <a:off x="-8944000" y="3614000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1260" y="0"/>
                  </a:moveTo>
                  <a:cubicBezTo>
                    <a:pt x="567" y="0"/>
                    <a:pt x="0" y="567"/>
                    <a:pt x="0" y="1261"/>
                  </a:cubicBezTo>
                  <a:cubicBezTo>
                    <a:pt x="0" y="1954"/>
                    <a:pt x="567" y="2521"/>
                    <a:pt x="1260" y="2521"/>
                  </a:cubicBezTo>
                  <a:cubicBezTo>
                    <a:pt x="1985" y="2521"/>
                    <a:pt x="2521" y="1954"/>
                    <a:pt x="2521" y="1261"/>
                  </a:cubicBezTo>
                  <a:cubicBezTo>
                    <a:pt x="2521" y="567"/>
                    <a:pt x="1985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73"/>
            <p:cNvSpPr/>
            <p:nvPr/>
          </p:nvSpPr>
          <p:spPr>
            <a:xfrm>
              <a:off x="-9039300" y="3696700"/>
              <a:ext cx="250475" cy="270175"/>
            </a:xfrm>
            <a:custGeom>
              <a:avLst/>
              <a:gdLst/>
              <a:ahLst/>
              <a:cxnLst/>
              <a:rect l="l" t="t" r="r" b="b"/>
              <a:pathLst>
                <a:path w="10019" h="10807" extrusionOk="0">
                  <a:moveTo>
                    <a:pt x="914" y="0"/>
                  </a:moveTo>
                  <a:cubicBezTo>
                    <a:pt x="473" y="32"/>
                    <a:pt x="126" y="410"/>
                    <a:pt x="126" y="883"/>
                  </a:cubicBezTo>
                  <a:cubicBezTo>
                    <a:pt x="126" y="1355"/>
                    <a:pt x="473" y="1702"/>
                    <a:pt x="945" y="1702"/>
                  </a:cubicBezTo>
                  <a:lnTo>
                    <a:pt x="4253" y="1702"/>
                  </a:lnTo>
                  <a:lnTo>
                    <a:pt x="4253" y="4033"/>
                  </a:lnTo>
                  <a:lnTo>
                    <a:pt x="441" y="6868"/>
                  </a:lnTo>
                  <a:cubicBezTo>
                    <a:pt x="95" y="7120"/>
                    <a:pt x="0" y="7656"/>
                    <a:pt x="284" y="8003"/>
                  </a:cubicBezTo>
                  <a:cubicBezTo>
                    <a:pt x="453" y="8210"/>
                    <a:pt x="713" y="8327"/>
                    <a:pt x="962" y="8327"/>
                  </a:cubicBezTo>
                  <a:cubicBezTo>
                    <a:pt x="1129" y="8327"/>
                    <a:pt x="1291" y="8274"/>
                    <a:pt x="1418" y="8160"/>
                  </a:cubicBezTo>
                  <a:lnTo>
                    <a:pt x="4222" y="6018"/>
                  </a:lnTo>
                  <a:lnTo>
                    <a:pt x="4222" y="9956"/>
                  </a:lnTo>
                  <a:cubicBezTo>
                    <a:pt x="4222" y="10428"/>
                    <a:pt x="4568" y="10807"/>
                    <a:pt x="5041" y="10807"/>
                  </a:cubicBezTo>
                  <a:cubicBezTo>
                    <a:pt x="5513" y="10807"/>
                    <a:pt x="5860" y="10460"/>
                    <a:pt x="5860" y="9956"/>
                  </a:cubicBezTo>
                  <a:lnTo>
                    <a:pt x="5860" y="1670"/>
                  </a:lnTo>
                  <a:lnTo>
                    <a:pt x="9168" y="1670"/>
                  </a:lnTo>
                  <a:cubicBezTo>
                    <a:pt x="9641" y="1670"/>
                    <a:pt x="10019" y="1292"/>
                    <a:pt x="10019" y="820"/>
                  </a:cubicBezTo>
                  <a:cubicBezTo>
                    <a:pt x="10019" y="347"/>
                    <a:pt x="9641" y="0"/>
                    <a:pt x="91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5" name="Google Shape;7705;p73"/>
          <p:cNvGrpSpPr/>
          <p:nvPr/>
        </p:nvGrpSpPr>
        <p:grpSpPr>
          <a:xfrm>
            <a:off x="7975246" y="3389521"/>
            <a:ext cx="354635" cy="354670"/>
            <a:chOff x="-9088150" y="4049550"/>
            <a:chExt cx="352100" cy="352100"/>
          </a:xfrm>
        </p:grpSpPr>
        <p:sp>
          <p:nvSpPr>
            <p:cNvPr id="7706" name="Google Shape;7706;p73"/>
            <p:cNvSpPr/>
            <p:nvPr/>
          </p:nvSpPr>
          <p:spPr>
            <a:xfrm>
              <a:off x="-9047975" y="4049550"/>
              <a:ext cx="290650" cy="165425"/>
            </a:xfrm>
            <a:custGeom>
              <a:avLst/>
              <a:gdLst/>
              <a:ahLst/>
              <a:cxnLst/>
              <a:rect l="l" t="t" r="r" b="b"/>
              <a:pathLst>
                <a:path w="11626" h="6617" extrusionOk="0">
                  <a:moveTo>
                    <a:pt x="473" y="1"/>
                  </a:moveTo>
                  <a:cubicBezTo>
                    <a:pt x="316" y="1"/>
                    <a:pt x="158" y="64"/>
                    <a:pt x="64" y="221"/>
                  </a:cubicBezTo>
                  <a:cubicBezTo>
                    <a:pt x="1" y="379"/>
                    <a:pt x="32" y="536"/>
                    <a:pt x="158" y="662"/>
                  </a:cubicBezTo>
                  <a:lnTo>
                    <a:pt x="3340" y="4317"/>
                  </a:lnTo>
                  <a:lnTo>
                    <a:pt x="3340" y="2048"/>
                  </a:lnTo>
                  <a:cubicBezTo>
                    <a:pt x="3340" y="1796"/>
                    <a:pt x="3529" y="1639"/>
                    <a:pt x="3781" y="1639"/>
                  </a:cubicBezTo>
                  <a:cubicBezTo>
                    <a:pt x="4002" y="1639"/>
                    <a:pt x="4159" y="1859"/>
                    <a:pt x="4159" y="2048"/>
                  </a:cubicBezTo>
                  <a:lnTo>
                    <a:pt x="4159" y="5262"/>
                  </a:lnTo>
                  <a:lnTo>
                    <a:pt x="5325" y="6617"/>
                  </a:lnTo>
                  <a:lnTo>
                    <a:pt x="10744" y="6617"/>
                  </a:lnTo>
                  <a:cubicBezTo>
                    <a:pt x="11311" y="6112"/>
                    <a:pt x="11626" y="5356"/>
                    <a:pt x="11626" y="4537"/>
                  </a:cubicBezTo>
                  <a:cubicBezTo>
                    <a:pt x="11626" y="2899"/>
                    <a:pt x="10303" y="1607"/>
                    <a:pt x="8727" y="1607"/>
                  </a:cubicBezTo>
                  <a:lnTo>
                    <a:pt x="7751" y="1607"/>
                  </a:lnTo>
                  <a:cubicBezTo>
                    <a:pt x="7436" y="1607"/>
                    <a:pt x="7121" y="1481"/>
                    <a:pt x="6900" y="1261"/>
                  </a:cubicBezTo>
                  <a:lnTo>
                    <a:pt x="6207" y="599"/>
                  </a:lnTo>
                  <a:cubicBezTo>
                    <a:pt x="5829" y="190"/>
                    <a:pt x="5325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73"/>
            <p:cNvSpPr/>
            <p:nvPr/>
          </p:nvSpPr>
          <p:spPr>
            <a:xfrm>
              <a:off x="-8964475" y="4157450"/>
              <a:ext cx="20500" cy="57525"/>
            </a:xfrm>
            <a:custGeom>
              <a:avLst/>
              <a:gdLst/>
              <a:ahLst/>
              <a:cxnLst/>
              <a:rect l="l" t="t" r="r" b="b"/>
              <a:pathLst>
                <a:path w="820" h="2301" extrusionOk="0">
                  <a:moveTo>
                    <a:pt x="0" y="1"/>
                  </a:moveTo>
                  <a:lnTo>
                    <a:pt x="0" y="2301"/>
                  </a:lnTo>
                  <a:lnTo>
                    <a:pt x="819" y="2301"/>
                  </a:lnTo>
                  <a:lnTo>
                    <a:pt x="819" y="9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73"/>
            <p:cNvSpPr/>
            <p:nvPr/>
          </p:nvSpPr>
          <p:spPr>
            <a:xfrm>
              <a:off x="-9088150" y="4235425"/>
              <a:ext cx="352100" cy="82725"/>
            </a:xfrm>
            <a:custGeom>
              <a:avLst/>
              <a:gdLst/>
              <a:ahLst/>
              <a:cxnLst/>
              <a:rect l="l" t="t" r="r" b="b"/>
              <a:pathLst>
                <a:path w="14084" h="3309" extrusionOk="0">
                  <a:moveTo>
                    <a:pt x="2868" y="1"/>
                  </a:moveTo>
                  <a:cubicBezTo>
                    <a:pt x="2206" y="1"/>
                    <a:pt x="1639" y="568"/>
                    <a:pt x="1639" y="1229"/>
                  </a:cubicBezTo>
                  <a:lnTo>
                    <a:pt x="1639" y="1670"/>
                  </a:lnTo>
                  <a:lnTo>
                    <a:pt x="820" y="1670"/>
                  </a:lnTo>
                  <a:cubicBezTo>
                    <a:pt x="347" y="1670"/>
                    <a:pt x="1" y="2017"/>
                    <a:pt x="1" y="2490"/>
                  </a:cubicBezTo>
                  <a:lnTo>
                    <a:pt x="1" y="2868"/>
                  </a:lnTo>
                  <a:cubicBezTo>
                    <a:pt x="1" y="3120"/>
                    <a:pt x="190" y="3309"/>
                    <a:pt x="379" y="3309"/>
                  </a:cubicBezTo>
                  <a:lnTo>
                    <a:pt x="13264" y="3309"/>
                  </a:lnTo>
                  <a:cubicBezTo>
                    <a:pt x="13737" y="3309"/>
                    <a:pt x="14083" y="2962"/>
                    <a:pt x="14083" y="2490"/>
                  </a:cubicBezTo>
                  <a:lnTo>
                    <a:pt x="14083" y="410"/>
                  </a:lnTo>
                  <a:cubicBezTo>
                    <a:pt x="14083" y="158"/>
                    <a:pt x="13894" y="1"/>
                    <a:pt x="136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73"/>
            <p:cNvSpPr/>
            <p:nvPr/>
          </p:nvSpPr>
          <p:spPr>
            <a:xfrm>
              <a:off x="-9064525" y="4338600"/>
              <a:ext cx="53600" cy="63050"/>
            </a:xfrm>
            <a:custGeom>
              <a:avLst/>
              <a:gdLst/>
              <a:ahLst/>
              <a:cxnLst/>
              <a:rect l="l" t="t" r="r" b="b"/>
              <a:pathLst>
                <a:path w="2144" h="2522" extrusionOk="0">
                  <a:moveTo>
                    <a:pt x="1" y="1"/>
                  </a:moveTo>
                  <a:lnTo>
                    <a:pt x="253" y="2175"/>
                  </a:lnTo>
                  <a:cubicBezTo>
                    <a:pt x="316" y="2364"/>
                    <a:pt x="473" y="2521"/>
                    <a:pt x="663" y="2521"/>
                  </a:cubicBezTo>
                  <a:lnTo>
                    <a:pt x="1482" y="2521"/>
                  </a:lnTo>
                  <a:cubicBezTo>
                    <a:pt x="1671" y="2521"/>
                    <a:pt x="1891" y="2364"/>
                    <a:pt x="1891" y="2175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73"/>
            <p:cNvSpPr/>
            <p:nvPr/>
          </p:nvSpPr>
          <p:spPr>
            <a:xfrm>
              <a:off x="-8898325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0" y="1"/>
                  </a:moveTo>
                  <a:lnTo>
                    <a:pt x="284" y="2175"/>
                  </a:lnTo>
                  <a:cubicBezTo>
                    <a:pt x="284" y="2364"/>
                    <a:pt x="473" y="2521"/>
                    <a:pt x="662" y="2521"/>
                  </a:cubicBezTo>
                  <a:lnTo>
                    <a:pt x="1481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73"/>
            <p:cNvSpPr/>
            <p:nvPr/>
          </p:nvSpPr>
          <p:spPr>
            <a:xfrm>
              <a:off x="-8814850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1" y="1"/>
                  </a:moveTo>
                  <a:lnTo>
                    <a:pt x="285" y="2175"/>
                  </a:lnTo>
                  <a:cubicBezTo>
                    <a:pt x="285" y="2364"/>
                    <a:pt x="442" y="2521"/>
                    <a:pt x="663" y="2521"/>
                  </a:cubicBezTo>
                  <a:lnTo>
                    <a:pt x="1513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2" name="Google Shape;7712;p73"/>
          <p:cNvGrpSpPr/>
          <p:nvPr/>
        </p:nvGrpSpPr>
        <p:grpSpPr>
          <a:xfrm>
            <a:off x="7109610" y="2891754"/>
            <a:ext cx="315757" cy="354670"/>
            <a:chOff x="-8191825" y="3174500"/>
            <a:chExt cx="313500" cy="352100"/>
          </a:xfrm>
        </p:grpSpPr>
        <p:sp>
          <p:nvSpPr>
            <p:cNvPr id="7713" name="Google Shape;7713;p73"/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73"/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73"/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" name="Google Shape;7720;p74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Nature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1" name="Google Shape;7721;p74"/>
          <p:cNvSpPr/>
          <p:nvPr/>
        </p:nvSpPr>
        <p:spPr>
          <a:xfrm>
            <a:off x="801940" y="1691070"/>
            <a:ext cx="343404" cy="446998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2" name="Google Shape;7722;p74"/>
          <p:cNvGrpSpPr/>
          <p:nvPr/>
        </p:nvGrpSpPr>
        <p:grpSpPr>
          <a:xfrm>
            <a:off x="748855" y="2243507"/>
            <a:ext cx="452798" cy="449473"/>
            <a:chOff x="-21322300" y="3693325"/>
            <a:chExt cx="306400" cy="304150"/>
          </a:xfrm>
        </p:grpSpPr>
        <p:sp>
          <p:nvSpPr>
            <p:cNvPr id="7723" name="Google Shape;7723;p74"/>
            <p:cNvSpPr/>
            <p:nvPr/>
          </p:nvSpPr>
          <p:spPr>
            <a:xfrm>
              <a:off x="-21142725" y="3868400"/>
              <a:ext cx="111850" cy="69325"/>
            </a:xfrm>
            <a:custGeom>
              <a:avLst/>
              <a:gdLst/>
              <a:ahLst/>
              <a:cxnLst/>
              <a:rect l="l" t="t" r="r" b="b"/>
              <a:pathLst>
                <a:path w="4474" h="2773" extrusionOk="0">
                  <a:moveTo>
                    <a:pt x="4474" y="0"/>
                  </a:moveTo>
                  <a:lnTo>
                    <a:pt x="4474" y="0"/>
                  </a:lnTo>
                  <a:cubicBezTo>
                    <a:pt x="4317" y="189"/>
                    <a:pt x="4159" y="378"/>
                    <a:pt x="4001" y="536"/>
                  </a:cubicBezTo>
                  <a:cubicBezTo>
                    <a:pt x="2899" y="1639"/>
                    <a:pt x="1418" y="2174"/>
                    <a:pt x="0" y="2426"/>
                  </a:cubicBezTo>
                  <a:cubicBezTo>
                    <a:pt x="473" y="2678"/>
                    <a:pt x="945" y="2773"/>
                    <a:pt x="1450" y="2773"/>
                  </a:cubicBezTo>
                  <a:cubicBezTo>
                    <a:pt x="2269" y="2773"/>
                    <a:pt x="3088" y="2458"/>
                    <a:pt x="3749" y="1828"/>
                  </a:cubicBezTo>
                  <a:cubicBezTo>
                    <a:pt x="4254" y="1324"/>
                    <a:pt x="4474" y="662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74"/>
            <p:cNvSpPr/>
            <p:nvPr/>
          </p:nvSpPr>
          <p:spPr>
            <a:xfrm>
              <a:off x="-21141950" y="3693325"/>
              <a:ext cx="126050" cy="120750"/>
            </a:xfrm>
            <a:custGeom>
              <a:avLst/>
              <a:gdLst/>
              <a:ahLst/>
              <a:cxnLst/>
              <a:rect l="l" t="t" r="r" b="b"/>
              <a:pathLst>
                <a:path w="5042" h="4830" extrusionOk="0">
                  <a:moveTo>
                    <a:pt x="1828" y="1214"/>
                  </a:moveTo>
                  <a:cubicBezTo>
                    <a:pt x="1915" y="1214"/>
                    <a:pt x="2001" y="1254"/>
                    <a:pt x="2080" y="1333"/>
                  </a:cubicBezTo>
                  <a:cubicBezTo>
                    <a:pt x="2238" y="1490"/>
                    <a:pt x="2238" y="1679"/>
                    <a:pt x="2080" y="1837"/>
                  </a:cubicBezTo>
                  <a:cubicBezTo>
                    <a:pt x="2001" y="1915"/>
                    <a:pt x="1915" y="1955"/>
                    <a:pt x="1828" y="1955"/>
                  </a:cubicBezTo>
                  <a:cubicBezTo>
                    <a:pt x="1742" y="1955"/>
                    <a:pt x="1655" y="1915"/>
                    <a:pt x="1576" y="1837"/>
                  </a:cubicBezTo>
                  <a:cubicBezTo>
                    <a:pt x="1419" y="1679"/>
                    <a:pt x="1419" y="1490"/>
                    <a:pt x="1576" y="1333"/>
                  </a:cubicBezTo>
                  <a:cubicBezTo>
                    <a:pt x="1655" y="1254"/>
                    <a:pt x="1742" y="1214"/>
                    <a:pt x="1828" y="1214"/>
                  </a:cubicBezTo>
                  <a:close/>
                  <a:moveTo>
                    <a:pt x="2301" y="0"/>
                  </a:moveTo>
                  <a:cubicBezTo>
                    <a:pt x="1786" y="0"/>
                    <a:pt x="1193" y="72"/>
                    <a:pt x="599" y="230"/>
                  </a:cubicBezTo>
                  <a:cubicBezTo>
                    <a:pt x="1" y="1427"/>
                    <a:pt x="221" y="2908"/>
                    <a:pt x="1230" y="3884"/>
                  </a:cubicBezTo>
                  <a:cubicBezTo>
                    <a:pt x="1797" y="4483"/>
                    <a:pt x="2647" y="4830"/>
                    <a:pt x="3498" y="4830"/>
                  </a:cubicBezTo>
                  <a:cubicBezTo>
                    <a:pt x="3970" y="4830"/>
                    <a:pt x="4443" y="4704"/>
                    <a:pt x="4884" y="4515"/>
                  </a:cubicBezTo>
                  <a:cubicBezTo>
                    <a:pt x="5042" y="3443"/>
                    <a:pt x="5042" y="2498"/>
                    <a:pt x="4947" y="1931"/>
                  </a:cubicBezTo>
                  <a:cubicBezTo>
                    <a:pt x="4884" y="1522"/>
                    <a:pt x="4601" y="1207"/>
                    <a:pt x="4254" y="1081"/>
                  </a:cubicBezTo>
                  <a:cubicBezTo>
                    <a:pt x="4160" y="1049"/>
                    <a:pt x="4065" y="1049"/>
                    <a:pt x="3970" y="1049"/>
                  </a:cubicBezTo>
                  <a:cubicBezTo>
                    <a:pt x="3970" y="955"/>
                    <a:pt x="3939" y="860"/>
                    <a:pt x="3939" y="765"/>
                  </a:cubicBezTo>
                  <a:cubicBezTo>
                    <a:pt x="3813" y="387"/>
                    <a:pt x="3498" y="104"/>
                    <a:pt x="3120" y="72"/>
                  </a:cubicBezTo>
                  <a:cubicBezTo>
                    <a:pt x="2885" y="25"/>
                    <a:pt x="2607" y="0"/>
                    <a:pt x="23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74"/>
            <p:cNvSpPr/>
            <p:nvPr/>
          </p:nvSpPr>
          <p:spPr>
            <a:xfrm>
              <a:off x="-21263225" y="3707725"/>
              <a:ext cx="69325" cy="112650"/>
            </a:xfrm>
            <a:custGeom>
              <a:avLst/>
              <a:gdLst/>
              <a:ahLst/>
              <a:cxnLst/>
              <a:rect l="l" t="t" r="r" b="b"/>
              <a:pathLst>
                <a:path w="2773" h="4506" extrusionOk="0">
                  <a:moveTo>
                    <a:pt x="2773" y="0"/>
                  </a:moveTo>
                  <a:cubicBezTo>
                    <a:pt x="2079" y="0"/>
                    <a:pt x="1418" y="252"/>
                    <a:pt x="945" y="757"/>
                  </a:cubicBezTo>
                  <a:cubicBezTo>
                    <a:pt x="347" y="1355"/>
                    <a:pt x="0" y="2174"/>
                    <a:pt x="0" y="3025"/>
                  </a:cubicBezTo>
                  <a:cubicBezTo>
                    <a:pt x="0" y="3560"/>
                    <a:pt x="126" y="4065"/>
                    <a:pt x="347" y="4506"/>
                  </a:cubicBezTo>
                  <a:cubicBezTo>
                    <a:pt x="630" y="3025"/>
                    <a:pt x="1197" y="1513"/>
                    <a:pt x="2205" y="473"/>
                  </a:cubicBezTo>
                  <a:cubicBezTo>
                    <a:pt x="2363" y="315"/>
                    <a:pt x="2552" y="158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74"/>
            <p:cNvSpPr/>
            <p:nvPr/>
          </p:nvSpPr>
          <p:spPr>
            <a:xfrm>
              <a:off x="-21322300" y="3703775"/>
              <a:ext cx="294600" cy="293700"/>
            </a:xfrm>
            <a:custGeom>
              <a:avLst/>
              <a:gdLst/>
              <a:ahLst/>
              <a:cxnLst/>
              <a:rect l="l" t="t" r="r" b="b"/>
              <a:pathLst>
                <a:path w="11784" h="11748" extrusionOk="0">
                  <a:moveTo>
                    <a:pt x="6604" y="3797"/>
                  </a:moveTo>
                  <a:cubicBezTo>
                    <a:pt x="6773" y="3797"/>
                    <a:pt x="6905" y="3909"/>
                    <a:pt x="6931" y="4065"/>
                  </a:cubicBezTo>
                  <a:cubicBezTo>
                    <a:pt x="7026" y="4254"/>
                    <a:pt x="6900" y="4443"/>
                    <a:pt x="6711" y="4506"/>
                  </a:cubicBezTo>
                  <a:lnTo>
                    <a:pt x="6270" y="4664"/>
                  </a:lnTo>
                  <a:cubicBezTo>
                    <a:pt x="6018" y="4727"/>
                    <a:pt x="5955" y="5042"/>
                    <a:pt x="6112" y="5231"/>
                  </a:cubicBezTo>
                  <a:lnTo>
                    <a:pt x="6490" y="5640"/>
                  </a:lnTo>
                  <a:cubicBezTo>
                    <a:pt x="6575" y="5713"/>
                    <a:pt x="6674" y="5748"/>
                    <a:pt x="6767" y="5748"/>
                  </a:cubicBezTo>
                  <a:cubicBezTo>
                    <a:pt x="6916" y="5748"/>
                    <a:pt x="7050" y="5657"/>
                    <a:pt x="7089" y="5483"/>
                  </a:cubicBezTo>
                  <a:lnTo>
                    <a:pt x="7246" y="5042"/>
                  </a:lnTo>
                  <a:cubicBezTo>
                    <a:pt x="7321" y="4892"/>
                    <a:pt x="7455" y="4802"/>
                    <a:pt x="7586" y="4802"/>
                  </a:cubicBezTo>
                  <a:cubicBezTo>
                    <a:pt x="7620" y="4802"/>
                    <a:pt x="7655" y="4808"/>
                    <a:pt x="7687" y="4821"/>
                  </a:cubicBezTo>
                  <a:cubicBezTo>
                    <a:pt x="7908" y="4884"/>
                    <a:pt x="8002" y="5073"/>
                    <a:pt x="7971" y="5262"/>
                  </a:cubicBezTo>
                  <a:lnTo>
                    <a:pt x="7813" y="5703"/>
                  </a:lnTo>
                  <a:cubicBezTo>
                    <a:pt x="7655" y="6177"/>
                    <a:pt x="7212" y="6453"/>
                    <a:pt x="6764" y="6453"/>
                  </a:cubicBezTo>
                  <a:cubicBezTo>
                    <a:pt x="6498" y="6453"/>
                    <a:pt x="6229" y="6356"/>
                    <a:pt x="6018" y="6144"/>
                  </a:cubicBezTo>
                  <a:lnTo>
                    <a:pt x="5640" y="5766"/>
                  </a:lnTo>
                  <a:cubicBezTo>
                    <a:pt x="5073" y="5199"/>
                    <a:pt x="5293" y="4223"/>
                    <a:pt x="6081" y="3971"/>
                  </a:cubicBezTo>
                  <a:lnTo>
                    <a:pt x="6490" y="3813"/>
                  </a:lnTo>
                  <a:cubicBezTo>
                    <a:pt x="6529" y="3802"/>
                    <a:pt x="6567" y="3797"/>
                    <a:pt x="6604" y="3797"/>
                  </a:cubicBezTo>
                  <a:close/>
                  <a:moveTo>
                    <a:pt x="6900" y="1"/>
                  </a:moveTo>
                  <a:lnTo>
                    <a:pt x="6900" y="1"/>
                  </a:lnTo>
                  <a:cubicBezTo>
                    <a:pt x="6238" y="253"/>
                    <a:pt x="5608" y="600"/>
                    <a:pt x="5136" y="1104"/>
                  </a:cubicBezTo>
                  <a:cubicBezTo>
                    <a:pt x="3434" y="2805"/>
                    <a:pt x="3088" y="6176"/>
                    <a:pt x="3088" y="7657"/>
                  </a:cubicBezTo>
                  <a:cubicBezTo>
                    <a:pt x="2726" y="7476"/>
                    <a:pt x="2328" y="7387"/>
                    <a:pt x="1930" y="7387"/>
                  </a:cubicBezTo>
                  <a:cubicBezTo>
                    <a:pt x="1287" y="7387"/>
                    <a:pt x="644" y="7619"/>
                    <a:pt x="158" y="8066"/>
                  </a:cubicBezTo>
                  <a:cubicBezTo>
                    <a:pt x="0" y="8224"/>
                    <a:pt x="32" y="8539"/>
                    <a:pt x="252" y="8665"/>
                  </a:cubicBezTo>
                  <a:cubicBezTo>
                    <a:pt x="1449" y="9295"/>
                    <a:pt x="2489" y="10334"/>
                    <a:pt x="3119" y="11532"/>
                  </a:cubicBezTo>
                  <a:cubicBezTo>
                    <a:pt x="3191" y="11676"/>
                    <a:pt x="3304" y="11748"/>
                    <a:pt x="3429" y="11748"/>
                  </a:cubicBezTo>
                  <a:cubicBezTo>
                    <a:pt x="3523" y="11748"/>
                    <a:pt x="3623" y="11707"/>
                    <a:pt x="3718" y="11626"/>
                  </a:cubicBezTo>
                  <a:cubicBezTo>
                    <a:pt x="4505" y="10839"/>
                    <a:pt x="4663" y="9641"/>
                    <a:pt x="4127" y="8696"/>
                  </a:cubicBezTo>
                  <a:lnTo>
                    <a:pt x="4190" y="8696"/>
                  </a:lnTo>
                  <a:cubicBezTo>
                    <a:pt x="5640" y="8696"/>
                    <a:pt x="8979" y="8350"/>
                    <a:pt x="10680" y="6648"/>
                  </a:cubicBezTo>
                  <a:cubicBezTo>
                    <a:pt x="11184" y="6144"/>
                    <a:pt x="11531" y="5514"/>
                    <a:pt x="11783" y="4853"/>
                  </a:cubicBezTo>
                  <a:lnTo>
                    <a:pt x="11783" y="4853"/>
                  </a:lnTo>
                  <a:cubicBezTo>
                    <a:pt x="11374" y="4979"/>
                    <a:pt x="11027" y="5042"/>
                    <a:pt x="10649" y="5042"/>
                  </a:cubicBezTo>
                  <a:cubicBezTo>
                    <a:pt x="9578" y="5042"/>
                    <a:pt x="8601" y="4664"/>
                    <a:pt x="7876" y="3908"/>
                  </a:cubicBezTo>
                  <a:cubicBezTo>
                    <a:pt x="6805" y="2836"/>
                    <a:pt x="6490" y="1356"/>
                    <a:pt x="69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7" name="Google Shape;7727;p74"/>
          <p:cNvGrpSpPr/>
          <p:nvPr/>
        </p:nvGrpSpPr>
        <p:grpSpPr>
          <a:xfrm>
            <a:off x="748263" y="2810244"/>
            <a:ext cx="453980" cy="422540"/>
            <a:chOff x="-21322300" y="4077125"/>
            <a:chExt cx="307200" cy="285925"/>
          </a:xfrm>
        </p:grpSpPr>
        <p:sp>
          <p:nvSpPr>
            <p:cNvPr id="7728" name="Google Shape;7728;p74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74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74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74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74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74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74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74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74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74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74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74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0" name="Google Shape;7740;p74"/>
          <p:cNvGrpSpPr/>
          <p:nvPr/>
        </p:nvGrpSpPr>
        <p:grpSpPr>
          <a:xfrm>
            <a:off x="3525440" y="1689128"/>
            <a:ext cx="451653" cy="450212"/>
            <a:chOff x="-19394200" y="3333800"/>
            <a:chExt cx="305625" cy="304650"/>
          </a:xfrm>
        </p:grpSpPr>
        <p:sp>
          <p:nvSpPr>
            <p:cNvPr id="7741" name="Google Shape;7741;p74"/>
            <p:cNvSpPr/>
            <p:nvPr/>
          </p:nvSpPr>
          <p:spPr>
            <a:xfrm>
              <a:off x="-19206750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1" y="1"/>
                  </a:moveTo>
                  <a:cubicBezTo>
                    <a:pt x="158" y="190"/>
                    <a:pt x="284" y="442"/>
                    <a:pt x="316" y="725"/>
                  </a:cubicBezTo>
                  <a:lnTo>
                    <a:pt x="2836" y="725"/>
                  </a:lnTo>
                  <a:cubicBezTo>
                    <a:pt x="3309" y="725"/>
                    <a:pt x="3309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74"/>
            <p:cNvSpPr/>
            <p:nvPr/>
          </p:nvSpPr>
          <p:spPr>
            <a:xfrm>
              <a:off x="-19205950" y="3532875"/>
              <a:ext cx="64600" cy="17350"/>
            </a:xfrm>
            <a:custGeom>
              <a:avLst/>
              <a:gdLst/>
              <a:ahLst/>
              <a:cxnLst/>
              <a:rect l="l" t="t" r="r" b="b"/>
              <a:pathLst>
                <a:path w="2584" h="694" extrusionOk="0">
                  <a:moveTo>
                    <a:pt x="315" y="0"/>
                  </a:moveTo>
                  <a:cubicBezTo>
                    <a:pt x="252" y="252"/>
                    <a:pt x="126" y="504"/>
                    <a:pt x="0" y="693"/>
                  </a:cubicBezTo>
                  <a:lnTo>
                    <a:pt x="2111" y="693"/>
                  </a:lnTo>
                  <a:cubicBezTo>
                    <a:pt x="2583" y="693"/>
                    <a:pt x="2583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74"/>
            <p:cNvSpPr/>
            <p:nvPr/>
          </p:nvSpPr>
          <p:spPr>
            <a:xfrm>
              <a:off x="-19323325" y="3568325"/>
              <a:ext cx="163850" cy="17350"/>
            </a:xfrm>
            <a:custGeom>
              <a:avLst/>
              <a:gdLst/>
              <a:ahLst/>
              <a:cxnLst/>
              <a:rect l="l" t="t" r="r" b="b"/>
              <a:pathLst>
                <a:path w="6554" h="694" extrusionOk="0">
                  <a:moveTo>
                    <a:pt x="379" y="0"/>
                  </a:moveTo>
                  <a:cubicBezTo>
                    <a:pt x="221" y="0"/>
                    <a:pt x="95" y="95"/>
                    <a:pt x="32" y="252"/>
                  </a:cubicBezTo>
                  <a:cubicBezTo>
                    <a:pt x="1" y="410"/>
                    <a:pt x="95" y="693"/>
                    <a:pt x="379" y="693"/>
                  </a:cubicBezTo>
                  <a:lnTo>
                    <a:pt x="6081" y="693"/>
                  </a:lnTo>
                  <a:cubicBezTo>
                    <a:pt x="6554" y="693"/>
                    <a:pt x="6554" y="0"/>
                    <a:pt x="60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74"/>
            <p:cNvSpPr/>
            <p:nvPr/>
          </p:nvSpPr>
          <p:spPr>
            <a:xfrm>
              <a:off x="-19343000" y="3460400"/>
              <a:ext cx="201650" cy="18150"/>
            </a:xfrm>
            <a:custGeom>
              <a:avLst/>
              <a:gdLst/>
              <a:ahLst/>
              <a:cxnLst/>
              <a:rect l="l" t="t" r="r" b="b"/>
              <a:pathLst>
                <a:path w="8066" h="726" extrusionOk="0">
                  <a:moveTo>
                    <a:pt x="473" y="1"/>
                  </a:moveTo>
                  <a:cubicBezTo>
                    <a:pt x="0" y="1"/>
                    <a:pt x="0" y="726"/>
                    <a:pt x="473" y="726"/>
                  </a:cubicBezTo>
                  <a:lnTo>
                    <a:pt x="7593" y="726"/>
                  </a:lnTo>
                  <a:cubicBezTo>
                    <a:pt x="8065" y="726"/>
                    <a:pt x="8065" y="1"/>
                    <a:pt x="75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74"/>
            <p:cNvSpPr/>
            <p:nvPr/>
          </p:nvSpPr>
          <p:spPr>
            <a:xfrm>
              <a:off x="-19361125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473" y="1"/>
                  </a:moveTo>
                  <a:cubicBezTo>
                    <a:pt x="1" y="1"/>
                    <a:pt x="1" y="725"/>
                    <a:pt x="473" y="725"/>
                  </a:cubicBezTo>
                  <a:lnTo>
                    <a:pt x="2994" y="725"/>
                  </a:lnTo>
                  <a:cubicBezTo>
                    <a:pt x="3025" y="473"/>
                    <a:pt x="3151" y="253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74"/>
            <p:cNvSpPr/>
            <p:nvPr/>
          </p:nvSpPr>
          <p:spPr>
            <a:xfrm>
              <a:off x="-19305200" y="3603750"/>
              <a:ext cx="124475" cy="34700"/>
            </a:xfrm>
            <a:custGeom>
              <a:avLst/>
              <a:gdLst/>
              <a:ahLst/>
              <a:cxnLst/>
              <a:rect l="l" t="t" r="r" b="b"/>
              <a:pathLst>
                <a:path w="4979" h="1388" extrusionOk="0">
                  <a:moveTo>
                    <a:pt x="95" y="1"/>
                  </a:moveTo>
                  <a:cubicBezTo>
                    <a:pt x="63" y="95"/>
                    <a:pt x="0" y="221"/>
                    <a:pt x="0" y="347"/>
                  </a:cubicBezTo>
                  <a:cubicBezTo>
                    <a:pt x="0" y="946"/>
                    <a:pt x="473" y="1387"/>
                    <a:pt x="1072" y="1387"/>
                  </a:cubicBezTo>
                  <a:lnTo>
                    <a:pt x="3907" y="1387"/>
                  </a:lnTo>
                  <a:cubicBezTo>
                    <a:pt x="4506" y="1387"/>
                    <a:pt x="4978" y="946"/>
                    <a:pt x="4978" y="347"/>
                  </a:cubicBezTo>
                  <a:cubicBezTo>
                    <a:pt x="4978" y="221"/>
                    <a:pt x="4947" y="95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74"/>
            <p:cNvSpPr/>
            <p:nvPr/>
          </p:nvSpPr>
          <p:spPr>
            <a:xfrm>
              <a:off x="-19269750" y="3495850"/>
              <a:ext cx="54350" cy="53575"/>
            </a:xfrm>
            <a:custGeom>
              <a:avLst/>
              <a:gdLst/>
              <a:ahLst/>
              <a:cxnLst/>
              <a:rect l="l" t="t" r="r" b="b"/>
              <a:pathLst>
                <a:path w="2174" h="2143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1670" y="2143"/>
                    <a:pt x="2142" y="1670"/>
                    <a:pt x="2142" y="1072"/>
                  </a:cubicBezTo>
                  <a:cubicBezTo>
                    <a:pt x="2174" y="536"/>
                    <a:pt x="167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74"/>
            <p:cNvSpPr/>
            <p:nvPr/>
          </p:nvSpPr>
          <p:spPr>
            <a:xfrm>
              <a:off x="-19394200" y="3333800"/>
              <a:ext cx="305625" cy="107725"/>
            </a:xfrm>
            <a:custGeom>
              <a:avLst/>
              <a:gdLst/>
              <a:ahLst/>
              <a:cxnLst/>
              <a:rect l="l" t="t" r="r" b="b"/>
              <a:pathLst>
                <a:path w="12225" h="4309" extrusionOk="0">
                  <a:moveTo>
                    <a:pt x="8916" y="1"/>
                  </a:moveTo>
                  <a:cubicBezTo>
                    <a:pt x="8830" y="1"/>
                    <a:pt x="8743" y="40"/>
                    <a:pt x="8664" y="119"/>
                  </a:cubicBezTo>
                  <a:cubicBezTo>
                    <a:pt x="8507" y="276"/>
                    <a:pt x="8507" y="465"/>
                    <a:pt x="8664" y="623"/>
                  </a:cubicBezTo>
                  <a:lnTo>
                    <a:pt x="9483" y="1442"/>
                  </a:lnTo>
                  <a:lnTo>
                    <a:pt x="347" y="1442"/>
                  </a:lnTo>
                  <a:cubicBezTo>
                    <a:pt x="158" y="1442"/>
                    <a:pt x="0" y="1599"/>
                    <a:pt x="0" y="1820"/>
                  </a:cubicBezTo>
                  <a:cubicBezTo>
                    <a:pt x="0" y="2009"/>
                    <a:pt x="158" y="2166"/>
                    <a:pt x="347" y="2166"/>
                  </a:cubicBezTo>
                  <a:lnTo>
                    <a:pt x="1639" y="2166"/>
                  </a:lnTo>
                  <a:lnTo>
                    <a:pt x="819" y="2986"/>
                  </a:lnTo>
                  <a:cubicBezTo>
                    <a:pt x="662" y="3143"/>
                    <a:pt x="662" y="3332"/>
                    <a:pt x="819" y="3490"/>
                  </a:cubicBezTo>
                  <a:cubicBezTo>
                    <a:pt x="898" y="3568"/>
                    <a:pt x="985" y="3608"/>
                    <a:pt x="1072" y="3608"/>
                  </a:cubicBezTo>
                  <a:cubicBezTo>
                    <a:pt x="1158" y="3608"/>
                    <a:pt x="1245" y="3568"/>
                    <a:pt x="1324" y="3490"/>
                  </a:cubicBezTo>
                  <a:lnTo>
                    <a:pt x="2678" y="2166"/>
                  </a:lnTo>
                  <a:lnTo>
                    <a:pt x="5734" y="2166"/>
                  </a:lnTo>
                  <a:lnTo>
                    <a:pt x="5734" y="2923"/>
                  </a:lnTo>
                  <a:lnTo>
                    <a:pt x="3970" y="2923"/>
                  </a:lnTo>
                  <a:cubicBezTo>
                    <a:pt x="3371" y="2923"/>
                    <a:pt x="2899" y="3395"/>
                    <a:pt x="2899" y="3962"/>
                  </a:cubicBezTo>
                  <a:cubicBezTo>
                    <a:pt x="2899" y="4088"/>
                    <a:pt x="2930" y="4214"/>
                    <a:pt x="2993" y="4309"/>
                  </a:cubicBezTo>
                  <a:lnTo>
                    <a:pt x="9294" y="4309"/>
                  </a:lnTo>
                  <a:cubicBezTo>
                    <a:pt x="9326" y="4214"/>
                    <a:pt x="9357" y="4088"/>
                    <a:pt x="9357" y="3962"/>
                  </a:cubicBezTo>
                  <a:cubicBezTo>
                    <a:pt x="9357" y="3395"/>
                    <a:pt x="8885" y="2923"/>
                    <a:pt x="8286" y="2923"/>
                  </a:cubicBezTo>
                  <a:lnTo>
                    <a:pt x="6522" y="2923"/>
                  </a:lnTo>
                  <a:lnTo>
                    <a:pt x="6522" y="2166"/>
                  </a:lnTo>
                  <a:lnTo>
                    <a:pt x="11878" y="2166"/>
                  </a:lnTo>
                  <a:cubicBezTo>
                    <a:pt x="12067" y="2166"/>
                    <a:pt x="12224" y="2009"/>
                    <a:pt x="12224" y="1820"/>
                  </a:cubicBezTo>
                  <a:cubicBezTo>
                    <a:pt x="12224" y="1599"/>
                    <a:pt x="12004" y="1442"/>
                    <a:pt x="11815" y="1442"/>
                  </a:cubicBezTo>
                  <a:lnTo>
                    <a:pt x="10492" y="1442"/>
                  </a:lnTo>
                  <a:lnTo>
                    <a:pt x="9168" y="119"/>
                  </a:lnTo>
                  <a:cubicBezTo>
                    <a:pt x="9090" y="40"/>
                    <a:pt x="9003" y="1"/>
                    <a:pt x="89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74"/>
            <p:cNvSpPr/>
            <p:nvPr/>
          </p:nvSpPr>
          <p:spPr>
            <a:xfrm>
              <a:off x="-19341425" y="3532875"/>
              <a:ext cx="63025" cy="17350"/>
            </a:xfrm>
            <a:custGeom>
              <a:avLst/>
              <a:gdLst/>
              <a:ahLst/>
              <a:cxnLst/>
              <a:rect l="l" t="t" r="r" b="b"/>
              <a:pathLst>
                <a:path w="2521" h="694" extrusionOk="0">
                  <a:moveTo>
                    <a:pt x="410" y="0"/>
                  </a:moveTo>
                  <a:cubicBezTo>
                    <a:pt x="221" y="0"/>
                    <a:pt x="32" y="158"/>
                    <a:pt x="32" y="252"/>
                  </a:cubicBezTo>
                  <a:cubicBezTo>
                    <a:pt x="0" y="410"/>
                    <a:pt x="126" y="693"/>
                    <a:pt x="410" y="693"/>
                  </a:cubicBezTo>
                  <a:lnTo>
                    <a:pt x="2521" y="693"/>
                  </a:lnTo>
                  <a:cubicBezTo>
                    <a:pt x="2363" y="473"/>
                    <a:pt x="2237" y="221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0" name="Google Shape;7750;p74"/>
          <p:cNvGrpSpPr/>
          <p:nvPr/>
        </p:nvGrpSpPr>
        <p:grpSpPr>
          <a:xfrm>
            <a:off x="3524276" y="2243580"/>
            <a:ext cx="453980" cy="449325"/>
            <a:chOff x="-19396575" y="3708500"/>
            <a:chExt cx="307200" cy="304050"/>
          </a:xfrm>
        </p:grpSpPr>
        <p:sp>
          <p:nvSpPr>
            <p:cNvPr id="7751" name="Google Shape;7751;p74"/>
            <p:cNvSpPr/>
            <p:nvPr/>
          </p:nvSpPr>
          <p:spPr>
            <a:xfrm>
              <a:off x="-19215425" y="3708500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19" y="1"/>
                  </a:moveTo>
                  <a:cubicBezTo>
                    <a:pt x="631" y="1"/>
                    <a:pt x="1" y="631"/>
                    <a:pt x="1" y="1419"/>
                  </a:cubicBezTo>
                  <a:cubicBezTo>
                    <a:pt x="1" y="2206"/>
                    <a:pt x="631" y="2836"/>
                    <a:pt x="1419" y="2836"/>
                  </a:cubicBezTo>
                  <a:cubicBezTo>
                    <a:pt x="2206" y="2836"/>
                    <a:pt x="2836" y="2206"/>
                    <a:pt x="2836" y="1419"/>
                  </a:cubicBezTo>
                  <a:cubicBezTo>
                    <a:pt x="2836" y="631"/>
                    <a:pt x="2175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74"/>
            <p:cNvSpPr/>
            <p:nvPr/>
          </p:nvSpPr>
          <p:spPr>
            <a:xfrm>
              <a:off x="-19396575" y="3773100"/>
              <a:ext cx="277275" cy="239450"/>
            </a:xfrm>
            <a:custGeom>
              <a:avLst/>
              <a:gdLst/>
              <a:ahLst/>
              <a:cxnLst/>
              <a:rect l="l" t="t" r="r" b="b"/>
              <a:pathLst>
                <a:path w="11091" h="9578" extrusionOk="0">
                  <a:moveTo>
                    <a:pt x="5073" y="6207"/>
                  </a:moveTo>
                  <a:lnTo>
                    <a:pt x="5073" y="6774"/>
                  </a:lnTo>
                  <a:lnTo>
                    <a:pt x="4380" y="6774"/>
                  </a:lnTo>
                  <a:lnTo>
                    <a:pt x="5073" y="6207"/>
                  </a:lnTo>
                  <a:close/>
                  <a:moveTo>
                    <a:pt x="6806" y="0"/>
                  </a:moveTo>
                  <a:lnTo>
                    <a:pt x="6806" y="0"/>
                  </a:lnTo>
                  <a:cubicBezTo>
                    <a:pt x="6711" y="662"/>
                    <a:pt x="6900" y="1355"/>
                    <a:pt x="7373" y="1891"/>
                  </a:cubicBezTo>
                  <a:lnTo>
                    <a:pt x="8759" y="3371"/>
                  </a:lnTo>
                  <a:cubicBezTo>
                    <a:pt x="8917" y="3623"/>
                    <a:pt x="8759" y="3938"/>
                    <a:pt x="8444" y="3938"/>
                  </a:cubicBezTo>
                  <a:lnTo>
                    <a:pt x="7814" y="3938"/>
                  </a:lnTo>
                  <a:cubicBezTo>
                    <a:pt x="7499" y="2552"/>
                    <a:pt x="6459" y="1450"/>
                    <a:pt x="5136" y="1166"/>
                  </a:cubicBezTo>
                  <a:cubicBezTo>
                    <a:pt x="4862" y="1101"/>
                    <a:pt x="4592" y="1070"/>
                    <a:pt x="4326" y="1070"/>
                  </a:cubicBezTo>
                  <a:cubicBezTo>
                    <a:pt x="3557" y="1070"/>
                    <a:pt x="2831" y="1335"/>
                    <a:pt x="2175" y="1828"/>
                  </a:cubicBezTo>
                  <a:cubicBezTo>
                    <a:pt x="1419" y="2426"/>
                    <a:pt x="946" y="3245"/>
                    <a:pt x="851" y="4159"/>
                  </a:cubicBezTo>
                  <a:cubicBezTo>
                    <a:pt x="1135" y="4001"/>
                    <a:pt x="1513" y="3907"/>
                    <a:pt x="1860" y="3907"/>
                  </a:cubicBezTo>
                  <a:lnTo>
                    <a:pt x="2238" y="3907"/>
                  </a:lnTo>
                  <a:cubicBezTo>
                    <a:pt x="2427" y="3088"/>
                    <a:pt x="3120" y="2489"/>
                    <a:pt x="4002" y="2489"/>
                  </a:cubicBezTo>
                  <a:lnTo>
                    <a:pt x="4695" y="2489"/>
                  </a:lnTo>
                  <a:cubicBezTo>
                    <a:pt x="4884" y="2489"/>
                    <a:pt x="5042" y="2647"/>
                    <a:pt x="5042" y="2867"/>
                  </a:cubicBezTo>
                  <a:cubicBezTo>
                    <a:pt x="5042" y="3056"/>
                    <a:pt x="4884" y="3214"/>
                    <a:pt x="4695" y="3214"/>
                  </a:cubicBezTo>
                  <a:lnTo>
                    <a:pt x="4002" y="3214"/>
                  </a:lnTo>
                  <a:cubicBezTo>
                    <a:pt x="3498" y="3214"/>
                    <a:pt x="3120" y="3529"/>
                    <a:pt x="2962" y="3907"/>
                  </a:cubicBezTo>
                  <a:lnTo>
                    <a:pt x="5420" y="3907"/>
                  </a:lnTo>
                  <a:cubicBezTo>
                    <a:pt x="5609" y="3907"/>
                    <a:pt x="5766" y="4064"/>
                    <a:pt x="5766" y="4285"/>
                  </a:cubicBezTo>
                  <a:cubicBezTo>
                    <a:pt x="5766" y="4474"/>
                    <a:pt x="5609" y="4632"/>
                    <a:pt x="5420" y="4632"/>
                  </a:cubicBezTo>
                  <a:lnTo>
                    <a:pt x="1828" y="4632"/>
                  </a:lnTo>
                  <a:cubicBezTo>
                    <a:pt x="883" y="4632"/>
                    <a:pt x="1" y="5388"/>
                    <a:pt x="64" y="6427"/>
                  </a:cubicBezTo>
                  <a:cubicBezTo>
                    <a:pt x="84" y="6633"/>
                    <a:pt x="239" y="6745"/>
                    <a:pt x="397" y="6745"/>
                  </a:cubicBezTo>
                  <a:cubicBezTo>
                    <a:pt x="481" y="6745"/>
                    <a:pt x="565" y="6713"/>
                    <a:pt x="631" y="6648"/>
                  </a:cubicBezTo>
                  <a:cubicBezTo>
                    <a:pt x="1041" y="6238"/>
                    <a:pt x="1576" y="6049"/>
                    <a:pt x="2143" y="6049"/>
                  </a:cubicBezTo>
                  <a:lnTo>
                    <a:pt x="4096" y="6049"/>
                  </a:lnTo>
                  <a:lnTo>
                    <a:pt x="3025" y="6837"/>
                  </a:lnTo>
                  <a:cubicBezTo>
                    <a:pt x="2773" y="7026"/>
                    <a:pt x="2931" y="7467"/>
                    <a:pt x="3246" y="7467"/>
                  </a:cubicBezTo>
                  <a:lnTo>
                    <a:pt x="5010" y="7467"/>
                  </a:lnTo>
                  <a:lnTo>
                    <a:pt x="5010" y="9231"/>
                  </a:lnTo>
                  <a:cubicBezTo>
                    <a:pt x="5010" y="9420"/>
                    <a:pt x="5168" y="9578"/>
                    <a:pt x="5357" y="9578"/>
                  </a:cubicBezTo>
                  <a:cubicBezTo>
                    <a:pt x="5577" y="9578"/>
                    <a:pt x="5735" y="9420"/>
                    <a:pt x="5735" y="9231"/>
                  </a:cubicBezTo>
                  <a:lnTo>
                    <a:pt x="5735" y="7467"/>
                  </a:lnTo>
                  <a:lnTo>
                    <a:pt x="6428" y="7467"/>
                  </a:lnTo>
                  <a:lnTo>
                    <a:pt x="6428" y="7814"/>
                  </a:lnTo>
                  <a:cubicBezTo>
                    <a:pt x="6428" y="8003"/>
                    <a:pt x="6585" y="8160"/>
                    <a:pt x="6774" y="8160"/>
                  </a:cubicBezTo>
                  <a:cubicBezTo>
                    <a:pt x="6995" y="8160"/>
                    <a:pt x="7152" y="8003"/>
                    <a:pt x="7152" y="7814"/>
                  </a:cubicBezTo>
                  <a:lnTo>
                    <a:pt x="7152" y="7120"/>
                  </a:lnTo>
                  <a:cubicBezTo>
                    <a:pt x="7152" y="6900"/>
                    <a:pt x="6995" y="6774"/>
                    <a:pt x="6774" y="6774"/>
                  </a:cubicBezTo>
                  <a:lnTo>
                    <a:pt x="5735" y="6774"/>
                  </a:lnTo>
                  <a:lnTo>
                    <a:pt x="5735" y="6049"/>
                  </a:lnTo>
                  <a:lnTo>
                    <a:pt x="8413" y="6049"/>
                  </a:lnTo>
                  <a:cubicBezTo>
                    <a:pt x="9295" y="6049"/>
                    <a:pt x="10177" y="5545"/>
                    <a:pt x="10587" y="4726"/>
                  </a:cubicBezTo>
                  <a:cubicBezTo>
                    <a:pt x="11091" y="3781"/>
                    <a:pt x="10902" y="2584"/>
                    <a:pt x="10208" y="1828"/>
                  </a:cubicBezTo>
                  <a:lnTo>
                    <a:pt x="9389" y="882"/>
                  </a:lnTo>
                  <a:cubicBezTo>
                    <a:pt x="9137" y="977"/>
                    <a:pt x="8917" y="1008"/>
                    <a:pt x="8633" y="1008"/>
                  </a:cubicBezTo>
                  <a:cubicBezTo>
                    <a:pt x="7846" y="1008"/>
                    <a:pt x="7184" y="567"/>
                    <a:pt x="68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74"/>
            <p:cNvSpPr/>
            <p:nvPr/>
          </p:nvSpPr>
          <p:spPr>
            <a:xfrm>
              <a:off x="-19140600" y="3727425"/>
              <a:ext cx="51225" cy="70550"/>
            </a:xfrm>
            <a:custGeom>
              <a:avLst/>
              <a:gdLst/>
              <a:ahLst/>
              <a:cxnLst/>
              <a:rect l="l" t="t" r="r" b="b"/>
              <a:pathLst>
                <a:path w="2049" h="2822" extrusionOk="0">
                  <a:moveTo>
                    <a:pt x="442" y="0"/>
                  </a:moveTo>
                  <a:lnTo>
                    <a:pt x="442" y="0"/>
                  </a:lnTo>
                  <a:cubicBezTo>
                    <a:pt x="505" y="252"/>
                    <a:pt x="568" y="441"/>
                    <a:pt x="568" y="725"/>
                  </a:cubicBezTo>
                  <a:cubicBezTo>
                    <a:pt x="568" y="1260"/>
                    <a:pt x="316" y="1764"/>
                    <a:pt x="1" y="2142"/>
                  </a:cubicBezTo>
                  <a:cubicBezTo>
                    <a:pt x="505" y="2174"/>
                    <a:pt x="1041" y="2363"/>
                    <a:pt x="1419" y="2709"/>
                  </a:cubicBezTo>
                  <a:cubicBezTo>
                    <a:pt x="1503" y="2793"/>
                    <a:pt x="1601" y="2821"/>
                    <a:pt x="1694" y="2821"/>
                  </a:cubicBezTo>
                  <a:cubicBezTo>
                    <a:pt x="1741" y="2821"/>
                    <a:pt x="1786" y="2814"/>
                    <a:pt x="1828" y="2804"/>
                  </a:cubicBezTo>
                  <a:cubicBezTo>
                    <a:pt x="1923" y="2741"/>
                    <a:pt x="2049" y="2615"/>
                    <a:pt x="2049" y="2489"/>
                  </a:cubicBezTo>
                  <a:lnTo>
                    <a:pt x="2049" y="1764"/>
                  </a:lnTo>
                  <a:cubicBezTo>
                    <a:pt x="2017" y="882"/>
                    <a:pt x="1293" y="126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4" name="Google Shape;7754;p74"/>
          <p:cNvGrpSpPr/>
          <p:nvPr/>
        </p:nvGrpSpPr>
        <p:grpSpPr>
          <a:xfrm>
            <a:off x="3518457" y="2796461"/>
            <a:ext cx="465618" cy="450101"/>
            <a:chOff x="-19394200" y="4084200"/>
            <a:chExt cx="315075" cy="304575"/>
          </a:xfrm>
        </p:grpSpPr>
        <p:sp>
          <p:nvSpPr>
            <p:cNvPr id="7755" name="Google Shape;7755;p74"/>
            <p:cNvSpPr/>
            <p:nvPr/>
          </p:nvSpPr>
          <p:spPr>
            <a:xfrm>
              <a:off x="-19185475" y="4234650"/>
              <a:ext cx="40175" cy="28375"/>
            </a:xfrm>
            <a:custGeom>
              <a:avLst/>
              <a:gdLst/>
              <a:ahLst/>
              <a:cxnLst/>
              <a:rect l="l" t="t" r="r" b="b"/>
              <a:pathLst>
                <a:path w="1607" h="1135" extrusionOk="0">
                  <a:moveTo>
                    <a:pt x="1134" y="0"/>
                  </a:moveTo>
                  <a:lnTo>
                    <a:pt x="0" y="1134"/>
                  </a:lnTo>
                  <a:lnTo>
                    <a:pt x="1607" y="1134"/>
                  </a:lnTo>
                  <a:cubicBezTo>
                    <a:pt x="1575" y="756"/>
                    <a:pt x="1418" y="347"/>
                    <a:pt x="11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74"/>
            <p:cNvSpPr/>
            <p:nvPr/>
          </p:nvSpPr>
          <p:spPr>
            <a:xfrm>
              <a:off x="-1924455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134" y="0"/>
                  </a:moveTo>
                  <a:lnTo>
                    <a:pt x="0" y="1134"/>
                  </a:lnTo>
                  <a:cubicBezTo>
                    <a:pt x="315" y="1386"/>
                    <a:pt x="693" y="1512"/>
                    <a:pt x="1134" y="1575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74"/>
            <p:cNvSpPr/>
            <p:nvPr/>
          </p:nvSpPr>
          <p:spPr>
            <a:xfrm>
              <a:off x="-19280000" y="4201050"/>
              <a:ext cx="200875" cy="187725"/>
            </a:xfrm>
            <a:custGeom>
              <a:avLst/>
              <a:gdLst/>
              <a:ahLst/>
              <a:cxnLst/>
              <a:rect l="l" t="t" r="r" b="b"/>
              <a:pathLst>
                <a:path w="8035" h="7509" extrusionOk="0">
                  <a:moveTo>
                    <a:pt x="6410" y="1"/>
                  </a:moveTo>
                  <a:cubicBezTo>
                    <a:pt x="6316" y="1"/>
                    <a:pt x="6219" y="40"/>
                    <a:pt x="6144" y="115"/>
                  </a:cubicBezTo>
                  <a:lnTo>
                    <a:pt x="5388" y="872"/>
                  </a:lnTo>
                  <a:cubicBezTo>
                    <a:pt x="6459" y="2195"/>
                    <a:pt x="6302" y="4022"/>
                    <a:pt x="5136" y="5125"/>
                  </a:cubicBezTo>
                  <a:cubicBezTo>
                    <a:pt x="4533" y="5728"/>
                    <a:pt x="3723" y="6057"/>
                    <a:pt x="2891" y="6057"/>
                  </a:cubicBezTo>
                  <a:cubicBezTo>
                    <a:pt x="2201" y="6057"/>
                    <a:pt x="1497" y="5831"/>
                    <a:pt x="883" y="5345"/>
                  </a:cubicBezTo>
                  <a:lnTo>
                    <a:pt x="158" y="6101"/>
                  </a:lnTo>
                  <a:cubicBezTo>
                    <a:pt x="1" y="6259"/>
                    <a:pt x="1" y="6479"/>
                    <a:pt x="190" y="6637"/>
                  </a:cubicBezTo>
                  <a:cubicBezTo>
                    <a:pt x="991" y="7209"/>
                    <a:pt x="1954" y="7509"/>
                    <a:pt x="2924" y="7509"/>
                  </a:cubicBezTo>
                  <a:cubicBezTo>
                    <a:pt x="4090" y="7509"/>
                    <a:pt x="5264" y="7076"/>
                    <a:pt x="6176" y="6164"/>
                  </a:cubicBezTo>
                  <a:cubicBezTo>
                    <a:pt x="7877" y="4463"/>
                    <a:pt x="8034" y="2006"/>
                    <a:pt x="6680" y="147"/>
                  </a:cubicBezTo>
                  <a:cubicBezTo>
                    <a:pt x="6614" y="48"/>
                    <a:pt x="6513" y="1"/>
                    <a:pt x="6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74"/>
            <p:cNvSpPr/>
            <p:nvPr/>
          </p:nvSpPr>
          <p:spPr>
            <a:xfrm>
              <a:off x="-1919730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" y="0"/>
                  </a:moveTo>
                  <a:lnTo>
                    <a:pt x="1" y="1575"/>
                  </a:lnTo>
                  <a:cubicBezTo>
                    <a:pt x="379" y="1512"/>
                    <a:pt x="788" y="1386"/>
                    <a:pt x="1135" y="1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74"/>
            <p:cNvSpPr/>
            <p:nvPr/>
          </p:nvSpPr>
          <p:spPr>
            <a:xfrm>
              <a:off x="-19394200" y="4084200"/>
              <a:ext cx="252850" cy="303275"/>
            </a:xfrm>
            <a:custGeom>
              <a:avLst/>
              <a:gdLst/>
              <a:ahLst/>
              <a:cxnLst/>
              <a:rect l="l" t="t" r="r" b="b"/>
              <a:pathLst>
                <a:path w="10114" h="12131" extrusionOk="0">
                  <a:moveTo>
                    <a:pt x="3938" y="1"/>
                  </a:moveTo>
                  <a:cubicBezTo>
                    <a:pt x="3718" y="1"/>
                    <a:pt x="3560" y="158"/>
                    <a:pt x="3560" y="347"/>
                  </a:cubicBezTo>
                  <a:cubicBezTo>
                    <a:pt x="3560" y="536"/>
                    <a:pt x="3718" y="694"/>
                    <a:pt x="3938" y="694"/>
                  </a:cubicBezTo>
                  <a:cubicBezTo>
                    <a:pt x="4411" y="694"/>
                    <a:pt x="4789" y="1040"/>
                    <a:pt x="4947" y="1481"/>
                  </a:cubicBezTo>
                  <a:cubicBezTo>
                    <a:pt x="2206" y="1670"/>
                    <a:pt x="0" y="4002"/>
                    <a:pt x="0" y="6806"/>
                  </a:cubicBezTo>
                  <a:cubicBezTo>
                    <a:pt x="0" y="9389"/>
                    <a:pt x="1922" y="11815"/>
                    <a:pt x="4758" y="12130"/>
                  </a:cubicBezTo>
                  <a:cubicBezTo>
                    <a:pt x="4411" y="11910"/>
                    <a:pt x="4033" y="11658"/>
                    <a:pt x="3718" y="11342"/>
                  </a:cubicBezTo>
                  <a:cubicBezTo>
                    <a:pt x="3560" y="11185"/>
                    <a:pt x="3560" y="10964"/>
                    <a:pt x="3718" y="10807"/>
                  </a:cubicBezTo>
                  <a:lnTo>
                    <a:pt x="10113" y="4411"/>
                  </a:lnTo>
                  <a:cubicBezTo>
                    <a:pt x="9231" y="2710"/>
                    <a:pt x="7593" y="1607"/>
                    <a:pt x="5671" y="1481"/>
                  </a:cubicBezTo>
                  <a:cubicBezTo>
                    <a:pt x="5514" y="662"/>
                    <a:pt x="4789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74"/>
            <p:cNvSpPr/>
            <p:nvPr/>
          </p:nvSpPr>
          <p:spPr>
            <a:xfrm>
              <a:off x="-19185475" y="4281100"/>
              <a:ext cx="40175" cy="28400"/>
            </a:xfrm>
            <a:custGeom>
              <a:avLst/>
              <a:gdLst/>
              <a:ahLst/>
              <a:cxnLst/>
              <a:rect l="l" t="t" r="r" b="b"/>
              <a:pathLst>
                <a:path w="1607" h="1136" extrusionOk="0">
                  <a:moveTo>
                    <a:pt x="0" y="1"/>
                  </a:moveTo>
                  <a:lnTo>
                    <a:pt x="1134" y="1135"/>
                  </a:lnTo>
                  <a:cubicBezTo>
                    <a:pt x="1418" y="820"/>
                    <a:pt x="1575" y="41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1" name="Google Shape;7761;p74"/>
          <p:cNvGrpSpPr/>
          <p:nvPr/>
        </p:nvGrpSpPr>
        <p:grpSpPr>
          <a:xfrm>
            <a:off x="6324167" y="1689001"/>
            <a:ext cx="400447" cy="450470"/>
            <a:chOff x="-17526750" y="3309200"/>
            <a:chExt cx="270975" cy="304825"/>
          </a:xfrm>
        </p:grpSpPr>
        <p:sp>
          <p:nvSpPr>
            <p:cNvPr id="7762" name="Google Shape;7762;p74"/>
            <p:cNvSpPr/>
            <p:nvPr/>
          </p:nvSpPr>
          <p:spPr>
            <a:xfrm>
              <a:off x="-17507050" y="3452525"/>
              <a:ext cx="232375" cy="161500"/>
            </a:xfrm>
            <a:custGeom>
              <a:avLst/>
              <a:gdLst/>
              <a:ahLst/>
              <a:cxnLst/>
              <a:rect l="l" t="t" r="r" b="b"/>
              <a:pathLst>
                <a:path w="9295" h="6460" extrusionOk="0">
                  <a:moveTo>
                    <a:pt x="1765" y="725"/>
                  </a:moveTo>
                  <a:cubicBezTo>
                    <a:pt x="1954" y="725"/>
                    <a:pt x="2111" y="883"/>
                    <a:pt x="2111" y="1072"/>
                  </a:cubicBezTo>
                  <a:cubicBezTo>
                    <a:pt x="2111" y="1261"/>
                    <a:pt x="1954" y="1419"/>
                    <a:pt x="1765" y="1419"/>
                  </a:cubicBezTo>
                  <a:cubicBezTo>
                    <a:pt x="1575" y="1419"/>
                    <a:pt x="1418" y="1261"/>
                    <a:pt x="1418" y="1072"/>
                  </a:cubicBezTo>
                  <a:cubicBezTo>
                    <a:pt x="1418" y="883"/>
                    <a:pt x="1575" y="725"/>
                    <a:pt x="1765" y="725"/>
                  </a:cubicBezTo>
                  <a:close/>
                  <a:moveTo>
                    <a:pt x="3214" y="725"/>
                  </a:moveTo>
                  <a:cubicBezTo>
                    <a:pt x="3434" y="725"/>
                    <a:pt x="3592" y="883"/>
                    <a:pt x="3592" y="1072"/>
                  </a:cubicBezTo>
                  <a:cubicBezTo>
                    <a:pt x="3592" y="1261"/>
                    <a:pt x="3434" y="1419"/>
                    <a:pt x="3214" y="1419"/>
                  </a:cubicBezTo>
                  <a:cubicBezTo>
                    <a:pt x="3025" y="1419"/>
                    <a:pt x="2867" y="1261"/>
                    <a:pt x="2867" y="1072"/>
                  </a:cubicBezTo>
                  <a:cubicBezTo>
                    <a:pt x="2867" y="883"/>
                    <a:pt x="3025" y="725"/>
                    <a:pt x="3214" y="725"/>
                  </a:cubicBezTo>
                  <a:close/>
                  <a:moveTo>
                    <a:pt x="2521" y="1419"/>
                  </a:moveTo>
                  <a:cubicBezTo>
                    <a:pt x="2710" y="1419"/>
                    <a:pt x="2867" y="1576"/>
                    <a:pt x="2867" y="1797"/>
                  </a:cubicBezTo>
                  <a:cubicBezTo>
                    <a:pt x="2867" y="1986"/>
                    <a:pt x="2710" y="2143"/>
                    <a:pt x="2521" y="2143"/>
                  </a:cubicBezTo>
                  <a:cubicBezTo>
                    <a:pt x="2332" y="2143"/>
                    <a:pt x="2174" y="1986"/>
                    <a:pt x="2174" y="1797"/>
                  </a:cubicBezTo>
                  <a:cubicBezTo>
                    <a:pt x="2111" y="1576"/>
                    <a:pt x="2332" y="1419"/>
                    <a:pt x="2521" y="1419"/>
                  </a:cubicBezTo>
                  <a:close/>
                  <a:moveTo>
                    <a:pt x="32" y="1"/>
                  </a:moveTo>
                  <a:lnTo>
                    <a:pt x="32" y="127"/>
                  </a:lnTo>
                  <a:lnTo>
                    <a:pt x="0" y="127"/>
                  </a:lnTo>
                  <a:cubicBezTo>
                    <a:pt x="0" y="2962"/>
                    <a:pt x="1796" y="5514"/>
                    <a:pt x="4537" y="6428"/>
                  </a:cubicBezTo>
                  <a:cubicBezTo>
                    <a:pt x="4568" y="6428"/>
                    <a:pt x="4600" y="6459"/>
                    <a:pt x="4631" y="6459"/>
                  </a:cubicBezTo>
                  <a:cubicBezTo>
                    <a:pt x="4694" y="6459"/>
                    <a:pt x="4726" y="6459"/>
                    <a:pt x="4757" y="6428"/>
                  </a:cubicBezTo>
                  <a:cubicBezTo>
                    <a:pt x="7467" y="5514"/>
                    <a:pt x="9294" y="2962"/>
                    <a:pt x="9294" y="127"/>
                  </a:cubicBezTo>
                  <a:lnTo>
                    <a:pt x="9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74"/>
            <p:cNvSpPr/>
            <p:nvPr/>
          </p:nvSpPr>
          <p:spPr>
            <a:xfrm>
              <a:off x="-17417275" y="3309200"/>
              <a:ext cx="52800" cy="54350"/>
            </a:xfrm>
            <a:custGeom>
              <a:avLst/>
              <a:gdLst/>
              <a:ahLst/>
              <a:cxnLst/>
              <a:rect l="l" t="t" r="r" b="b"/>
              <a:pathLst>
                <a:path w="2112" h="217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103"/>
                  </a:lnTo>
                  <a:cubicBezTo>
                    <a:pt x="1" y="1701"/>
                    <a:pt x="473" y="2174"/>
                    <a:pt x="1040" y="2174"/>
                  </a:cubicBezTo>
                  <a:cubicBezTo>
                    <a:pt x="1639" y="2174"/>
                    <a:pt x="2112" y="1701"/>
                    <a:pt x="2112" y="1103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74"/>
            <p:cNvSpPr/>
            <p:nvPr/>
          </p:nvSpPr>
          <p:spPr>
            <a:xfrm>
              <a:off x="-17456650" y="3369825"/>
              <a:ext cx="130775" cy="64625"/>
            </a:xfrm>
            <a:custGeom>
              <a:avLst/>
              <a:gdLst/>
              <a:ahLst/>
              <a:cxnLst/>
              <a:rect l="l" t="t" r="r" b="b"/>
              <a:pathLst>
                <a:path w="5231" h="2585" extrusionOk="0">
                  <a:moveTo>
                    <a:pt x="1450" y="1"/>
                  </a:moveTo>
                  <a:cubicBezTo>
                    <a:pt x="631" y="442"/>
                    <a:pt x="1" y="1419"/>
                    <a:pt x="158" y="2584"/>
                  </a:cubicBezTo>
                  <a:lnTo>
                    <a:pt x="5073" y="2584"/>
                  </a:lnTo>
                  <a:cubicBezTo>
                    <a:pt x="5230" y="1513"/>
                    <a:pt x="4663" y="473"/>
                    <a:pt x="3718" y="1"/>
                  </a:cubicBezTo>
                  <a:cubicBezTo>
                    <a:pt x="3403" y="284"/>
                    <a:pt x="3025" y="442"/>
                    <a:pt x="2584" y="442"/>
                  </a:cubicBezTo>
                  <a:cubicBezTo>
                    <a:pt x="2143" y="442"/>
                    <a:pt x="1765" y="284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74"/>
            <p:cNvSpPr/>
            <p:nvPr/>
          </p:nvSpPr>
          <p:spPr>
            <a:xfrm>
              <a:off x="-17526750" y="3344625"/>
              <a:ext cx="95325" cy="89825"/>
            </a:xfrm>
            <a:custGeom>
              <a:avLst/>
              <a:gdLst/>
              <a:ahLst/>
              <a:cxnLst/>
              <a:rect l="l" t="t" r="r" b="b"/>
              <a:pathLst>
                <a:path w="3813" h="3593" extrusionOk="0">
                  <a:moveTo>
                    <a:pt x="3277" y="1"/>
                  </a:moveTo>
                  <a:cubicBezTo>
                    <a:pt x="1891" y="1"/>
                    <a:pt x="662" y="851"/>
                    <a:pt x="221" y="2175"/>
                  </a:cubicBezTo>
                  <a:cubicBezTo>
                    <a:pt x="1" y="2836"/>
                    <a:pt x="536" y="3529"/>
                    <a:pt x="1261" y="3529"/>
                  </a:cubicBezTo>
                  <a:lnTo>
                    <a:pt x="2231" y="3529"/>
                  </a:lnTo>
                  <a:cubicBezTo>
                    <a:pt x="2102" y="2170"/>
                    <a:pt x="2820" y="1000"/>
                    <a:pt x="3813" y="442"/>
                  </a:cubicBezTo>
                  <a:cubicBezTo>
                    <a:pt x="3750" y="316"/>
                    <a:pt x="3687" y="158"/>
                    <a:pt x="3655" y="1"/>
                  </a:cubicBezTo>
                  <a:close/>
                  <a:moveTo>
                    <a:pt x="2231" y="3529"/>
                  </a:moveTo>
                  <a:lnTo>
                    <a:pt x="2231" y="3529"/>
                  </a:lnTo>
                  <a:cubicBezTo>
                    <a:pt x="2233" y="3550"/>
                    <a:pt x="2235" y="3571"/>
                    <a:pt x="2237" y="3592"/>
                  </a:cubicBezTo>
                  <a:lnTo>
                    <a:pt x="2237" y="352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74"/>
            <p:cNvSpPr/>
            <p:nvPr/>
          </p:nvSpPr>
          <p:spPr>
            <a:xfrm>
              <a:off x="-17351900" y="3345425"/>
              <a:ext cx="96125" cy="89800"/>
            </a:xfrm>
            <a:custGeom>
              <a:avLst/>
              <a:gdLst/>
              <a:ahLst/>
              <a:cxnLst/>
              <a:rect l="l" t="t" r="r" b="b"/>
              <a:pathLst>
                <a:path w="3845" h="3592" extrusionOk="0">
                  <a:moveTo>
                    <a:pt x="158" y="0"/>
                  </a:moveTo>
                  <a:cubicBezTo>
                    <a:pt x="127" y="158"/>
                    <a:pt x="95" y="315"/>
                    <a:pt x="1" y="441"/>
                  </a:cubicBezTo>
                  <a:cubicBezTo>
                    <a:pt x="1103" y="1071"/>
                    <a:pt x="1734" y="2300"/>
                    <a:pt x="1576" y="3592"/>
                  </a:cubicBezTo>
                  <a:lnTo>
                    <a:pt x="2584" y="3592"/>
                  </a:lnTo>
                  <a:cubicBezTo>
                    <a:pt x="3309" y="3560"/>
                    <a:pt x="3844" y="2867"/>
                    <a:pt x="3592" y="2174"/>
                  </a:cubicBezTo>
                  <a:cubicBezTo>
                    <a:pt x="3151" y="882"/>
                    <a:pt x="1954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7" name="Google Shape;7767;p74"/>
          <p:cNvGrpSpPr/>
          <p:nvPr/>
        </p:nvGrpSpPr>
        <p:grpSpPr>
          <a:xfrm>
            <a:off x="6300319" y="2244173"/>
            <a:ext cx="448143" cy="448143"/>
            <a:chOff x="-17542500" y="3684100"/>
            <a:chExt cx="303250" cy="303250"/>
          </a:xfrm>
        </p:grpSpPr>
        <p:sp>
          <p:nvSpPr>
            <p:cNvPr id="7768" name="Google Shape;7768;p74"/>
            <p:cNvSpPr/>
            <p:nvPr/>
          </p:nvSpPr>
          <p:spPr>
            <a:xfrm>
              <a:off x="-1754250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cubicBezTo>
                    <a:pt x="1" y="1481"/>
                    <a:pt x="631" y="2111"/>
                    <a:pt x="1418" y="2111"/>
                  </a:cubicBezTo>
                  <a:cubicBezTo>
                    <a:pt x="2174" y="2111"/>
                    <a:pt x="2836" y="1481"/>
                    <a:pt x="2836" y="693"/>
                  </a:cubicBezTo>
                  <a:lnTo>
                    <a:pt x="2489" y="693"/>
                  </a:lnTo>
                  <a:cubicBezTo>
                    <a:pt x="2363" y="693"/>
                    <a:pt x="2237" y="693"/>
                    <a:pt x="2111" y="662"/>
                  </a:cubicBezTo>
                  <a:lnTo>
                    <a:pt x="2111" y="693"/>
                  </a:lnTo>
                  <a:cubicBezTo>
                    <a:pt x="2111" y="1103"/>
                    <a:pt x="1796" y="1418"/>
                    <a:pt x="1418" y="1418"/>
                  </a:cubicBezTo>
                  <a:cubicBezTo>
                    <a:pt x="1009" y="1418"/>
                    <a:pt x="694" y="1103"/>
                    <a:pt x="694" y="693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74"/>
            <p:cNvSpPr/>
            <p:nvPr/>
          </p:nvSpPr>
          <p:spPr>
            <a:xfrm>
              <a:off x="-17488150" y="3881000"/>
              <a:ext cx="70900" cy="106350"/>
            </a:xfrm>
            <a:custGeom>
              <a:avLst/>
              <a:gdLst/>
              <a:ahLst/>
              <a:cxnLst/>
              <a:rect l="l" t="t" r="r" b="b"/>
              <a:pathLst>
                <a:path w="2836" h="4254" extrusionOk="0">
                  <a:moveTo>
                    <a:pt x="2111" y="0"/>
                  </a:moveTo>
                  <a:lnTo>
                    <a:pt x="2111" y="2836"/>
                  </a:lnTo>
                  <a:cubicBezTo>
                    <a:pt x="2111" y="3245"/>
                    <a:pt x="1796" y="3561"/>
                    <a:pt x="1418" y="3561"/>
                  </a:cubicBezTo>
                  <a:cubicBezTo>
                    <a:pt x="1009" y="3561"/>
                    <a:pt x="693" y="3245"/>
                    <a:pt x="693" y="2836"/>
                  </a:cubicBezTo>
                  <a:lnTo>
                    <a:pt x="693" y="2489"/>
                  </a:lnTo>
                  <a:cubicBezTo>
                    <a:pt x="693" y="2300"/>
                    <a:pt x="536" y="2143"/>
                    <a:pt x="347" y="2143"/>
                  </a:cubicBezTo>
                  <a:cubicBezTo>
                    <a:pt x="158" y="2143"/>
                    <a:pt x="0" y="2300"/>
                    <a:pt x="0" y="2489"/>
                  </a:cubicBezTo>
                  <a:lnTo>
                    <a:pt x="0" y="2836"/>
                  </a:lnTo>
                  <a:cubicBezTo>
                    <a:pt x="0" y="3624"/>
                    <a:pt x="630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74"/>
            <p:cNvSpPr/>
            <p:nvPr/>
          </p:nvSpPr>
          <p:spPr>
            <a:xfrm>
              <a:off x="-1731015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2489" y="0"/>
                  </a:moveTo>
                  <a:cubicBezTo>
                    <a:pt x="2269" y="0"/>
                    <a:pt x="2111" y="126"/>
                    <a:pt x="2111" y="347"/>
                  </a:cubicBezTo>
                  <a:lnTo>
                    <a:pt x="2111" y="693"/>
                  </a:lnTo>
                  <a:cubicBezTo>
                    <a:pt x="2111" y="1072"/>
                    <a:pt x="1796" y="1387"/>
                    <a:pt x="1418" y="1387"/>
                  </a:cubicBezTo>
                  <a:cubicBezTo>
                    <a:pt x="1009" y="1387"/>
                    <a:pt x="694" y="1072"/>
                    <a:pt x="694" y="693"/>
                  </a:cubicBezTo>
                  <a:lnTo>
                    <a:pt x="694" y="662"/>
                  </a:lnTo>
                  <a:cubicBezTo>
                    <a:pt x="599" y="693"/>
                    <a:pt x="473" y="693"/>
                    <a:pt x="347" y="693"/>
                  </a:cubicBezTo>
                  <a:lnTo>
                    <a:pt x="0" y="693"/>
                  </a:lnTo>
                  <a:cubicBezTo>
                    <a:pt x="0" y="1481"/>
                    <a:pt x="631" y="2111"/>
                    <a:pt x="1418" y="2111"/>
                  </a:cubicBezTo>
                  <a:cubicBezTo>
                    <a:pt x="2206" y="2111"/>
                    <a:pt x="2836" y="1481"/>
                    <a:pt x="2836" y="693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74"/>
            <p:cNvSpPr/>
            <p:nvPr/>
          </p:nvSpPr>
          <p:spPr>
            <a:xfrm>
              <a:off x="-17364500" y="3881000"/>
              <a:ext cx="70925" cy="106350"/>
            </a:xfrm>
            <a:custGeom>
              <a:avLst/>
              <a:gdLst/>
              <a:ahLst/>
              <a:cxnLst/>
              <a:rect l="l" t="t" r="r" b="b"/>
              <a:pathLst>
                <a:path w="2837" h="4254" extrusionOk="0">
                  <a:moveTo>
                    <a:pt x="1" y="0"/>
                  </a:moveTo>
                  <a:lnTo>
                    <a:pt x="1" y="2836"/>
                  </a:lnTo>
                  <a:cubicBezTo>
                    <a:pt x="1" y="3624"/>
                    <a:pt x="631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2489"/>
                  </a:lnTo>
                  <a:cubicBezTo>
                    <a:pt x="2836" y="2300"/>
                    <a:pt x="2710" y="2111"/>
                    <a:pt x="2490" y="2111"/>
                  </a:cubicBezTo>
                  <a:cubicBezTo>
                    <a:pt x="2301" y="2111"/>
                    <a:pt x="2143" y="2269"/>
                    <a:pt x="2143" y="2489"/>
                  </a:cubicBezTo>
                  <a:lnTo>
                    <a:pt x="2143" y="2836"/>
                  </a:lnTo>
                  <a:cubicBezTo>
                    <a:pt x="2143" y="3214"/>
                    <a:pt x="1828" y="3529"/>
                    <a:pt x="1418" y="3529"/>
                  </a:cubicBezTo>
                  <a:cubicBezTo>
                    <a:pt x="1040" y="3529"/>
                    <a:pt x="725" y="3214"/>
                    <a:pt x="725" y="2836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74"/>
            <p:cNvSpPr/>
            <p:nvPr/>
          </p:nvSpPr>
          <p:spPr>
            <a:xfrm>
              <a:off x="-17505475" y="3845550"/>
              <a:ext cx="228425" cy="18150"/>
            </a:xfrm>
            <a:custGeom>
              <a:avLst/>
              <a:gdLst/>
              <a:ahLst/>
              <a:cxnLst/>
              <a:rect l="l" t="t" r="r" b="b"/>
              <a:pathLst>
                <a:path w="9137" h="726" extrusionOk="0">
                  <a:moveTo>
                    <a:pt x="0" y="1"/>
                  </a:moveTo>
                  <a:cubicBezTo>
                    <a:pt x="158" y="379"/>
                    <a:pt x="536" y="725"/>
                    <a:pt x="1008" y="725"/>
                  </a:cubicBezTo>
                  <a:lnTo>
                    <a:pt x="8129" y="725"/>
                  </a:lnTo>
                  <a:cubicBezTo>
                    <a:pt x="8601" y="725"/>
                    <a:pt x="8979" y="379"/>
                    <a:pt x="91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74"/>
            <p:cNvSpPr/>
            <p:nvPr/>
          </p:nvSpPr>
          <p:spPr>
            <a:xfrm>
              <a:off x="-17523600" y="3706925"/>
              <a:ext cx="265450" cy="121325"/>
            </a:xfrm>
            <a:custGeom>
              <a:avLst/>
              <a:gdLst/>
              <a:ahLst/>
              <a:cxnLst/>
              <a:rect l="l" t="t" r="r" b="b"/>
              <a:pathLst>
                <a:path w="10618" h="4853" extrusionOk="0">
                  <a:moveTo>
                    <a:pt x="2364" y="1"/>
                  </a:moveTo>
                  <a:cubicBezTo>
                    <a:pt x="1135" y="789"/>
                    <a:pt x="253" y="2080"/>
                    <a:pt x="32" y="3624"/>
                  </a:cubicBezTo>
                  <a:cubicBezTo>
                    <a:pt x="1" y="3939"/>
                    <a:pt x="64" y="4223"/>
                    <a:pt x="253" y="4443"/>
                  </a:cubicBezTo>
                  <a:cubicBezTo>
                    <a:pt x="473" y="4695"/>
                    <a:pt x="788" y="4853"/>
                    <a:pt x="1103" y="4853"/>
                  </a:cubicBezTo>
                  <a:lnTo>
                    <a:pt x="9515" y="4853"/>
                  </a:lnTo>
                  <a:cubicBezTo>
                    <a:pt x="9830" y="4853"/>
                    <a:pt x="10145" y="4695"/>
                    <a:pt x="10334" y="4443"/>
                  </a:cubicBezTo>
                  <a:cubicBezTo>
                    <a:pt x="10555" y="4223"/>
                    <a:pt x="10618" y="3908"/>
                    <a:pt x="10586" y="3624"/>
                  </a:cubicBezTo>
                  <a:cubicBezTo>
                    <a:pt x="10334" y="2080"/>
                    <a:pt x="9484" y="789"/>
                    <a:pt x="8255" y="1"/>
                  </a:cubicBezTo>
                  <a:cubicBezTo>
                    <a:pt x="7782" y="1135"/>
                    <a:pt x="6648" y="1954"/>
                    <a:pt x="5293" y="1954"/>
                  </a:cubicBezTo>
                  <a:cubicBezTo>
                    <a:pt x="4002" y="1954"/>
                    <a:pt x="2868" y="1167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74"/>
            <p:cNvSpPr/>
            <p:nvPr/>
          </p:nvSpPr>
          <p:spPr>
            <a:xfrm>
              <a:off x="-17448775" y="3684100"/>
              <a:ext cx="115800" cy="52800"/>
            </a:xfrm>
            <a:custGeom>
              <a:avLst/>
              <a:gdLst/>
              <a:ahLst/>
              <a:cxnLst/>
              <a:rect l="l" t="t" r="r" b="b"/>
              <a:pathLst>
                <a:path w="4632" h="2112" extrusionOk="0">
                  <a:moveTo>
                    <a:pt x="2300" y="0"/>
                  </a:moveTo>
                  <a:cubicBezTo>
                    <a:pt x="1481" y="0"/>
                    <a:pt x="694" y="189"/>
                    <a:pt x="1" y="504"/>
                  </a:cubicBezTo>
                  <a:cubicBezTo>
                    <a:pt x="347" y="1513"/>
                    <a:pt x="1261" y="2111"/>
                    <a:pt x="2300" y="2111"/>
                  </a:cubicBezTo>
                  <a:cubicBezTo>
                    <a:pt x="3372" y="2111"/>
                    <a:pt x="4285" y="1450"/>
                    <a:pt x="4632" y="504"/>
                  </a:cubicBezTo>
                  <a:cubicBezTo>
                    <a:pt x="3939" y="158"/>
                    <a:pt x="3151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5" name="Google Shape;7775;p74"/>
          <p:cNvGrpSpPr/>
          <p:nvPr/>
        </p:nvGrpSpPr>
        <p:grpSpPr>
          <a:xfrm>
            <a:off x="6299728" y="2810817"/>
            <a:ext cx="449325" cy="421395"/>
            <a:chOff x="-17542500" y="4068450"/>
            <a:chExt cx="304050" cy="285150"/>
          </a:xfrm>
        </p:grpSpPr>
        <p:sp>
          <p:nvSpPr>
            <p:cNvPr id="7776" name="Google Shape;7776;p74"/>
            <p:cNvSpPr/>
            <p:nvPr/>
          </p:nvSpPr>
          <p:spPr>
            <a:xfrm>
              <a:off x="-17519650" y="4281900"/>
              <a:ext cx="256000" cy="71700"/>
            </a:xfrm>
            <a:custGeom>
              <a:avLst/>
              <a:gdLst/>
              <a:ahLst/>
              <a:cxnLst/>
              <a:rect l="l" t="t" r="r" b="b"/>
              <a:pathLst>
                <a:path w="10240" h="2868" extrusionOk="0">
                  <a:moveTo>
                    <a:pt x="10239" y="0"/>
                  </a:moveTo>
                  <a:cubicBezTo>
                    <a:pt x="9546" y="32"/>
                    <a:pt x="9042" y="0"/>
                    <a:pt x="8223" y="536"/>
                  </a:cubicBezTo>
                  <a:cubicBezTo>
                    <a:pt x="7341" y="1135"/>
                    <a:pt x="6333" y="1450"/>
                    <a:pt x="5261" y="1450"/>
                  </a:cubicBezTo>
                  <a:lnTo>
                    <a:pt x="4978" y="1450"/>
                  </a:lnTo>
                  <a:cubicBezTo>
                    <a:pt x="3938" y="1450"/>
                    <a:pt x="2899" y="1135"/>
                    <a:pt x="2048" y="536"/>
                  </a:cubicBezTo>
                  <a:cubicBezTo>
                    <a:pt x="1197" y="0"/>
                    <a:pt x="693" y="63"/>
                    <a:pt x="0" y="0"/>
                  </a:cubicBezTo>
                  <a:lnTo>
                    <a:pt x="0" y="0"/>
                  </a:lnTo>
                  <a:cubicBezTo>
                    <a:pt x="1103" y="1733"/>
                    <a:pt x="3025" y="2867"/>
                    <a:pt x="5104" y="2867"/>
                  </a:cubicBezTo>
                  <a:cubicBezTo>
                    <a:pt x="7183" y="2867"/>
                    <a:pt x="9168" y="1765"/>
                    <a:pt x="10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74"/>
            <p:cNvSpPr/>
            <p:nvPr/>
          </p:nvSpPr>
          <p:spPr>
            <a:xfrm>
              <a:off x="-17542500" y="4166900"/>
              <a:ext cx="304050" cy="133925"/>
            </a:xfrm>
            <a:custGeom>
              <a:avLst/>
              <a:gdLst/>
              <a:ahLst/>
              <a:cxnLst/>
              <a:rect l="l" t="t" r="r" b="b"/>
              <a:pathLst>
                <a:path w="12162" h="5357" extrusionOk="0">
                  <a:moveTo>
                    <a:pt x="4632" y="2458"/>
                  </a:moveTo>
                  <a:cubicBezTo>
                    <a:pt x="4852" y="2458"/>
                    <a:pt x="5010" y="2616"/>
                    <a:pt x="5010" y="2836"/>
                  </a:cubicBezTo>
                  <a:cubicBezTo>
                    <a:pt x="5010" y="3025"/>
                    <a:pt x="4852" y="3183"/>
                    <a:pt x="4632" y="3183"/>
                  </a:cubicBezTo>
                  <a:cubicBezTo>
                    <a:pt x="4443" y="3183"/>
                    <a:pt x="4285" y="3025"/>
                    <a:pt x="4285" y="2836"/>
                  </a:cubicBezTo>
                  <a:cubicBezTo>
                    <a:pt x="4285" y="2616"/>
                    <a:pt x="4443" y="2458"/>
                    <a:pt x="4632" y="2458"/>
                  </a:cubicBezTo>
                  <a:close/>
                  <a:moveTo>
                    <a:pt x="7467" y="2458"/>
                  </a:moveTo>
                  <a:cubicBezTo>
                    <a:pt x="7688" y="2458"/>
                    <a:pt x="7845" y="2616"/>
                    <a:pt x="7845" y="2836"/>
                  </a:cubicBezTo>
                  <a:cubicBezTo>
                    <a:pt x="7845" y="3025"/>
                    <a:pt x="7688" y="3183"/>
                    <a:pt x="7467" y="3183"/>
                  </a:cubicBezTo>
                  <a:cubicBezTo>
                    <a:pt x="7278" y="3183"/>
                    <a:pt x="7121" y="3025"/>
                    <a:pt x="7121" y="2836"/>
                  </a:cubicBezTo>
                  <a:cubicBezTo>
                    <a:pt x="7121" y="2616"/>
                    <a:pt x="7278" y="2458"/>
                    <a:pt x="7467" y="2458"/>
                  </a:cubicBezTo>
                  <a:close/>
                  <a:moveTo>
                    <a:pt x="6049" y="1"/>
                  </a:moveTo>
                  <a:cubicBezTo>
                    <a:pt x="5545" y="1040"/>
                    <a:pt x="4443" y="1765"/>
                    <a:pt x="3214" y="1765"/>
                  </a:cubicBezTo>
                  <a:cubicBezTo>
                    <a:pt x="2174" y="1765"/>
                    <a:pt x="1261" y="1261"/>
                    <a:pt x="662" y="473"/>
                  </a:cubicBezTo>
                  <a:cubicBezTo>
                    <a:pt x="221" y="1166"/>
                    <a:pt x="1" y="1986"/>
                    <a:pt x="1" y="2836"/>
                  </a:cubicBezTo>
                  <a:cubicBezTo>
                    <a:pt x="1" y="3403"/>
                    <a:pt x="473" y="3876"/>
                    <a:pt x="1072" y="3876"/>
                  </a:cubicBezTo>
                  <a:cubicBezTo>
                    <a:pt x="1891" y="3876"/>
                    <a:pt x="2647" y="4033"/>
                    <a:pt x="3372" y="4569"/>
                  </a:cubicBezTo>
                  <a:cubicBezTo>
                    <a:pt x="4128" y="5073"/>
                    <a:pt x="5041" y="5357"/>
                    <a:pt x="5955" y="5357"/>
                  </a:cubicBezTo>
                  <a:lnTo>
                    <a:pt x="6207" y="5357"/>
                  </a:lnTo>
                  <a:cubicBezTo>
                    <a:pt x="7121" y="5357"/>
                    <a:pt x="8034" y="5073"/>
                    <a:pt x="8790" y="4569"/>
                  </a:cubicBezTo>
                  <a:cubicBezTo>
                    <a:pt x="9515" y="4033"/>
                    <a:pt x="10271" y="3876"/>
                    <a:pt x="11090" y="3876"/>
                  </a:cubicBezTo>
                  <a:cubicBezTo>
                    <a:pt x="11689" y="3876"/>
                    <a:pt x="12161" y="3403"/>
                    <a:pt x="12161" y="2836"/>
                  </a:cubicBezTo>
                  <a:cubicBezTo>
                    <a:pt x="12130" y="1954"/>
                    <a:pt x="11878" y="1166"/>
                    <a:pt x="11468" y="473"/>
                  </a:cubicBezTo>
                  <a:cubicBezTo>
                    <a:pt x="10870" y="1261"/>
                    <a:pt x="9956" y="1765"/>
                    <a:pt x="8885" y="1765"/>
                  </a:cubicBezTo>
                  <a:cubicBezTo>
                    <a:pt x="7625" y="1765"/>
                    <a:pt x="6585" y="1040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74"/>
            <p:cNvSpPr/>
            <p:nvPr/>
          </p:nvSpPr>
          <p:spPr>
            <a:xfrm>
              <a:off x="-17329050" y="412122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74"/>
            <p:cNvSpPr/>
            <p:nvPr/>
          </p:nvSpPr>
          <p:spPr>
            <a:xfrm>
              <a:off x="-17381825" y="4068450"/>
              <a:ext cx="123675" cy="123675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58" y="1418"/>
                  </a:moveTo>
                  <a:cubicBezTo>
                    <a:pt x="3057" y="1418"/>
                    <a:pt x="3529" y="1891"/>
                    <a:pt x="3529" y="2458"/>
                  </a:cubicBezTo>
                  <a:cubicBezTo>
                    <a:pt x="3529" y="3057"/>
                    <a:pt x="3057" y="3529"/>
                    <a:pt x="2458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58" y="1418"/>
                  </a:cubicBezTo>
                  <a:close/>
                  <a:moveTo>
                    <a:pt x="2458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58" y="4947"/>
                  </a:cubicBezTo>
                  <a:cubicBezTo>
                    <a:pt x="3844" y="4947"/>
                    <a:pt x="4947" y="3844"/>
                    <a:pt x="4947" y="2458"/>
                  </a:cubicBezTo>
                  <a:cubicBezTo>
                    <a:pt x="4947" y="1103"/>
                    <a:pt x="3844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74"/>
            <p:cNvSpPr/>
            <p:nvPr/>
          </p:nvSpPr>
          <p:spPr>
            <a:xfrm>
              <a:off x="-17471625" y="4121225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8"/>
                    <a:pt x="158" y="725"/>
                    <a:pt x="348" y="725"/>
                  </a:cubicBezTo>
                  <a:cubicBezTo>
                    <a:pt x="537" y="725"/>
                    <a:pt x="694" y="568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74"/>
            <p:cNvSpPr/>
            <p:nvPr/>
          </p:nvSpPr>
          <p:spPr>
            <a:xfrm>
              <a:off x="-17525175" y="40684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490" y="1418"/>
                  </a:moveTo>
                  <a:cubicBezTo>
                    <a:pt x="3088" y="1418"/>
                    <a:pt x="3561" y="1891"/>
                    <a:pt x="3561" y="2458"/>
                  </a:cubicBezTo>
                  <a:cubicBezTo>
                    <a:pt x="3561" y="3057"/>
                    <a:pt x="3088" y="3529"/>
                    <a:pt x="2490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90" y="1418"/>
                  </a:cubicBezTo>
                  <a:close/>
                  <a:moveTo>
                    <a:pt x="2490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90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2" name="Google Shape;7782;p74"/>
          <p:cNvGrpSpPr/>
          <p:nvPr/>
        </p:nvGrpSpPr>
        <p:grpSpPr>
          <a:xfrm>
            <a:off x="3530150" y="3342211"/>
            <a:ext cx="343404" cy="449325"/>
            <a:chOff x="-15652200" y="3335975"/>
            <a:chExt cx="232375" cy="304050"/>
          </a:xfrm>
        </p:grpSpPr>
        <p:sp>
          <p:nvSpPr>
            <p:cNvPr id="7783" name="Google Shape;7783;p74"/>
            <p:cNvSpPr/>
            <p:nvPr/>
          </p:nvSpPr>
          <p:spPr>
            <a:xfrm>
              <a:off x="-15652200" y="3403700"/>
              <a:ext cx="36250" cy="168575"/>
            </a:xfrm>
            <a:custGeom>
              <a:avLst/>
              <a:gdLst/>
              <a:ahLst/>
              <a:cxnLst/>
              <a:rect l="l" t="t" r="r" b="b"/>
              <a:pathLst>
                <a:path w="1450" h="6743" extrusionOk="0">
                  <a:moveTo>
                    <a:pt x="0" y="1"/>
                  </a:moveTo>
                  <a:lnTo>
                    <a:pt x="0" y="6743"/>
                  </a:lnTo>
                  <a:lnTo>
                    <a:pt x="1450" y="6018"/>
                  </a:lnTo>
                  <a:lnTo>
                    <a:pt x="1450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74"/>
            <p:cNvSpPr/>
            <p:nvPr/>
          </p:nvSpPr>
          <p:spPr>
            <a:xfrm>
              <a:off x="-15455300" y="3403700"/>
              <a:ext cx="35475" cy="168575"/>
            </a:xfrm>
            <a:custGeom>
              <a:avLst/>
              <a:gdLst/>
              <a:ahLst/>
              <a:cxnLst/>
              <a:rect l="l" t="t" r="r" b="b"/>
              <a:pathLst>
                <a:path w="1419" h="6743" extrusionOk="0">
                  <a:moveTo>
                    <a:pt x="1418" y="1"/>
                  </a:moveTo>
                  <a:lnTo>
                    <a:pt x="1" y="694"/>
                  </a:lnTo>
                  <a:lnTo>
                    <a:pt x="1" y="6018"/>
                  </a:lnTo>
                  <a:lnTo>
                    <a:pt x="1418" y="6743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74"/>
            <p:cNvSpPr/>
            <p:nvPr/>
          </p:nvSpPr>
          <p:spPr>
            <a:xfrm>
              <a:off x="-15644325" y="35706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418" y="1"/>
                  </a:moveTo>
                  <a:lnTo>
                    <a:pt x="0" y="725"/>
                  </a:lnTo>
                  <a:lnTo>
                    <a:pt x="1765" y="2489"/>
                  </a:lnTo>
                  <a:lnTo>
                    <a:pt x="2489" y="1072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74"/>
            <p:cNvSpPr/>
            <p:nvPr/>
          </p:nvSpPr>
          <p:spPr>
            <a:xfrm>
              <a:off x="-15489950" y="3570675"/>
              <a:ext cx="63025" cy="62250"/>
            </a:xfrm>
            <a:custGeom>
              <a:avLst/>
              <a:gdLst/>
              <a:ahLst/>
              <a:cxnLst/>
              <a:rect l="l" t="t" r="r" b="b"/>
              <a:pathLst>
                <a:path w="2521" h="2490" extrusionOk="0">
                  <a:moveTo>
                    <a:pt x="1072" y="1"/>
                  </a:moveTo>
                  <a:lnTo>
                    <a:pt x="0" y="1072"/>
                  </a:lnTo>
                  <a:lnTo>
                    <a:pt x="725" y="2489"/>
                  </a:lnTo>
                  <a:lnTo>
                    <a:pt x="2521" y="7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74"/>
            <p:cNvSpPr/>
            <p:nvPr/>
          </p:nvSpPr>
          <p:spPr>
            <a:xfrm>
              <a:off x="-15644325" y="3342275"/>
              <a:ext cx="62250" cy="63025"/>
            </a:xfrm>
            <a:custGeom>
              <a:avLst/>
              <a:gdLst/>
              <a:ahLst/>
              <a:cxnLst/>
              <a:rect l="l" t="t" r="r" b="b"/>
              <a:pathLst>
                <a:path w="2490" h="2521" extrusionOk="0">
                  <a:moveTo>
                    <a:pt x="1765" y="0"/>
                  </a:moveTo>
                  <a:lnTo>
                    <a:pt x="0" y="1827"/>
                  </a:lnTo>
                  <a:lnTo>
                    <a:pt x="1418" y="2521"/>
                  </a:lnTo>
                  <a:lnTo>
                    <a:pt x="2489" y="1481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74"/>
            <p:cNvSpPr/>
            <p:nvPr/>
          </p:nvSpPr>
          <p:spPr>
            <a:xfrm>
              <a:off x="-15489950" y="3342275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725" y="0"/>
                  </a:moveTo>
                  <a:lnTo>
                    <a:pt x="0" y="1481"/>
                  </a:lnTo>
                  <a:lnTo>
                    <a:pt x="1072" y="2521"/>
                  </a:lnTo>
                  <a:lnTo>
                    <a:pt x="2521" y="182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74"/>
            <p:cNvSpPr/>
            <p:nvPr/>
          </p:nvSpPr>
          <p:spPr>
            <a:xfrm>
              <a:off x="-15584475" y="3604550"/>
              <a:ext cx="96900" cy="35475"/>
            </a:xfrm>
            <a:custGeom>
              <a:avLst/>
              <a:gdLst/>
              <a:ahLst/>
              <a:cxnLst/>
              <a:rect l="l" t="t" r="r" b="b"/>
              <a:pathLst>
                <a:path w="3876" h="1419" extrusionOk="0">
                  <a:moveTo>
                    <a:pt x="725" y="0"/>
                  </a:moveTo>
                  <a:lnTo>
                    <a:pt x="1" y="1418"/>
                  </a:lnTo>
                  <a:lnTo>
                    <a:pt x="3876" y="1418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74"/>
            <p:cNvSpPr/>
            <p:nvPr/>
          </p:nvSpPr>
          <p:spPr>
            <a:xfrm>
              <a:off x="-15584475" y="3335975"/>
              <a:ext cx="96900" cy="35450"/>
            </a:xfrm>
            <a:custGeom>
              <a:avLst/>
              <a:gdLst/>
              <a:ahLst/>
              <a:cxnLst/>
              <a:rect l="l" t="t" r="r" b="b"/>
              <a:pathLst>
                <a:path w="3876" h="1418" extrusionOk="0">
                  <a:moveTo>
                    <a:pt x="1" y="0"/>
                  </a:moveTo>
                  <a:lnTo>
                    <a:pt x="725" y="1418"/>
                  </a:lnTo>
                  <a:lnTo>
                    <a:pt x="3151" y="1418"/>
                  </a:lnTo>
                  <a:lnTo>
                    <a:pt x="38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74"/>
            <p:cNvSpPr/>
            <p:nvPr/>
          </p:nvSpPr>
          <p:spPr>
            <a:xfrm>
              <a:off x="-15597850" y="3388725"/>
              <a:ext cx="124450" cy="197725"/>
            </a:xfrm>
            <a:custGeom>
              <a:avLst/>
              <a:gdLst/>
              <a:ahLst/>
              <a:cxnLst/>
              <a:rect l="l" t="t" r="r" b="b"/>
              <a:pathLst>
                <a:path w="4978" h="7909" extrusionOk="0">
                  <a:moveTo>
                    <a:pt x="1197" y="1"/>
                  </a:moveTo>
                  <a:lnTo>
                    <a:pt x="1197" y="33"/>
                  </a:lnTo>
                  <a:lnTo>
                    <a:pt x="0" y="1261"/>
                  </a:lnTo>
                  <a:lnTo>
                    <a:pt x="0" y="6712"/>
                  </a:lnTo>
                  <a:lnTo>
                    <a:pt x="1197" y="7909"/>
                  </a:lnTo>
                  <a:lnTo>
                    <a:pt x="3781" y="7909"/>
                  </a:lnTo>
                  <a:lnTo>
                    <a:pt x="4978" y="6712"/>
                  </a:lnTo>
                  <a:lnTo>
                    <a:pt x="4978" y="1230"/>
                  </a:lnTo>
                  <a:lnTo>
                    <a:pt x="37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2" name="Google Shape;7792;p74"/>
          <p:cNvGrpSpPr/>
          <p:nvPr/>
        </p:nvGrpSpPr>
        <p:grpSpPr>
          <a:xfrm>
            <a:off x="1303491" y="1689573"/>
            <a:ext cx="450470" cy="449325"/>
            <a:chOff x="-20946600" y="3317850"/>
            <a:chExt cx="304825" cy="304050"/>
          </a:xfrm>
        </p:grpSpPr>
        <p:sp>
          <p:nvSpPr>
            <p:cNvPr id="7793" name="Google Shape;7793;p74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74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74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6" name="Google Shape;7796;p74"/>
          <p:cNvGrpSpPr/>
          <p:nvPr/>
        </p:nvGrpSpPr>
        <p:grpSpPr>
          <a:xfrm>
            <a:off x="1304064" y="2243729"/>
            <a:ext cx="449325" cy="449030"/>
            <a:chOff x="-20945825" y="3692175"/>
            <a:chExt cx="304050" cy="303850"/>
          </a:xfrm>
        </p:grpSpPr>
        <p:sp>
          <p:nvSpPr>
            <p:cNvPr id="7797" name="Google Shape;7797;p74"/>
            <p:cNvSpPr/>
            <p:nvPr/>
          </p:nvSpPr>
          <p:spPr>
            <a:xfrm>
              <a:off x="-20841850" y="3692175"/>
              <a:ext cx="92950" cy="89600"/>
            </a:xfrm>
            <a:custGeom>
              <a:avLst/>
              <a:gdLst/>
              <a:ahLst/>
              <a:cxnLst/>
              <a:rect l="l" t="t" r="r" b="b"/>
              <a:pathLst>
                <a:path w="3718" h="3584" extrusionOk="0">
                  <a:moveTo>
                    <a:pt x="410" y="0"/>
                  </a:moveTo>
                  <a:cubicBezTo>
                    <a:pt x="323" y="0"/>
                    <a:pt x="237" y="40"/>
                    <a:pt x="158" y="118"/>
                  </a:cubicBezTo>
                  <a:cubicBezTo>
                    <a:pt x="0" y="276"/>
                    <a:pt x="0" y="465"/>
                    <a:pt x="158" y="622"/>
                  </a:cubicBezTo>
                  <a:lnTo>
                    <a:pt x="819" y="1221"/>
                  </a:lnTo>
                  <a:cubicBezTo>
                    <a:pt x="630" y="1442"/>
                    <a:pt x="473" y="1788"/>
                    <a:pt x="473" y="2166"/>
                  </a:cubicBezTo>
                  <a:cubicBezTo>
                    <a:pt x="473" y="2954"/>
                    <a:pt x="1103" y="3584"/>
                    <a:pt x="1891" y="3584"/>
                  </a:cubicBezTo>
                  <a:cubicBezTo>
                    <a:pt x="2678" y="3584"/>
                    <a:pt x="3308" y="2954"/>
                    <a:pt x="3308" y="2166"/>
                  </a:cubicBezTo>
                  <a:cubicBezTo>
                    <a:pt x="3308" y="1788"/>
                    <a:pt x="3182" y="1473"/>
                    <a:pt x="2962" y="1221"/>
                  </a:cubicBezTo>
                  <a:lnTo>
                    <a:pt x="3560" y="622"/>
                  </a:lnTo>
                  <a:cubicBezTo>
                    <a:pt x="3718" y="465"/>
                    <a:pt x="3718" y="276"/>
                    <a:pt x="3560" y="118"/>
                  </a:cubicBezTo>
                  <a:cubicBezTo>
                    <a:pt x="3482" y="40"/>
                    <a:pt x="3387" y="0"/>
                    <a:pt x="3293" y="0"/>
                  </a:cubicBezTo>
                  <a:cubicBezTo>
                    <a:pt x="3198" y="0"/>
                    <a:pt x="3103" y="40"/>
                    <a:pt x="3025" y="118"/>
                  </a:cubicBezTo>
                  <a:lnTo>
                    <a:pt x="2332" y="811"/>
                  </a:lnTo>
                  <a:cubicBezTo>
                    <a:pt x="2174" y="780"/>
                    <a:pt x="2017" y="748"/>
                    <a:pt x="1859" y="748"/>
                  </a:cubicBezTo>
                  <a:cubicBezTo>
                    <a:pt x="1702" y="748"/>
                    <a:pt x="1544" y="780"/>
                    <a:pt x="1386" y="811"/>
                  </a:cubicBezTo>
                  <a:lnTo>
                    <a:pt x="662" y="118"/>
                  </a:lnTo>
                  <a:cubicBezTo>
                    <a:pt x="583" y="40"/>
                    <a:pt x="496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74"/>
            <p:cNvSpPr/>
            <p:nvPr/>
          </p:nvSpPr>
          <p:spPr>
            <a:xfrm>
              <a:off x="-20945825" y="3746325"/>
              <a:ext cx="304050" cy="70900"/>
            </a:xfrm>
            <a:custGeom>
              <a:avLst/>
              <a:gdLst/>
              <a:ahLst/>
              <a:cxnLst/>
              <a:rect l="l" t="t" r="r" b="b"/>
              <a:pathLst>
                <a:path w="12162" h="2836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1953"/>
                  </a:lnTo>
                  <a:cubicBezTo>
                    <a:pt x="1" y="2426"/>
                    <a:pt x="379" y="2836"/>
                    <a:pt x="851" y="2836"/>
                  </a:cubicBezTo>
                  <a:lnTo>
                    <a:pt x="11311" y="2836"/>
                  </a:lnTo>
                  <a:cubicBezTo>
                    <a:pt x="11783" y="2836"/>
                    <a:pt x="12162" y="2426"/>
                    <a:pt x="12162" y="1953"/>
                  </a:cubicBezTo>
                  <a:lnTo>
                    <a:pt x="12162" y="1071"/>
                  </a:lnTo>
                  <a:cubicBezTo>
                    <a:pt x="12162" y="473"/>
                    <a:pt x="11657" y="0"/>
                    <a:pt x="11059" y="0"/>
                  </a:cubicBezTo>
                  <a:cubicBezTo>
                    <a:pt x="9988" y="0"/>
                    <a:pt x="8916" y="284"/>
                    <a:pt x="8034" y="819"/>
                  </a:cubicBezTo>
                  <a:cubicBezTo>
                    <a:pt x="7719" y="1607"/>
                    <a:pt x="6932" y="2174"/>
                    <a:pt x="6050" y="2174"/>
                  </a:cubicBezTo>
                  <a:cubicBezTo>
                    <a:pt x="5136" y="2174"/>
                    <a:pt x="4411" y="1607"/>
                    <a:pt x="4096" y="819"/>
                  </a:cubicBezTo>
                  <a:cubicBezTo>
                    <a:pt x="3183" y="315"/>
                    <a:pt x="211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74"/>
            <p:cNvSpPr/>
            <p:nvPr/>
          </p:nvSpPr>
          <p:spPr>
            <a:xfrm>
              <a:off x="-20814300" y="3864450"/>
              <a:ext cx="39425" cy="131575"/>
            </a:xfrm>
            <a:custGeom>
              <a:avLst/>
              <a:gdLst/>
              <a:ahLst/>
              <a:cxnLst/>
              <a:rect l="l" t="t" r="r" b="b"/>
              <a:pathLst>
                <a:path w="1577" h="5263" extrusionOk="0">
                  <a:moveTo>
                    <a:pt x="789" y="1"/>
                  </a:moveTo>
                  <a:cubicBezTo>
                    <a:pt x="568" y="221"/>
                    <a:pt x="284" y="410"/>
                    <a:pt x="1" y="631"/>
                  </a:cubicBezTo>
                  <a:cubicBezTo>
                    <a:pt x="127" y="757"/>
                    <a:pt x="284" y="852"/>
                    <a:pt x="442" y="883"/>
                  </a:cubicBezTo>
                  <a:lnTo>
                    <a:pt x="442" y="4916"/>
                  </a:lnTo>
                  <a:cubicBezTo>
                    <a:pt x="442" y="5105"/>
                    <a:pt x="600" y="5262"/>
                    <a:pt x="789" y="5262"/>
                  </a:cubicBezTo>
                  <a:cubicBezTo>
                    <a:pt x="978" y="5262"/>
                    <a:pt x="1135" y="5105"/>
                    <a:pt x="1135" y="4916"/>
                  </a:cubicBezTo>
                  <a:lnTo>
                    <a:pt x="1135" y="883"/>
                  </a:lnTo>
                  <a:cubicBezTo>
                    <a:pt x="1293" y="852"/>
                    <a:pt x="1450" y="757"/>
                    <a:pt x="1576" y="631"/>
                  </a:cubicBezTo>
                  <a:cubicBezTo>
                    <a:pt x="1293" y="410"/>
                    <a:pt x="1041" y="221"/>
                    <a:pt x="7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74"/>
            <p:cNvSpPr/>
            <p:nvPr/>
          </p:nvSpPr>
          <p:spPr>
            <a:xfrm>
              <a:off x="-20929275" y="3834525"/>
              <a:ext cx="268600" cy="53600"/>
            </a:xfrm>
            <a:custGeom>
              <a:avLst/>
              <a:gdLst/>
              <a:ahLst/>
              <a:cxnLst/>
              <a:rect l="l" t="t" r="r" b="b"/>
              <a:pathLst>
                <a:path w="10744" h="2144" extrusionOk="0">
                  <a:moveTo>
                    <a:pt x="788" y="1"/>
                  </a:moveTo>
                  <a:cubicBezTo>
                    <a:pt x="441" y="1"/>
                    <a:pt x="126" y="284"/>
                    <a:pt x="32" y="631"/>
                  </a:cubicBezTo>
                  <a:cubicBezTo>
                    <a:pt x="0" y="788"/>
                    <a:pt x="0" y="914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2111" y="2143"/>
                    <a:pt x="3308" y="1828"/>
                    <a:pt x="4253" y="1103"/>
                  </a:cubicBezTo>
                  <a:lnTo>
                    <a:pt x="4285" y="1072"/>
                  </a:lnTo>
                  <a:cubicBezTo>
                    <a:pt x="4537" y="914"/>
                    <a:pt x="4757" y="725"/>
                    <a:pt x="5009" y="473"/>
                  </a:cubicBezTo>
                  <a:lnTo>
                    <a:pt x="5104" y="379"/>
                  </a:lnTo>
                  <a:cubicBezTo>
                    <a:pt x="5167" y="316"/>
                    <a:pt x="5262" y="284"/>
                    <a:pt x="5360" y="284"/>
                  </a:cubicBezTo>
                  <a:cubicBezTo>
                    <a:pt x="5458" y="284"/>
                    <a:pt x="5561" y="316"/>
                    <a:pt x="5640" y="379"/>
                  </a:cubicBezTo>
                  <a:lnTo>
                    <a:pt x="5766" y="473"/>
                  </a:lnTo>
                  <a:cubicBezTo>
                    <a:pt x="5955" y="694"/>
                    <a:pt x="6175" y="914"/>
                    <a:pt x="6459" y="1072"/>
                  </a:cubicBezTo>
                  <a:lnTo>
                    <a:pt x="6490" y="1103"/>
                  </a:lnTo>
                  <a:cubicBezTo>
                    <a:pt x="7341" y="1702"/>
                    <a:pt x="8475" y="2143"/>
                    <a:pt x="9704" y="2143"/>
                  </a:cubicBezTo>
                  <a:cubicBezTo>
                    <a:pt x="10271" y="2143"/>
                    <a:pt x="10743" y="1670"/>
                    <a:pt x="10743" y="1072"/>
                  </a:cubicBezTo>
                  <a:cubicBezTo>
                    <a:pt x="10743" y="914"/>
                    <a:pt x="10743" y="788"/>
                    <a:pt x="10712" y="631"/>
                  </a:cubicBezTo>
                  <a:cubicBezTo>
                    <a:pt x="10712" y="284"/>
                    <a:pt x="10397" y="1"/>
                    <a:pt x="9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1" name="Google Shape;7801;p74"/>
          <p:cNvGrpSpPr/>
          <p:nvPr/>
        </p:nvGrpSpPr>
        <p:grpSpPr>
          <a:xfrm>
            <a:off x="1329667" y="2797442"/>
            <a:ext cx="398119" cy="448143"/>
            <a:chOff x="-20930075" y="4066100"/>
            <a:chExt cx="269400" cy="303250"/>
          </a:xfrm>
        </p:grpSpPr>
        <p:sp>
          <p:nvSpPr>
            <p:cNvPr id="7802" name="Google Shape;7802;p74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74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4" name="Google Shape;7804;p74"/>
          <p:cNvGrpSpPr/>
          <p:nvPr/>
        </p:nvGrpSpPr>
        <p:grpSpPr>
          <a:xfrm>
            <a:off x="4110888" y="1689848"/>
            <a:ext cx="372516" cy="448771"/>
            <a:chOff x="-18994100" y="3334775"/>
            <a:chExt cx="252075" cy="303675"/>
          </a:xfrm>
        </p:grpSpPr>
        <p:sp>
          <p:nvSpPr>
            <p:cNvPr id="7805" name="Google Shape;7805;p74"/>
            <p:cNvSpPr/>
            <p:nvPr/>
          </p:nvSpPr>
          <p:spPr>
            <a:xfrm>
              <a:off x="-18967300" y="3424975"/>
              <a:ext cx="198500" cy="207150"/>
            </a:xfrm>
            <a:custGeom>
              <a:avLst/>
              <a:gdLst/>
              <a:ahLst/>
              <a:cxnLst/>
              <a:rect l="l" t="t" r="r" b="b"/>
              <a:pathLst>
                <a:path w="7940" h="8286" extrusionOk="0">
                  <a:moveTo>
                    <a:pt x="2552" y="3592"/>
                  </a:moveTo>
                  <a:cubicBezTo>
                    <a:pt x="2772" y="3592"/>
                    <a:pt x="2930" y="3749"/>
                    <a:pt x="2930" y="3938"/>
                  </a:cubicBezTo>
                  <a:cubicBezTo>
                    <a:pt x="2930" y="4096"/>
                    <a:pt x="2772" y="4316"/>
                    <a:pt x="2552" y="4316"/>
                  </a:cubicBezTo>
                  <a:cubicBezTo>
                    <a:pt x="2363" y="4316"/>
                    <a:pt x="2205" y="4159"/>
                    <a:pt x="2205" y="3938"/>
                  </a:cubicBezTo>
                  <a:cubicBezTo>
                    <a:pt x="2205" y="3749"/>
                    <a:pt x="2363" y="3592"/>
                    <a:pt x="2552" y="3592"/>
                  </a:cubicBezTo>
                  <a:close/>
                  <a:moveTo>
                    <a:pt x="5387" y="3592"/>
                  </a:moveTo>
                  <a:cubicBezTo>
                    <a:pt x="5608" y="3592"/>
                    <a:pt x="5765" y="3749"/>
                    <a:pt x="5765" y="3938"/>
                  </a:cubicBezTo>
                  <a:cubicBezTo>
                    <a:pt x="5765" y="4096"/>
                    <a:pt x="5608" y="4316"/>
                    <a:pt x="5387" y="4316"/>
                  </a:cubicBezTo>
                  <a:cubicBezTo>
                    <a:pt x="5198" y="4316"/>
                    <a:pt x="5041" y="4159"/>
                    <a:pt x="5041" y="3938"/>
                  </a:cubicBezTo>
                  <a:cubicBezTo>
                    <a:pt x="5041" y="3749"/>
                    <a:pt x="5198" y="3592"/>
                    <a:pt x="5387" y="3592"/>
                  </a:cubicBezTo>
                  <a:close/>
                  <a:moveTo>
                    <a:pt x="3623" y="0"/>
                  </a:moveTo>
                  <a:cubicBezTo>
                    <a:pt x="3277" y="63"/>
                    <a:pt x="2930" y="126"/>
                    <a:pt x="2583" y="315"/>
                  </a:cubicBezTo>
                  <a:cubicBezTo>
                    <a:pt x="1733" y="725"/>
                    <a:pt x="1166" y="1418"/>
                    <a:pt x="882" y="2332"/>
                  </a:cubicBezTo>
                  <a:cubicBezTo>
                    <a:pt x="882" y="2363"/>
                    <a:pt x="851" y="2363"/>
                    <a:pt x="851" y="2426"/>
                  </a:cubicBezTo>
                  <a:cubicBezTo>
                    <a:pt x="756" y="2741"/>
                    <a:pt x="725" y="3056"/>
                    <a:pt x="725" y="3371"/>
                  </a:cubicBezTo>
                  <a:lnTo>
                    <a:pt x="725" y="3466"/>
                  </a:lnTo>
                  <a:cubicBezTo>
                    <a:pt x="725" y="3749"/>
                    <a:pt x="599" y="4001"/>
                    <a:pt x="410" y="4253"/>
                  </a:cubicBezTo>
                  <a:cubicBezTo>
                    <a:pt x="126" y="4600"/>
                    <a:pt x="0" y="4978"/>
                    <a:pt x="0" y="5356"/>
                  </a:cubicBezTo>
                  <a:cubicBezTo>
                    <a:pt x="0" y="6144"/>
                    <a:pt x="599" y="6900"/>
                    <a:pt x="1575" y="7372"/>
                  </a:cubicBezTo>
                  <a:cubicBezTo>
                    <a:pt x="1733" y="7782"/>
                    <a:pt x="2111" y="8034"/>
                    <a:pt x="2520" y="8286"/>
                  </a:cubicBezTo>
                  <a:lnTo>
                    <a:pt x="3592" y="6711"/>
                  </a:lnTo>
                  <a:lnTo>
                    <a:pt x="3592" y="6238"/>
                  </a:lnTo>
                  <a:lnTo>
                    <a:pt x="2993" y="5640"/>
                  </a:lnTo>
                  <a:cubicBezTo>
                    <a:pt x="2835" y="5482"/>
                    <a:pt x="2835" y="5293"/>
                    <a:pt x="2993" y="5136"/>
                  </a:cubicBezTo>
                  <a:cubicBezTo>
                    <a:pt x="3072" y="5057"/>
                    <a:pt x="3166" y="5017"/>
                    <a:pt x="3261" y="5017"/>
                  </a:cubicBezTo>
                  <a:cubicBezTo>
                    <a:pt x="3355" y="5017"/>
                    <a:pt x="3450" y="5057"/>
                    <a:pt x="3529" y="5136"/>
                  </a:cubicBezTo>
                  <a:lnTo>
                    <a:pt x="4001" y="5608"/>
                  </a:lnTo>
                  <a:lnTo>
                    <a:pt x="4474" y="5136"/>
                  </a:lnTo>
                  <a:cubicBezTo>
                    <a:pt x="4553" y="5057"/>
                    <a:pt x="4639" y="5017"/>
                    <a:pt x="4726" y="5017"/>
                  </a:cubicBezTo>
                  <a:cubicBezTo>
                    <a:pt x="4812" y="5017"/>
                    <a:pt x="4899" y="5057"/>
                    <a:pt x="4978" y="5136"/>
                  </a:cubicBezTo>
                  <a:cubicBezTo>
                    <a:pt x="5135" y="5293"/>
                    <a:pt x="5135" y="5482"/>
                    <a:pt x="4978" y="5640"/>
                  </a:cubicBezTo>
                  <a:lnTo>
                    <a:pt x="4379" y="6238"/>
                  </a:lnTo>
                  <a:lnTo>
                    <a:pt x="4379" y="6711"/>
                  </a:lnTo>
                  <a:lnTo>
                    <a:pt x="5450" y="8286"/>
                  </a:lnTo>
                  <a:cubicBezTo>
                    <a:pt x="5891" y="8097"/>
                    <a:pt x="6238" y="7782"/>
                    <a:pt x="6396" y="7372"/>
                  </a:cubicBezTo>
                  <a:cubicBezTo>
                    <a:pt x="7372" y="6900"/>
                    <a:pt x="7939" y="6144"/>
                    <a:pt x="7939" y="5356"/>
                  </a:cubicBezTo>
                  <a:cubicBezTo>
                    <a:pt x="7939" y="4978"/>
                    <a:pt x="7813" y="4631"/>
                    <a:pt x="7530" y="4253"/>
                  </a:cubicBezTo>
                  <a:cubicBezTo>
                    <a:pt x="7278" y="4001"/>
                    <a:pt x="7183" y="3718"/>
                    <a:pt x="7183" y="3466"/>
                  </a:cubicBezTo>
                  <a:lnTo>
                    <a:pt x="7183" y="3371"/>
                  </a:lnTo>
                  <a:cubicBezTo>
                    <a:pt x="7183" y="3025"/>
                    <a:pt x="7120" y="2710"/>
                    <a:pt x="7057" y="2426"/>
                  </a:cubicBezTo>
                  <a:cubicBezTo>
                    <a:pt x="7057" y="2363"/>
                    <a:pt x="7057" y="2363"/>
                    <a:pt x="7026" y="2332"/>
                  </a:cubicBezTo>
                  <a:cubicBezTo>
                    <a:pt x="6742" y="1418"/>
                    <a:pt x="6144" y="725"/>
                    <a:pt x="5324" y="315"/>
                  </a:cubicBezTo>
                  <a:cubicBezTo>
                    <a:pt x="5009" y="158"/>
                    <a:pt x="4631" y="63"/>
                    <a:pt x="42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74"/>
            <p:cNvSpPr/>
            <p:nvPr/>
          </p:nvSpPr>
          <p:spPr>
            <a:xfrm>
              <a:off x="-18885400" y="3610050"/>
              <a:ext cx="35475" cy="28400"/>
            </a:xfrm>
            <a:custGeom>
              <a:avLst/>
              <a:gdLst/>
              <a:ahLst/>
              <a:cxnLst/>
              <a:rect l="l" t="t" r="r" b="b"/>
              <a:pathLst>
                <a:path w="1419" h="1136" extrusionOk="0">
                  <a:moveTo>
                    <a:pt x="694" y="1"/>
                  </a:moveTo>
                  <a:lnTo>
                    <a:pt x="1" y="1072"/>
                  </a:lnTo>
                  <a:cubicBezTo>
                    <a:pt x="221" y="1104"/>
                    <a:pt x="473" y="1135"/>
                    <a:pt x="694" y="1135"/>
                  </a:cubicBezTo>
                  <a:cubicBezTo>
                    <a:pt x="946" y="1135"/>
                    <a:pt x="1166" y="1104"/>
                    <a:pt x="1418" y="1072"/>
                  </a:cubicBez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74"/>
            <p:cNvSpPr/>
            <p:nvPr/>
          </p:nvSpPr>
          <p:spPr>
            <a:xfrm>
              <a:off x="-18994100" y="3334775"/>
              <a:ext cx="96900" cy="140625"/>
            </a:xfrm>
            <a:custGeom>
              <a:avLst/>
              <a:gdLst/>
              <a:ahLst/>
              <a:cxnLst/>
              <a:rect l="l" t="t" r="r" b="b"/>
              <a:pathLst>
                <a:path w="3876" h="5625" extrusionOk="0">
                  <a:moveTo>
                    <a:pt x="855" y="1"/>
                  </a:moveTo>
                  <a:cubicBezTo>
                    <a:pt x="804" y="1"/>
                    <a:pt x="757" y="17"/>
                    <a:pt x="725" y="48"/>
                  </a:cubicBezTo>
                  <a:cubicBezTo>
                    <a:pt x="631" y="80"/>
                    <a:pt x="568" y="143"/>
                    <a:pt x="536" y="237"/>
                  </a:cubicBezTo>
                  <a:cubicBezTo>
                    <a:pt x="1" y="1529"/>
                    <a:pt x="1" y="2978"/>
                    <a:pt x="536" y="4301"/>
                  </a:cubicBezTo>
                  <a:cubicBezTo>
                    <a:pt x="725" y="4774"/>
                    <a:pt x="1009" y="5183"/>
                    <a:pt x="1324" y="5625"/>
                  </a:cubicBezTo>
                  <a:cubicBezTo>
                    <a:pt x="1702" y="4553"/>
                    <a:pt x="2427" y="3734"/>
                    <a:pt x="3372" y="3262"/>
                  </a:cubicBezTo>
                  <a:cubicBezTo>
                    <a:pt x="3529" y="3199"/>
                    <a:pt x="3718" y="3104"/>
                    <a:pt x="3876" y="3073"/>
                  </a:cubicBezTo>
                  <a:cubicBezTo>
                    <a:pt x="3876" y="3041"/>
                    <a:pt x="3844" y="2947"/>
                    <a:pt x="3844" y="2915"/>
                  </a:cubicBezTo>
                  <a:cubicBezTo>
                    <a:pt x="3277" y="1623"/>
                    <a:pt x="2301" y="584"/>
                    <a:pt x="1009" y="48"/>
                  </a:cubicBezTo>
                  <a:cubicBezTo>
                    <a:pt x="962" y="17"/>
                    <a:pt x="907" y="1"/>
                    <a:pt x="8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74"/>
            <p:cNvSpPr/>
            <p:nvPr/>
          </p:nvSpPr>
          <p:spPr>
            <a:xfrm>
              <a:off x="-18838150" y="3334775"/>
              <a:ext cx="96125" cy="139850"/>
            </a:xfrm>
            <a:custGeom>
              <a:avLst/>
              <a:gdLst/>
              <a:ahLst/>
              <a:cxnLst/>
              <a:rect l="l" t="t" r="r" b="b"/>
              <a:pathLst>
                <a:path w="3845" h="5594" extrusionOk="0">
                  <a:moveTo>
                    <a:pt x="3010" y="1"/>
                  </a:moveTo>
                  <a:cubicBezTo>
                    <a:pt x="2962" y="1"/>
                    <a:pt x="2915" y="17"/>
                    <a:pt x="2868" y="48"/>
                  </a:cubicBezTo>
                  <a:cubicBezTo>
                    <a:pt x="1576" y="584"/>
                    <a:pt x="536" y="1623"/>
                    <a:pt x="32" y="2915"/>
                  </a:cubicBezTo>
                  <a:cubicBezTo>
                    <a:pt x="1" y="2947"/>
                    <a:pt x="1" y="3041"/>
                    <a:pt x="1" y="3073"/>
                  </a:cubicBezTo>
                  <a:cubicBezTo>
                    <a:pt x="190" y="3104"/>
                    <a:pt x="347" y="3167"/>
                    <a:pt x="568" y="3262"/>
                  </a:cubicBezTo>
                  <a:cubicBezTo>
                    <a:pt x="1513" y="3703"/>
                    <a:pt x="2206" y="4553"/>
                    <a:pt x="2553" y="5593"/>
                  </a:cubicBezTo>
                  <a:cubicBezTo>
                    <a:pt x="2868" y="5183"/>
                    <a:pt x="3151" y="4742"/>
                    <a:pt x="3340" y="4238"/>
                  </a:cubicBezTo>
                  <a:cubicBezTo>
                    <a:pt x="3813" y="3041"/>
                    <a:pt x="3844" y="1497"/>
                    <a:pt x="3340" y="237"/>
                  </a:cubicBezTo>
                  <a:cubicBezTo>
                    <a:pt x="3309" y="143"/>
                    <a:pt x="3214" y="80"/>
                    <a:pt x="3151" y="48"/>
                  </a:cubicBezTo>
                  <a:cubicBezTo>
                    <a:pt x="3104" y="17"/>
                    <a:pt x="3057" y="1"/>
                    <a:pt x="3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9" name="Google Shape;7809;p74"/>
          <p:cNvGrpSpPr/>
          <p:nvPr/>
        </p:nvGrpSpPr>
        <p:grpSpPr>
          <a:xfrm>
            <a:off x="4125445" y="2244743"/>
            <a:ext cx="343404" cy="446998"/>
            <a:chOff x="-18983850" y="3710075"/>
            <a:chExt cx="232375" cy="302475"/>
          </a:xfrm>
        </p:grpSpPr>
        <p:sp>
          <p:nvSpPr>
            <p:cNvPr id="7810" name="Google Shape;7810;p74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74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74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74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4" name="Google Shape;7814;p74"/>
          <p:cNvGrpSpPr/>
          <p:nvPr/>
        </p:nvGrpSpPr>
        <p:grpSpPr>
          <a:xfrm>
            <a:off x="4071911" y="2797422"/>
            <a:ext cx="450470" cy="448180"/>
            <a:chOff x="-19020075" y="4084200"/>
            <a:chExt cx="304825" cy="303275"/>
          </a:xfrm>
        </p:grpSpPr>
        <p:sp>
          <p:nvSpPr>
            <p:cNvPr id="7815" name="Google Shape;7815;p74"/>
            <p:cNvSpPr/>
            <p:nvPr/>
          </p:nvSpPr>
          <p:spPr>
            <a:xfrm>
              <a:off x="-18962575" y="4274800"/>
              <a:ext cx="103975" cy="94550"/>
            </a:xfrm>
            <a:custGeom>
              <a:avLst/>
              <a:gdLst/>
              <a:ahLst/>
              <a:cxnLst/>
              <a:rect l="l" t="t" r="r" b="b"/>
              <a:pathLst>
                <a:path w="4159" h="3782" extrusionOk="0">
                  <a:moveTo>
                    <a:pt x="3403" y="1"/>
                  </a:moveTo>
                  <a:cubicBezTo>
                    <a:pt x="3151" y="1356"/>
                    <a:pt x="1985" y="2364"/>
                    <a:pt x="599" y="2364"/>
                  </a:cubicBezTo>
                  <a:cubicBezTo>
                    <a:pt x="410" y="2364"/>
                    <a:pt x="221" y="2332"/>
                    <a:pt x="0" y="2301"/>
                  </a:cubicBezTo>
                  <a:lnTo>
                    <a:pt x="0" y="2301"/>
                  </a:lnTo>
                  <a:cubicBezTo>
                    <a:pt x="284" y="3151"/>
                    <a:pt x="1071" y="3781"/>
                    <a:pt x="2048" y="3781"/>
                  </a:cubicBezTo>
                  <a:cubicBezTo>
                    <a:pt x="3214" y="3781"/>
                    <a:pt x="4159" y="2836"/>
                    <a:pt x="4159" y="1671"/>
                  </a:cubicBezTo>
                  <a:cubicBezTo>
                    <a:pt x="4159" y="978"/>
                    <a:pt x="3875" y="410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74"/>
            <p:cNvSpPr/>
            <p:nvPr/>
          </p:nvSpPr>
          <p:spPr>
            <a:xfrm>
              <a:off x="-18883025" y="4281900"/>
              <a:ext cx="78000" cy="105575"/>
            </a:xfrm>
            <a:custGeom>
              <a:avLst/>
              <a:gdLst/>
              <a:ahLst/>
              <a:cxnLst/>
              <a:rect l="l" t="t" r="r" b="b"/>
              <a:pathLst>
                <a:path w="3120" h="4223" extrusionOk="0">
                  <a:moveTo>
                    <a:pt x="1323" y="0"/>
                  </a:moveTo>
                  <a:lnTo>
                    <a:pt x="1323" y="0"/>
                  </a:lnTo>
                  <a:cubicBezTo>
                    <a:pt x="1544" y="442"/>
                    <a:pt x="1670" y="914"/>
                    <a:pt x="1670" y="1387"/>
                  </a:cubicBezTo>
                  <a:cubicBezTo>
                    <a:pt x="1670" y="2552"/>
                    <a:pt x="977" y="3529"/>
                    <a:pt x="0" y="3970"/>
                  </a:cubicBezTo>
                  <a:cubicBezTo>
                    <a:pt x="284" y="4128"/>
                    <a:pt x="599" y="4222"/>
                    <a:pt x="977" y="4222"/>
                  </a:cubicBezTo>
                  <a:cubicBezTo>
                    <a:pt x="2142" y="4222"/>
                    <a:pt x="3088" y="3277"/>
                    <a:pt x="3088" y="2080"/>
                  </a:cubicBezTo>
                  <a:cubicBezTo>
                    <a:pt x="3119" y="1072"/>
                    <a:pt x="2331" y="189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74"/>
            <p:cNvSpPr/>
            <p:nvPr/>
          </p:nvSpPr>
          <p:spPr>
            <a:xfrm>
              <a:off x="-18809000" y="4281100"/>
              <a:ext cx="57525" cy="88250"/>
            </a:xfrm>
            <a:custGeom>
              <a:avLst/>
              <a:gdLst/>
              <a:ahLst/>
              <a:cxnLst/>
              <a:rect l="l" t="t" r="r" b="b"/>
              <a:pathLst>
                <a:path w="2301" h="3530" extrusionOk="0">
                  <a:moveTo>
                    <a:pt x="536" y="1"/>
                  </a:moveTo>
                  <a:cubicBezTo>
                    <a:pt x="316" y="1"/>
                    <a:pt x="158" y="32"/>
                    <a:pt x="1" y="64"/>
                  </a:cubicBezTo>
                  <a:cubicBezTo>
                    <a:pt x="568" y="568"/>
                    <a:pt x="883" y="1324"/>
                    <a:pt x="883" y="2112"/>
                  </a:cubicBezTo>
                  <a:cubicBezTo>
                    <a:pt x="883" y="2616"/>
                    <a:pt x="725" y="3088"/>
                    <a:pt x="473" y="3529"/>
                  </a:cubicBezTo>
                  <a:lnTo>
                    <a:pt x="536" y="3529"/>
                  </a:lnTo>
                  <a:cubicBezTo>
                    <a:pt x="1513" y="3529"/>
                    <a:pt x="2300" y="2742"/>
                    <a:pt x="2300" y="1765"/>
                  </a:cubicBezTo>
                  <a:cubicBezTo>
                    <a:pt x="2300" y="820"/>
                    <a:pt x="1513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74"/>
            <p:cNvSpPr/>
            <p:nvPr/>
          </p:nvSpPr>
          <p:spPr>
            <a:xfrm>
              <a:off x="-18770400" y="4263000"/>
              <a:ext cx="55150" cy="66975"/>
            </a:xfrm>
            <a:custGeom>
              <a:avLst/>
              <a:gdLst/>
              <a:ahLst/>
              <a:cxnLst/>
              <a:rect l="l" t="t" r="r" b="b"/>
              <a:pathLst>
                <a:path w="2206" h="2679" extrusionOk="0">
                  <a:moveTo>
                    <a:pt x="756" y="0"/>
                  </a:moveTo>
                  <a:cubicBezTo>
                    <a:pt x="473" y="0"/>
                    <a:pt x="189" y="95"/>
                    <a:pt x="0" y="252"/>
                  </a:cubicBezTo>
                  <a:cubicBezTo>
                    <a:pt x="882" y="630"/>
                    <a:pt x="1450" y="1513"/>
                    <a:pt x="1450" y="2521"/>
                  </a:cubicBezTo>
                  <a:lnTo>
                    <a:pt x="1450" y="2678"/>
                  </a:lnTo>
                  <a:cubicBezTo>
                    <a:pt x="1891" y="2458"/>
                    <a:pt x="2206" y="1985"/>
                    <a:pt x="2206" y="1450"/>
                  </a:cubicBezTo>
                  <a:cubicBezTo>
                    <a:pt x="2174" y="662"/>
                    <a:pt x="1544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74"/>
            <p:cNvSpPr/>
            <p:nvPr/>
          </p:nvSpPr>
          <p:spPr>
            <a:xfrm>
              <a:off x="-18768050" y="4227550"/>
              <a:ext cx="52025" cy="31525"/>
            </a:xfrm>
            <a:custGeom>
              <a:avLst/>
              <a:gdLst/>
              <a:ahLst/>
              <a:cxnLst/>
              <a:rect l="l" t="t" r="r" b="b"/>
              <a:pathLst>
                <a:path w="2081" h="1261" extrusionOk="0">
                  <a:moveTo>
                    <a:pt x="1009" y="1"/>
                  </a:moveTo>
                  <a:cubicBezTo>
                    <a:pt x="505" y="1"/>
                    <a:pt x="64" y="347"/>
                    <a:pt x="1" y="820"/>
                  </a:cubicBezTo>
                  <a:cubicBezTo>
                    <a:pt x="221" y="757"/>
                    <a:pt x="410" y="725"/>
                    <a:pt x="662" y="725"/>
                  </a:cubicBezTo>
                  <a:cubicBezTo>
                    <a:pt x="1198" y="725"/>
                    <a:pt x="1671" y="946"/>
                    <a:pt x="2080" y="1261"/>
                  </a:cubicBezTo>
                  <a:lnTo>
                    <a:pt x="2080" y="1072"/>
                  </a:lnTo>
                  <a:cubicBezTo>
                    <a:pt x="2080" y="473"/>
                    <a:pt x="1608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74"/>
            <p:cNvSpPr/>
            <p:nvPr/>
          </p:nvSpPr>
          <p:spPr>
            <a:xfrm>
              <a:off x="-19000400" y="4262200"/>
              <a:ext cx="106350" cy="52800"/>
            </a:xfrm>
            <a:custGeom>
              <a:avLst/>
              <a:gdLst/>
              <a:ahLst/>
              <a:cxnLst/>
              <a:rect l="l" t="t" r="r" b="b"/>
              <a:pathLst>
                <a:path w="4254" h="2112" extrusionOk="0">
                  <a:moveTo>
                    <a:pt x="1" y="1"/>
                  </a:moveTo>
                  <a:cubicBezTo>
                    <a:pt x="1" y="1167"/>
                    <a:pt x="946" y="2112"/>
                    <a:pt x="2112" y="2112"/>
                  </a:cubicBezTo>
                  <a:cubicBezTo>
                    <a:pt x="3309" y="2112"/>
                    <a:pt x="4254" y="1230"/>
                    <a:pt x="4254" y="32"/>
                  </a:cubicBezTo>
                  <a:lnTo>
                    <a:pt x="4254" y="32"/>
                  </a:lnTo>
                  <a:cubicBezTo>
                    <a:pt x="3655" y="473"/>
                    <a:pt x="2899" y="757"/>
                    <a:pt x="2112" y="757"/>
                  </a:cubicBezTo>
                  <a:cubicBezTo>
                    <a:pt x="1324" y="757"/>
                    <a:pt x="568" y="47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74"/>
            <p:cNvSpPr/>
            <p:nvPr/>
          </p:nvSpPr>
          <p:spPr>
            <a:xfrm>
              <a:off x="-18912175" y="4173200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78" y="1"/>
                  </a:moveTo>
                  <a:cubicBezTo>
                    <a:pt x="189" y="1"/>
                    <a:pt x="0" y="284"/>
                    <a:pt x="0" y="725"/>
                  </a:cubicBezTo>
                  <a:cubicBezTo>
                    <a:pt x="0" y="1166"/>
                    <a:pt x="189" y="1418"/>
                    <a:pt x="378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74"/>
            <p:cNvSpPr/>
            <p:nvPr/>
          </p:nvSpPr>
          <p:spPr>
            <a:xfrm>
              <a:off x="-19001975" y="4173200"/>
              <a:ext cx="18150" cy="35475"/>
            </a:xfrm>
            <a:custGeom>
              <a:avLst/>
              <a:gdLst/>
              <a:ahLst/>
              <a:cxnLst/>
              <a:rect l="l" t="t" r="r" b="b"/>
              <a:pathLst>
                <a:path w="726" h="1419" extrusionOk="0">
                  <a:moveTo>
                    <a:pt x="379" y="1"/>
                  </a:moveTo>
                  <a:cubicBezTo>
                    <a:pt x="221" y="1"/>
                    <a:pt x="1" y="284"/>
                    <a:pt x="1" y="725"/>
                  </a:cubicBezTo>
                  <a:cubicBezTo>
                    <a:pt x="1" y="1166"/>
                    <a:pt x="221" y="1418"/>
                    <a:pt x="379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74"/>
            <p:cNvSpPr/>
            <p:nvPr/>
          </p:nvSpPr>
          <p:spPr>
            <a:xfrm>
              <a:off x="-19020075" y="4084200"/>
              <a:ext cx="143375" cy="178025"/>
            </a:xfrm>
            <a:custGeom>
              <a:avLst/>
              <a:gdLst/>
              <a:ahLst/>
              <a:cxnLst/>
              <a:rect l="l" t="t" r="r" b="b"/>
              <a:pathLst>
                <a:path w="5735" h="7121" extrusionOk="0">
                  <a:moveTo>
                    <a:pt x="1418" y="1"/>
                  </a:moveTo>
                  <a:cubicBezTo>
                    <a:pt x="630" y="1"/>
                    <a:pt x="0" y="662"/>
                    <a:pt x="0" y="1450"/>
                  </a:cubicBezTo>
                  <a:cubicBezTo>
                    <a:pt x="0" y="1923"/>
                    <a:pt x="221" y="2301"/>
                    <a:pt x="567" y="2584"/>
                  </a:cubicBezTo>
                  <a:cubicBezTo>
                    <a:pt x="315" y="2962"/>
                    <a:pt x="95" y="3435"/>
                    <a:pt x="32" y="3907"/>
                  </a:cubicBezTo>
                  <a:cubicBezTo>
                    <a:pt x="158" y="3277"/>
                    <a:pt x="536" y="2868"/>
                    <a:pt x="1040" y="2868"/>
                  </a:cubicBezTo>
                  <a:cubicBezTo>
                    <a:pt x="1638" y="2868"/>
                    <a:pt x="2111" y="3498"/>
                    <a:pt x="2111" y="4285"/>
                  </a:cubicBezTo>
                  <a:cubicBezTo>
                    <a:pt x="2111" y="5073"/>
                    <a:pt x="1638" y="5703"/>
                    <a:pt x="1040" y="5703"/>
                  </a:cubicBezTo>
                  <a:cubicBezTo>
                    <a:pt x="567" y="5703"/>
                    <a:pt x="158" y="5262"/>
                    <a:pt x="32" y="4632"/>
                  </a:cubicBezTo>
                  <a:lnTo>
                    <a:pt x="32" y="4632"/>
                  </a:lnTo>
                  <a:cubicBezTo>
                    <a:pt x="189" y="6050"/>
                    <a:pt x="1418" y="7121"/>
                    <a:pt x="2867" y="7121"/>
                  </a:cubicBezTo>
                  <a:cubicBezTo>
                    <a:pt x="4316" y="7121"/>
                    <a:pt x="5514" y="6018"/>
                    <a:pt x="5703" y="4632"/>
                  </a:cubicBezTo>
                  <a:lnTo>
                    <a:pt x="5703" y="4632"/>
                  </a:lnTo>
                  <a:cubicBezTo>
                    <a:pt x="5577" y="5262"/>
                    <a:pt x="5199" y="5703"/>
                    <a:pt x="4694" y="5703"/>
                  </a:cubicBezTo>
                  <a:cubicBezTo>
                    <a:pt x="4096" y="5703"/>
                    <a:pt x="3623" y="5073"/>
                    <a:pt x="3623" y="4285"/>
                  </a:cubicBezTo>
                  <a:cubicBezTo>
                    <a:pt x="3623" y="3498"/>
                    <a:pt x="4096" y="2868"/>
                    <a:pt x="4694" y="2868"/>
                  </a:cubicBezTo>
                  <a:cubicBezTo>
                    <a:pt x="5199" y="2868"/>
                    <a:pt x="5577" y="3277"/>
                    <a:pt x="5703" y="3907"/>
                  </a:cubicBezTo>
                  <a:cubicBezTo>
                    <a:pt x="5608" y="3403"/>
                    <a:pt x="5419" y="2962"/>
                    <a:pt x="5136" y="2584"/>
                  </a:cubicBezTo>
                  <a:cubicBezTo>
                    <a:pt x="5514" y="2301"/>
                    <a:pt x="5734" y="1923"/>
                    <a:pt x="5734" y="1450"/>
                  </a:cubicBezTo>
                  <a:cubicBezTo>
                    <a:pt x="5734" y="662"/>
                    <a:pt x="5104" y="1"/>
                    <a:pt x="4316" y="1"/>
                  </a:cubicBezTo>
                  <a:cubicBezTo>
                    <a:pt x="4127" y="1"/>
                    <a:pt x="3970" y="127"/>
                    <a:pt x="3970" y="347"/>
                  </a:cubicBezTo>
                  <a:cubicBezTo>
                    <a:pt x="3970" y="536"/>
                    <a:pt x="4127" y="694"/>
                    <a:pt x="4316" y="694"/>
                  </a:cubicBezTo>
                  <a:cubicBezTo>
                    <a:pt x="4726" y="694"/>
                    <a:pt x="5041" y="1040"/>
                    <a:pt x="5041" y="1450"/>
                  </a:cubicBezTo>
                  <a:cubicBezTo>
                    <a:pt x="5041" y="1702"/>
                    <a:pt x="4883" y="1954"/>
                    <a:pt x="4631" y="2080"/>
                  </a:cubicBezTo>
                  <a:cubicBezTo>
                    <a:pt x="4159" y="1670"/>
                    <a:pt x="3529" y="1450"/>
                    <a:pt x="2867" y="1450"/>
                  </a:cubicBezTo>
                  <a:cubicBezTo>
                    <a:pt x="2206" y="1450"/>
                    <a:pt x="1607" y="1670"/>
                    <a:pt x="1103" y="2080"/>
                  </a:cubicBezTo>
                  <a:cubicBezTo>
                    <a:pt x="851" y="1954"/>
                    <a:pt x="693" y="1702"/>
                    <a:pt x="693" y="1450"/>
                  </a:cubicBezTo>
                  <a:cubicBezTo>
                    <a:pt x="693" y="1040"/>
                    <a:pt x="1008" y="694"/>
                    <a:pt x="1418" y="694"/>
                  </a:cubicBezTo>
                  <a:cubicBezTo>
                    <a:pt x="1607" y="694"/>
                    <a:pt x="1764" y="536"/>
                    <a:pt x="1764" y="347"/>
                  </a:cubicBezTo>
                  <a:cubicBezTo>
                    <a:pt x="1764" y="127"/>
                    <a:pt x="1607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4" name="Google Shape;7824;p74"/>
          <p:cNvGrpSpPr/>
          <p:nvPr/>
        </p:nvGrpSpPr>
        <p:grpSpPr>
          <a:xfrm>
            <a:off x="6889176" y="1689001"/>
            <a:ext cx="396937" cy="450470"/>
            <a:chOff x="-17149475" y="3309200"/>
            <a:chExt cx="268600" cy="304825"/>
          </a:xfrm>
        </p:grpSpPr>
        <p:sp>
          <p:nvSpPr>
            <p:cNvPr id="7825" name="Google Shape;7825;p74"/>
            <p:cNvSpPr/>
            <p:nvPr/>
          </p:nvSpPr>
          <p:spPr>
            <a:xfrm>
              <a:off x="-17021100" y="3309200"/>
              <a:ext cx="102425" cy="72475"/>
            </a:xfrm>
            <a:custGeom>
              <a:avLst/>
              <a:gdLst/>
              <a:ahLst/>
              <a:cxnLst/>
              <a:rect l="l" t="t" r="r" b="b"/>
              <a:pathLst>
                <a:path w="4097" h="2899" extrusionOk="0">
                  <a:moveTo>
                    <a:pt x="1639" y="0"/>
                  </a:moveTo>
                  <a:cubicBezTo>
                    <a:pt x="914" y="0"/>
                    <a:pt x="284" y="441"/>
                    <a:pt x="1" y="1071"/>
                  </a:cubicBezTo>
                  <a:cubicBezTo>
                    <a:pt x="631" y="1418"/>
                    <a:pt x="1103" y="2111"/>
                    <a:pt x="1230" y="2898"/>
                  </a:cubicBezTo>
                  <a:cubicBezTo>
                    <a:pt x="1356" y="2867"/>
                    <a:pt x="1482" y="2835"/>
                    <a:pt x="1639" y="2835"/>
                  </a:cubicBezTo>
                  <a:cubicBezTo>
                    <a:pt x="2994" y="2835"/>
                    <a:pt x="4096" y="1733"/>
                    <a:pt x="4096" y="347"/>
                  </a:cubicBezTo>
                  <a:cubicBezTo>
                    <a:pt x="4096" y="158"/>
                    <a:pt x="3939" y="0"/>
                    <a:pt x="3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74"/>
            <p:cNvSpPr/>
            <p:nvPr/>
          </p:nvSpPr>
          <p:spPr>
            <a:xfrm>
              <a:off x="-17149475" y="3346200"/>
              <a:ext cx="268600" cy="267825"/>
            </a:xfrm>
            <a:custGeom>
              <a:avLst/>
              <a:gdLst/>
              <a:ahLst/>
              <a:cxnLst/>
              <a:rect l="l" t="t" r="r" b="b"/>
              <a:pathLst>
                <a:path w="10744" h="10713" extrusionOk="0">
                  <a:moveTo>
                    <a:pt x="3939" y="1"/>
                  </a:moveTo>
                  <a:cubicBezTo>
                    <a:pt x="3718" y="1"/>
                    <a:pt x="3561" y="158"/>
                    <a:pt x="3561" y="379"/>
                  </a:cubicBezTo>
                  <a:cubicBezTo>
                    <a:pt x="3561" y="568"/>
                    <a:pt x="3718" y="725"/>
                    <a:pt x="3939" y="725"/>
                  </a:cubicBezTo>
                  <a:cubicBezTo>
                    <a:pt x="4506" y="725"/>
                    <a:pt x="4978" y="1198"/>
                    <a:pt x="4978" y="1797"/>
                  </a:cubicBezTo>
                  <a:lnTo>
                    <a:pt x="4978" y="2364"/>
                  </a:lnTo>
                  <a:cubicBezTo>
                    <a:pt x="4569" y="2206"/>
                    <a:pt x="4096" y="2143"/>
                    <a:pt x="3592" y="2143"/>
                  </a:cubicBezTo>
                  <a:cubicBezTo>
                    <a:pt x="1418" y="2143"/>
                    <a:pt x="1" y="3561"/>
                    <a:pt x="1" y="5735"/>
                  </a:cubicBezTo>
                  <a:cubicBezTo>
                    <a:pt x="1" y="8034"/>
                    <a:pt x="1576" y="10712"/>
                    <a:pt x="3592" y="10712"/>
                  </a:cubicBezTo>
                  <a:cubicBezTo>
                    <a:pt x="3813" y="10712"/>
                    <a:pt x="4002" y="10681"/>
                    <a:pt x="4254" y="10649"/>
                  </a:cubicBezTo>
                  <a:cubicBezTo>
                    <a:pt x="4632" y="10523"/>
                    <a:pt x="5002" y="10460"/>
                    <a:pt x="5372" y="10460"/>
                  </a:cubicBezTo>
                  <a:cubicBezTo>
                    <a:pt x="5742" y="10460"/>
                    <a:pt x="6112" y="10523"/>
                    <a:pt x="6491" y="10649"/>
                  </a:cubicBezTo>
                  <a:cubicBezTo>
                    <a:pt x="6680" y="10712"/>
                    <a:pt x="6932" y="10712"/>
                    <a:pt x="7152" y="10712"/>
                  </a:cubicBezTo>
                  <a:cubicBezTo>
                    <a:pt x="9168" y="10712"/>
                    <a:pt x="10744" y="8034"/>
                    <a:pt x="10744" y="5735"/>
                  </a:cubicBezTo>
                  <a:cubicBezTo>
                    <a:pt x="10649" y="3529"/>
                    <a:pt x="9294" y="2143"/>
                    <a:pt x="7121" y="2143"/>
                  </a:cubicBezTo>
                  <a:cubicBezTo>
                    <a:pt x="6617" y="2143"/>
                    <a:pt x="6144" y="2206"/>
                    <a:pt x="5703" y="2364"/>
                  </a:cubicBezTo>
                  <a:lnTo>
                    <a:pt x="5703" y="1797"/>
                  </a:lnTo>
                  <a:cubicBezTo>
                    <a:pt x="5703" y="788"/>
                    <a:pt x="4915" y="1"/>
                    <a:pt x="39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7" name="Google Shape;7827;p74"/>
          <p:cNvGrpSpPr/>
          <p:nvPr/>
        </p:nvGrpSpPr>
        <p:grpSpPr>
          <a:xfrm>
            <a:off x="6862982" y="2258120"/>
            <a:ext cx="449325" cy="420249"/>
            <a:chOff x="-17168375" y="3692750"/>
            <a:chExt cx="304050" cy="284375"/>
          </a:xfrm>
        </p:grpSpPr>
        <p:sp>
          <p:nvSpPr>
            <p:cNvPr id="7828" name="Google Shape;7828;p74"/>
            <p:cNvSpPr/>
            <p:nvPr/>
          </p:nvSpPr>
          <p:spPr>
            <a:xfrm>
              <a:off x="-16963600" y="3694325"/>
              <a:ext cx="99275" cy="92175"/>
            </a:xfrm>
            <a:custGeom>
              <a:avLst/>
              <a:gdLst/>
              <a:ahLst/>
              <a:cxnLst/>
              <a:rect l="l" t="t" r="r" b="b"/>
              <a:pathLst>
                <a:path w="3971" h="3687" extrusionOk="0">
                  <a:moveTo>
                    <a:pt x="1859" y="1"/>
                  </a:moveTo>
                  <a:cubicBezTo>
                    <a:pt x="1072" y="1"/>
                    <a:pt x="379" y="410"/>
                    <a:pt x="1" y="1041"/>
                  </a:cubicBezTo>
                  <a:cubicBezTo>
                    <a:pt x="1387" y="1482"/>
                    <a:pt x="2553" y="2458"/>
                    <a:pt x="3277" y="3687"/>
                  </a:cubicBezTo>
                  <a:cubicBezTo>
                    <a:pt x="3687" y="3277"/>
                    <a:pt x="3970" y="2710"/>
                    <a:pt x="3970" y="2112"/>
                  </a:cubicBezTo>
                  <a:cubicBezTo>
                    <a:pt x="3970" y="915"/>
                    <a:pt x="3025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74"/>
            <p:cNvSpPr/>
            <p:nvPr/>
          </p:nvSpPr>
          <p:spPr>
            <a:xfrm>
              <a:off x="-17102225" y="3817525"/>
              <a:ext cx="61475" cy="69650"/>
            </a:xfrm>
            <a:custGeom>
              <a:avLst/>
              <a:gdLst/>
              <a:ahLst/>
              <a:cxnLst/>
              <a:rect l="l" t="t" r="r" b="b"/>
              <a:pathLst>
                <a:path w="2459" h="2786" extrusionOk="0">
                  <a:moveTo>
                    <a:pt x="1293" y="1437"/>
                  </a:moveTo>
                  <a:cubicBezTo>
                    <a:pt x="1482" y="1437"/>
                    <a:pt x="1639" y="1594"/>
                    <a:pt x="1639" y="1783"/>
                  </a:cubicBezTo>
                  <a:cubicBezTo>
                    <a:pt x="1639" y="2004"/>
                    <a:pt x="1482" y="2161"/>
                    <a:pt x="1293" y="2161"/>
                  </a:cubicBezTo>
                  <a:cubicBezTo>
                    <a:pt x="1103" y="2161"/>
                    <a:pt x="946" y="2004"/>
                    <a:pt x="946" y="1783"/>
                  </a:cubicBezTo>
                  <a:cubicBezTo>
                    <a:pt x="946" y="1594"/>
                    <a:pt x="1103" y="1437"/>
                    <a:pt x="1293" y="1437"/>
                  </a:cubicBezTo>
                  <a:close/>
                  <a:moveTo>
                    <a:pt x="1452" y="0"/>
                  </a:moveTo>
                  <a:cubicBezTo>
                    <a:pt x="939" y="0"/>
                    <a:pt x="434" y="473"/>
                    <a:pt x="221" y="1059"/>
                  </a:cubicBezTo>
                  <a:cubicBezTo>
                    <a:pt x="1" y="1720"/>
                    <a:pt x="158" y="2539"/>
                    <a:pt x="725" y="2729"/>
                  </a:cubicBezTo>
                  <a:cubicBezTo>
                    <a:pt x="818" y="2768"/>
                    <a:pt x="916" y="2786"/>
                    <a:pt x="1017" y="2786"/>
                  </a:cubicBezTo>
                  <a:cubicBezTo>
                    <a:pt x="1157" y="2786"/>
                    <a:pt x="1304" y="2752"/>
                    <a:pt x="1450" y="2697"/>
                  </a:cubicBezTo>
                  <a:cubicBezTo>
                    <a:pt x="1576" y="2508"/>
                    <a:pt x="1734" y="2287"/>
                    <a:pt x="1923" y="2098"/>
                  </a:cubicBezTo>
                  <a:cubicBezTo>
                    <a:pt x="1986" y="2004"/>
                    <a:pt x="2112" y="1909"/>
                    <a:pt x="2206" y="1846"/>
                  </a:cubicBezTo>
                  <a:cubicBezTo>
                    <a:pt x="2458" y="1153"/>
                    <a:pt x="2364" y="271"/>
                    <a:pt x="1734" y="51"/>
                  </a:cubicBezTo>
                  <a:cubicBezTo>
                    <a:pt x="1641" y="16"/>
                    <a:pt x="1546" y="0"/>
                    <a:pt x="14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74"/>
            <p:cNvSpPr/>
            <p:nvPr/>
          </p:nvSpPr>
          <p:spPr>
            <a:xfrm>
              <a:off x="-17064400" y="3870925"/>
              <a:ext cx="93750" cy="106200"/>
            </a:xfrm>
            <a:custGeom>
              <a:avLst/>
              <a:gdLst/>
              <a:ahLst/>
              <a:cxnLst/>
              <a:rect l="l" t="t" r="r" b="b"/>
              <a:pathLst>
                <a:path w="3750" h="4248" extrusionOk="0">
                  <a:moveTo>
                    <a:pt x="1992" y="0"/>
                  </a:moveTo>
                  <a:cubicBezTo>
                    <a:pt x="1596" y="0"/>
                    <a:pt x="1195" y="152"/>
                    <a:pt x="945" y="435"/>
                  </a:cubicBezTo>
                  <a:cubicBezTo>
                    <a:pt x="221" y="1286"/>
                    <a:pt x="0" y="1727"/>
                    <a:pt x="284" y="4090"/>
                  </a:cubicBezTo>
                  <a:cubicBezTo>
                    <a:pt x="567" y="4216"/>
                    <a:pt x="914" y="4247"/>
                    <a:pt x="1229" y="4247"/>
                  </a:cubicBezTo>
                  <a:lnTo>
                    <a:pt x="1575" y="4247"/>
                  </a:lnTo>
                  <a:lnTo>
                    <a:pt x="1575" y="2609"/>
                  </a:lnTo>
                  <a:lnTo>
                    <a:pt x="1008" y="2010"/>
                  </a:lnTo>
                  <a:cubicBezTo>
                    <a:pt x="914" y="1947"/>
                    <a:pt x="882" y="1853"/>
                    <a:pt x="882" y="1790"/>
                  </a:cubicBezTo>
                  <a:cubicBezTo>
                    <a:pt x="882" y="1191"/>
                    <a:pt x="1355" y="719"/>
                    <a:pt x="1953" y="719"/>
                  </a:cubicBezTo>
                  <a:cubicBezTo>
                    <a:pt x="2552" y="719"/>
                    <a:pt x="3025" y="1191"/>
                    <a:pt x="3025" y="1790"/>
                  </a:cubicBezTo>
                  <a:cubicBezTo>
                    <a:pt x="3025" y="1853"/>
                    <a:pt x="2962" y="1979"/>
                    <a:pt x="2898" y="2010"/>
                  </a:cubicBezTo>
                  <a:lnTo>
                    <a:pt x="2300" y="2609"/>
                  </a:lnTo>
                  <a:lnTo>
                    <a:pt x="2300" y="4247"/>
                  </a:lnTo>
                  <a:lnTo>
                    <a:pt x="2489" y="4247"/>
                  </a:lnTo>
                  <a:cubicBezTo>
                    <a:pt x="2930" y="4247"/>
                    <a:pt x="3277" y="4216"/>
                    <a:pt x="3655" y="4090"/>
                  </a:cubicBezTo>
                  <a:cubicBezTo>
                    <a:pt x="3749" y="2483"/>
                    <a:pt x="3749" y="1664"/>
                    <a:pt x="3434" y="1065"/>
                  </a:cubicBezTo>
                  <a:cubicBezTo>
                    <a:pt x="3308" y="845"/>
                    <a:pt x="3119" y="593"/>
                    <a:pt x="2930" y="372"/>
                  </a:cubicBezTo>
                  <a:cubicBezTo>
                    <a:pt x="2693" y="120"/>
                    <a:pt x="2344" y="0"/>
                    <a:pt x="19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74"/>
            <p:cNvSpPr/>
            <p:nvPr/>
          </p:nvSpPr>
          <p:spPr>
            <a:xfrm>
              <a:off x="-17025025" y="3907200"/>
              <a:ext cx="15775" cy="13200"/>
            </a:xfrm>
            <a:custGeom>
              <a:avLst/>
              <a:gdLst/>
              <a:ahLst/>
              <a:cxnLst/>
              <a:rect l="l" t="t" r="r" b="b"/>
              <a:pathLst>
                <a:path w="631" h="528" extrusionOk="0">
                  <a:moveTo>
                    <a:pt x="327" y="0"/>
                  </a:moveTo>
                  <a:cubicBezTo>
                    <a:pt x="189" y="0"/>
                    <a:pt x="48" y="71"/>
                    <a:pt x="0" y="213"/>
                  </a:cubicBezTo>
                  <a:lnTo>
                    <a:pt x="315" y="528"/>
                  </a:lnTo>
                  <a:lnTo>
                    <a:pt x="630" y="213"/>
                  </a:lnTo>
                  <a:cubicBezTo>
                    <a:pt x="599" y="71"/>
                    <a:pt x="465" y="0"/>
                    <a:pt x="3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74"/>
            <p:cNvSpPr/>
            <p:nvPr/>
          </p:nvSpPr>
          <p:spPr>
            <a:xfrm>
              <a:off x="-16995100" y="3817825"/>
              <a:ext cx="63025" cy="69900"/>
            </a:xfrm>
            <a:custGeom>
              <a:avLst/>
              <a:gdLst/>
              <a:ahLst/>
              <a:cxnLst/>
              <a:rect l="l" t="t" r="r" b="b"/>
              <a:pathLst>
                <a:path w="2521" h="2796" extrusionOk="0">
                  <a:moveTo>
                    <a:pt x="1292" y="1425"/>
                  </a:moveTo>
                  <a:cubicBezTo>
                    <a:pt x="1481" y="1425"/>
                    <a:pt x="1670" y="1582"/>
                    <a:pt x="1670" y="1771"/>
                  </a:cubicBezTo>
                  <a:cubicBezTo>
                    <a:pt x="1639" y="1992"/>
                    <a:pt x="1481" y="2149"/>
                    <a:pt x="1292" y="2149"/>
                  </a:cubicBezTo>
                  <a:cubicBezTo>
                    <a:pt x="1103" y="2149"/>
                    <a:pt x="946" y="1992"/>
                    <a:pt x="946" y="1771"/>
                  </a:cubicBezTo>
                  <a:cubicBezTo>
                    <a:pt x="946" y="1582"/>
                    <a:pt x="1103" y="1425"/>
                    <a:pt x="1292" y="1425"/>
                  </a:cubicBezTo>
                  <a:close/>
                  <a:moveTo>
                    <a:pt x="1017" y="0"/>
                  </a:moveTo>
                  <a:cubicBezTo>
                    <a:pt x="931" y="0"/>
                    <a:pt x="844" y="12"/>
                    <a:pt x="757" y="39"/>
                  </a:cubicBezTo>
                  <a:cubicBezTo>
                    <a:pt x="158" y="259"/>
                    <a:pt x="0" y="1047"/>
                    <a:pt x="190" y="1708"/>
                  </a:cubicBezTo>
                  <a:cubicBezTo>
                    <a:pt x="347" y="1771"/>
                    <a:pt x="505" y="1897"/>
                    <a:pt x="631" y="2023"/>
                  </a:cubicBezTo>
                  <a:cubicBezTo>
                    <a:pt x="851" y="2244"/>
                    <a:pt x="1072" y="2496"/>
                    <a:pt x="1229" y="2748"/>
                  </a:cubicBezTo>
                  <a:cubicBezTo>
                    <a:pt x="1308" y="2780"/>
                    <a:pt x="1395" y="2795"/>
                    <a:pt x="1481" y="2795"/>
                  </a:cubicBezTo>
                  <a:cubicBezTo>
                    <a:pt x="1568" y="2795"/>
                    <a:pt x="1654" y="2780"/>
                    <a:pt x="1733" y="2748"/>
                  </a:cubicBezTo>
                  <a:cubicBezTo>
                    <a:pt x="2269" y="2527"/>
                    <a:pt x="2521" y="1771"/>
                    <a:pt x="2237" y="1047"/>
                  </a:cubicBezTo>
                  <a:cubicBezTo>
                    <a:pt x="2047" y="477"/>
                    <a:pt x="1553" y="0"/>
                    <a:pt x="10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74"/>
            <p:cNvSpPr/>
            <p:nvPr/>
          </p:nvSpPr>
          <p:spPr>
            <a:xfrm>
              <a:off x="-17150275" y="3728200"/>
              <a:ext cx="267825" cy="236300"/>
            </a:xfrm>
            <a:custGeom>
              <a:avLst/>
              <a:gdLst/>
              <a:ahLst/>
              <a:cxnLst/>
              <a:rect l="l" t="t" r="r" b="b"/>
              <a:pathLst>
                <a:path w="10713" h="9452" extrusionOk="0">
                  <a:moveTo>
                    <a:pt x="5325" y="1"/>
                  </a:moveTo>
                  <a:cubicBezTo>
                    <a:pt x="2395" y="1"/>
                    <a:pt x="1" y="2269"/>
                    <a:pt x="1" y="5010"/>
                  </a:cubicBezTo>
                  <a:cubicBezTo>
                    <a:pt x="1" y="6900"/>
                    <a:pt x="1135" y="8601"/>
                    <a:pt x="2899" y="9452"/>
                  </a:cubicBezTo>
                  <a:cubicBezTo>
                    <a:pt x="2773" y="8412"/>
                    <a:pt x="2773" y="7688"/>
                    <a:pt x="2994" y="7089"/>
                  </a:cubicBezTo>
                  <a:lnTo>
                    <a:pt x="2931" y="7089"/>
                  </a:lnTo>
                  <a:cubicBezTo>
                    <a:pt x="2742" y="7089"/>
                    <a:pt x="2584" y="7058"/>
                    <a:pt x="2427" y="7026"/>
                  </a:cubicBezTo>
                  <a:cubicBezTo>
                    <a:pt x="1482" y="6680"/>
                    <a:pt x="1104" y="5482"/>
                    <a:pt x="1482" y="4380"/>
                  </a:cubicBezTo>
                  <a:cubicBezTo>
                    <a:pt x="1822" y="3490"/>
                    <a:pt x="2596" y="2883"/>
                    <a:pt x="3390" y="2883"/>
                  </a:cubicBezTo>
                  <a:cubicBezTo>
                    <a:pt x="3553" y="2883"/>
                    <a:pt x="3716" y="2909"/>
                    <a:pt x="3876" y="2962"/>
                  </a:cubicBezTo>
                  <a:cubicBezTo>
                    <a:pt x="4601" y="3214"/>
                    <a:pt x="5105" y="4002"/>
                    <a:pt x="4947" y="5041"/>
                  </a:cubicBezTo>
                  <a:cubicBezTo>
                    <a:pt x="5073" y="5010"/>
                    <a:pt x="5231" y="5010"/>
                    <a:pt x="5388" y="5010"/>
                  </a:cubicBezTo>
                  <a:cubicBezTo>
                    <a:pt x="5451" y="5010"/>
                    <a:pt x="5546" y="5010"/>
                    <a:pt x="5672" y="5041"/>
                  </a:cubicBezTo>
                  <a:cubicBezTo>
                    <a:pt x="5546" y="4002"/>
                    <a:pt x="6018" y="3246"/>
                    <a:pt x="6712" y="2962"/>
                  </a:cubicBezTo>
                  <a:cubicBezTo>
                    <a:pt x="6883" y="2899"/>
                    <a:pt x="7058" y="2870"/>
                    <a:pt x="7233" y="2870"/>
                  </a:cubicBezTo>
                  <a:cubicBezTo>
                    <a:pt x="8023" y="2870"/>
                    <a:pt x="8802" y="3477"/>
                    <a:pt x="9137" y="4380"/>
                  </a:cubicBezTo>
                  <a:cubicBezTo>
                    <a:pt x="9515" y="5482"/>
                    <a:pt x="9074" y="6680"/>
                    <a:pt x="8161" y="7026"/>
                  </a:cubicBezTo>
                  <a:cubicBezTo>
                    <a:pt x="8003" y="7058"/>
                    <a:pt x="7877" y="7089"/>
                    <a:pt x="7751" y="7089"/>
                  </a:cubicBezTo>
                  <a:cubicBezTo>
                    <a:pt x="7909" y="7688"/>
                    <a:pt x="7909" y="8444"/>
                    <a:pt x="7783" y="9452"/>
                  </a:cubicBezTo>
                  <a:cubicBezTo>
                    <a:pt x="9547" y="8633"/>
                    <a:pt x="10713" y="6900"/>
                    <a:pt x="10713" y="5010"/>
                  </a:cubicBezTo>
                  <a:cubicBezTo>
                    <a:pt x="10681" y="2269"/>
                    <a:pt x="8287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74"/>
            <p:cNvSpPr/>
            <p:nvPr/>
          </p:nvSpPr>
          <p:spPr>
            <a:xfrm>
              <a:off x="-17168375" y="3692750"/>
              <a:ext cx="99250" cy="92975"/>
            </a:xfrm>
            <a:custGeom>
              <a:avLst/>
              <a:gdLst/>
              <a:ahLst/>
              <a:cxnLst/>
              <a:rect l="l" t="t" r="r" b="b"/>
              <a:pathLst>
                <a:path w="3970" h="3719" extrusionOk="0">
                  <a:moveTo>
                    <a:pt x="2111" y="1"/>
                  </a:moveTo>
                  <a:cubicBezTo>
                    <a:pt x="946" y="1"/>
                    <a:pt x="0" y="946"/>
                    <a:pt x="0" y="2143"/>
                  </a:cubicBezTo>
                  <a:cubicBezTo>
                    <a:pt x="0" y="2773"/>
                    <a:pt x="284" y="3309"/>
                    <a:pt x="693" y="3718"/>
                  </a:cubicBezTo>
                  <a:cubicBezTo>
                    <a:pt x="1418" y="2521"/>
                    <a:pt x="2552" y="1545"/>
                    <a:pt x="3970" y="1072"/>
                  </a:cubicBezTo>
                  <a:cubicBezTo>
                    <a:pt x="3623" y="442"/>
                    <a:pt x="289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5" name="Google Shape;7835;p74"/>
          <p:cNvGrpSpPr/>
          <p:nvPr/>
        </p:nvGrpSpPr>
        <p:grpSpPr>
          <a:xfrm>
            <a:off x="6859491" y="2796852"/>
            <a:ext cx="456308" cy="449325"/>
            <a:chOff x="-17170750" y="4058800"/>
            <a:chExt cx="308775" cy="304050"/>
          </a:xfrm>
        </p:grpSpPr>
        <p:sp>
          <p:nvSpPr>
            <p:cNvPr id="7836" name="Google Shape;7836;p74"/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74"/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74"/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74"/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74"/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74"/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74"/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74"/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74"/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74"/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74"/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74"/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74"/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74"/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74"/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74"/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74"/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3" name="Google Shape;7853;p74"/>
          <p:cNvGrpSpPr/>
          <p:nvPr/>
        </p:nvGrpSpPr>
        <p:grpSpPr>
          <a:xfrm>
            <a:off x="5721388" y="3343358"/>
            <a:ext cx="450470" cy="446998"/>
            <a:chOff x="-15688425" y="3707725"/>
            <a:chExt cx="304825" cy="302475"/>
          </a:xfrm>
        </p:grpSpPr>
        <p:sp>
          <p:nvSpPr>
            <p:cNvPr id="7854" name="Google Shape;7854;p74"/>
            <p:cNvSpPr/>
            <p:nvPr/>
          </p:nvSpPr>
          <p:spPr>
            <a:xfrm>
              <a:off x="-15687650" y="3884950"/>
              <a:ext cx="304050" cy="125250"/>
            </a:xfrm>
            <a:custGeom>
              <a:avLst/>
              <a:gdLst/>
              <a:ahLst/>
              <a:cxnLst/>
              <a:rect l="l" t="t" r="r" b="b"/>
              <a:pathLst>
                <a:path w="12162" h="5010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851" y="725"/>
                  </a:lnTo>
                  <a:lnTo>
                    <a:pt x="1481" y="1922"/>
                  </a:lnTo>
                  <a:cubicBezTo>
                    <a:pt x="1576" y="2048"/>
                    <a:pt x="1702" y="2142"/>
                    <a:pt x="1796" y="2142"/>
                  </a:cubicBezTo>
                  <a:lnTo>
                    <a:pt x="3057" y="2142"/>
                  </a:lnTo>
                  <a:lnTo>
                    <a:pt x="3624" y="2835"/>
                  </a:lnTo>
                  <a:lnTo>
                    <a:pt x="6113" y="2835"/>
                  </a:lnTo>
                  <a:cubicBezTo>
                    <a:pt x="6302" y="2835"/>
                    <a:pt x="6459" y="2993"/>
                    <a:pt x="6459" y="3182"/>
                  </a:cubicBezTo>
                  <a:cubicBezTo>
                    <a:pt x="6459" y="3403"/>
                    <a:pt x="6302" y="3560"/>
                    <a:pt x="6113" y="3560"/>
                  </a:cubicBezTo>
                  <a:lnTo>
                    <a:pt x="4128" y="3560"/>
                  </a:lnTo>
                  <a:lnTo>
                    <a:pt x="5073" y="4852"/>
                  </a:lnTo>
                  <a:cubicBezTo>
                    <a:pt x="5168" y="4915"/>
                    <a:pt x="5231" y="5009"/>
                    <a:pt x="5357" y="5009"/>
                  </a:cubicBezTo>
                  <a:lnTo>
                    <a:pt x="6774" y="5009"/>
                  </a:lnTo>
                  <a:cubicBezTo>
                    <a:pt x="6900" y="5009"/>
                    <a:pt x="7058" y="4915"/>
                    <a:pt x="7089" y="4820"/>
                  </a:cubicBezTo>
                  <a:lnTo>
                    <a:pt x="7719" y="3560"/>
                  </a:lnTo>
                  <a:lnTo>
                    <a:pt x="8948" y="3560"/>
                  </a:lnTo>
                  <a:cubicBezTo>
                    <a:pt x="9043" y="3560"/>
                    <a:pt x="9169" y="3497"/>
                    <a:pt x="9200" y="3403"/>
                  </a:cubicBezTo>
                  <a:lnTo>
                    <a:pt x="10145" y="2079"/>
                  </a:lnTo>
                  <a:lnTo>
                    <a:pt x="8948" y="2079"/>
                  </a:lnTo>
                  <a:lnTo>
                    <a:pt x="8948" y="2142"/>
                  </a:lnTo>
                  <a:cubicBezTo>
                    <a:pt x="8728" y="2142"/>
                    <a:pt x="8570" y="1985"/>
                    <a:pt x="8570" y="1764"/>
                  </a:cubicBezTo>
                  <a:cubicBezTo>
                    <a:pt x="8570" y="1575"/>
                    <a:pt x="8728" y="1418"/>
                    <a:pt x="8948" y="1418"/>
                  </a:cubicBezTo>
                  <a:lnTo>
                    <a:pt x="10712" y="1418"/>
                  </a:lnTo>
                  <a:lnTo>
                    <a:pt x="11248" y="725"/>
                  </a:lnTo>
                  <a:lnTo>
                    <a:pt x="11815" y="725"/>
                  </a:lnTo>
                  <a:cubicBezTo>
                    <a:pt x="12004" y="725"/>
                    <a:pt x="12162" y="567"/>
                    <a:pt x="12162" y="347"/>
                  </a:cubicBezTo>
                  <a:cubicBezTo>
                    <a:pt x="12162" y="158"/>
                    <a:pt x="12004" y="0"/>
                    <a:pt x="118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74"/>
            <p:cNvSpPr/>
            <p:nvPr/>
          </p:nvSpPr>
          <p:spPr>
            <a:xfrm>
              <a:off x="-15634875" y="3956600"/>
              <a:ext cx="49650" cy="18150"/>
            </a:xfrm>
            <a:custGeom>
              <a:avLst/>
              <a:gdLst/>
              <a:ahLst/>
              <a:cxnLst/>
              <a:rect l="l" t="t" r="r" b="b"/>
              <a:pathLst>
                <a:path w="1986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68"/>
                    <a:pt x="158" y="726"/>
                    <a:pt x="379" y="726"/>
                  </a:cubicBezTo>
                  <a:lnTo>
                    <a:pt x="1985" y="726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74"/>
            <p:cNvSpPr/>
            <p:nvPr/>
          </p:nvSpPr>
          <p:spPr>
            <a:xfrm>
              <a:off x="-15434025" y="3920375"/>
              <a:ext cx="31525" cy="18150"/>
            </a:xfrm>
            <a:custGeom>
              <a:avLst/>
              <a:gdLst/>
              <a:ahLst/>
              <a:cxnLst/>
              <a:rect l="l" t="t" r="r" b="b"/>
              <a:pathLst>
                <a:path w="1261" h="726" extrusionOk="0">
                  <a:moveTo>
                    <a:pt x="567" y="1"/>
                  </a:moveTo>
                  <a:lnTo>
                    <a:pt x="0" y="725"/>
                  </a:lnTo>
                  <a:lnTo>
                    <a:pt x="914" y="725"/>
                  </a:lnTo>
                  <a:cubicBezTo>
                    <a:pt x="1103" y="725"/>
                    <a:pt x="1261" y="568"/>
                    <a:pt x="1261" y="347"/>
                  </a:cubicBezTo>
                  <a:cubicBezTo>
                    <a:pt x="1261" y="158"/>
                    <a:pt x="1103" y="1"/>
                    <a:pt x="9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74"/>
            <p:cNvSpPr/>
            <p:nvPr/>
          </p:nvSpPr>
          <p:spPr>
            <a:xfrm>
              <a:off x="-15436400" y="3974725"/>
              <a:ext cx="52800" cy="17350"/>
            </a:xfrm>
            <a:custGeom>
              <a:avLst/>
              <a:gdLst/>
              <a:ahLst/>
              <a:cxnLst/>
              <a:rect l="l" t="t" r="r" b="b"/>
              <a:pathLst>
                <a:path w="211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65" y="694"/>
                  </a:lnTo>
                  <a:cubicBezTo>
                    <a:pt x="1954" y="694"/>
                    <a:pt x="2112" y="536"/>
                    <a:pt x="2112" y="347"/>
                  </a:cubicBez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74"/>
            <p:cNvSpPr/>
            <p:nvPr/>
          </p:nvSpPr>
          <p:spPr>
            <a:xfrm>
              <a:off x="-15688425" y="3992050"/>
              <a:ext cx="54350" cy="1815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796" y="725"/>
                  </a:lnTo>
                  <a:cubicBezTo>
                    <a:pt x="1985" y="725"/>
                    <a:pt x="2174" y="568"/>
                    <a:pt x="2174" y="379"/>
                  </a:cubicBezTo>
                  <a:cubicBezTo>
                    <a:pt x="2174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74"/>
            <p:cNvSpPr/>
            <p:nvPr/>
          </p:nvSpPr>
          <p:spPr>
            <a:xfrm>
              <a:off x="-15664800" y="3707725"/>
              <a:ext cx="252850" cy="161475"/>
            </a:xfrm>
            <a:custGeom>
              <a:avLst/>
              <a:gdLst/>
              <a:ahLst/>
              <a:cxnLst/>
              <a:rect l="l" t="t" r="r" b="b"/>
              <a:pathLst>
                <a:path w="10114" h="6459" extrusionOk="0">
                  <a:moveTo>
                    <a:pt x="4443" y="0"/>
                  </a:moveTo>
                  <a:cubicBezTo>
                    <a:pt x="4285" y="0"/>
                    <a:pt x="4159" y="95"/>
                    <a:pt x="4096" y="252"/>
                  </a:cubicBezTo>
                  <a:lnTo>
                    <a:pt x="3686" y="1450"/>
                  </a:lnTo>
                  <a:lnTo>
                    <a:pt x="5136" y="1450"/>
                  </a:lnTo>
                  <a:cubicBezTo>
                    <a:pt x="5356" y="1450"/>
                    <a:pt x="5514" y="1607"/>
                    <a:pt x="5514" y="1828"/>
                  </a:cubicBezTo>
                  <a:cubicBezTo>
                    <a:pt x="5514" y="2017"/>
                    <a:pt x="5356" y="2174"/>
                    <a:pt x="5136" y="2174"/>
                  </a:cubicBezTo>
                  <a:lnTo>
                    <a:pt x="2993" y="2174"/>
                  </a:lnTo>
                  <a:cubicBezTo>
                    <a:pt x="2867" y="2174"/>
                    <a:pt x="2710" y="2237"/>
                    <a:pt x="2678" y="2363"/>
                  </a:cubicBezTo>
                  <a:lnTo>
                    <a:pt x="1985" y="3718"/>
                  </a:lnTo>
                  <a:lnTo>
                    <a:pt x="662" y="4380"/>
                  </a:lnTo>
                  <a:cubicBezTo>
                    <a:pt x="567" y="4411"/>
                    <a:pt x="504" y="4506"/>
                    <a:pt x="473" y="4600"/>
                  </a:cubicBezTo>
                  <a:lnTo>
                    <a:pt x="0" y="6459"/>
                  </a:lnTo>
                  <a:lnTo>
                    <a:pt x="3497" y="6459"/>
                  </a:lnTo>
                  <a:lnTo>
                    <a:pt x="4096" y="3813"/>
                  </a:lnTo>
                  <a:cubicBezTo>
                    <a:pt x="4122" y="3657"/>
                    <a:pt x="4255" y="3544"/>
                    <a:pt x="4406" y="3544"/>
                  </a:cubicBezTo>
                  <a:cubicBezTo>
                    <a:pt x="4439" y="3544"/>
                    <a:pt x="4472" y="3549"/>
                    <a:pt x="4506" y="3560"/>
                  </a:cubicBezTo>
                  <a:cubicBezTo>
                    <a:pt x="4726" y="3592"/>
                    <a:pt x="4821" y="3781"/>
                    <a:pt x="4789" y="3970"/>
                  </a:cubicBezTo>
                  <a:lnTo>
                    <a:pt x="4317" y="6427"/>
                  </a:lnTo>
                  <a:lnTo>
                    <a:pt x="5860" y="6427"/>
                  </a:lnTo>
                  <a:lnTo>
                    <a:pt x="5545" y="5482"/>
                  </a:lnTo>
                  <a:cubicBezTo>
                    <a:pt x="5451" y="5293"/>
                    <a:pt x="5577" y="5073"/>
                    <a:pt x="5766" y="5041"/>
                  </a:cubicBezTo>
                  <a:cubicBezTo>
                    <a:pt x="5811" y="5028"/>
                    <a:pt x="5855" y="5022"/>
                    <a:pt x="5896" y="5022"/>
                  </a:cubicBezTo>
                  <a:cubicBezTo>
                    <a:pt x="6057" y="5022"/>
                    <a:pt x="6182" y="5118"/>
                    <a:pt x="6207" y="5293"/>
                  </a:cubicBezTo>
                  <a:lnTo>
                    <a:pt x="6616" y="6459"/>
                  </a:lnTo>
                  <a:lnTo>
                    <a:pt x="10113" y="6459"/>
                  </a:lnTo>
                  <a:lnTo>
                    <a:pt x="9042" y="3813"/>
                  </a:lnTo>
                  <a:cubicBezTo>
                    <a:pt x="9011" y="3750"/>
                    <a:pt x="8979" y="3655"/>
                    <a:pt x="8885" y="3623"/>
                  </a:cubicBezTo>
                  <a:lnTo>
                    <a:pt x="7562" y="2962"/>
                  </a:lnTo>
                  <a:lnTo>
                    <a:pt x="6175" y="189"/>
                  </a:lnTo>
                  <a:cubicBezTo>
                    <a:pt x="6081" y="95"/>
                    <a:pt x="5986" y="0"/>
                    <a:pt x="58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0" name="Google Shape;7860;p74"/>
          <p:cNvGrpSpPr/>
          <p:nvPr/>
        </p:nvGrpSpPr>
        <p:grpSpPr>
          <a:xfrm>
            <a:off x="1865544" y="1690441"/>
            <a:ext cx="451653" cy="447589"/>
            <a:chOff x="-20572500" y="3319025"/>
            <a:chExt cx="305625" cy="302875"/>
          </a:xfrm>
        </p:grpSpPr>
        <p:sp>
          <p:nvSpPr>
            <p:cNvPr id="7861" name="Google Shape;7861;p74"/>
            <p:cNvSpPr/>
            <p:nvPr/>
          </p:nvSpPr>
          <p:spPr>
            <a:xfrm>
              <a:off x="-20429150" y="356990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47" y="0"/>
                  </a:moveTo>
                  <a:lnTo>
                    <a:pt x="1" y="126"/>
                  </a:ln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68" y="2079"/>
                    <a:pt x="725" y="1922"/>
                    <a:pt x="725" y="1733"/>
                  </a:cubicBezTo>
                  <a:lnTo>
                    <a:pt x="725" y="126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74"/>
            <p:cNvSpPr/>
            <p:nvPr/>
          </p:nvSpPr>
          <p:spPr>
            <a:xfrm>
              <a:off x="-20572500" y="3319025"/>
              <a:ext cx="305625" cy="267350"/>
            </a:xfrm>
            <a:custGeom>
              <a:avLst/>
              <a:gdLst/>
              <a:ahLst/>
              <a:cxnLst/>
              <a:rect l="l" t="t" r="r" b="b"/>
              <a:pathLst>
                <a:path w="12225" h="10694" extrusionOk="0">
                  <a:moveTo>
                    <a:pt x="6097" y="1"/>
                  </a:moveTo>
                  <a:cubicBezTo>
                    <a:pt x="5979" y="1"/>
                    <a:pt x="5861" y="48"/>
                    <a:pt x="5798" y="143"/>
                  </a:cubicBezTo>
                  <a:lnTo>
                    <a:pt x="5168" y="1119"/>
                  </a:lnTo>
                  <a:cubicBezTo>
                    <a:pt x="4758" y="1749"/>
                    <a:pt x="4034" y="2159"/>
                    <a:pt x="3246" y="2159"/>
                  </a:cubicBezTo>
                  <a:cubicBezTo>
                    <a:pt x="2931" y="2159"/>
                    <a:pt x="2773" y="2537"/>
                    <a:pt x="3025" y="2757"/>
                  </a:cubicBezTo>
                  <a:cubicBezTo>
                    <a:pt x="3593" y="3388"/>
                    <a:pt x="3813" y="4900"/>
                    <a:pt x="3403" y="5813"/>
                  </a:cubicBezTo>
                  <a:cubicBezTo>
                    <a:pt x="2931" y="5656"/>
                    <a:pt x="2490" y="5372"/>
                    <a:pt x="2143" y="5057"/>
                  </a:cubicBezTo>
                  <a:cubicBezTo>
                    <a:pt x="2080" y="4994"/>
                    <a:pt x="2006" y="4966"/>
                    <a:pt x="1932" y="4966"/>
                  </a:cubicBezTo>
                  <a:cubicBezTo>
                    <a:pt x="1823" y="4966"/>
                    <a:pt x="1714" y="5026"/>
                    <a:pt x="1639" y="5120"/>
                  </a:cubicBezTo>
                  <a:cubicBezTo>
                    <a:pt x="1293" y="5624"/>
                    <a:pt x="789" y="6034"/>
                    <a:pt x="221" y="6286"/>
                  </a:cubicBezTo>
                  <a:cubicBezTo>
                    <a:pt x="64" y="6381"/>
                    <a:pt x="1" y="6570"/>
                    <a:pt x="64" y="6759"/>
                  </a:cubicBezTo>
                  <a:cubicBezTo>
                    <a:pt x="284" y="7326"/>
                    <a:pt x="411" y="7956"/>
                    <a:pt x="379" y="8523"/>
                  </a:cubicBezTo>
                  <a:cubicBezTo>
                    <a:pt x="379" y="8743"/>
                    <a:pt x="537" y="8932"/>
                    <a:pt x="726" y="8932"/>
                  </a:cubicBezTo>
                  <a:lnTo>
                    <a:pt x="883" y="8932"/>
                  </a:lnTo>
                  <a:cubicBezTo>
                    <a:pt x="1293" y="8932"/>
                    <a:pt x="1671" y="8964"/>
                    <a:pt x="2049" y="9121"/>
                  </a:cubicBezTo>
                  <a:lnTo>
                    <a:pt x="1482" y="10193"/>
                  </a:lnTo>
                  <a:cubicBezTo>
                    <a:pt x="1349" y="10432"/>
                    <a:pt x="1530" y="10694"/>
                    <a:pt x="1779" y="10694"/>
                  </a:cubicBezTo>
                  <a:cubicBezTo>
                    <a:pt x="1825" y="10694"/>
                    <a:pt x="1874" y="10685"/>
                    <a:pt x="1923" y="10665"/>
                  </a:cubicBezTo>
                  <a:lnTo>
                    <a:pt x="5735" y="9405"/>
                  </a:lnTo>
                  <a:lnTo>
                    <a:pt x="5735" y="9153"/>
                  </a:lnTo>
                  <a:lnTo>
                    <a:pt x="2395" y="7830"/>
                  </a:lnTo>
                  <a:cubicBezTo>
                    <a:pt x="2206" y="7735"/>
                    <a:pt x="2112" y="7546"/>
                    <a:pt x="2206" y="7357"/>
                  </a:cubicBezTo>
                  <a:cubicBezTo>
                    <a:pt x="2252" y="7219"/>
                    <a:pt x="2366" y="7131"/>
                    <a:pt x="2498" y="7131"/>
                  </a:cubicBezTo>
                  <a:cubicBezTo>
                    <a:pt x="2546" y="7131"/>
                    <a:pt x="2597" y="7143"/>
                    <a:pt x="2647" y="7168"/>
                  </a:cubicBezTo>
                  <a:lnTo>
                    <a:pt x="5735" y="8397"/>
                  </a:lnTo>
                  <a:lnTo>
                    <a:pt x="5735" y="3923"/>
                  </a:lnTo>
                  <a:cubicBezTo>
                    <a:pt x="5735" y="3734"/>
                    <a:pt x="5892" y="3577"/>
                    <a:pt x="6081" y="3577"/>
                  </a:cubicBezTo>
                  <a:cubicBezTo>
                    <a:pt x="6302" y="3577"/>
                    <a:pt x="6459" y="3734"/>
                    <a:pt x="6459" y="3923"/>
                  </a:cubicBezTo>
                  <a:lnTo>
                    <a:pt x="6459" y="8397"/>
                  </a:lnTo>
                  <a:lnTo>
                    <a:pt x="9515" y="7168"/>
                  </a:lnTo>
                  <a:cubicBezTo>
                    <a:pt x="9566" y="7143"/>
                    <a:pt x="9619" y="7131"/>
                    <a:pt x="9671" y="7131"/>
                  </a:cubicBezTo>
                  <a:cubicBezTo>
                    <a:pt x="9811" y="7131"/>
                    <a:pt x="9942" y="7219"/>
                    <a:pt x="9988" y="7357"/>
                  </a:cubicBezTo>
                  <a:cubicBezTo>
                    <a:pt x="10083" y="7546"/>
                    <a:pt x="9988" y="7735"/>
                    <a:pt x="9799" y="7830"/>
                  </a:cubicBezTo>
                  <a:lnTo>
                    <a:pt x="6459" y="9153"/>
                  </a:lnTo>
                  <a:lnTo>
                    <a:pt x="6459" y="9405"/>
                  </a:lnTo>
                  <a:lnTo>
                    <a:pt x="10272" y="10665"/>
                  </a:lnTo>
                  <a:cubicBezTo>
                    <a:pt x="10311" y="10685"/>
                    <a:pt x="10352" y="10694"/>
                    <a:pt x="10394" y="10694"/>
                  </a:cubicBezTo>
                  <a:cubicBezTo>
                    <a:pt x="10619" y="10694"/>
                    <a:pt x="10841" y="10432"/>
                    <a:pt x="10681" y="10193"/>
                  </a:cubicBezTo>
                  <a:lnTo>
                    <a:pt x="10146" y="9121"/>
                  </a:lnTo>
                  <a:cubicBezTo>
                    <a:pt x="10492" y="8995"/>
                    <a:pt x="10902" y="8932"/>
                    <a:pt x="11280" y="8932"/>
                  </a:cubicBezTo>
                  <a:lnTo>
                    <a:pt x="11437" y="8932"/>
                  </a:lnTo>
                  <a:cubicBezTo>
                    <a:pt x="11658" y="8932"/>
                    <a:pt x="11847" y="8806"/>
                    <a:pt x="11847" y="8523"/>
                  </a:cubicBezTo>
                  <a:cubicBezTo>
                    <a:pt x="11815" y="7956"/>
                    <a:pt x="11910" y="7326"/>
                    <a:pt x="12162" y="6759"/>
                  </a:cubicBezTo>
                  <a:cubicBezTo>
                    <a:pt x="12225" y="6570"/>
                    <a:pt x="12162" y="6381"/>
                    <a:pt x="12004" y="6286"/>
                  </a:cubicBezTo>
                  <a:cubicBezTo>
                    <a:pt x="11437" y="6034"/>
                    <a:pt x="10933" y="5624"/>
                    <a:pt x="10587" y="5120"/>
                  </a:cubicBezTo>
                  <a:cubicBezTo>
                    <a:pt x="10518" y="5001"/>
                    <a:pt x="10404" y="4946"/>
                    <a:pt x="10293" y="4946"/>
                  </a:cubicBezTo>
                  <a:cubicBezTo>
                    <a:pt x="10200" y="4946"/>
                    <a:pt x="10109" y="4985"/>
                    <a:pt x="10051" y="5057"/>
                  </a:cubicBezTo>
                  <a:cubicBezTo>
                    <a:pt x="9704" y="5372"/>
                    <a:pt x="9263" y="5656"/>
                    <a:pt x="8791" y="5813"/>
                  </a:cubicBezTo>
                  <a:cubicBezTo>
                    <a:pt x="8413" y="4900"/>
                    <a:pt x="8602" y="3325"/>
                    <a:pt x="9200" y="2757"/>
                  </a:cubicBezTo>
                  <a:cubicBezTo>
                    <a:pt x="9421" y="2537"/>
                    <a:pt x="9263" y="2159"/>
                    <a:pt x="8948" y="2159"/>
                  </a:cubicBezTo>
                  <a:cubicBezTo>
                    <a:pt x="8161" y="2159"/>
                    <a:pt x="7468" y="1749"/>
                    <a:pt x="7027" y="1119"/>
                  </a:cubicBezTo>
                  <a:lnTo>
                    <a:pt x="6396" y="143"/>
                  </a:lnTo>
                  <a:cubicBezTo>
                    <a:pt x="6333" y="48"/>
                    <a:pt x="6215" y="1"/>
                    <a:pt x="60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3" name="Google Shape;7863;p74"/>
          <p:cNvGrpSpPr/>
          <p:nvPr/>
        </p:nvGrpSpPr>
        <p:grpSpPr>
          <a:xfrm>
            <a:off x="1866708" y="2305410"/>
            <a:ext cx="449325" cy="325670"/>
            <a:chOff x="-20571700" y="3722875"/>
            <a:chExt cx="304050" cy="220375"/>
          </a:xfrm>
        </p:grpSpPr>
        <p:sp>
          <p:nvSpPr>
            <p:cNvPr id="7864" name="Google Shape;7864;p74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74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74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74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74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74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74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1" name="Google Shape;7871;p74"/>
          <p:cNvGrpSpPr/>
          <p:nvPr/>
        </p:nvGrpSpPr>
        <p:grpSpPr>
          <a:xfrm>
            <a:off x="1866135" y="2796278"/>
            <a:ext cx="450470" cy="450470"/>
            <a:chOff x="-20571700" y="4066875"/>
            <a:chExt cx="304825" cy="304825"/>
          </a:xfrm>
        </p:grpSpPr>
        <p:sp>
          <p:nvSpPr>
            <p:cNvPr id="7872" name="Google Shape;7872;p74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74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74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74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74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74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74"/>
          <p:cNvGrpSpPr/>
          <p:nvPr/>
        </p:nvGrpSpPr>
        <p:grpSpPr>
          <a:xfrm>
            <a:off x="4632837" y="1688259"/>
            <a:ext cx="453980" cy="451948"/>
            <a:chOff x="-18645175" y="3334200"/>
            <a:chExt cx="307200" cy="305825"/>
          </a:xfrm>
        </p:grpSpPr>
        <p:sp>
          <p:nvSpPr>
            <p:cNvPr id="7879" name="Google Shape;7879;p74"/>
            <p:cNvSpPr/>
            <p:nvPr/>
          </p:nvSpPr>
          <p:spPr>
            <a:xfrm>
              <a:off x="-18627850" y="3424975"/>
              <a:ext cx="289875" cy="215050"/>
            </a:xfrm>
            <a:custGeom>
              <a:avLst/>
              <a:gdLst/>
              <a:ahLst/>
              <a:cxnLst/>
              <a:rect l="l" t="t" r="r" b="b"/>
              <a:pathLst>
                <a:path w="11595" h="8602" extrusionOk="0">
                  <a:moveTo>
                    <a:pt x="7530" y="2111"/>
                  </a:moveTo>
                  <a:cubicBezTo>
                    <a:pt x="7719" y="2111"/>
                    <a:pt x="7877" y="2269"/>
                    <a:pt x="7877" y="2458"/>
                  </a:cubicBezTo>
                  <a:lnTo>
                    <a:pt x="7877" y="4568"/>
                  </a:lnTo>
                  <a:cubicBezTo>
                    <a:pt x="7877" y="4789"/>
                    <a:pt x="7719" y="4946"/>
                    <a:pt x="7530" y="4946"/>
                  </a:cubicBezTo>
                  <a:cubicBezTo>
                    <a:pt x="7341" y="4946"/>
                    <a:pt x="7184" y="4789"/>
                    <a:pt x="7184" y="4568"/>
                  </a:cubicBezTo>
                  <a:lnTo>
                    <a:pt x="7184" y="2458"/>
                  </a:lnTo>
                  <a:cubicBezTo>
                    <a:pt x="7184" y="2269"/>
                    <a:pt x="7341" y="2111"/>
                    <a:pt x="7530" y="2111"/>
                  </a:cubicBezTo>
                  <a:close/>
                  <a:moveTo>
                    <a:pt x="2584" y="0"/>
                  </a:moveTo>
                  <a:cubicBezTo>
                    <a:pt x="2364" y="0"/>
                    <a:pt x="2206" y="158"/>
                    <a:pt x="2206" y="347"/>
                  </a:cubicBezTo>
                  <a:lnTo>
                    <a:pt x="2206" y="1764"/>
                  </a:lnTo>
                  <a:lnTo>
                    <a:pt x="2206" y="2489"/>
                  </a:lnTo>
                  <a:cubicBezTo>
                    <a:pt x="2206" y="2678"/>
                    <a:pt x="2364" y="2836"/>
                    <a:pt x="2584" y="2836"/>
                  </a:cubicBezTo>
                  <a:lnTo>
                    <a:pt x="3624" y="2836"/>
                  </a:lnTo>
                  <a:cubicBezTo>
                    <a:pt x="4821" y="2836"/>
                    <a:pt x="5766" y="3781"/>
                    <a:pt x="5766" y="4978"/>
                  </a:cubicBezTo>
                  <a:cubicBezTo>
                    <a:pt x="5766" y="6144"/>
                    <a:pt x="4821" y="7089"/>
                    <a:pt x="3624" y="7089"/>
                  </a:cubicBezTo>
                  <a:lnTo>
                    <a:pt x="3277" y="7089"/>
                  </a:lnTo>
                  <a:cubicBezTo>
                    <a:pt x="2616" y="7089"/>
                    <a:pt x="1986" y="6931"/>
                    <a:pt x="1387" y="6711"/>
                  </a:cubicBezTo>
                  <a:cubicBezTo>
                    <a:pt x="1072" y="7183"/>
                    <a:pt x="694" y="7593"/>
                    <a:pt x="221" y="7908"/>
                  </a:cubicBezTo>
                  <a:cubicBezTo>
                    <a:pt x="95" y="8002"/>
                    <a:pt x="1" y="8160"/>
                    <a:pt x="64" y="8317"/>
                  </a:cubicBezTo>
                  <a:cubicBezTo>
                    <a:pt x="95" y="8475"/>
                    <a:pt x="253" y="8538"/>
                    <a:pt x="410" y="8538"/>
                  </a:cubicBezTo>
                  <a:lnTo>
                    <a:pt x="3624" y="8538"/>
                  </a:lnTo>
                  <a:lnTo>
                    <a:pt x="3624" y="8191"/>
                  </a:lnTo>
                  <a:cubicBezTo>
                    <a:pt x="3624" y="8002"/>
                    <a:pt x="3781" y="7845"/>
                    <a:pt x="4002" y="7845"/>
                  </a:cubicBezTo>
                  <a:cubicBezTo>
                    <a:pt x="4191" y="7845"/>
                    <a:pt x="4348" y="8002"/>
                    <a:pt x="4348" y="8191"/>
                  </a:cubicBezTo>
                  <a:lnTo>
                    <a:pt x="4348" y="8538"/>
                  </a:lnTo>
                  <a:lnTo>
                    <a:pt x="6522" y="8538"/>
                  </a:lnTo>
                  <a:lnTo>
                    <a:pt x="6522" y="6049"/>
                  </a:lnTo>
                  <a:cubicBezTo>
                    <a:pt x="6522" y="5829"/>
                    <a:pt x="6680" y="5671"/>
                    <a:pt x="6869" y="5671"/>
                  </a:cubicBezTo>
                  <a:cubicBezTo>
                    <a:pt x="7058" y="5671"/>
                    <a:pt x="7215" y="5829"/>
                    <a:pt x="7215" y="6049"/>
                  </a:cubicBezTo>
                  <a:lnTo>
                    <a:pt x="7215" y="8601"/>
                  </a:lnTo>
                  <a:lnTo>
                    <a:pt x="11153" y="8601"/>
                  </a:lnTo>
                  <a:cubicBezTo>
                    <a:pt x="11468" y="8538"/>
                    <a:pt x="11595" y="8128"/>
                    <a:pt x="11311" y="7939"/>
                  </a:cubicBezTo>
                  <a:cubicBezTo>
                    <a:pt x="10208" y="7215"/>
                    <a:pt x="9547" y="5986"/>
                    <a:pt x="9389" y="4726"/>
                  </a:cubicBezTo>
                  <a:lnTo>
                    <a:pt x="10681" y="3434"/>
                  </a:lnTo>
                  <a:cubicBezTo>
                    <a:pt x="10775" y="3371"/>
                    <a:pt x="10807" y="3277"/>
                    <a:pt x="10807" y="3182"/>
                  </a:cubicBezTo>
                  <a:lnTo>
                    <a:pt x="10807" y="1764"/>
                  </a:lnTo>
                  <a:cubicBezTo>
                    <a:pt x="10807" y="1563"/>
                    <a:pt x="10625" y="1422"/>
                    <a:pt x="10440" y="1422"/>
                  </a:cubicBezTo>
                  <a:cubicBezTo>
                    <a:pt x="10394" y="1422"/>
                    <a:pt x="10347" y="1431"/>
                    <a:pt x="10303" y="1449"/>
                  </a:cubicBezTo>
                  <a:lnTo>
                    <a:pt x="9389" y="1922"/>
                  </a:lnTo>
                  <a:lnTo>
                    <a:pt x="9389" y="347"/>
                  </a:lnTo>
                  <a:cubicBezTo>
                    <a:pt x="9389" y="158"/>
                    <a:pt x="9232" y="0"/>
                    <a:pt x="9043" y="0"/>
                  </a:cubicBezTo>
                  <a:lnTo>
                    <a:pt x="6522" y="0"/>
                  </a:lnTo>
                  <a:lnTo>
                    <a:pt x="6522" y="3245"/>
                  </a:lnTo>
                  <a:cubicBezTo>
                    <a:pt x="6522" y="3434"/>
                    <a:pt x="6365" y="3592"/>
                    <a:pt x="6144" y="3592"/>
                  </a:cubicBezTo>
                  <a:cubicBezTo>
                    <a:pt x="5955" y="3592"/>
                    <a:pt x="5798" y="3434"/>
                    <a:pt x="5798" y="3245"/>
                  </a:cubicBezTo>
                  <a:lnTo>
                    <a:pt x="5798" y="0"/>
                  </a:lnTo>
                  <a:lnTo>
                    <a:pt x="4348" y="0"/>
                  </a:lnTo>
                  <a:lnTo>
                    <a:pt x="4348" y="1764"/>
                  </a:lnTo>
                  <a:cubicBezTo>
                    <a:pt x="4348" y="1985"/>
                    <a:pt x="4191" y="2143"/>
                    <a:pt x="4002" y="2143"/>
                  </a:cubicBezTo>
                  <a:cubicBezTo>
                    <a:pt x="3781" y="2143"/>
                    <a:pt x="3624" y="1985"/>
                    <a:pt x="3624" y="1764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74"/>
            <p:cNvSpPr/>
            <p:nvPr/>
          </p:nvSpPr>
          <p:spPr>
            <a:xfrm>
              <a:off x="-18645175" y="3424975"/>
              <a:ext cx="141800" cy="159900"/>
            </a:xfrm>
            <a:custGeom>
              <a:avLst/>
              <a:gdLst/>
              <a:ahLst/>
              <a:cxnLst/>
              <a:rect l="l" t="t" r="r" b="b"/>
              <a:pathLst>
                <a:path w="5672" h="639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4600"/>
                    <a:pt x="1733" y="6396"/>
                    <a:pt x="3907" y="6396"/>
                  </a:cubicBezTo>
                  <a:lnTo>
                    <a:pt x="4254" y="6396"/>
                  </a:lnTo>
                  <a:cubicBezTo>
                    <a:pt x="5041" y="6396"/>
                    <a:pt x="5671" y="5766"/>
                    <a:pt x="5671" y="4978"/>
                  </a:cubicBezTo>
                  <a:cubicBezTo>
                    <a:pt x="5671" y="4190"/>
                    <a:pt x="5041" y="3560"/>
                    <a:pt x="4254" y="3560"/>
                  </a:cubicBezTo>
                  <a:lnTo>
                    <a:pt x="3183" y="3560"/>
                  </a:lnTo>
                  <a:cubicBezTo>
                    <a:pt x="2584" y="3560"/>
                    <a:pt x="2111" y="3088"/>
                    <a:pt x="2111" y="2489"/>
                  </a:cubicBezTo>
                  <a:lnTo>
                    <a:pt x="2111" y="1764"/>
                  </a:lnTo>
                  <a:cubicBezTo>
                    <a:pt x="2111" y="788"/>
                    <a:pt x="132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74"/>
            <p:cNvSpPr/>
            <p:nvPr/>
          </p:nvSpPr>
          <p:spPr>
            <a:xfrm>
              <a:off x="-18466375" y="3334200"/>
              <a:ext cx="54350" cy="71100"/>
            </a:xfrm>
            <a:custGeom>
              <a:avLst/>
              <a:gdLst/>
              <a:ahLst/>
              <a:cxnLst/>
              <a:rect l="l" t="t" r="r" b="b"/>
              <a:pathLst>
                <a:path w="2174" h="2844" extrusionOk="0">
                  <a:moveTo>
                    <a:pt x="1449" y="0"/>
                  </a:moveTo>
                  <a:cubicBezTo>
                    <a:pt x="1371" y="0"/>
                    <a:pt x="1292" y="24"/>
                    <a:pt x="1229" y="71"/>
                  </a:cubicBezTo>
                  <a:cubicBezTo>
                    <a:pt x="1197" y="103"/>
                    <a:pt x="0" y="953"/>
                    <a:pt x="0" y="2150"/>
                  </a:cubicBezTo>
                  <a:cubicBezTo>
                    <a:pt x="0" y="2403"/>
                    <a:pt x="95" y="2623"/>
                    <a:pt x="158" y="2844"/>
                  </a:cubicBezTo>
                  <a:lnTo>
                    <a:pt x="756" y="2844"/>
                  </a:lnTo>
                  <a:cubicBezTo>
                    <a:pt x="882" y="1898"/>
                    <a:pt x="1386" y="1048"/>
                    <a:pt x="2174" y="544"/>
                  </a:cubicBezTo>
                  <a:cubicBezTo>
                    <a:pt x="1954" y="260"/>
                    <a:pt x="1701" y="71"/>
                    <a:pt x="1670" y="71"/>
                  </a:cubicBezTo>
                  <a:cubicBezTo>
                    <a:pt x="1607" y="24"/>
                    <a:pt x="1528" y="0"/>
                    <a:pt x="14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74"/>
            <p:cNvSpPr/>
            <p:nvPr/>
          </p:nvSpPr>
          <p:spPr>
            <a:xfrm>
              <a:off x="-18428575" y="3352500"/>
              <a:ext cx="87450" cy="82725"/>
            </a:xfrm>
            <a:custGeom>
              <a:avLst/>
              <a:gdLst/>
              <a:ahLst/>
              <a:cxnLst/>
              <a:rect l="l" t="t" r="r" b="b"/>
              <a:pathLst>
                <a:path w="3498" h="3309" extrusionOk="0">
                  <a:moveTo>
                    <a:pt x="2426" y="1"/>
                  </a:moveTo>
                  <a:cubicBezTo>
                    <a:pt x="1166" y="1"/>
                    <a:pt x="158" y="946"/>
                    <a:pt x="0" y="2112"/>
                  </a:cubicBezTo>
                  <a:lnTo>
                    <a:pt x="1009" y="2112"/>
                  </a:lnTo>
                  <a:cubicBezTo>
                    <a:pt x="1607" y="2112"/>
                    <a:pt x="2080" y="2584"/>
                    <a:pt x="2080" y="3183"/>
                  </a:cubicBezTo>
                  <a:lnTo>
                    <a:pt x="2080" y="3309"/>
                  </a:lnTo>
                  <a:cubicBezTo>
                    <a:pt x="2899" y="2899"/>
                    <a:pt x="3497" y="2049"/>
                    <a:pt x="3497" y="1072"/>
                  </a:cubicBezTo>
                  <a:lnTo>
                    <a:pt x="3497" y="347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74"/>
            <p:cNvSpPr/>
            <p:nvPr/>
          </p:nvSpPr>
          <p:spPr>
            <a:xfrm>
              <a:off x="-18645175" y="33344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47" y="2836"/>
                  </a:cubicBezTo>
                  <a:lnTo>
                    <a:pt x="1072" y="2836"/>
                  </a:lnTo>
                  <a:cubicBezTo>
                    <a:pt x="2048" y="2836"/>
                    <a:pt x="2836" y="204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9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4" name="Google Shape;7884;p74"/>
          <p:cNvGrpSpPr/>
          <p:nvPr/>
        </p:nvGrpSpPr>
        <p:grpSpPr>
          <a:xfrm>
            <a:off x="4633429" y="2242989"/>
            <a:ext cx="452798" cy="450507"/>
            <a:chOff x="-18645175" y="3708500"/>
            <a:chExt cx="306400" cy="304850"/>
          </a:xfrm>
        </p:grpSpPr>
        <p:sp>
          <p:nvSpPr>
            <p:cNvPr id="7885" name="Google Shape;7885;p74"/>
            <p:cNvSpPr/>
            <p:nvPr/>
          </p:nvSpPr>
          <p:spPr>
            <a:xfrm>
              <a:off x="-18555375" y="3817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74"/>
            <p:cNvSpPr/>
            <p:nvPr/>
          </p:nvSpPr>
          <p:spPr>
            <a:xfrm>
              <a:off x="-18501825" y="3894000"/>
              <a:ext cx="18150" cy="16950"/>
            </a:xfrm>
            <a:custGeom>
              <a:avLst/>
              <a:gdLst/>
              <a:ahLst/>
              <a:cxnLst/>
              <a:rect l="l" t="t" r="r" b="b"/>
              <a:pathLst>
                <a:path w="726" h="678" extrusionOk="0">
                  <a:moveTo>
                    <a:pt x="351" y="0"/>
                  </a:moveTo>
                  <a:cubicBezTo>
                    <a:pt x="197" y="0"/>
                    <a:pt x="48" y="79"/>
                    <a:pt x="0" y="237"/>
                  </a:cubicBezTo>
                  <a:lnTo>
                    <a:pt x="379" y="678"/>
                  </a:lnTo>
                  <a:lnTo>
                    <a:pt x="725" y="237"/>
                  </a:lnTo>
                  <a:cubicBezTo>
                    <a:pt x="662" y="79"/>
                    <a:pt x="505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74"/>
            <p:cNvSpPr/>
            <p:nvPr/>
          </p:nvSpPr>
          <p:spPr>
            <a:xfrm>
              <a:off x="-18546725" y="3835325"/>
              <a:ext cx="108725" cy="124450"/>
            </a:xfrm>
            <a:custGeom>
              <a:avLst/>
              <a:gdLst/>
              <a:ahLst/>
              <a:cxnLst/>
              <a:rect l="l" t="t" r="r" b="b"/>
              <a:pathLst>
                <a:path w="4349" h="4978" extrusionOk="0">
                  <a:moveTo>
                    <a:pt x="2175" y="0"/>
                  </a:moveTo>
                  <a:cubicBezTo>
                    <a:pt x="1481" y="0"/>
                    <a:pt x="914" y="473"/>
                    <a:pt x="757" y="1134"/>
                  </a:cubicBezTo>
                  <a:lnTo>
                    <a:pt x="221" y="3151"/>
                  </a:lnTo>
                  <a:cubicBezTo>
                    <a:pt x="1" y="4096"/>
                    <a:pt x="725" y="4978"/>
                    <a:pt x="1639" y="4978"/>
                  </a:cubicBezTo>
                  <a:lnTo>
                    <a:pt x="1796" y="4978"/>
                  </a:lnTo>
                  <a:lnTo>
                    <a:pt x="1796" y="3686"/>
                  </a:lnTo>
                  <a:lnTo>
                    <a:pt x="1198" y="2899"/>
                  </a:lnTo>
                  <a:cubicBezTo>
                    <a:pt x="1135" y="2804"/>
                    <a:pt x="1103" y="2741"/>
                    <a:pt x="1103" y="2647"/>
                  </a:cubicBezTo>
                  <a:cubicBezTo>
                    <a:pt x="1103" y="2048"/>
                    <a:pt x="1576" y="1575"/>
                    <a:pt x="2175" y="1575"/>
                  </a:cubicBezTo>
                  <a:cubicBezTo>
                    <a:pt x="2773" y="1575"/>
                    <a:pt x="3246" y="2048"/>
                    <a:pt x="3246" y="2647"/>
                  </a:cubicBezTo>
                  <a:cubicBezTo>
                    <a:pt x="3246" y="2741"/>
                    <a:pt x="3183" y="2804"/>
                    <a:pt x="3151" y="2899"/>
                  </a:cubicBezTo>
                  <a:lnTo>
                    <a:pt x="2521" y="3686"/>
                  </a:lnTo>
                  <a:lnTo>
                    <a:pt x="2521" y="4978"/>
                  </a:lnTo>
                  <a:lnTo>
                    <a:pt x="2679" y="4978"/>
                  </a:lnTo>
                  <a:cubicBezTo>
                    <a:pt x="3624" y="4978"/>
                    <a:pt x="4348" y="4064"/>
                    <a:pt x="4096" y="3151"/>
                  </a:cubicBezTo>
                  <a:lnTo>
                    <a:pt x="3592" y="1134"/>
                  </a:lnTo>
                  <a:cubicBezTo>
                    <a:pt x="3435" y="441"/>
                    <a:pt x="2836" y="0"/>
                    <a:pt x="21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74"/>
            <p:cNvSpPr/>
            <p:nvPr/>
          </p:nvSpPr>
          <p:spPr>
            <a:xfrm>
              <a:off x="-18644375" y="3728200"/>
              <a:ext cx="305600" cy="285150"/>
            </a:xfrm>
            <a:custGeom>
              <a:avLst/>
              <a:gdLst/>
              <a:ahLst/>
              <a:cxnLst/>
              <a:rect l="l" t="t" r="r" b="b"/>
              <a:pathLst>
                <a:path w="12224" h="11406" extrusionOk="0">
                  <a:moveTo>
                    <a:pt x="8128" y="2836"/>
                  </a:moveTo>
                  <a:cubicBezTo>
                    <a:pt x="8695" y="2836"/>
                    <a:pt x="9168" y="3309"/>
                    <a:pt x="9168" y="3907"/>
                  </a:cubicBezTo>
                  <a:cubicBezTo>
                    <a:pt x="9257" y="4501"/>
                    <a:pt x="8814" y="4984"/>
                    <a:pt x="8182" y="4984"/>
                  </a:cubicBezTo>
                  <a:cubicBezTo>
                    <a:pt x="8143" y="4984"/>
                    <a:pt x="8105" y="4982"/>
                    <a:pt x="8065" y="4978"/>
                  </a:cubicBezTo>
                  <a:lnTo>
                    <a:pt x="8065" y="4978"/>
                  </a:lnTo>
                  <a:cubicBezTo>
                    <a:pt x="8128" y="5041"/>
                    <a:pt x="8160" y="5136"/>
                    <a:pt x="8160" y="5199"/>
                  </a:cubicBezTo>
                  <a:lnTo>
                    <a:pt x="8664" y="7247"/>
                  </a:lnTo>
                  <a:cubicBezTo>
                    <a:pt x="9011" y="8633"/>
                    <a:pt x="7971" y="9988"/>
                    <a:pt x="6553" y="9988"/>
                  </a:cubicBezTo>
                  <a:lnTo>
                    <a:pt x="5513" y="9988"/>
                  </a:lnTo>
                  <a:cubicBezTo>
                    <a:pt x="4096" y="9988"/>
                    <a:pt x="3025" y="8633"/>
                    <a:pt x="3403" y="7247"/>
                  </a:cubicBezTo>
                  <a:lnTo>
                    <a:pt x="3907" y="5199"/>
                  </a:lnTo>
                  <a:cubicBezTo>
                    <a:pt x="3938" y="5136"/>
                    <a:pt x="3938" y="5041"/>
                    <a:pt x="3970" y="4978"/>
                  </a:cubicBezTo>
                  <a:lnTo>
                    <a:pt x="3970" y="4978"/>
                  </a:lnTo>
                  <a:cubicBezTo>
                    <a:pt x="3934" y="4982"/>
                    <a:pt x="3899" y="4983"/>
                    <a:pt x="3864" y="4983"/>
                  </a:cubicBezTo>
                  <a:cubicBezTo>
                    <a:pt x="3255" y="4983"/>
                    <a:pt x="2804" y="4473"/>
                    <a:pt x="2804" y="3907"/>
                  </a:cubicBezTo>
                  <a:cubicBezTo>
                    <a:pt x="2804" y="3309"/>
                    <a:pt x="3277" y="2836"/>
                    <a:pt x="3875" y="2836"/>
                  </a:cubicBezTo>
                  <a:cubicBezTo>
                    <a:pt x="4411" y="2836"/>
                    <a:pt x="4883" y="3277"/>
                    <a:pt x="4915" y="3844"/>
                  </a:cubicBezTo>
                  <a:cubicBezTo>
                    <a:pt x="5230" y="3624"/>
                    <a:pt x="5608" y="3561"/>
                    <a:pt x="5986" y="3561"/>
                  </a:cubicBezTo>
                  <a:cubicBezTo>
                    <a:pt x="6396" y="3561"/>
                    <a:pt x="6742" y="3687"/>
                    <a:pt x="7057" y="3844"/>
                  </a:cubicBezTo>
                  <a:cubicBezTo>
                    <a:pt x="7089" y="3277"/>
                    <a:pt x="7561" y="2836"/>
                    <a:pt x="8128" y="2836"/>
                  </a:cubicBezTo>
                  <a:close/>
                  <a:moveTo>
                    <a:pt x="4285" y="1"/>
                  </a:moveTo>
                  <a:cubicBezTo>
                    <a:pt x="2710" y="1"/>
                    <a:pt x="1449" y="946"/>
                    <a:pt x="1449" y="2143"/>
                  </a:cubicBezTo>
                  <a:lnTo>
                    <a:pt x="1449" y="2773"/>
                  </a:lnTo>
                  <a:cubicBezTo>
                    <a:pt x="1449" y="4380"/>
                    <a:pt x="945" y="5955"/>
                    <a:pt x="95" y="7310"/>
                  </a:cubicBezTo>
                  <a:cubicBezTo>
                    <a:pt x="0" y="7373"/>
                    <a:pt x="0" y="7530"/>
                    <a:pt x="32" y="7625"/>
                  </a:cubicBezTo>
                  <a:cubicBezTo>
                    <a:pt x="945" y="9893"/>
                    <a:pt x="3182" y="11405"/>
                    <a:pt x="5671" y="11405"/>
                  </a:cubicBezTo>
                  <a:lnTo>
                    <a:pt x="6553" y="11405"/>
                  </a:lnTo>
                  <a:cubicBezTo>
                    <a:pt x="9011" y="11405"/>
                    <a:pt x="11216" y="9893"/>
                    <a:pt x="12161" y="7625"/>
                  </a:cubicBezTo>
                  <a:cubicBezTo>
                    <a:pt x="12224" y="7499"/>
                    <a:pt x="12224" y="7373"/>
                    <a:pt x="12129" y="7310"/>
                  </a:cubicBezTo>
                  <a:cubicBezTo>
                    <a:pt x="11184" y="5955"/>
                    <a:pt x="10680" y="4380"/>
                    <a:pt x="10680" y="2773"/>
                  </a:cubicBezTo>
                  <a:lnTo>
                    <a:pt x="10680" y="2143"/>
                  </a:lnTo>
                  <a:cubicBezTo>
                    <a:pt x="10680" y="946"/>
                    <a:pt x="9420" y="1"/>
                    <a:pt x="7845" y="1"/>
                  </a:cubicBezTo>
                  <a:cubicBezTo>
                    <a:pt x="7183" y="1"/>
                    <a:pt x="6553" y="158"/>
                    <a:pt x="6081" y="473"/>
                  </a:cubicBezTo>
                  <a:cubicBezTo>
                    <a:pt x="5545" y="158"/>
                    <a:pt x="4915" y="1"/>
                    <a:pt x="4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74"/>
            <p:cNvSpPr/>
            <p:nvPr/>
          </p:nvSpPr>
          <p:spPr>
            <a:xfrm>
              <a:off x="-18448275" y="38172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725" y="536"/>
                    <a:pt x="725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74"/>
            <p:cNvSpPr/>
            <p:nvPr/>
          </p:nvSpPr>
          <p:spPr>
            <a:xfrm>
              <a:off x="-18645175" y="3708500"/>
              <a:ext cx="74050" cy="91400"/>
            </a:xfrm>
            <a:custGeom>
              <a:avLst/>
              <a:gdLst/>
              <a:ahLst/>
              <a:cxnLst/>
              <a:rect l="l" t="t" r="r" b="b"/>
              <a:pathLst>
                <a:path w="2962" h="3656" extrusionOk="0">
                  <a:moveTo>
                    <a:pt x="2111" y="1"/>
                  </a:moveTo>
                  <a:cubicBezTo>
                    <a:pt x="946" y="1"/>
                    <a:pt x="1" y="946"/>
                    <a:pt x="1" y="2143"/>
                  </a:cubicBezTo>
                  <a:cubicBezTo>
                    <a:pt x="1" y="2710"/>
                    <a:pt x="221" y="3277"/>
                    <a:pt x="631" y="3656"/>
                  </a:cubicBezTo>
                  <a:lnTo>
                    <a:pt x="631" y="3498"/>
                  </a:lnTo>
                  <a:lnTo>
                    <a:pt x="631" y="2868"/>
                  </a:lnTo>
                  <a:cubicBezTo>
                    <a:pt x="631" y="1608"/>
                    <a:pt x="1576" y="600"/>
                    <a:pt x="2962" y="190"/>
                  </a:cubicBezTo>
                  <a:cubicBezTo>
                    <a:pt x="2679" y="95"/>
                    <a:pt x="239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74"/>
            <p:cNvSpPr/>
            <p:nvPr/>
          </p:nvSpPr>
          <p:spPr>
            <a:xfrm>
              <a:off x="-18415975" y="3710075"/>
              <a:ext cx="74850" cy="92975"/>
            </a:xfrm>
            <a:custGeom>
              <a:avLst/>
              <a:gdLst/>
              <a:ahLst/>
              <a:cxnLst/>
              <a:rect l="l" t="t" r="r" b="b"/>
              <a:pathLst>
                <a:path w="2994" h="3719" extrusionOk="0">
                  <a:moveTo>
                    <a:pt x="883" y="1"/>
                  </a:moveTo>
                  <a:cubicBezTo>
                    <a:pt x="568" y="1"/>
                    <a:pt x="284" y="64"/>
                    <a:pt x="1" y="190"/>
                  </a:cubicBezTo>
                  <a:cubicBezTo>
                    <a:pt x="1292" y="568"/>
                    <a:pt x="2206" y="1608"/>
                    <a:pt x="2206" y="2836"/>
                  </a:cubicBezTo>
                  <a:lnTo>
                    <a:pt x="2206" y="3466"/>
                  </a:lnTo>
                  <a:cubicBezTo>
                    <a:pt x="2206" y="3529"/>
                    <a:pt x="2206" y="3656"/>
                    <a:pt x="2237" y="3719"/>
                  </a:cubicBezTo>
                  <a:cubicBezTo>
                    <a:pt x="2710" y="3340"/>
                    <a:pt x="2993" y="2742"/>
                    <a:pt x="2993" y="2112"/>
                  </a:cubicBezTo>
                  <a:cubicBezTo>
                    <a:pt x="2993" y="946"/>
                    <a:pt x="2048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2" name="Google Shape;7892;p74"/>
          <p:cNvGrpSpPr/>
          <p:nvPr/>
        </p:nvGrpSpPr>
        <p:grpSpPr>
          <a:xfrm>
            <a:off x="4631101" y="2795630"/>
            <a:ext cx="457453" cy="451763"/>
            <a:chOff x="-18647525" y="4082625"/>
            <a:chExt cx="309550" cy="305700"/>
          </a:xfrm>
        </p:grpSpPr>
        <p:sp>
          <p:nvSpPr>
            <p:cNvPr id="7893" name="Google Shape;7893;p74"/>
            <p:cNvSpPr/>
            <p:nvPr/>
          </p:nvSpPr>
          <p:spPr>
            <a:xfrm>
              <a:off x="-18609725" y="4082625"/>
              <a:ext cx="123675" cy="61475"/>
            </a:xfrm>
            <a:custGeom>
              <a:avLst/>
              <a:gdLst/>
              <a:ahLst/>
              <a:cxnLst/>
              <a:rect l="l" t="t" r="r" b="b"/>
              <a:pathLst>
                <a:path w="4947" h="2459" extrusionOk="0">
                  <a:moveTo>
                    <a:pt x="2473" y="1"/>
                  </a:moveTo>
                  <a:cubicBezTo>
                    <a:pt x="2387" y="1"/>
                    <a:pt x="2300" y="32"/>
                    <a:pt x="2237" y="95"/>
                  </a:cubicBezTo>
                  <a:cubicBezTo>
                    <a:pt x="2206" y="127"/>
                    <a:pt x="1576" y="694"/>
                    <a:pt x="1450" y="1481"/>
                  </a:cubicBezTo>
                  <a:cubicBezTo>
                    <a:pt x="1324" y="1418"/>
                    <a:pt x="1166" y="1418"/>
                    <a:pt x="1071" y="1418"/>
                  </a:cubicBezTo>
                  <a:lnTo>
                    <a:pt x="347" y="1418"/>
                  </a:lnTo>
                  <a:cubicBezTo>
                    <a:pt x="158" y="1418"/>
                    <a:pt x="0" y="1576"/>
                    <a:pt x="0" y="1797"/>
                  </a:cubicBezTo>
                  <a:cubicBezTo>
                    <a:pt x="0" y="2017"/>
                    <a:pt x="32" y="2206"/>
                    <a:pt x="126" y="2427"/>
                  </a:cubicBezTo>
                  <a:cubicBezTo>
                    <a:pt x="1008" y="2175"/>
                    <a:pt x="1922" y="2175"/>
                    <a:pt x="2489" y="2175"/>
                  </a:cubicBezTo>
                  <a:cubicBezTo>
                    <a:pt x="3277" y="2175"/>
                    <a:pt x="4096" y="2206"/>
                    <a:pt x="4852" y="2458"/>
                  </a:cubicBezTo>
                  <a:cubicBezTo>
                    <a:pt x="4915" y="2269"/>
                    <a:pt x="4947" y="2017"/>
                    <a:pt x="4947" y="1797"/>
                  </a:cubicBezTo>
                  <a:cubicBezTo>
                    <a:pt x="4947" y="1576"/>
                    <a:pt x="4789" y="1418"/>
                    <a:pt x="4600" y="1418"/>
                  </a:cubicBezTo>
                  <a:lnTo>
                    <a:pt x="3907" y="1418"/>
                  </a:lnTo>
                  <a:cubicBezTo>
                    <a:pt x="3781" y="1418"/>
                    <a:pt x="3623" y="1418"/>
                    <a:pt x="3497" y="1481"/>
                  </a:cubicBezTo>
                  <a:cubicBezTo>
                    <a:pt x="3340" y="694"/>
                    <a:pt x="2710" y="127"/>
                    <a:pt x="2710" y="95"/>
                  </a:cubicBezTo>
                  <a:cubicBezTo>
                    <a:pt x="2647" y="32"/>
                    <a:pt x="2560" y="1"/>
                    <a:pt x="24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74"/>
            <p:cNvSpPr/>
            <p:nvPr/>
          </p:nvSpPr>
          <p:spPr>
            <a:xfrm>
              <a:off x="-18647525" y="4155875"/>
              <a:ext cx="148075" cy="195350"/>
            </a:xfrm>
            <a:custGeom>
              <a:avLst/>
              <a:gdLst/>
              <a:ahLst/>
              <a:cxnLst/>
              <a:rect l="l" t="t" r="r" b="b"/>
              <a:pathLst>
                <a:path w="5923" h="7814" extrusionOk="0">
                  <a:moveTo>
                    <a:pt x="1859" y="2836"/>
                  </a:moveTo>
                  <a:cubicBezTo>
                    <a:pt x="2048" y="2836"/>
                    <a:pt x="2205" y="2994"/>
                    <a:pt x="2205" y="3183"/>
                  </a:cubicBezTo>
                  <a:lnTo>
                    <a:pt x="2205" y="3907"/>
                  </a:lnTo>
                  <a:cubicBezTo>
                    <a:pt x="2205" y="4096"/>
                    <a:pt x="2048" y="4254"/>
                    <a:pt x="1859" y="4254"/>
                  </a:cubicBezTo>
                  <a:cubicBezTo>
                    <a:pt x="1670" y="4254"/>
                    <a:pt x="1512" y="4096"/>
                    <a:pt x="1512" y="3907"/>
                  </a:cubicBezTo>
                  <a:lnTo>
                    <a:pt x="1512" y="3183"/>
                  </a:lnTo>
                  <a:cubicBezTo>
                    <a:pt x="1512" y="2994"/>
                    <a:pt x="1670" y="2836"/>
                    <a:pt x="1859" y="2836"/>
                  </a:cubicBezTo>
                  <a:close/>
                  <a:moveTo>
                    <a:pt x="3938" y="1"/>
                  </a:moveTo>
                  <a:cubicBezTo>
                    <a:pt x="2678" y="1"/>
                    <a:pt x="0" y="1"/>
                    <a:pt x="0" y="2836"/>
                  </a:cubicBezTo>
                  <a:cubicBezTo>
                    <a:pt x="0" y="4569"/>
                    <a:pt x="914" y="6774"/>
                    <a:pt x="2205" y="7814"/>
                  </a:cubicBezTo>
                  <a:cubicBezTo>
                    <a:pt x="2016" y="6995"/>
                    <a:pt x="1985" y="6018"/>
                    <a:pt x="2268" y="4915"/>
                  </a:cubicBezTo>
                  <a:cubicBezTo>
                    <a:pt x="2457" y="4222"/>
                    <a:pt x="2741" y="3466"/>
                    <a:pt x="3088" y="2805"/>
                  </a:cubicBezTo>
                  <a:cubicBezTo>
                    <a:pt x="2962" y="2710"/>
                    <a:pt x="2899" y="2647"/>
                    <a:pt x="2899" y="2490"/>
                  </a:cubicBezTo>
                  <a:lnTo>
                    <a:pt x="2899" y="1765"/>
                  </a:lnTo>
                  <a:cubicBezTo>
                    <a:pt x="2899" y="1576"/>
                    <a:pt x="3056" y="1418"/>
                    <a:pt x="3245" y="1418"/>
                  </a:cubicBezTo>
                  <a:cubicBezTo>
                    <a:pt x="3434" y="1418"/>
                    <a:pt x="3592" y="1576"/>
                    <a:pt x="3592" y="1765"/>
                  </a:cubicBezTo>
                  <a:lnTo>
                    <a:pt x="3592" y="1954"/>
                  </a:lnTo>
                  <a:cubicBezTo>
                    <a:pt x="3781" y="1702"/>
                    <a:pt x="4033" y="1450"/>
                    <a:pt x="4222" y="1229"/>
                  </a:cubicBezTo>
                  <a:cubicBezTo>
                    <a:pt x="4726" y="694"/>
                    <a:pt x="5324" y="347"/>
                    <a:pt x="5923" y="190"/>
                  </a:cubicBezTo>
                  <a:cubicBezTo>
                    <a:pt x="5293" y="32"/>
                    <a:pt x="4631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74"/>
            <p:cNvSpPr/>
            <p:nvPr/>
          </p:nvSpPr>
          <p:spPr>
            <a:xfrm>
              <a:off x="-18442750" y="4150575"/>
              <a:ext cx="102400" cy="100625"/>
            </a:xfrm>
            <a:custGeom>
              <a:avLst/>
              <a:gdLst/>
              <a:ahLst/>
              <a:cxnLst/>
              <a:rect l="l" t="t" r="r" b="b"/>
              <a:pathLst>
                <a:path w="4096" h="4025" extrusionOk="0">
                  <a:moveTo>
                    <a:pt x="630" y="0"/>
                  </a:moveTo>
                  <a:cubicBezTo>
                    <a:pt x="544" y="0"/>
                    <a:pt x="457" y="39"/>
                    <a:pt x="378" y="118"/>
                  </a:cubicBezTo>
                  <a:cubicBezTo>
                    <a:pt x="221" y="276"/>
                    <a:pt x="95" y="496"/>
                    <a:pt x="0" y="685"/>
                  </a:cubicBezTo>
                  <a:cubicBezTo>
                    <a:pt x="851" y="1063"/>
                    <a:pt x="1481" y="1725"/>
                    <a:pt x="1891" y="2134"/>
                  </a:cubicBezTo>
                  <a:cubicBezTo>
                    <a:pt x="2300" y="2513"/>
                    <a:pt x="2962" y="3206"/>
                    <a:pt x="3371" y="4025"/>
                  </a:cubicBezTo>
                  <a:cubicBezTo>
                    <a:pt x="3560" y="3962"/>
                    <a:pt x="3749" y="3836"/>
                    <a:pt x="3907" y="3647"/>
                  </a:cubicBezTo>
                  <a:cubicBezTo>
                    <a:pt x="4096" y="3552"/>
                    <a:pt x="4096" y="3332"/>
                    <a:pt x="3938" y="3206"/>
                  </a:cubicBezTo>
                  <a:lnTo>
                    <a:pt x="3434" y="2702"/>
                  </a:lnTo>
                  <a:cubicBezTo>
                    <a:pt x="3371" y="2607"/>
                    <a:pt x="3245" y="2544"/>
                    <a:pt x="3119" y="2450"/>
                  </a:cubicBezTo>
                  <a:cubicBezTo>
                    <a:pt x="3560" y="1788"/>
                    <a:pt x="3529" y="937"/>
                    <a:pt x="3529" y="906"/>
                  </a:cubicBezTo>
                  <a:cubicBezTo>
                    <a:pt x="3529" y="717"/>
                    <a:pt x="3371" y="591"/>
                    <a:pt x="3151" y="559"/>
                  </a:cubicBezTo>
                  <a:cubicBezTo>
                    <a:pt x="3147" y="559"/>
                    <a:pt x="3130" y="559"/>
                    <a:pt x="3103" y="559"/>
                  </a:cubicBezTo>
                  <a:cubicBezTo>
                    <a:pt x="2910" y="559"/>
                    <a:pt x="2190" y="583"/>
                    <a:pt x="1639" y="969"/>
                  </a:cubicBezTo>
                  <a:cubicBezTo>
                    <a:pt x="1544" y="843"/>
                    <a:pt x="1481" y="748"/>
                    <a:pt x="1387" y="654"/>
                  </a:cubicBezTo>
                  <a:lnTo>
                    <a:pt x="882" y="118"/>
                  </a:lnTo>
                  <a:cubicBezTo>
                    <a:pt x="804" y="39"/>
                    <a:pt x="717" y="0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74"/>
            <p:cNvSpPr/>
            <p:nvPr/>
          </p:nvSpPr>
          <p:spPr>
            <a:xfrm>
              <a:off x="-18581375" y="4176775"/>
              <a:ext cx="243400" cy="211550"/>
            </a:xfrm>
            <a:custGeom>
              <a:avLst/>
              <a:gdLst/>
              <a:ahLst/>
              <a:cxnLst/>
              <a:rect l="l" t="t" r="r" b="b"/>
              <a:pathLst>
                <a:path w="9736" h="8462" extrusionOk="0">
                  <a:moveTo>
                    <a:pt x="4191" y="1000"/>
                  </a:moveTo>
                  <a:cubicBezTo>
                    <a:pt x="4277" y="1000"/>
                    <a:pt x="4364" y="1039"/>
                    <a:pt x="4443" y="1118"/>
                  </a:cubicBezTo>
                  <a:cubicBezTo>
                    <a:pt x="4600" y="1275"/>
                    <a:pt x="4600" y="1465"/>
                    <a:pt x="4443" y="1654"/>
                  </a:cubicBezTo>
                  <a:lnTo>
                    <a:pt x="3939" y="2158"/>
                  </a:lnTo>
                  <a:cubicBezTo>
                    <a:pt x="3860" y="2236"/>
                    <a:pt x="3765" y="2276"/>
                    <a:pt x="3675" y="2276"/>
                  </a:cubicBezTo>
                  <a:cubicBezTo>
                    <a:pt x="3584" y="2276"/>
                    <a:pt x="3498" y="2236"/>
                    <a:pt x="3435" y="2158"/>
                  </a:cubicBezTo>
                  <a:cubicBezTo>
                    <a:pt x="3277" y="2000"/>
                    <a:pt x="3277" y="1811"/>
                    <a:pt x="3435" y="1654"/>
                  </a:cubicBezTo>
                  <a:lnTo>
                    <a:pt x="3939" y="1118"/>
                  </a:lnTo>
                  <a:cubicBezTo>
                    <a:pt x="4017" y="1039"/>
                    <a:pt x="4104" y="1000"/>
                    <a:pt x="4191" y="1000"/>
                  </a:cubicBezTo>
                  <a:close/>
                  <a:moveTo>
                    <a:pt x="5230" y="3048"/>
                  </a:moveTo>
                  <a:cubicBezTo>
                    <a:pt x="5317" y="3048"/>
                    <a:pt x="5404" y="3087"/>
                    <a:pt x="5482" y="3166"/>
                  </a:cubicBezTo>
                  <a:cubicBezTo>
                    <a:pt x="5640" y="3323"/>
                    <a:pt x="5640" y="3512"/>
                    <a:pt x="5482" y="3701"/>
                  </a:cubicBezTo>
                  <a:lnTo>
                    <a:pt x="4978" y="4205"/>
                  </a:lnTo>
                  <a:cubicBezTo>
                    <a:pt x="4900" y="4284"/>
                    <a:pt x="4805" y="4324"/>
                    <a:pt x="4710" y="4324"/>
                  </a:cubicBezTo>
                  <a:cubicBezTo>
                    <a:pt x="4616" y="4324"/>
                    <a:pt x="4521" y="4284"/>
                    <a:pt x="4443" y="4205"/>
                  </a:cubicBezTo>
                  <a:cubicBezTo>
                    <a:pt x="4285" y="4048"/>
                    <a:pt x="4285" y="3796"/>
                    <a:pt x="4443" y="3701"/>
                  </a:cubicBezTo>
                  <a:lnTo>
                    <a:pt x="4978" y="3166"/>
                  </a:lnTo>
                  <a:cubicBezTo>
                    <a:pt x="5057" y="3087"/>
                    <a:pt x="5144" y="3048"/>
                    <a:pt x="5230" y="3048"/>
                  </a:cubicBezTo>
                  <a:close/>
                  <a:moveTo>
                    <a:pt x="2674" y="3583"/>
                  </a:moveTo>
                  <a:cubicBezTo>
                    <a:pt x="2765" y="3583"/>
                    <a:pt x="2852" y="3623"/>
                    <a:pt x="2930" y="3701"/>
                  </a:cubicBezTo>
                  <a:cubicBezTo>
                    <a:pt x="3088" y="3796"/>
                    <a:pt x="3088" y="4048"/>
                    <a:pt x="2930" y="4205"/>
                  </a:cubicBezTo>
                  <a:lnTo>
                    <a:pt x="2395" y="4710"/>
                  </a:lnTo>
                  <a:cubicBezTo>
                    <a:pt x="2316" y="4788"/>
                    <a:pt x="2229" y="4828"/>
                    <a:pt x="2143" y="4828"/>
                  </a:cubicBezTo>
                  <a:cubicBezTo>
                    <a:pt x="2056" y="4828"/>
                    <a:pt x="1970" y="4788"/>
                    <a:pt x="1891" y="4710"/>
                  </a:cubicBezTo>
                  <a:cubicBezTo>
                    <a:pt x="1733" y="4552"/>
                    <a:pt x="1733" y="4363"/>
                    <a:pt x="1891" y="4205"/>
                  </a:cubicBezTo>
                  <a:lnTo>
                    <a:pt x="2395" y="3701"/>
                  </a:lnTo>
                  <a:cubicBezTo>
                    <a:pt x="2489" y="3623"/>
                    <a:pt x="2584" y="3583"/>
                    <a:pt x="2674" y="3583"/>
                  </a:cubicBezTo>
                  <a:close/>
                  <a:moveTo>
                    <a:pt x="7207" y="4087"/>
                  </a:moveTo>
                  <a:cubicBezTo>
                    <a:pt x="7302" y="4087"/>
                    <a:pt x="7388" y="4127"/>
                    <a:pt x="7436" y="4205"/>
                  </a:cubicBezTo>
                  <a:cubicBezTo>
                    <a:pt x="7625" y="4363"/>
                    <a:pt x="7625" y="4552"/>
                    <a:pt x="7436" y="4710"/>
                  </a:cubicBezTo>
                  <a:lnTo>
                    <a:pt x="6932" y="5214"/>
                  </a:lnTo>
                  <a:cubicBezTo>
                    <a:pt x="6853" y="5292"/>
                    <a:pt x="6766" y="5332"/>
                    <a:pt x="6680" y="5332"/>
                  </a:cubicBezTo>
                  <a:cubicBezTo>
                    <a:pt x="6593" y="5332"/>
                    <a:pt x="6506" y="5292"/>
                    <a:pt x="6427" y="5214"/>
                  </a:cubicBezTo>
                  <a:cubicBezTo>
                    <a:pt x="6270" y="5056"/>
                    <a:pt x="6270" y="4867"/>
                    <a:pt x="6427" y="4710"/>
                  </a:cubicBezTo>
                  <a:lnTo>
                    <a:pt x="6932" y="4205"/>
                  </a:lnTo>
                  <a:cubicBezTo>
                    <a:pt x="7010" y="4127"/>
                    <a:pt x="7113" y="4087"/>
                    <a:pt x="7207" y="4087"/>
                  </a:cubicBezTo>
                  <a:close/>
                  <a:moveTo>
                    <a:pt x="5388" y="4875"/>
                  </a:moveTo>
                  <a:cubicBezTo>
                    <a:pt x="5474" y="4875"/>
                    <a:pt x="5561" y="4914"/>
                    <a:pt x="5640" y="4993"/>
                  </a:cubicBezTo>
                  <a:cubicBezTo>
                    <a:pt x="5797" y="5151"/>
                    <a:pt x="5797" y="5340"/>
                    <a:pt x="5640" y="5497"/>
                  </a:cubicBezTo>
                  <a:lnTo>
                    <a:pt x="5136" y="6001"/>
                  </a:lnTo>
                  <a:cubicBezTo>
                    <a:pt x="5057" y="6080"/>
                    <a:pt x="4963" y="6119"/>
                    <a:pt x="4868" y="6119"/>
                  </a:cubicBezTo>
                  <a:cubicBezTo>
                    <a:pt x="4773" y="6119"/>
                    <a:pt x="4679" y="6080"/>
                    <a:pt x="4600" y="6001"/>
                  </a:cubicBezTo>
                  <a:cubicBezTo>
                    <a:pt x="4443" y="5844"/>
                    <a:pt x="4443" y="5655"/>
                    <a:pt x="4600" y="5497"/>
                  </a:cubicBezTo>
                  <a:lnTo>
                    <a:pt x="5136" y="4993"/>
                  </a:lnTo>
                  <a:cubicBezTo>
                    <a:pt x="5215" y="4914"/>
                    <a:pt x="5301" y="4875"/>
                    <a:pt x="5388" y="4875"/>
                  </a:cubicBezTo>
                  <a:close/>
                  <a:moveTo>
                    <a:pt x="2674" y="5568"/>
                  </a:moveTo>
                  <a:cubicBezTo>
                    <a:pt x="2765" y="5568"/>
                    <a:pt x="2852" y="5607"/>
                    <a:pt x="2930" y="5686"/>
                  </a:cubicBezTo>
                  <a:cubicBezTo>
                    <a:pt x="3088" y="5844"/>
                    <a:pt x="3088" y="6064"/>
                    <a:pt x="2930" y="6222"/>
                  </a:cubicBezTo>
                  <a:lnTo>
                    <a:pt x="2395" y="6726"/>
                  </a:lnTo>
                  <a:cubicBezTo>
                    <a:pt x="2316" y="6805"/>
                    <a:pt x="2229" y="6844"/>
                    <a:pt x="2143" y="6844"/>
                  </a:cubicBezTo>
                  <a:cubicBezTo>
                    <a:pt x="2056" y="6844"/>
                    <a:pt x="1970" y="6805"/>
                    <a:pt x="1891" y="6726"/>
                  </a:cubicBezTo>
                  <a:cubicBezTo>
                    <a:pt x="1733" y="6568"/>
                    <a:pt x="1733" y="6379"/>
                    <a:pt x="1891" y="6222"/>
                  </a:cubicBezTo>
                  <a:lnTo>
                    <a:pt x="2395" y="5686"/>
                  </a:lnTo>
                  <a:cubicBezTo>
                    <a:pt x="2489" y="5607"/>
                    <a:pt x="2584" y="5568"/>
                    <a:pt x="2674" y="5568"/>
                  </a:cubicBezTo>
                  <a:close/>
                  <a:moveTo>
                    <a:pt x="4065" y="1"/>
                  </a:moveTo>
                  <a:cubicBezTo>
                    <a:pt x="3468" y="1"/>
                    <a:pt x="2828" y="244"/>
                    <a:pt x="2174" y="897"/>
                  </a:cubicBezTo>
                  <a:cubicBezTo>
                    <a:pt x="1355" y="1717"/>
                    <a:pt x="662" y="2977"/>
                    <a:pt x="347" y="4268"/>
                  </a:cubicBezTo>
                  <a:cubicBezTo>
                    <a:pt x="0" y="5781"/>
                    <a:pt x="190" y="7009"/>
                    <a:pt x="914" y="7702"/>
                  </a:cubicBezTo>
                  <a:cubicBezTo>
                    <a:pt x="1466" y="8255"/>
                    <a:pt x="2204" y="8461"/>
                    <a:pt x="2972" y="8461"/>
                  </a:cubicBezTo>
                  <a:cubicBezTo>
                    <a:pt x="3430" y="8461"/>
                    <a:pt x="3900" y="8387"/>
                    <a:pt x="4348" y="8270"/>
                  </a:cubicBezTo>
                  <a:cubicBezTo>
                    <a:pt x="5608" y="7955"/>
                    <a:pt x="6900" y="7230"/>
                    <a:pt x="7719" y="6442"/>
                  </a:cubicBezTo>
                  <a:cubicBezTo>
                    <a:pt x="9736" y="4426"/>
                    <a:pt x="7845" y="2536"/>
                    <a:pt x="6963" y="1654"/>
                  </a:cubicBezTo>
                  <a:cubicBezTo>
                    <a:pt x="6367" y="1057"/>
                    <a:pt x="5310" y="1"/>
                    <a:pt x="40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7" name="Google Shape;7897;p74"/>
          <p:cNvGrpSpPr/>
          <p:nvPr/>
        </p:nvGrpSpPr>
        <p:grpSpPr>
          <a:xfrm>
            <a:off x="7441485" y="1689592"/>
            <a:ext cx="395755" cy="449288"/>
            <a:chOff x="-16775350" y="3309200"/>
            <a:chExt cx="267800" cy="304025"/>
          </a:xfrm>
        </p:grpSpPr>
        <p:sp>
          <p:nvSpPr>
            <p:cNvPr id="7898" name="Google Shape;7898;p74"/>
            <p:cNvSpPr/>
            <p:nvPr/>
          </p:nvSpPr>
          <p:spPr>
            <a:xfrm>
              <a:off x="-16775350" y="3309200"/>
              <a:ext cx="267800" cy="160675"/>
            </a:xfrm>
            <a:custGeom>
              <a:avLst/>
              <a:gdLst/>
              <a:ahLst/>
              <a:cxnLst/>
              <a:rect l="l" t="t" r="r" b="b"/>
              <a:pathLst>
                <a:path w="10712" h="6427" extrusionOk="0">
                  <a:moveTo>
                    <a:pt x="4978" y="1418"/>
                  </a:moveTo>
                  <a:cubicBezTo>
                    <a:pt x="5388" y="1418"/>
                    <a:pt x="5703" y="1733"/>
                    <a:pt x="5703" y="2111"/>
                  </a:cubicBezTo>
                  <a:cubicBezTo>
                    <a:pt x="5703" y="2520"/>
                    <a:pt x="5388" y="2835"/>
                    <a:pt x="4978" y="2835"/>
                  </a:cubicBezTo>
                  <a:cubicBezTo>
                    <a:pt x="4600" y="2835"/>
                    <a:pt x="4285" y="2520"/>
                    <a:pt x="4285" y="2111"/>
                  </a:cubicBezTo>
                  <a:cubicBezTo>
                    <a:pt x="4285" y="1733"/>
                    <a:pt x="4600" y="1418"/>
                    <a:pt x="4978" y="1418"/>
                  </a:cubicBezTo>
                  <a:close/>
                  <a:moveTo>
                    <a:pt x="3182" y="2867"/>
                  </a:moveTo>
                  <a:cubicBezTo>
                    <a:pt x="3781" y="2867"/>
                    <a:pt x="4254" y="3340"/>
                    <a:pt x="4254" y="3938"/>
                  </a:cubicBezTo>
                  <a:cubicBezTo>
                    <a:pt x="4285" y="4505"/>
                    <a:pt x="3781" y="5009"/>
                    <a:pt x="3182" y="5009"/>
                  </a:cubicBezTo>
                  <a:cubicBezTo>
                    <a:pt x="2584" y="5009"/>
                    <a:pt x="2111" y="4537"/>
                    <a:pt x="2111" y="3938"/>
                  </a:cubicBezTo>
                  <a:cubicBezTo>
                    <a:pt x="2111" y="3340"/>
                    <a:pt x="2584" y="2867"/>
                    <a:pt x="3182" y="2867"/>
                  </a:cubicBezTo>
                  <a:close/>
                  <a:moveTo>
                    <a:pt x="5356" y="0"/>
                  </a:moveTo>
                  <a:cubicBezTo>
                    <a:pt x="2395" y="0"/>
                    <a:pt x="0" y="2394"/>
                    <a:pt x="0" y="5356"/>
                  </a:cubicBezTo>
                  <a:cubicBezTo>
                    <a:pt x="0" y="5954"/>
                    <a:pt x="473" y="6427"/>
                    <a:pt x="1040" y="6427"/>
                  </a:cubicBezTo>
                  <a:lnTo>
                    <a:pt x="9609" y="6427"/>
                  </a:lnTo>
                  <a:cubicBezTo>
                    <a:pt x="10208" y="6427"/>
                    <a:pt x="10681" y="5954"/>
                    <a:pt x="10681" y="5356"/>
                  </a:cubicBezTo>
                  <a:cubicBezTo>
                    <a:pt x="10712" y="2394"/>
                    <a:pt x="8286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74"/>
            <p:cNvSpPr/>
            <p:nvPr/>
          </p:nvSpPr>
          <p:spPr>
            <a:xfrm>
              <a:off x="-16704475" y="33989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74"/>
            <p:cNvSpPr/>
            <p:nvPr/>
          </p:nvSpPr>
          <p:spPr>
            <a:xfrm>
              <a:off x="-16707625" y="3487200"/>
              <a:ext cx="129200" cy="126025"/>
            </a:xfrm>
            <a:custGeom>
              <a:avLst/>
              <a:gdLst/>
              <a:ahLst/>
              <a:cxnLst/>
              <a:rect l="l" t="t" r="r" b="b"/>
              <a:pathLst>
                <a:path w="5168" h="5041" extrusionOk="0">
                  <a:moveTo>
                    <a:pt x="1135" y="0"/>
                  </a:moveTo>
                  <a:cubicBezTo>
                    <a:pt x="1072" y="725"/>
                    <a:pt x="914" y="1449"/>
                    <a:pt x="631" y="2079"/>
                  </a:cubicBezTo>
                  <a:cubicBezTo>
                    <a:pt x="1" y="3592"/>
                    <a:pt x="1103" y="5041"/>
                    <a:pt x="2584" y="5041"/>
                  </a:cubicBezTo>
                  <a:cubicBezTo>
                    <a:pt x="3939" y="5041"/>
                    <a:pt x="5168" y="3875"/>
                    <a:pt x="4632" y="2237"/>
                  </a:cubicBezTo>
                  <a:cubicBezTo>
                    <a:pt x="4411" y="1449"/>
                    <a:pt x="4222" y="725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1" name="Google Shape;7901;p74"/>
          <p:cNvGrpSpPr/>
          <p:nvPr/>
        </p:nvGrpSpPr>
        <p:grpSpPr>
          <a:xfrm>
            <a:off x="7441485" y="2241827"/>
            <a:ext cx="395755" cy="452835"/>
            <a:chOff x="-16775350" y="3683300"/>
            <a:chExt cx="267800" cy="306425"/>
          </a:xfrm>
        </p:grpSpPr>
        <p:sp>
          <p:nvSpPr>
            <p:cNvPr id="7902" name="Google Shape;7902;p74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74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74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5" name="Google Shape;7905;p74"/>
          <p:cNvGrpSpPr/>
          <p:nvPr/>
        </p:nvGrpSpPr>
        <p:grpSpPr>
          <a:xfrm>
            <a:off x="7413536" y="2796870"/>
            <a:ext cx="451653" cy="449288"/>
            <a:chOff x="-16794250" y="4058225"/>
            <a:chExt cx="305625" cy="304025"/>
          </a:xfrm>
        </p:grpSpPr>
        <p:sp>
          <p:nvSpPr>
            <p:cNvPr id="7906" name="Google Shape;7906;p74"/>
            <p:cNvSpPr/>
            <p:nvPr/>
          </p:nvSpPr>
          <p:spPr>
            <a:xfrm>
              <a:off x="-16793475" y="4309475"/>
              <a:ext cx="70925" cy="17350"/>
            </a:xfrm>
            <a:custGeom>
              <a:avLst/>
              <a:gdLst/>
              <a:ahLst/>
              <a:cxnLst/>
              <a:rect l="l" t="t" r="r" b="b"/>
              <a:pathLst>
                <a:path w="2837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2490" y="693"/>
                  </a:lnTo>
                  <a:cubicBezTo>
                    <a:pt x="2679" y="693"/>
                    <a:pt x="2836" y="536"/>
                    <a:pt x="2836" y="347"/>
                  </a:cubicBezTo>
                  <a:cubicBezTo>
                    <a:pt x="2836" y="158"/>
                    <a:pt x="2679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74"/>
            <p:cNvSpPr/>
            <p:nvPr/>
          </p:nvSpPr>
          <p:spPr>
            <a:xfrm>
              <a:off x="-16758025" y="4344900"/>
              <a:ext cx="89800" cy="17350"/>
            </a:xfrm>
            <a:custGeom>
              <a:avLst/>
              <a:gdLst/>
              <a:ahLst/>
              <a:cxnLst/>
              <a:rect l="l" t="t" r="r" b="b"/>
              <a:pathLst>
                <a:path w="3592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3245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74"/>
            <p:cNvSpPr/>
            <p:nvPr/>
          </p:nvSpPr>
          <p:spPr>
            <a:xfrm>
              <a:off x="-16615475" y="4344900"/>
              <a:ext cx="89825" cy="17350"/>
            </a:xfrm>
            <a:custGeom>
              <a:avLst/>
              <a:gdLst/>
              <a:ahLst/>
              <a:cxnLst/>
              <a:rect l="l" t="t" r="r" b="b"/>
              <a:pathLst>
                <a:path w="359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3246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74"/>
            <p:cNvSpPr/>
            <p:nvPr/>
          </p:nvSpPr>
          <p:spPr>
            <a:xfrm>
              <a:off x="-16561900" y="4309475"/>
              <a:ext cx="71700" cy="17350"/>
            </a:xfrm>
            <a:custGeom>
              <a:avLst/>
              <a:gdLst/>
              <a:ahLst/>
              <a:cxnLst/>
              <a:rect l="l" t="t" r="r" b="b"/>
              <a:pathLst>
                <a:path w="286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2521" y="693"/>
                  </a:lnTo>
                  <a:cubicBezTo>
                    <a:pt x="2710" y="693"/>
                    <a:pt x="2867" y="536"/>
                    <a:pt x="2867" y="347"/>
                  </a:cubicBezTo>
                  <a:cubicBezTo>
                    <a:pt x="2867" y="158"/>
                    <a:pt x="2710" y="0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74"/>
            <p:cNvSpPr/>
            <p:nvPr/>
          </p:nvSpPr>
          <p:spPr>
            <a:xfrm>
              <a:off x="-16704475" y="4309475"/>
              <a:ext cx="125275" cy="17350"/>
            </a:xfrm>
            <a:custGeom>
              <a:avLst/>
              <a:gdLst/>
              <a:ahLst/>
              <a:cxnLst/>
              <a:rect l="l" t="t" r="r" b="b"/>
              <a:pathLst>
                <a:path w="501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632" y="693"/>
                  </a:lnTo>
                  <a:cubicBezTo>
                    <a:pt x="4821" y="693"/>
                    <a:pt x="5010" y="536"/>
                    <a:pt x="5010" y="347"/>
                  </a:cubicBezTo>
                  <a:cubicBezTo>
                    <a:pt x="5010" y="158"/>
                    <a:pt x="4821" y="0"/>
                    <a:pt x="4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74"/>
            <p:cNvSpPr/>
            <p:nvPr/>
          </p:nvSpPr>
          <p:spPr>
            <a:xfrm>
              <a:off x="-16704475" y="4074750"/>
              <a:ext cx="126050" cy="165425"/>
            </a:xfrm>
            <a:custGeom>
              <a:avLst/>
              <a:gdLst/>
              <a:ahLst/>
              <a:cxnLst/>
              <a:rect l="l" t="t" r="r" b="b"/>
              <a:pathLst>
                <a:path w="5042" h="6617" extrusionOk="0">
                  <a:moveTo>
                    <a:pt x="1072" y="2931"/>
                  </a:moveTo>
                  <a:cubicBezTo>
                    <a:pt x="1261" y="2931"/>
                    <a:pt x="1419" y="3088"/>
                    <a:pt x="1419" y="3277"/>
                  </a:cubicBezTo>
                  <a:lnTo>
                    <a:pt x="1419" y="5483"/>
                  </a:lnTo>
                  <a:cubicBezTo>
                    <a:pt x="1419" y="5672"/>
                    <a:pt x="1261" y="5829"/>
                    <a:pt x="1072" y="5829"/>
                  </a:cubicBezTo>
                  <a:cubicBezTo>
                    <a:pt x="851" y="5829"/>
                    <a:pt x="694" y="5672"/>
                    <a:pt x="694" y="5483"/>
                  </a:cubicBezTo>
                  <a:lnTo>
                    <a:pt x="694" y="3277"/>
                  </a:lnTo>
                  <a:cubicBezTo>
                    <a:pt x="694" y="3088"/>
                    <a:pt x="851" y="2931"/>
                    <a:pt x="1072" y="2931"/>
                  </a:cubicBezTo>
                  <a:close/>
                  <a:moveTo>
                    <a:pt x="3939" y="2931"/>
                  </a:moveTo>
                  <a:cubicBezTo>
                    <a:pt x="4128" y="2931"/>
                    <a:pt x="4285" y="3088"/>
                    <a:pt x="4285" y="3277"/>
                  </a:cubicBezTo>
                  <a:lnTo>
                    <a:pt x="4285" y="5483"/>
                  </a:lnTo>
                  <a:cubicBezTo>
                    <a:pt x="4285" y="5672"/>
                    <a:pt x="4128" y="5829"/>
                    <a:pt x="3939" y="5829"/>
                  </a:cubicBezTo>
                  <a:cubicBezTo>
                    <a:pt x="3718" y="5829"/>
                    <a:pt x="3561" y="5672"/>
                    <a:pt x="3561" y="5483"/>
                  </a:cubicBezTo>
                  <a:lnTo>
                    <a:pt x="3561" y="3277"/>
                  </a:lnTo>
                  <a:cubicBezTo>
                    <a:pt x="3561" y="3088"/>
                    <a:pt x="3718" y="2931"/>
                    <a:pt x="3939" y="2931"/>
                  </a:cubicBezTo>
                  <a:close/>
                  <a:moveTo>
                    <a:pt x="1" y="1"/>
                  </a:moveTo>
                  <a:lnTo>
                    <a:pt x="1" y="6554"/>
                  </a:lnTo>
                  <a:cubicBezTo>
                    <a:pt x="116" y="6542"/>
                    <a:pt x="240" y="6535"/>
                    <a:pt x="366" y="6535"/>
                  </a:cubicBezTo>
                  <a:cubicBezTo>
                    <a:pt x="584" y="6535"/>
                    <a:pt x="809" y="6557"/>
                    <a:pt x="1009" y="6617"/>
                  </a:cubicBezTo>
                  <a:cubicBezTo>
                    <a:pt x="1293" y="6207"/>
                    <a:pt x="1671" y="5924"/>
                    <a:pt x="2143" y="5829"/>
                  </a:cubicBezTo>
                  <a:lnTo>
                    <a:pt x="2143" y="3939"/>
                  </a:lnTo>
                  <a:cubicBezTo>
                    <a:pt x="2143" y="3750"/>
                    <a:pt x="2332" y="3592"/>
                    <a:pt x="2521" y="3592"/>
                  </a:cubicBezTo>
                  <a:cubicBezTo>
                    <a:pt x="2710" y="3592"/>
                    <a:pt x="2868" y="3750"/>
                    <a:pt x="2868" y="3939"/>
                  </a:cubicBezTo>
                  <a:lnTo>
                    <a:pt x="2868" y="5829"/>
                  </a:lnTo>
                  <a:cubicBezTo>
                    <a:pt x="3340" y="5955"/>
                    <a:pt x="3750" y="6239"/>
                    <a:pt x="4002" y="6617"/>
                  </a:cubicBezTo>
                  <a:cubicBezTo>
                    <a:pt x="4207" y="6555"/>
                    <a:pt x="4439" y="6507"/>
                    <a:pt x="4672" y="6507"/>
                  </a:cubicBezTo>
                  <a:cubicBezTo>
                    <a:pt x="4796" y="6507"/>
                    <a:pt x="4921" y="6521"/>
                    <a:pt x="5042" y="6554"/>
                  </a:cubicBezTo>
                  <a:lnTo>
                    <a:pt x="5042" y="1"/>
                  </a:lnTo>
                  <a:lnTo>
                    <a:pt x="4285" y="1"/>
                  </a:lnTo>
                  <a:lnTo>
                    <a:pt x="4285" y="1796"/>
                  </a:lnTo>
                  <a:cubicBezTo>
                    <a:pt x="4285" y="1985"/>
                    <a:pt x="4128" y="2143"/>
                    <a:pt x="3939" y="2143"/>
                  </a:cubicBezTo>
                  <a:cubicBezTo>
                    <a:pt x="3718" y="2143"/>
                    <a:pt x="3561" y="1985"/>
                    <a:pt x="3561" y="1796"/>
                  </a:cubicBezTo>
                  <a:lnTo>
                    <a:pt x="3561" y="1"/>
                  </a:lnTo>
                  <a:lnTo>
                    <a:pt x="2868" y="1"/>
                  </a:lnTo>
                  <a:lnTo>
                    <a:pt x="2868" y="2490"/>
                  </a:lnTo>
                  <a:cubicBezTo>
                    <a:pt x="2868" y="2679"/>
                    <a:pt x="2710" y="2836"/>
                    <a:pt x="2521" y="2836"/>
                  </a:cubicBezTo>
                  <a:cubicBezTo>
                    <a:pt x="2301" y="2836"/>
                    <a:pt x="2143" y="2679"/>
                    <a:pt x="2143" y="2490"/>
                  </a:cubicBezTo>
                  <a:lnTo>
                    <a:pt x="2143" y="1"/>
                  </a:lnTo>
                  <a:lnTo>
                    <a:pt x="1450" y="1"/>
                  </a:lnTo>
                  <a:lnTo>
                    <a:pt x="1450" y="1796"/>
                  </a:lnTo>
                  <a:cubicBezTo>
                    <a:pt x="1450" y="1985"/>
                    <a:pt x="1293" y="2143"/>
                    <a:pt x="1103" y="2143"/>
                  </a:cubicBezTo>
                  <a:cubicBezTo>
                    <a:pt x="883" y="2143"/>
                    <a:pt x="725" y="1985"/>
                    <a:pt x="725" y="179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74"/>
            <p:cNvSpPr/>
            <p:nvPr/>
          </p:nvSpPr>
          <p:spPr>
            <a:xfrm>
              <a:off x="-16725725" y="4237800"/>
              <a:ext cx="164625" cy="53575"/>
            </a:xfrm>
            <a:custGeom>
              <a:avLst/>
              <a:gdLst/>
              <a:ahLst/>
              <a:cxnLst/>
              <a:rect l="l" t="t" r="r" b="b"/>
              <a:pathLst>
                <a:path w="6585" h="2143" extrusionOk="0">
                  <a:moveTo>
                    <a:pt x="3308" y="0"/>
                  </a:moveTo>
                  <a:cubicBezTo>
                    <a:pt x="2867" y="0"/>
                    <a:pt x="2458" y="252"/>
                    <a:pt x="2300" y="693"/>
                  </a:cubicBezTo>
                  <a:cubicBezTo>
                    <a:pt x="2232" y="830"/>
                    <a:pt x="2082" y="933"/>
                    <a:pt x="1921" y="933"/>
                  </a:cubicBezTo>
                  <a:cubicBezTo>
                    <a:pt x="1859" y="933"/>
                    <a:pt x="1795" y="917"/>
                    <a:pt x="1733" y="882"/>
                  </a:cubicBezTo>
                  <a:cubicBezTo>
                    <a:pt x="1570" y="774"/>
                    <a:pt x="1377" y="721"/>
                    <a:pt x="1181" y="721"/>
                  </a:cubicBezTo>
                  <a:cubicBezTo>
                    <a:pt x="809" y="721"/>
                    <a:pt x="427" y="910"/>
                    <a:pt x="221" y="1260"/>
                  </a:cubicBezTo>
                  <a:cubicBezTo>
                    <a:pt x="63" y="1512"/>
                    <a:pt x="0" y="1827"/>
                    <a:pt x="126" y="2143"/>
                  </a:cubicBezTo>
                  <a:lnTo>
                    <a:pt x="6522" y="2143"/>
                  </a:lnTo>
                  <a:cubicBezTo>
                    <a:pt x="6585" y="1890"/>
                    <a:pt x="6585" y="1575"/>
                    <a:pt x="6459" y="1292"/>
                  </a:cubicBezTo>
                  <a:cubicBezTo>
                    <a:pt x="6292" y="918"/>
                    <a:pt x="5893" y="708"/>
                    <a:pt x="5487" y="708"/>
                  </a:cubicBezTo>
                  <a:cubicBezTo>
                    <a:pt x="5278" y="708"/>
                    <a:pt x="5066" y="764"/>
                    <a:pt x="4883" y="882"/>
                  </a:cubicBezTo>
                  <a:cubicBezTo>
                    <a:pt x="4820" y="924"/>
                    <a:pt x="4747" y="945"/>
                    <a:pt x="4675" y="945"/>
                  </a:cubicBezTo>
                  <a:cubicBezTo>
                    <a:pt x="4530" y="945"/>
                    <a:pt x="4390" y="861"/>
                    <a:pt x="4348" y="693"/>
                  </a:cubicBezTo>
                  <a:cubicBezTo>
                    <a:pt x="4190" y="252"/>
                    <a:pt x="378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74"/>
            <p:cNvSpPr/>
            <p:nvPr/>
          </p:nvSpPr>
          <p:spPr>
            <a:xfrm>
              <a:off x="-16559550" y="4058225"/>
              <a:ext cx="70925" cy="233150"/>
            </a:xfrm>
            <a:custGeom>
              <a:avLst/>
              <a:gdLst/>
              <a:ahLst/>
              <a:cxnLst/>
              <a:rect l="l" t="t" r="r" b="b"/>
              <a:pathLst>
                <a:path w="2837" h="9326" extrusionOk="0">
                  <a:moveTo>
                    <a:pt x="694" y="0"/>
                  </a:moveTo>
                  <a:cubicBezTo>
                    <a:pt x="284" y="0"/>
                    <a:pt x="1" y="315"/>
                    <a:pt x="1" y="725"/>
                  </a:cubicBezTo>
                  <a:lnTo>
                    <a:pt x="1" y="7530"/>
                  </a:lnTo>
                  <a:cubicBezTo>
                    <a:pt x="127" y="7719"/>
                    <a:pt x="347" y="7908"/>
                    <a:pt x="442" y="8160"/>
                  </a:cubicBezTo>
                  <a:cubicBezTo>
                    <a:pt x="662" y="8506"/>
                    <a:pt x="694" y="8947"/>
                    <a:pt x="599" y="9326"/>
                  </a:cubicBezTo>
                  <a:lnTo>
                    <a:pt x="2458" y="9326"/>
                  </a:lnTo>
                  <a:cubicBezTo>
                    <a:pt x="2647" y="9326"/>
                    <a:pt x="2836" y="9168"/>
                    <a:pt x="2836" y="8979"/>
                  </a:cubicBezTo>
                  <a:lnTo>
                    <a:pt x="2836" y="2520"/>
                  </a:lnTo>
                  <a:cubicBezTo>
                    <a:pt x="2836" y="2048"/>
                    <a:pt x="2521" y="1670"/>
                    <a:pt x="2112" y="1512"/>
                  </a:cubicBezTo>
                  <a:lnTo>
                    <a:pt x="2112" y="6112"/>
                  </a:lnTo>
                  <a:cubicBezTo>
                    <a:pt x="2112" y="6301"/>
                    <a:pt x="1954" y="6459"/>
                    <a:pt x="1765" y="6459"/>
                  </a:cubicBezTo>
                  <a:cubicBezTo>
                    <a:pt x="1576" y="6459"/>
                    <a:pt x="1387" y="6301"/>
                    <a:pt x="1387" y="6112"/>
                  </a:cubicBezTo>
                  <a:lnTo>
                    <a:pt x="1387" y="725"/>
                  </a:lnTo>
                  <a:cubicBezTo>
                    <a:pt x="1387" y="315"/>
                    <a:pt x="1040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74"/>
            <p:cNvSpPr/>
            <p:nvPr/>
          </p:nvSpPr>
          <p:spPr>
            <a:xfrm>
              <a:off x="-16794250" y="4059000"/>
              <a:ext cx="70900" cy="232375"/>
            </a:xfrm>
            <a:custGeom>
              <a:avLst/>
              <a:gdLst/>
              <a:ahLst/>
              <a:cxnLst/>
              <a:rect l="l" t="t" r="r" b="b"/>
              <a:pathLst>
                <a:path w="2836" h="9295" extrusionOk="0">
                  <a:moveTo>
                    <a:pt x="2111" y="1"/>
                  </a:moveTo>
                  <a:cubicBezTo>
                    <a:pt x="1733" y="1"/>
                    <a:pt x="1418" y="316"/>
                    <a:pt x="1418" y="725"/>
                  </a:cubicBezTo>
                  <a:lnTo>
                    <a:pt x="1418" y="6113"/>
                  </a:lnTo>
                  <a:cubicBezTo>
                    <a:pt x="1418" y="6302"/>
                    <a:pt x="1260" y="6459"/>
                    <a:pt x="1071" y="6459"/>
                  </a:cubicBezTo>
                  <a:cubicBezTo>
                    <a:pt x="851" y="6459"/>
                    <a:pt x="693" y="6302"/>
                    <a:pt x="693" y="6113"/>
                  </a:cubicBezTo>
                  <a:lnTo>
                    <a:pt x="693" y="1513"/>
                  </a:lnTo>
                  <a:cubicBezTo>
                    <a:pt x="284" y="1670"/>
                    <a:pt x="0" y="2048"/>
                    <a:pt x="0" y="2521"/>
                  </a:cubicBezTo>
                  <a:lnTo>
                    <a:pt x="0" y="8979"/>
                  </a:lnTo>
                  <a:cubicBezTo>
                    <a:pt x="0" y="9137"/>
                    <a:pt x="158" y="9295"/>
                    <a:pt x="347" y="9295"/>
                  </a:cubicBezTo>
                  <a:lnTo>
                    <a:pt x="2174" y="9295"/>
                  </a:lnTo>
                  <a:cubicBezTo>
                    <a:pt x="2080" y="8885"/>
                    <a:pt x="2111" y="8444"/>
                    <a:pt x="2363" y="8034"/>
                  </a:cubicBezTo>
                  <a:cubicBezTo>
                    <a:pt x="2489" y="7845"/>
                    <a:pt x="2647" y="7688"/>
                    <a:pt x="2836" y="7530"/>
                  </a:cubicBezTo>
                  <a:lnTo>
                    <a:pt x="2836" y="725"/>
                  </a:lnTo>
                  <a:cubicBezTo>
                    <a:pt x="2836" y="316"/>
                    <a:pt x="248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5" name="Google Shape;7915;p74"/>
          <p:cNvSpPr/>
          <p:nvPr/>
        </p:nvSpPr>
        <p:spPr>
          <a:xfrm>
            <a:off x="7992205" y="1689084"/>
            <a:ext cx="452798" cy="450470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16" name="Google Shape;7916;p74"/>
          <p:cNvGrpSpPr/>
          <p:nvPr/>
        </p:nvGrpSpPr>
        <p:grpSpPr>
          <a:xfrm>
            <a:off x="2414953" y="1689573"/>
            <a:ext cx="457453" cy="449325"/>
            <a:chOff x="-20199150" y="3317850"/>
            <a:chExt cx="309550" cy="304050"/>
          </a:xfrm>
        </p:grpSpPr>
        <p:sp>
          <p:nvSpPr>
            <p:cNvPr id="7917" name="Google Shape;7917;p74"/>
            <p:cNvSpPr/>
            <p:nvPr/>
          </p:nvSpPr>
          <p:spPr>
            <a:xfrm>
              <a:off x="-20161350" y="3507675"/>
              <a:ext cx="68550" cy="43325"/>
            </a:xfrm>
            <a:custGeom>
              <a:avLst/>
              <a:gdLst/>
              <a:ahLst/>
              <a:cxnLst/>
              <a:rect l="l" t="t" r="r" b="b"/>
              <a:pathLst>
                <a:path w="2742" h="1733" extrusionOk="0">
                  <a:moveTo>
                    <a:pt x="2647" y="0"/>
                  </a:moveTo>
                  <a:cubicBezTo>
                    <a:pt x="2174" y="158"/>
                    <a:pt x="1639" y="284"/>
                    <a:pt x="1072" y="284"/>
                  </a:cubicBezTo>
                  <a:cubicBezTo>
                    <a:pt x="788" y="284"/>
                    <a:pt x="505" y="252"/>
                    <a:pt x="221" y="221"/>
                  </a:cubicBezTo>
                  <a:cubicBezTo>
                    <a:pt x="64" y="567"/>
                    <a:pt x="1" y="945"/>
                    <a:pt x="1" y="1386"/>
                  </a:cubicBezTo>
                  <a:cubicBezTo>
                    <a:pt x="1" y="1575"/>
                    <a:pt x="158" y="1733"/>
                    <a:pt x="347" y="1733"/>
                  </a:cubicBezTo>
                  <a:cubicBezTo>
                    <a:pt x="1292" y="1733"/>
                    <a:pt x="2174" y="1292"/>
                    <a:pt x="2741" y="630"/>
                  </a:cubicBezTo>
                  <a:cubicBezTo>
                    <a:pt x="2710" y="441"/>
                    <a:pt x="2678" y="189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74"/>
            <p:cNvSpPr/>
            <p:nvPr/>
          </p:nvSpPr>
          <p:spPr>
            <a:xfrm>
              <a:off x="-20161350" y="3389525"/>
              <a:ext cx="68550" cy="43350"/>
            </a:xfrm>
            <a:custGeom>
              <a:avLst/>
              <a:gdLst/>
              <a:ahLst/>
              <a:cxnLst/>
              <a:rect l="l" t="t" r="r" b="b"/>
              <a:pathLst>
                <a:path w="2742" h="1734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757"/>
                    <a:pt x="64" y="1166"/>
                    <a:pt x="221" y="1544"/>
                  </a:cubicBezTo>
                  <a:cubicBezTo>
                    <a:pt x="505" y="1513"/>
                    <a:pt x="788" y="1481"/>
                    <a:pt x="1072" y="1481"/>
                  </a:cubicBezTo>
                  <a:cubicBezTo>
                    <a:pt x="1639" y="1481"/>
                    <a:pt x="2174" y="1576"/>
                    <a:pt x="2647" y="1733"/>
                  </a:cubicBezTo>
                  <a:cubicBezTo>
                    <a:pt x="2678" y="1544"/>
                    <a:pt x="2741" y="1292"/>
                    <a:pt x="2741" y="1103"/>
                  </a:cubicBezTo>
                  <a:cubicBezTo>
                    <a:pt x="2174" y="442"/>
                    <a:pt x="1292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74"/>
            <p:cNvSpPr/>
            <p:nvPr/>
          </p:nvSpPr>
          <p:spPr>
            <a:xfrm>
              <a:off x="-20199150" y="3443075"/>
              <a:ext cx="97675" cy="53225"/>
            </a:xfrm>
            <a:custGeom>
              <a:avLst/>
              <a:gdLst/>
              <a:ahLst/>
              <a:cxnLst/>
              <a:rect l="l" t="t" r="r" b="b"/>
              <a:pathLst>
                <a:path w="3907" h="2129" extrusionOk="0">
                  <a:moveTo>
                    <a:pt x="2584" y="1"/>
                  </a:moveTo>
                  <a:cubicBezTo>
                    <a:pt x="1260" y="1"/>
                    <a:pt x="252" y="725"/>
                    <a:pt x="221" y="788"/>
                  </a:cubicBezTo>
                  <a:cubicBezTo>
                    <a:pt x="0" y="914"/>
                    <a:pt x="0" y="1230"/>
                    <a:pt x="221" y="1324"/>
                  </a:cubicBezTo>
                  <a:cubicBezTo>
                    <a:pt x="252" y="1387"/>
                    <a:pt x="1260" y="2112"/>
                    <a:pt x="2584" y="2112"/>
                  </a:cubicBezTo>
                  <a:cubicBezTo>
                    <a:pt x="2669" y="2123"/>
                    <a:pt x="2754" y="2128"/>
                    <a:pt x="2839" y="2128"/>
                  </a:cubicBezTo>
                  <a:cubicBezTo>
                    <a:pt x="3224" y="2128"/>
                    <a:pt x="3597" y="2020"/>
                    <a:pt x="3907" y="1891"/>
                  </a:cubicBezTo>
                  <a:cubicBezTo>
                    <a:pt x="3844" y="1639"/>
                    <a:pt x="3718" y="1450"/>
                    <a:pt x="3592" y="1230"/>
                  </a:cubicBezTo>
                  <a:cubicBezTo>
                    <a:pt x="3560" y="1103"/>
                    <a:pt x="3560" y="1009"/>
                    <a:pt x="3592" y="914"/>
                  </a:cubicBezTo>
                  <a:cubicBezTo>
                    <a:pt x="3718" y="662"/>
                    <a:pt x="3844" y="473"/>
                    <a:pt x="3907" y="221"/>
                  </a:cubicBezTo>
                  <a:cubicBezTo>
                    <a:pt x="3529" y="127"/>
                    <a:pt x="308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74"/>
            <p:cNvSpPr/>
            <p:nvPr/>
          </p:nvSpPr>
          <p:spPr>
            <a:xfrm>
              <a:off x="-20091250" y="3479325"/>
              <a:ext cx="92175" cy="142575"/>
            </a:xfrm>
            <a:custGeom>
              <a:avLst/>
              <a:gdLst/>
              <a:ahLst/>
              <a:cxnLst/>
              <a:rect l="l" t="t" r="r" b="b"/>
              <a:pathLst>
                <a:path w="3687" h="5703" extrusionOk="0">
                  <a:moveTo>
                    <a:pt x="190" y="0"/>
                  </a:moveTo>
                  <a:cubicBezTo>
                    <a:pt x="946" y="1638"/>
                    <a:pt x="883" y="3592"/>
                    <a:pt x="95" y="5198"/>
                  </a:cubicBezTo>
                  <a:cubicBezTo>
                    <a:pt x="0" y="5450"/>
                    <a:pt x="158" y="5702"/>
                    <a:pt x="442" y="5702"/>
                  </a:cubicBezTo>
                  <a:lnTo>
                    <a:pt x="3245" y="5702"/>
                  </a:lnTo>
                  <a:cubicBezTo>
                    <a:pt x="3529" y="5702"/>
                    <a:pt x="3687" y="5450"/>
                    <a:pt x="3592" y="5198"/>
                  </a:cubicBezTo>
                  <a:cubicBezTo>
                    <a:pt x="2741" y="3592"/>
                    <a:pt x="2741" y="1607"/>
                    <a:pt x="34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74"/>
            <p:cNvSpPr/>
            <p:nvPr/>
          </p:nvSpPr>
          <p:spPr>
            <a:xfrm>
              <a:off x="-20090475" y="3317850"/>
              <a:ext cx="91400" cy="142575"/>
            </a:xfrm>
            <a:custGeom>
              <a:avLst/>
              <a:gdLst/>
              <a:ahLst/>
              <a:cxnLst/>
              <a:rect l="l" t="t" r="r" b="b"/>
              <a:pathLst>
                <a:path w="3656" h="5703" extrusionOk="0">
                  <a:moveTo>
                    <a:pt x="411" y="1"/>
                  </a:moveTo>
                  <a:cubicBezTo>
                    <a:pt x="285" y="1"/>
                    <a:pt x="159" y="95"/>
                    <a:pt x="64" y="158"/>
                  </a:cubicBezTo>
                  <a:cubicBezTo>
                    <a:pt x="1" y="284"/>
                    <a:pt x="1" y="410"/>
                    <a:pt x="64" y="505"/>
                  </a:cubicBezTo>
                  <a:cubicBezTo>
                    <a:pt x="915" y="2143"/>
                    <a:pt x="915" y="4096"/>
                    <a:pt x="159" y="5703"/>
                  </a:cubicBezTo>
                  <a:lnTo>
                    <a:pt x="3467" y="5703"/>
                  </a:lnTo>
                  <a:cubicBezTo>
                    <a:pt x="2710" y="4065"/>
                    <a:pt x="2710" y="2143"/>
                    <a:pt x="3530" y="505"/>
                  </a:cubicBezTo>
                  <a:cubicBezTo>
                    <a:pt x="3656" y="284"/>
                    <a:pt x="346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74"/>
            <p:cNvSpPr/>
            <p:nvPr/>
          </p:nvSpPr>
          <p:spPr>
            <a:xfrm>
              <a:off x="-19984925" y="3389525"/>
              <a:ext cx="94550" cy="107925"/>
            </a:xfrm>
            <a:custGeom>
              <a:avLst/>
              <a:gdLst/>
              <a:ahLst/>
              <a:cxnLst/>
              <a:rect l="l" t="t" r="r" b="b"/>
              <a:pathLst>
                <a:path w="3782" h="4317" extrusionOk="0">
                  <a:moveTo>
                    <a:pt x="473" y="1"/>
                  </a:moveTo>
                  <a:cubicBezTo>
                    <a:pt x="190" y="1"/>
                    <a:pt x="1" y="316"/>
                    <a:pt x="158" y="568"/>
                  </a:cubicBezTo>
                  <a:cubicBezTo>
                    <a:pt x="946" y="1702"/>
                    <a:pt x="946" y="3119"/>
                    <a:pt x="253" y="4317"/>
                  </a:cubicBezTo>
                  <a:lnTo>
                    <a:pt x="3529" y="4317"/>
                  </a:lnTo>
                  <a:cubicBezTo>
                    <a:pt x="2868" y="3151"/>
                    <a:pt x="2868" y="1702"/>
                    <a:pt x="3624" y="568"/>
                  </a:cubicBezTo>
                  <a:cubicBezTo>
                    <a:pt x="3781" y="316"/>
                    <a:pt x="3624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74"/>
            <p:cNvSpPr/>
            <p:nvPr/>
          </p:nvSpPr>
          <p:spPr>
            <a:xfrm>
              <a:off x="-19984125" y="3514750"/>
              <a:ext cx="94525" cy="107150"/>
            </a:xfrm>
            <a:custGeom>
              <a:avLst/>
              <a:gdLst/>
              <a:ahLst/>
              <a:cxnLst/>
              <a:rect l="l" t="t" r="r" b="b"/>
              <a:pathLst>
                <a:path w="3781" h="4286" extrusionOk="0">
                  <a:moveTo>
                    <a:pt x="221" y="1"/>
                  </a:moveTo>
                  <a:cubicBezTo>
                    <a:pt x="914" y="1135"/>
                    <a:pt x="914" y="2647"/>
                    <a:pt x="158" y="3750"/>
                  </a:cubicBezTo>
                  <a:cubicBezTo>
                    <a:pt x="0" y="3970"/>
                    <a:pt x="158" y="4285"/>
                    <a:pt x="473" y="4285"/>
                  </a:cubicBezTo>
                  <a:lnTo>
                    <a:pt x="3308" y="4285"/>
                  </a:lnTo>
                  <a:cubicBezTo>
                    <a:pt x="3592" y="4285"/>
                    <a:pt x="3781" y="3970"/>
                    <a:pt x="3623" y="3750"/>
                  </a:cubicBezTo>
                  <a:cubicBezTo>
                    <a:pt x="2836" y="2584"/>
                    <a:pt x="2804" y="1135"/>
                    <a:pt x="34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4" name="Google Shape;7924;p74"/>
          <p:cNvGrpSpPr/>
          <p:nvPr/>
        </p:nvGrpSpPr>
        <p:grpSpPr>
          <a:xfrm>
            <a:off x="2417281" y="2242861"/>
            <a:ext cx="452798" cy="450766"/>
            <a:chOff x="-20199150" y="3693150"/>
            <a:chExt cx="306400" cy="305025"/>
          </a:xfrm>
        </p:grpSpPr>
        <p:sp>
          <p:nvSpPr>
            <p:cNvPr id="7925" name="Google Shape;7925;p74"/>
            <p:cNvSpPr/>
            <p:nvPr/>
          </p:nvSpPr>
          <p:spPr>
            <a:xfrm>
              <a:off x="-20182625" y="3762250"/>
              <a:ext cx="227650" cy="212650"/>
            </a:xfrm>
            <a:custGeom>
              <a:avLst/>
              <a:gdLst/>
              <a:ahLst/>
              <a:cxnLst/>
              <a:rect l="l" t="t" r="r" b="b"/>
              <a:pathLst>
                <a:path w="9106" h="8506" extrusionOk="0">
                  <a:moveTo>
                    <a:pt x="1862" y="1"/>
                  </a:moveTo>
                  <a:cubicBezTo>
                    <a:pt x="1462" y="1"/>
                    <a:pt x="1056" y="148"/>
                    <a:pt x="726" y="466"/>
                  </a:cubicBezTo>
                  <a:cubicBezTo>
                    <a:pt x="1" y="1222"/>
                    <a:pt x="158" y="2514"/>
                    <a:pt x="1104" y="3018"/>
                  </a:cubicBezTo>
                  <a:lnTo>
                    <a:pt x="4097" y="4687"/>
                  </a:lnTo>
                  <a:lnTo>
                    <a:pt x="5735" y="7680"/>
                  </a:lnTo>
                  <a:cubicBezTo>
                    <a:pt x="6024" y="8223"/>
                    <a:pt x="6562" y="8506"/>
                    <a:pt x="7117" y="8506"/>
                  </a:cubicBezTo>
                  <a:cubicBezTo>
                    <a:pt x="7529" y="8506"/>
                    <a:pt x="7951" y="8349"/>
                    <a:pt x="8287" y="8027"/>
                  </a:cubicBezTo>
                  <a:cubicBezTo>
                    <a:pt x="9106" y="7239"/>
                    <a:pt x="8854" y="5853"/>
                    <a:pt x="7783" y="5412"/>
                  </a:cubicBezTo>
                  <a:lnTo>
                    <a:pt x="4632" y="4152"/>
                  </a:lnTo>
                  <a:lnTo>
                    <a:pt x="3372" y="1001"/>
                  </a:lnTo>
                  <a:cubicBezTo>
                    <a:pt x="3102" y="366"/>
                    <a:pt x="2491" y="1"/>
                    <a:pt x="18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74"/>
            <p:cNvSpPr/>
            <p:nvPr/>
          </p:nvSpPr>
          <p:spPr>
            <a:xfrm>
              <a:off x="-20077075" y="3785225"/>
              <a:ext cx="97700" cy="91075"/>
            </a:xfrm>
            <a:custGeom>
              <a:avLst/>
              <a:gdLst/>
              <a:ahLst/>
              <a:cxnLst/>
              <a:rect l="l" t="t" r="r" b="b"/>
              <a:pathLst>
                <a:path w="3908" h="3643" extrusionOk="0">
                  <a:moveTo>
                    <a:pt x="1187" y="1"/>
                  </a:moveTo>
                  <a:cubicBezTo>
                    <a:pt x="799" y="1"/>
                    <a:pt x="395" y="94"/>
                    <a:pt x="1" y="303"/>
                  </a:cubicBezTo>
                  <a:lnTo>
                    <a:pt x="946" y="2697"/>
                  </a:lnTo>
                  <a:lnTo>
                    <a:pt x="3372" y="3642"/>
                  </a:lnTo>
                  <a:cubicBezTo>
                    <a:pt x="3907" y="2571"/>
                    <a:pt x="3624" y="1469"/>
                    <a:pt x="2931" y="713"/>
                  </a:cubicBezTo>
                  <a:cubicBezTo>
                    <a:pt x="2473" y="275"/>
                    <a:pt x="1852" y="1"/>
                    <a:pt x="11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74"/>
            <p:cNvSpPr/>
            <p:nvPr/>
          </p:nvSpPr>
          <p:spPr>
            <a:xfrm>
              <a:off x="-20051875" y="3693150"/>
              <a:ext cx="159125" cy="176850"/>
            </a:xfrm>
            <a:custGeom>
              <a:avLst/>
              <a:gdLst/>
              <a:ahLst/>
              <a:cxnLst/>
              <a:rect l="l" t="t" r="r" b="b"/>
              <a:pathLst>
                <a:path w="6365" h="7074" extrusionOk="0">
                  <a:moveTo>
                    <a:pt x="3159" y="1"/>
                  </a:moveTo>
                  <a:cubicBezTo>
                    <a:pt x="3104" y="1"/>
                    <a:pt x="3057" y="16"/>
                    <a:pt x="3025" y="48"/>
                  </a:cubicBezTo>
                  <a:lnTo>
                    <a:pt x="190" y="1466"/>
                  </a:lnTo>
                  <a:cubicBezTo>
                    <a:pt x="64" y="1529"/>
                    <a:pt x="1" y="1655"/>
                    <a:pt x="1" y="1781"/>
                  </a:cubicBezTo>
                  <a:lnTo>
                    <a:pt x="1" y="2978"/>
                  </a:lnTo>
                  <a:cubicBezTo>
                    <a:pt x="54" y="2975"/>
                    <a:pt x="107" y="2974"/>
                    <a:pt x="159" y="2974"/>
                  </a:cubicBezTo>
                  <a:cubicBezTo>
                    <a:pt x="727" y="2974"/>
                    <a:pt x="1246" y="3128"/>
                    <a:pt x="1765" y="3387"/>
                  </a:cubicBezTo>
                  <a:lnTo>
                    <a:pt x="2206" y="2631"/>
                  </a:lnTo>
                  <a:cubicBezTo>
                    <a:pt x="2249" y="2524"/>
                    <a:pt x="2379" y="2461"/>
                    <a:pt x="2507" y="2461"/>
                  </a:cubicBezTo>
                  <a:cubicBezTo>
                    <a:pt x="2568" y="2461"/>
                    <a:pt x="2628" y="2475"/>
                    <a:pt x="2679" y="2505"/>
                  </a:cubicBezTo>
                  <a:cubicBezTo>
                    <a:pt x="2836" y="2600"/>
                    <a:pt x="2899" y="2820"/>
                    <a:pt x="2773" y="2978"/>
                  </a:cubicBezTo>
                  <a:lnTo>
                    <a:pt x="2301" y="3828"/>
                  </a:lnTo>
                  <a:cubicBezTo>
                    <a:pt x="2553" y="4017"/>
                    <a:pt x="2679" y="4080"/>
                    <a:pt x="2899" y="4490"/>
                  </a:cubicBezTo>
                  <a:lnTo>
                    <a:pt x="3813" y="4238"/>
                  </a:lnTo>
                  <a:cubicBezTo>
                    <a:pt x="3832" y="4235"/>
                    <a:pt x="3852" y="4233"/>
                    <a:pt x="3872" y="4233"/>
                  </a:cubicBezTo>
                  <a:cubicBezTo>
                    <a:pt x="4045" y="4233"/>
                    <a:pt x="4226" y="4352"/>
                    <a:pt x="4254" y="4522"/>
                  </a:cubicBezTo>
                  <a:cubicBezTo>
                    <a:pt x="4285" y="4711"/>
                    <a:pt x="4159" y="4931"/>
                    <a:pt x="3970" y="4963"/>
                  </a:cubicBezTo>
                  <a:lnTo>
                    <a:pt x="3183" y="5152"/>
                  </a:lnTo>
                  <a:cubicBezTo>
                    <a:pt x="3372" y="5750"/>
                    <a:pt x="3435" y="6412"/>
                    <a:pt x="3214" y="7073"/>
                  </a:cubicBezTo>
                  <a:cubicBezTo>
                    <a:pt x="3340" y="7042"/>
                    <a:pt x="6050" y="5719"/>
                    <a:pt x="6176" y="5624"/>
                  </a:cubicBezTo>
                  <a:cubicBezTo>
                    <a:pt x="6302" y="5561"/>
                    <a:pt x="6365" y="5435"/>
                    <a:pt x="6365" y="5309"/>
                  </a:cubicBezTo>
                  <a:lnTo>
                    <a:pt x="6365" y="1718"/>
                  </a:lnTo>
                  <a:cubicBezTo>
                    <a:pt x="6365" y="1623"/>
                    <a:pt x="6302" y="1497"/>
                    <a:pt x="6176" y="1466"/>
                  </a:cubicBezTo>
                  <a:lnTo>
                    <a:pt x="3340" y="48"/>
                  </a:lnTo>
                  <a:cubicBezTo>
                    <a:pt x="3277" y="16"/>
                    <a:pt x="3214" y="1"/>
                    <a:pt x="3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74"/>
            <p:cNvSpPr/>
            <p:nvPr/>
          </p:nvSpPr>
          <p:spPr>
            <a:xfrm>
              <a:off x="-20155825" y="38613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221" y="1"/>
                  </a:moveTo>
                  <a:lnTo>
                    <a:pt x="63" y="158"/>
                  </a:lnTo>
                  <a:lnTo>
                    <a:pt x="0" y="190"/>
                  </a:lnTo>
                  <a:lnTo>
                    <a:pt x="3529" y="3687"/>
                  </a:lnTo>
                  <a:lnTo>
                    <a:pt x="3560" y="3655"/>
                  </a:lnTo>
                  <a:lnTo>
                    <a:pt x="3718" y="3498"/>
                  </a:lnTo>
                  <a:lnTo>
                    <a:pt x="2457" y="1230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74"/>
            <p:cNvSpPr/>
            <p:nvPr/>
          </p:nvSpPr>
          <p:spPr>
            <a:xfrm>
              <a:off x="-20199150" y="3918025"/>
              <a:ext cx="81150" cy="80150"/>
            </a:xfrm>
            <a:custGeom>
              <a:avLst/>
              <a:gdLst/>
              <a:ahLst/>
              <a:cxnLst/>
              <a:rect l="l" t="t" r="r" b="b"/>
              <a:pathLst>
                <a:path w="3246" h="32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56" y="536"/>
                    <a:pt x="851" y="1134"/>
                    <a:pt x="1071" y="1670"/>
                  </a:cubicBezTo>
                  <a:lnTo>
                    <a:pt x="158" y="2584"/>
                  </a:lnTo>
                  <a:cubicBezTo>
                    <a:pt x="0" y="2741"/>
                    <a:pt x="0" y="2930"/>
                    <a:pt x="158" y="3088"/>
                  </a:cubicBezTo>
                  <a:cubicBezTo>
                    <a:pt x="237" y="3166"/>
                    <a:pt x="331" y="3206"/>
                    <a:pt x="426" y="3206"/>
                  </a:cubicBezTo>
                  <a:cubicBezTo>
                    <a:pt x="520" y="3206"/>
                    <a:pt x="615" y="3166"/>
                    <a:pt x="693" y="3088"/>
                  </a:cubicBezTo>
                  <a:lnTo>
                    <a:pt x="1607" y="2174"/>
                  </a:lnTo>
                  <a:cubicBezTo>
                    <a:pt x="2017" y="2332"/>
                    <a:pt x="2458" y="2458"/>
                    <a:pt x="2899" y="2458"/>
                  </a:cubicBezTo>
                  <a:cubicBezTo>
                    <a:pt x="3025" y="2458"/>
                    <a:pt x="3119" y="2426"/>
                    <a:pt x="3245" y="2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74"/>
            <p:cNvSpPr/>
            <p:nvPr/>
          </p:nvSpPr>
          <p:spPr>
            <a:xfrm>
              <a:off x="-20173950" y="3880200"/>
              <a:ext cx="92175" cy="92200"/>
            </a:xfrm>
            <a:custGeom>
              <a:avLst/>
              <a:gdLst/>
              <a:ahLst/>
              <a:cxnLst/>
              <a:rect l="l" t="t" r="r" b="b"/>
              <a:pathLst>
                <a:path w="3687" h="3688" extrusionOk="0">
                  <a:moveTo>
                    <a:pt x="316" y="1"/>
                  </a:moveTo>
                  <a:cubicBezTo>
                    <a:pt x="189" y="222"/>
                    <a:pt x="63" y="442"/>
                    <a:pt x="0" y="663"/>
                  </a:cubicBezTo>
                  <a:lnTo>
                    <a:pt x="3025" y="3687"/>
                  </a:lnTo>
                  <a:cubicBezTo>
                    <a:pt x="3245" y="3624"/>
                    <a:pt x="3498" y="3498"/>
                    <a:pt x="3687" y="3372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1" name="Google Shape;7931;p74"/>
          <p:cNvGrpSpPr/>
          <p:nvPr/>
        </p:nvGrpSpPr>
        <p:grpSpPr>
          <a:xfrm>
            <a:off x="2417854" y="2795687"/>
            <a:ext cx="451653" cy="451653"/>
            <a:chOff x="-20197575" y="4066875"/>
            <a:chExt cx="305625" cy="305625"/>
          </a:xfrm>
        </p:grpSpPr>
        <p:sp>
          <p:nvSpPr>
            <p:cNvPr id="7932" name="Google Shape;7932;p74"/>
            <p:cNvSpPr/>
            <p:nvPr/>
          </p:nvSpPr>
          <p:spPr>
            <a:xfrm>
              <a:off x="-20089675" y="4066875"/>
              <a:ext cx="89025" cy="92175"/>
            </a:xfrm>
            <a:custGeom>
              <a:avLst/>
              <a:gdLst/>
              <a:ahLst/>
              <a:cxnLst/>
              <a:rect l="l" t="t" r="r" b="b"/>
              <a:pathLst>
                <a:path w="3561" h="3687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74"/>
            <p:cNvSpPr/>
            <p:nvPr/>
          </p:nvSpPr>
          <p:spPr>
            <a:xfrm>
              <a:off x="-20024300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74"/>
            <p:cNvSpPr/>
            <p:nvPr/>
          </p:nvSpPr>
          <p:spPr>
            <a:xfrm>
              <a:off x="-19983350" y="4263775"/>
              <a:ext cx="18925" cy="18150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74"/>
            <p:cNvSpPr/>
            <p:nvPr/>
          </p:nvSpPr>
          <p:spPr>
            <a:xfrm>
              <a:off x="-20035325" y="4228350"/>
              <a:ext cx="125250" cy="143350"/>
            </a:xfrm>
            <a:custGeom>
              <a:avLst/>
              <a:gdLst/>
              <a:ahLst/>
              <a:cxnLst/>
              <a:rect l="l" t="t" r="r" b="b"/>
              <a:pathLst>
                <a:path w="5010" h="5734" extrusionOk="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74"/>
            <p:cNvSpPr/>
            <p:nvPr/>
          </p:nvSpPr>
          <p:spPr>
            <a:xfrm>
              <a:off x="-20054225" y="4175575"/>
              <a:ext cx="18125" cy="125250"/>
            </a:xfrm>
            <a:custGeom>
              <a:avLst/>
              <a:gdLst/>
              <a:ahLst/>
              <a:cxnLst/>
              <a:rect l="l" t="t" r="r" b="b"/>
              <a:pathLst>
                <a:path w="725" h="501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74"/>
            <p:cNvSpPr/>
            <p:nvPr/>
          </p:nvSpPr>
          <p:spPr>
            <a:xfrm>
              <a:off x="-20197575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74"/>
            <p:cNvSpPr/>
            <p:nvPr/>
          </p:nvSpPr>
          <p:spPr>
            <a:xfrm>
              <a:off x="-20179475" y="4229925"/>
              <a:ext cx="125275" cy="142575"/>
            </a:xfrm>
            <a:custGeom>
              <a:avLst/>
              <a:gdLst/>
              <a:ahLst/>
              <a:cxnLst/>
              <a:rect l="l" t="t" r="r" b="b"/>
              <a:pathLst>
                <a:path w="5011" h="5703" extrusionOk="0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74"/>
            <p:cNvSpPr/>
            <p:nvPr/>
          </p:nvSpPr>
          <p:spPr>
            <a:xfrm>
              <a:off x="-20125125" y="426377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0" name="Google Shape;7940;p74"/>
          <p:cNvGrpSpPr/>
          <p:nvPr/>
        </p:nvGrpSpPr>
        <p:grpSpPr>
          <a:xfrm>
            <a:off x="5200071" y="1687520"/>
            <a:ext cx="449325" cy="453426"/>
            <a:chOff x="-18271050" y="3333200"/>
            <a:chExt cx="304050" cy="306825"/>
          </a:xfrm>
        </p:grpSpPr>
        <p:sp>
          <p:nvSpPr>
            <p:cNvPr id="7941" name="Google Shape;7941;p74"/>
            <p:cNvSpPr/>
            <p:nvPr/>
          </p:nvSpPr>
          <p:spPr>
            <a:xfrm>
              <a:off x="-18271050" y="3407650"/>
              <a:ext cx="63025" cy="79575"/>
            </a:xfrm>
            <a:custGeom>
              <a:avLst/>
              <a:gdLst/>
              <a:ahLst/>
              <a:cxnLst/>
              <a:rect l="l" t="t" r="r" b="b"/>
              <a:pathLst>
                <a:path w="2521" h="3183" extrusionOk="0"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363"/>
                    <a:pt x="284" y="2867"/>
                    <a:pt x="694" y="3182"/>
                  </a:cubicBezTo>
                  <a:cubicBezTo>
                    <a:pt x="694" y="1733"/>
                    <a:pt x="1544" y="567"/>
                    <a:pt x="2521" y="158"/>
                  </a:cubicBezTo>
                  <a:cubicBezTo>
                    <a:pt x="2300" y="32"/>
                    <a:pt x="2048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74"/>
            <p:cNvSpPr/>
            <p:nvPr/>
          </p:nvSpPr>
          <p:spPr>
            <a:xfrm>
              <a:off x="-18030050" y="3406850"/>
              <a:ext cx="63050" cy="79575"/>
            </a:xfrm>
            <a:custGeom>
              <a:avLst/>
              <a:gdLst/>
              <a:ahLst/>
              <a:cxnLst/>
              <a:rect l="l" t="t" r="r" b="b"/>
              <a:pathLst>
                <a:path w="2522" h="3183" extrusionOk="0">
                  <a:moveTo>
                    <a:pt x="757" y="1"/>
                  </a:moveTo>
                  <a:cubicBezTo>
                    <a:pt x="474" y="1"/>
                    <a:pt x="253" y="64"/>
                    <a:pt x="1" y="158"/>
                  </a:cubicBezTo>
                  <a:cubicBezTo>
                    <a:pt x="978" y="568"/>
                    <a:pt x="1828" y="1733"/>
                    <a:pt x="1828" y="3183"/>
                  </a:cubicBezTo>
                  <a:cubicBezTo>
                    <a:pt x="2238" y="2868"/>
                    <a:pt x="2521" y="2332"/>
                    <a:pt x="2521" y="1765"/>
                  </a:cubicBezTo>
                  <a:cubicBezTo>
                    <a:pt x="2521" y="788"/>
                    <a:pt x="1734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74"/>
            <p:cNvSpPr/>
            <p:nvPr/>
          </p:nvSpPr>
          <p:spPr>
            <a:xfrm>
              <a:off x="-18136375" y="3549400"/>
              <a:ext cx="35475" cy="32325"/>
            </a:xfrm>
            <a:custGeom>
              <a:avLst/>
              <a:gdLst/>
              <a:ahLst/>
              <a:cxnLst/>
              <a:rect l="l" t="t" r="r" b="b"/>
              <a:pathLst>
                <a:path w="1419" h="1293" extrusionOk="0">
                  <a:moveTo>
                    <a:pt x="725" y="1"/>
                  </a:moveTo>
                  <a:cubicBezTo>
                    <a:pt x="347" y="1"/>
                    <a:pt x="95" y="222"/>
                    <a:pt x="1" y="600"/>
                  </a:cubicBezTo>
                  <a:lnTo>
                    <a:pt x="725" y="1293"/>
                  </a:lnTo>
                  <a:lnTo>
                    <a:pt x="1419" y="600"/>
                  </a:lnTo>
                  <a:cubicBezTo>
                    <a:pt x="1355" y="285"/>
                    <a:pt x="1072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74"/>
            <p:cNvSpPr/>
            <p:nvPr/>
          </p:nvSpPr>
          <p:spPr>
            <a:xfrm>
              <a:off x="-18233250" y="3423625"/>
              <a:ext cx="230800" cy="216400"/>
            </a:xfrm>
            <a:custGeom>
              <a:avLst/>
              <a:gdLst/>
              <a:ahLst/>
              <a:cxnLst/>
              <a:rect l="l" t="t" r="r" b="b"/>
              <a:pathLst>
                <a:path w="9232" h="8656" extrusionOk="0">
                  <a:moveTo>
                    <a:pt x="2427" y="2890"/>
                  </a:moveTo>
                  <a:cubicBezTo>
                    <a:pt x="2616" y="2890"/>
                    <a:pt x="2773" y="3047"/>
                    <a:pt x="2773" y="3268"/>
                  </a:cubicBezTo>
                  <a:cubicBezTo>
                    <a:pt x="2773" y="3457"/>
                    <a:pt x="2616" y="3614"/>
                    <a:pt x="2427" y="3614"/>
                  </a:cubicBezTo>
                  <a:cubicBezTo>
                    <a:pt x="2238" y="3614"/>
                    <a:pt x="2080" y="3457"/>
                    <a:pt x="2080" y="3268"/>
                  </a:cubicBezTo>
                  <a:cubicBezTo>
                    <a:pt x="2080" y="3047"/>
                    <a:pt x="2238" y="2890"/>
                    <a:pt x="2427" y="2890"/>
                  </a:cubicBezTo>
                  <a:close/>
                  <a:moveTo>
                    <a:pt x="6711" y="2890"/>
                  </a:moveTo>
                  <a:cubicBezTo>
                    <a:pt x="6900" y="2890"/>
                    <a:pt x="7089" y="3047"/>
                    <a:pt x="7089" y="3268"/>
                  </a:cubicBezTo>
                  <a:cubicBezTo>
                    <a:pt x="7058" y="3457"/>
                    <a:pt x="6900" y="3614"/>
                    <a:pt x="6711" y="3614"/>
                  </a:cubicBezTo>
                  <a:cubicBezTo>
                    <a:pt x="6522" y="3614"/>
                    <a:pt x="6365" y="3457"/>
                    <a:pt x="6365" y="3268"/>
                  </a:cubicBezTo>
                  <a:cubicBezTo>
                    <a:pt x="6365" y="3047"/>
                    <a:pt x="6522" y="2890"/>
                    <a:pt x="6711" y="2890"/>
                  </a:cubicBezTo>
                  <a:close/>
                  <a:moveTo>
                    <a:pt x="2066" y="0"/>
                  </a:moveTo>
                  <a:cubicBezTo>
                    <a:pt x="1647" y="0"/>
                    <a:pt x="1224" y="147"/>
                    <a:pt x="883" y="464"/>
                  </a:cubicBezTo>
                  <a:cubicBezTo>
                    <a:pt x="316" y="999"/>
                    <a:pt x="1" y="1724"/>
                    <a:pt x="1" y="2543"/>
                  </a:cubicBezTo>
                  <a:cubicBezTo>
                    <a:pt x="1" y="4528"/>
                    <a:pt x="1765" y="8308"/>
                    <a:pt x="4285" y="8655"/>
                  </a:cubicBezTo>
                  <a:lnTo>
                    <a:pt x="4285" y="6985"/>
                  </a:lnTo>
                  <a:lnTo>
                    <a:pt x="3372" y="6103"/>
                  </a:lnTo>
                  <a:lnTo>
                    <a:pt x="3340" y="6040"/>
                  </a:lnTo>
                  <a:cubicBezTo>
                    <a:pt x="3246" y="5977"/>
                    <a:pt x="3214" y="5883"/>
                    <a:pt x="3214" y="5820"/>
                  </a:cubicBezTo>
                  <a:cubicBezTo>
                    <a:pt x="3214" y="5032"/>
                    <a:pt x="3844" y="4402"/>
                    <a:pt x="4632" y="4402"/>
                  </a:cubicBezTo>
                  <a:cubicBezTo>
                    <a:pt x="5420" y="4402"/>
                    <a:pt x="6050" y="5032"/>
                    <a:pt x="6050" y="5820"/>
                  </a:cubicBezTo>
                  <a:cubicBezTo>
                    <a:pt x="6050" y="5883"/>
                    <a:pt x="6018" y="6009"/>
                    <a:pt x="5924" y="6040"/>
                  </a:cubicBezTo>
                  <a:lnTo>
                    <a:pt x="4947" y="6985"/>
                  </a:lnTo>
                  <a:lnTo>
                    <a:pt x="4947" y="8655"/>
                  </a:lnTo>
                  <a:cubicBezTo>
                    <a:pt x="7436" y="8340"/>
                    <a:pt x="9232" y="4559"/>
                    <a:pt x="9232" y="2543"/>
                  </a:cubicBezTo>
                  <a:cubicBezTo>
                    <a:pt x="9232" y="1724"/>
                    <a:pt x="8917" y="999"/>
                    <a:pt x="8349" y="464"/>
                  </a:cubicBezTo>
                  <a:cubicBezTo>
                    <a:pt x="7984" y="157"/>
                    <a:pt x="7553" y="14"/>
                    <a:pt x="7131" y="14"/>
                  </a:cubicBezTo>
                  <a:cubicBezTo>
                    <a:pt x="6425" y="14"/>
                    <a:pt x="5747" y="415"/>
                    <a:pt x="5451" y="1125"/>
                  </a:cubicBezTo>
                  <a:lnTo>
                    <a:pt x="5230" y="1755"/>
                  </a:lnTo>
                  <a:cubicBezTo>
                    <a:pt x="5104" y="2039"/>
                    <a:pt x="4852" y="2197"/>
                    <a:pt x="4600" y="2197"/>
                  </a:cubicBezTo>
                  <a:cubicBezTo>
                    <a:pt x="4317" y="2197"/>
                    <a:pt x="4033" y="2039"/>
                    <a:pt x="3970" y="1755"/>
                  </a:cubicBezTo>
                  <a:lnTo>
                    <a:pt x="3718" y="1125"/>
                  </a:lnTo>
                  <a:cubicBezTo>
                    <a:pt x="3461" y="414"/>
                    <a:pt x="2771" y="0"/>
                    <a:pt x="2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74"/>
            <p:cNvSpPr/>
            <p:nvPr/>
          </p:nvSpPr>
          <p:spPr>
            <a:xfrm>
              <a:off x="-18231675" y="3333200"/>
              <a:ext cx="220575" cy="125650"/>
            </a:xfrm>
            <a:custGeom>
              <a:avLst/>
              <a:gdLst/>
              <a:ahLst/>
              <a:cxnLst/>
              <a:rect l="l" t="t" r="r" b="b"/>
              <a:pathLst>
                <a:path w="8823" h="5026" extrusionOk="0">
                  <a:moveTo>
                    <a:pt x="3088" y="1088"/>
                  </a:moveTo>
                  <a:cubicBezTo>
                    <a:pt x="3277" y="1088"/>
                    <a:pt x="3435" y="1245"/>
                    <a:pt x="3435" y="1434"/>
                  </a:cubicBezTo>
                  <a:lnTo>
                    <a:pt x="3435" y="2159"/>
                  </a:lnTo>
                  <a:cubicBezTo>
                    <a:pt x="3435" y="2348"/>
                    <a:pt x="3277" y="2506"/>
                    <a:pt x="3088" y="2506"/>
                  </a:cubicBezTo>
                  <a:cubicBezTo>
                    <a:pt x="2868" y="2506"/>
                    <a:pt x="2710" y="2348"/>
                    <a:pt x="2710" y="2159"/>
                  </a:cubicBezTo>
                  <a:lnTo>
                    <a:pt x="2710" y="1434"/>
                  </a:lnTo>
                  <a:cubicBezTo>
                    <a:pt x="2710" y="1245"/>
                    <a:pt x="2868" y="1088"/>
                    <a:pt x="3088" y="1088"/>
                  </a:cubicBezTo>
                  <a:close/>
                  <a:moveTo>
                    <a:pt x="5955" y="1088"/>
                  </a:moveTo>
                  <a:cubicBezTo>
                    <a:pt x="6144" y="1088"/>
                    <a:pt x="6302" y="1245"/>
                    <a:pt x="6302" y="1434"/>
                  </a:cubicBezTo>
                  <a:lnTo>
                    <a:pt x="6302" y="2159"/>
                  </a:lnTo>
                  <a:cubicBezTo>
                    <a:pt x="6302" y="2348"/>
                    <a:pt x="6144" y="2506"/>
                    <a:pt x="5955" y="2506"/>
                  </a:cubicBezTo>
                  <a:cubicBezTo>
                    <a:pt x="5735" y="2506"/>
                    <a:pt x="5577" y="2348"/>
                    <a:pt x="5577" y="2159"/>
                  </a:cubicBezTo>
                  <a:lnTo>
                    <a:pt x="5577" y="1434"/>
                  </a:lnTo>
                  <a:cubicBezTo>
                    <a:pt x="5577" y="1245"/>
                    <a:pt x="5735" y="1088"/>
                    <a:pt x="5955" y="1088"/>
                  </a:cubicBezTo>
                  <a:close/>
                  <a:moveTo>
                    <a:pt x="4537" y="1781"/>
                  </a:moveTo>
                  <a:cubicBezTo>
                    <a:pt x="4726" y="1781"/>
                    <a:pt x="4884" y="1938"/>
                    <a:pt x="4884" y="2159"/>
                  </a:cubicBezTo>
                  <a:lnTo>
                    <a:pt x="4884" y="2852"/>
                  </a:lnTo>
                  <a:cubicBezTo>
                    <a:pt x="4884" y="3041"/>
                    <a:pt x="4726" y="3199"/>
                    <a:pt x="4537" y="3199"/>
                  </a:cubicBezTo>
                  <a:cubicBezTo>
                    <a:pt x="4317" y="3199"/>
                    <a:pt x="4159" y="3041"/>
                    <a:pt x="4159" y="2852"/>
                  </a:cubicBezTo>
                  <a:lnTo>
                    <a:pt x="4159" y="2159"/>
                  </a:lnTo>
                  <a:cubicBezTo>
                    <a:pt x="4159" y="1938"/>
                    <a:pt x="4317" y="1781"/>
                    <a:pt x="4537" y="1781"/>
                  </a:cubicBezTo>
                  <a:close/>
                  <a:moveTo>
                    <a:pt x="4427" y="1"/>
                  </a:moveTo>
                  <a:cubicBezTo>
                    <a:pt x="4372" y="1"/>
                    <a:pt x="4317" y="17"/>
                    <a:pt x="4254" y="48"/>
                  </a:cubicBezTo>
                  <a:lnTo>
                    <a:pt x="3655" y="395"/>
                  </a:lnTo>
                  <a:lnTo>
                    <a:pt x="2994" y="237"/>
                  </a:lnTo>
                  <a:cubicBezTo>
                    <a:pt x="2964" y="230"/>
                    <a:pt x="2934" y="226"/>
                    <a:pt x="2905" y="226"/>
                  </a:cubicBezTo>
                  <a:cubicBezTo>
                    <a:pt x="2810" y="226"/>
                    <a:pt x="2719" y="267"/>
                    <a:pt x="2647" y="363"/>
                  </a:cubicBezTo>
                  <a:lnTo>
                    <a:pt x="2175" y="836"/>
                  </a:lnTo>
                  <a:lnTo>
                    <a:pt x="1481" y="867"/>
                  </a:lnTo>
                  <a:cubicBezTo>
                    <a:pt x="1387" y="867"/>
                    <a:pt x="1261" y="962"/>
                    <a:pt x="1166" y="1088"/>
                  </a:cubicBezTo>
                  <a:lnTo>
                    <a:pt x="851" y="1655"/>
                  </a:lnTo>
                  <a:cubicBezTo>
                    <a:pt x="599" y="1749"/>
                    <a:pt x="127" y="1875"/>
                    <a:pt x="1" y="2096"/>
                  </a:cubicBezTo>
                  <a:cubicBezTo>
                    <a:pt x="851" y="2159"/>
                    <a:pt x="1450" y="2380"/>
                    <a:pt x="1922" y="2821"/>
                  </a:cubicBezTo>
                  <a:cubicBezTo>
                    <a:pt x="2994" y="2821"/>
                    <a:pt x="3907" y="3451"/>
                    <a:pt x="4285" y="4396"/>
                  </a:cubicBezTo>
                  <a:lnTo>
                    <a:pt x="4537" y="5026"/>
                  </a:lnTo>
                  <a:lnTo>
                    <a:pt x="4726" y="4396"/>
                  </a:lnTo>
                  <a:cubicBezTo>
                    <a:pt x="5104" y="3451"/>
                    <a:pt x="6018" y="2821"/>
                    <a:pt x="7058" y="2821"/>
                  </a:cubicBezTo>
                  <a:cubicBezTo>
                    <a:pt x="7486" y="2421"/>
                    <a:pt x="7992" y="2150"/>
                    <a:pt x="8623" y="2150"/>
                  </a:cubicBezTo>
                  <a:cubicBezTo>
                    <a:pt x="8688" y="2150"/>
                    <a:pt x="8754" y="2153"/>
                    <a:pt x="8822" y="2159"/>
                  </a:cubicBezTo>
                  <a:cubicBezTo>
                    <a:pt x="8791" y="2033"/>
                    <a:pt x="8696" y="1938"/>
                    <a:pt x="8633" y="1907"/>
                  </a:cubicBezTo>
                  <a:lnTo>
                    <a:pt x="8003" y="1655"/>
                  </a:lnTo>
                  <a:lnTo>
                    <a:pt x="7688" y="1088"/>
                  </a:lnTo>
                  <a:cubicBezTo>
                    <a:pt x="7656" y="962"/>
                    <a:pt x="7530" y="867"/>
                    <a:pt x="7373" y="867"/>
                  </a:cubicBezTo>
                  <a:lnTo>
                    <a:pt x="6711" y="836"/>
                  </a:lnTo>
                  <a:lnTo>
                    <a:pt x="6239" y="363"/>
                  </a:lnTo>
                  <a:cubicBezTo>
                    <a:pt x="6144" y="300"/>
                    <a:pt x="5987" y="237"/>
                    <a:pt x="5861" y="237"/>
                  </a:cubicBezTo>
                  <a:lnTo>
                    <a:pt x="5199" y="395"/>
                  </a:lnTo>
                  <a:lnTo>
                    <a:pt x="4600" y="48"/>
                  </a:lnTo>
                  <a:cubicBezTo>
                    <a:pt x="4537" y="17"/>
                    <a:pt x="4482" y="1"/>
                    <a:pt x="4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6" name="Google Shape;7946;p74"/>
          <p:cNvGrpSpPr/>
          <p:nvPr/>
        </p:nvGrpSpPr>
        <p:grpSpPr>
          <a:xfrm>
            <a:off x="5200644" y="2244171"/>
            <a:ext cx="448180" cy="448143"/>
            <a:chOff x="-18270275" y="3710875"/>
            <a:chExt cx="303275" cy="303250"/>
          </a:xfrm>
        </p:grpSpPr>
        <p:sp>
          <p:nvSpPr>
            <p:cNvPr id="7947" name="Google Shape;7947;p74"/>
            <p:cNvSpPr/>
            <p:nvPr/>
          </p:nvSpPr>
          <p:spPr>
            <a:xfrm>
              <a:off x="-18240325" y="3896975"/>
              <a:ext cx="59875" cy="71475"/>
            </a:xfrm>
            <a:custGeom>
              <a:avLst/>
              <a:gdLst/>
              <a:ahLst/>
              <a:cxnLst/>
              <a:rect l="l" t="t" r="r" b="b"/>
              <a:pathLst>
                <a:path w="2395" h="2859" extrusionOk="0">
                  <a:moveTo>
                    <a:pt x="1520" y="0"/>
                  </a:moveTo>
                  <a:cubicBezTo>
                    <a:pt x="1300" y="0"/>
                    <a:pt x="1085" y="84"/>
                    <a:pt x="945" y="244"/>
                  </a:cubicBezTo>
                  <a:lnTo>
                    <a:pt x="0" y="1189"/>
                  </a:lnTo>
                  <a:cubicBezTo>
                    <a:pt x="725" y="1220"/>
                    <a:pt x="1418" y="1567"/>
                    <a:pt x="1827" y="2165"/>
                  </a:cubicBezTo>
                  <a:cubicBezTo>
                    <a:pt x="1827" y="2165"/>
                    <a:pt x="2048" y="2386"/>
                    <a:pt x="2395" y="2859"/>
                  </a:cubicBezTo>
                  <a:cubicBezTo>
                    <a:pt x="2395" y="2670"/>
                    <a:pt x="2363" y="2512"/>
                    <a:pt x="2363" y="2354"/>
                  </a:cubicBezTo>
                  <a:lnTo>
                    <a:pt x="2363" y="811"/>
                  </a:lnTo>
                  <a:cubicBezTo>
                    <a:pt x="2363" y="496"/>
                    <a:pt x="2205" y="244"/>
                    <a:pt x="1890" y="86"/>
                  </a:cubicBezTo>
                  <a:cubicBezTo>
                    <a:pt x="1775" y="28"/>
                    <a:pt x="1647" y="0"/>
                    <a:pt x="15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74"/>
            <p:cNvSpPr/>
            <p:nvPr/>
          </p:nvSpPr>
          <p:spPr>
            <a:xfrm>
              <a:off x="-18254500" y="3765100"/>
              <a:ext cx="267800" cy="249025"/>
            </a:xfrm>
            <a:custGeom>
              <a:avLst/>
              <a:gdLst/>
              <a:ahLst/>
              <a:cxnLst/>
              <a:rect l="l" t="t" r="r" b="b"/>
              <a:pathLst>
                <a:path w="10712" h="9961" extrusionOk="0">
                  <a:moveTo>
                    <a:pt x="2583" y="2880"/>
                  </a:moveTo>
                  <a:cubicBezTo>
                    <a:pt x="2670" y="2880"/>
                    <a:pt x="2757" y="2919"/>
                    <a:pt x="2835" y="2998"/>
                  </a:cubicBezTo>
                  <a:lnTo>
                    <a:pt x="3560" y="3691"/>
                  </a:lnTo>
                  <a:cubicBezTo>
                    <a:pt x="3718" y="3849"/>
                    <a:pt x="3718" y="4038"/>
                    <a:pt x="3560" y="4195"/>
                  </a:cubicBezTo>
                  <a:cubicBezTo>
                    <a:pt x="3466" y="4290"/>
                    <a:pt x="3403" y="4321"/>
                    <a:pt x="3308" y="4321"/>
                  </a:cubicBezTo>
                  <a:cubicBezTo>
                    <a:pt x="3245" y="4321"/>
                    <a:pt x="3119" y="4290"/>
                    <a:pt x="3088" y="4195"/>
                  </a:cubicBezTo>
                  <a:lnTo>
                    <a:pt x="2363" y="3502"/>
                  </a:lnTo>
                  <a:cubicBezTo>
                    <a:pt x="2174" y="3345"/>
                    <a:pt x="2174" y="3093"/>
                    <a:pt x="2331" y="2998"/>
                  </a:cubicBezTo>
                  <a:cubicBezTo>
                    <a:pt x="2410" y="2919"/>
                    <a:pt x="2497" y="2880"/>
                    <a:pt x="2583" y="2880"/>
                  </a:cubicBezTo>
                  <a:close/>
                  <a:moveTo>
                    <a:pt x="8286" y="2880"/>
                  </a:moveTo>
                  <a:cubicBezTo>
                    <a:pt x="8372" y="2880"/>
                    <a:pt x="8459" y="2919"/>
                    <a:pt x="8538" y="2998"/>
                  </a:cubicBezTo>
                  <a:cubicBezTo>
                    <a:pt x="8695" y="3156"/>
                    <a:pt x="8695" y="3345"/>
                    <a:pt x="8538" y="3502"/>
                  </a:cubicBezTo>
                  <a:lnTo>
                    <a:pt x="7845" y="4195"/>
                  </a:lnTo>
                  <a:cubicBezTo>
                    <a:pt x="7750" y="4290"/>
                    <a:pt x="7687" y="4321"/>
                    <a:pt x="7593" y="4321"/>
                  </a:cubicBezTo>
                  <a:cubicBezTo>
                    <a:pt x="7530" y="4321"/>
                    <a:pt x="7404" y="4290"/>
                    <a:pt x="7372" y="4195"/>
                  </a:cubicBezTo>
                  <a:cubicBezTo>
                    <a:pt x="7183" y="4038"/>
                    <a:pt x="7183" y="3817"/>
                    <a:pt x="7341" y="3691"/>
                  </a:cubicBezTo>
                  <a:lnTo>
                    <a:pt x="8034" y="2998"/>
                  </a:lnTo>
                  <a:cubicBezTo>
                    <a:pt x="8113" y="2919"/>
                    <a:pt x="8199" y="2880"/>
                    <a:pt x="8286" y="2880"/>
                  </a:cubicBezTo>
                  <a:close/>
                  <a:moveTo>
                    <a:pt x="5272" y="0"/>
                  </a:moveTo>
                  <a:cubicBezTo>
                    <a:pt x="3911" y="0"/>
                    <a:pt x="2618" y="504"/>
                    <a:pt x="1607" y="1486"/>
                  </a:cubicBezTo>
                  <a:cubicBezTo>
                    <a:pt x="567" y="2526"/>
                    <a:pt x="0" y="3849"/>
                    <a:pt x="0" y="5361"/>
                  </a:cubicBezTo>
                  <a:lnTo>
                    <a:pt x="0" y="5897"/>
                  </a:lnTo>
                  <a:lnTo>
                    <a:pt x="977" y="4983"/>
                  </a:lnTo>
                  <a:cubicBezTo>
                    <a:pt x="1267" y="4693"/>
                    <a:pt x="1651" y="4534"/>
                    <a:pt x="2044" y="4534"/>
                  </a:cubicBezTo>
                  <a:cubicBezTo>
                    <a:pt x="2291" y="4534"/>
                    <a:pt x="2541" y="4597"/>
                    <a:pt x="2772" y="4731"/>
                  </a:cubicBezTo>
                  <a:cubicBezTo>
                    <a:pt x="3277" y="4983"/>
                    <a:pt x="3623" y="5519"/>
                    <a:pt x="3623" y="6086"/>
                  </a:cubicBezTo>
                  <a:lnTo>
                    <a:pt x="3623" y="7629"/>
                  </a:lnTo>
                  <a:cubicBezTo>
                    <a:pt x="3623" y="8575"/>
                    <a:pt x="4190" y="9709"/>
                    <a:pt x="5041" y="9961"/>
                  </a:cubicBezTo>
                  <a:lnTo>
                    <a:pt x="5041" y="8701"/>
                  </a:lnTo>
                  <a:lnTo>
                    <a:pt x="4411" y="7913"/>
                  </a:lnTo>
                  <a:cubicBezTo>
                    <a:pt x="4379" y="7818"/>
                    <a:pt x="4348" y="7755"/>
                    <a:pt x="4348" y="7661"/>
                  </a:cubicBezTo>
                  <a:cubicBezTo>
                    <a:pt x="4348" y="7062"/>
                    <a:pt x="4820" y="6590"/>
                    <a:pt x="5387" y="6590"/>
                  </a:cubicBezTo>
                  <a:cubicBezTo>
                    <a:pt x="5986" y="6590"/>
                    <a:pt x="6459" y="7062"/>
                    <a:pt x="6459" y="7661"/>
                  </a:cubicBezTo>
                  <a:cubicBezTo>
                    <a:pt x="6459" y="7755"/>
                    <a:pt x="6427" y="7818"/>
                    <a:pt x="6396" y="7913"/>
                  </a:cubicBezTo>
                  <a:lnTo>
                    <a:pt x="5765" y="8701"/>
                  </a:lnTo>
                  <a:lnTo>
                    <a:pt x="5765" y="9961"/>
                  </a:lnTo>
                  <a:cubicBezTo>
                    <a:pt x="6616" y="9709"/>
                    <a:pt x="7183" y="8575"/>
                    <a:pt x="7183" y="7629"/>
                  </a:cubicBezTo>
                  <a:lnTo>
                    <a:pt x="7183" y="6086"/>
                  </a:lnTo>
                  <a:cubicBezTo>
                    <a:pt x="7183" y="5519"/>
                    <a:pt x="7498" y="4983"/>
                    <a:pt x="8034" y="4731"/>
                  </a:cubicBezTo>
                  <a:cubicBezTo>
                    <a:pt x="8265" y="4597"/>
                    <a:pt x="8511" y="4534"/>
                    <a:pt x="8752" y="4534"/>
                  </a:cubicBezTo>
                  <a:cubicBezTo>
                    <a:pt x="9135" y="4534"/>
                    <a:pt x="9508" y="4693"/>
                    <a:pt x="9798" y="4983"/>
                  </a:cubicBezTo>
                  <a:lnTo>
                    <a:pt x="10712" y="5897"/>
                  </a:lnTo>
                  <a:lnTo>
                    <a:pt x="10712" y="5550"/>
                  </a:lnTo>
                  <a:cubicBezTo>
                    <a:pt x="10712" y="2557"/>
                    <a:pt x="8380" y="68"/>
                    <a:pt x="5513" y="5"/>
                  </a:cubicBezTo>
                  <a:cubicBezTo>
                    <a:pt x="5433" y="2"/>
                    <a:pt x="5352" y="0"/>
                    <a:pt x="52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74"/>
            <p:cNvSpPr/>
            <p:nvPr/>
          </p:nvSpPr>
          <p:spPr>
            <a:xfrm>
              <a:off x="-18057600" y="3896625"/>
              <a:ext cx="61450" cy="71825"/>
            </a:xfrm>
            <a:custGeom>
              <a:avLst/>
              <a:gdLst/>
              <a:ahLst/>
              <a:cxnLst/>
              <a:rect l="l" t="t" r="r" b="b"/>
              <a:pathLst>
                <a:path w="2458" h="2873" extrusionOk="0">
                  <a:moveTo>
                    <a:pt x="885" y="0"/>
                  </a:moveTo>
                  <a:cubicBezTo>
                    <a:pt x="760" y="0"/>
                    <a:pt x="630" y="32"/>
                    <a:pt x="504" y="100"/>
                  </a:cubicBezTo>
                  <a:cubicBezTo>
                    <a:pt x="252" y="258"/>
                    <a:pt x="32" y="510"/>
                    <a:pt x="32" y="825"/>
                  </a:cubicBezTo>
                  <a:lnTo>
                    <a:pt x="32" y="2368"/>
                  </a:lnTo>
                  <a:cubicBezTo>
                    <a:pt x="32" y="2526"/>
                    <a:pt x="32" y="2684"/>
                    <a:pt x="0" y="2873"/>
                  </a:cubicBezTo>
                  <a:lnTo>
                    <a:pt x="32" y="2841"/>
                  </a:lnTo>
                  <a:lnTo>
                    <a:pt x="567" y="2179"/>
                  </a:lnTo>
                  <a:cubicBezTo>
                    <a:pt x="630" y="2053"/>
                    <a:pt x="725" y="1959"/>
                    <a:pt x="819" y="1864"/>
                  </a:cubicBezTo>
                  <a:cubicBezTo>
                    <a:pt x="1260" y="1455"/>
                    <a:pt x="1828" y="1171"/>
                    <a:pt x="2458" y="1171"/>
                  </a:cubicBezTo>
                  <a:lnTo>
                    <a:pt x="1450" y="258"/>
                  </a:lnTo>
                  <a:cubicBezTo>
                    <a:pt x="1309" y="97"/>
                    <a:pt x="1104" y="0"/>
                    <a:pt x="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74"/>
            <p:cNvSpPr/>
            <p:nvPr/>
          </p:nvSpPr>
          <p:spPr>
            <a:xfrm>
              <a:off x="-18127700" y="3949125"/>
              <a:ext cx="18125" cy="16975"/>
            </a:xfrm>
            <a:custGeom>
              <a:avLst/>
              <a:gdLst/>
              <a:ahLst/>
              <a:cxnLst/>
              <a:rect l="l" t="t" r="r" b="b"/>
              <a:pathLst>
                <a:path w="725" h="679" extrusionOk="0">
                  <a:moveTo>
                    <a:pt x="351" y="1"/>
                  </a:moveTo>
                  <a:cubicBezTo>
                    <a:pt x="197" y="1"/>
                    <a:pt x="48" y="79"/>
                    <a:pt x="0" y="237"/>
                  </a:cubicBezTo>
                  <a:lnTo>
                    <a:pt x="378" y="678"/>
                  </a:lnTo>
                  <a:lnTo>
                    <a:pt x="725" y="237"/>
                  </a:lnTo>
                  <a:cubicBezTo>
                    <a:pt x="662" y="79"/>
                    <a:pt x="504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74"/>
            <p:cNvSpPr/>
            <p:nvPr/>
          </p:nvSpPr>
          <p:spPr>
            <a:xfrm>
              <a:off x="-18270275" y="3710875"/>
              <a:ext cx="107150" cy="98475"/>
            </a:xfrm>
            <a:custGeom>
              <a:avLst/>
              <a:gdLst/>
              <a:ahLst/>
              <a:cxnLst/>
              <a:rect l="l" t="t" r="r" b="b"/>
              <a:pathLst>
                <a:path w="4286" h="3939" extrusionOk="0">
                  <a:moveTo>
                    <a:pt x="347" y="0"/>
                  </a:moveTo>
                  <a:cubicBezTo>
                    <a:pt x="158" y="0"/>
                    <a:pt x="32" y="189"/>
                    <a:pt x="32" y="379"/>
                  </a:cubicBezTo>
                  <a:lnTo>
                    <a:pt x="1" y="1103"/>
                  </a:lnTo>
                  <a:cubicBezTo>
                    <a:pt x="1" y="2174"/>
                    <a:pt x="474" y="3214"/>
                    <a:pt x="1230" y="3939"/>
                  </a:cubicBezTo>
                  <a:cubicBezTo>
                    <a:pt x="1387" y="3655"/>
                    <a:pt x="1576" y="3403"/>
                    <a:pt x="1860" y="3182"/>
                  </a:cubicBezTo>
                  <a:cubicBezTo>
                    <a:pt x="2553" y="2521"/>
                    <a:pt x="3403" y="2017"/>
                    <a:pt x="4286" y="1733"/>
                  </a:cubicBezTo>
                  <a:cubicBezTo>
                    <a:pt x="3593" y="694"/>
                    <a:pt x="2364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74"/>
            <p:cNvSpPr/>
            <p:nvPr/>
          </p:nvSpPr>
          <p:spPr>
            <a:xfrm>
              <a:off x="-18074925" y="3710875"/>
              <a:ext cx="107925" cy="99275"/>
            </a:xfrm>
            <a:custGeom>
              <a:avLst/>
              <a:gdLst/>
              <a:ahLst/>
              <a:cxnLst/>
              <a:rect l="l" t="t" r="r" b="b"/>
              <a:pathLst>
                <a:path w="4317" h="3971" extrusionOk="0">
                  <a:moveTo>
                    <a:pt x="3245" y="0"/>
                  </a:moveTo>
                  <a:cubicBezTo>
                    <a:pt x="1953" y="0"/>
                    <a:pt x="725" y="662"/>
                    <a:pt x="0" y="1733"/>
                  </a:cubicBezTo>
                  <a:cubicBezTo>
                    <a:pt x="1197" y="2111"/>
                    <a:pt x="2269" y="2899"/>
                    <a:pt x="3056" y="3970"/>
                  </a:cubicBezTo>
                  <a:cubicBezTo>
                    <a:pt x="3844" y="3214"/>
                    <a:pt x="4316" y="2206"/>
                    <a:pt x="4316" y="1103"/>
                  </a:cubicBezTo>
                  <a:lnTo>
                    <a:pt x="4316" y="379"/>
                  </a:lnTo>
                  <a:cubicBezTo>
                    <a:pt x="4316" y="189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3" name="Google Shape;7953;p74"/>
          <p:cNvGrpSpPr/>
          <p:nvPr/>
        </p:nvGrpSpPr>
        <p:grpSpPr>
          <a:xfrm>
            <a:off x="5254196" y="2797422"/>
            <a:ext cx="341076" cy="448180"/>
            <a:chOff x="-18234025" y="4084200"/>
            <a:chExt cx="230800" cy="303275"/>
          </a:xfrm>
        </p:grpSpPr>
        <p:sp>
          <p:nvSpPr>
            <p:cNvPr id="7954" name="Google Shape;7954;p74"/>
            <p:cNvSpPr/>
            <p:nvPr/>
          </p:nvSpPr>
          <p:spPr>
            <a:xfrm>
              <a:off x="-18234025" y="4246450"/>
              <a:ext cx="230800" cy="141025"/>
            </a:xfrm>
            <a:custGeom>
              <a:avLst/>
              <a:gdLst/>
              <a:ahLst/>
              <a:cxnLst/>
              <a:rect l="l" t="t" r="r" b="b"/>
              <a:pathLst>
                <a:path w="9232" h="5641" extrusionOk="0">
                  <a:moveTo>
                    <a:pt x="1796" y="1"/>
                  </a:moveTo>
                  <a:lnTo>
                    <a:pt x="0" y="851"/>
                  </a:lnTo>
                  <a:cubicBezTo>
                    <a:pt x="221" y="3687"/>
                    <a:pt x="2048" y="5640"/>
                    <a:pt x="4631" y="5640"/>
                  </a:cubicBezTo>
                  <a:cubicBezTo>
                    <a:pt x="7183" y="5640"/>
                    <a:pt x="9042" y="3687"/>
                    <a:pt x="9231" y="851"/>
                  </a:cubicBezTo>
                  <a:lnTo>
                    <a:pt x="7467" y="1"/>
                  </a:lnTo>
                  <a:lnTo>
                    <a:pt x="6207" y="631"/>
                  </a:lnTo>
                  <a:cubicBezTo>
                    <a:pt x="6144" y="647"/>
                    <a:pt x="6081" y="654"/>
                    <a:pt x="6025" y="654"/>
                  </a:cubicBezTo>
                  <a:cubicBezTo>
                    <a:pt x="5970" y="654"/>
                    <a:pt x="5923" y="647"/>
                    <a:pt x="5892" y="631"/>
                  </a:cubicBezTo>
                  <a:lnTo>
                    <a:pt x="4631" y="1"/>
                  </a:lnTo>
                  <a:lnTo>
                    <a:pt x="3371" y="631"/>
                  </a:lnTo>
                  <a:cubicBezTo>
                    <a:pt x="3308" y="647"/>
                    <a:pt x="3245" y="654"/>
                    <a:pt x="3190" y="654"/>
                  </a:cubicBezTo>
                  <a:cubicBezTo>
                    <a:pt x="3135" y="654"/>
                    <a:pt x="3088" y="647"/>
                    <a:pt x="3056" y="631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74"/>
            <p:cNvSpPr/>
            <p:nvPr/>
          </p:nvSpPr>
          <p:spPr>
            <a:xfrm>
              <a:off x="-18200175" y="4156675"/>
              <a:ext cx="161500" cy="87450"/>
            </a:xfrm>
            <a:custGeom>
              <a:avLst/>
              <a:gdLst/>
              <a:ahLst/>
              <a:cxnLst/>
              <a:rect l="l" t="t" r="r" b="b"/>
              <a:pathLst>
                <a:path w="6460" h="3498" extrusionOk="0">
                  <a:moveTo>
                    <a:pt x="2206" y="1040"/>
                  </a:moveTo>
                  <a:cubicBezTo>
                    <a:pt x="2395" y="1040"/>
                    <a:pt x="2553" y="1197"/>
                    <a:pt x="2553" y="1386"/>
                  </a:cubicBezTo>
                  <a:cubicBezTo>
                    <a:pt x="2553" y="1575"/>
                    <a:pt x="2395" y="1733"/>
                    <a:pt x="2206" y="1733"/>
                  </a:cubicBezTo>
                  <a:cubicBezTo>
                    <a:pt x="2017" y="1733"/>
                    <a:pt x="1860" y="1575"/>
                    <a:pt x="1860" y="1386"/>
                  </a:cubicBezTo>
                  <a:cubicBezTo>
                    <a:pt x="1860" y="1197"/>
                    <a:pt x="2017" y="1040"/>
                    <a:pt x="2206" y="1040"/>
                  </a:cubicBezTo>
                  <a:close/>
                  <a:moveTo>
                    <a:pt x="4317" y="1040"/>
                  </a:moveTo>
                  <a:cubicBezTo>
                    <a:pt x="4538" y="1040"/>
                    <a:pt x="4695" y="1197"/>
                    <a:pt x="4695" y="1386"/>
                  </a:cubicBezTo>
                  <a:cubicBezTo>
                    <a:pt x="4695" y="1575"/>
                    <a:pt x="4538" y="1733"/>
                    <a:pt x="4317" y="1733"/>
                  </a:cubicBezTo>
                  <a:cubicBezTo>
                    <a:pt x="4128" y="1733"/>
                    <a:pt x="3971" y="1575"/>
                    <a:pt x="3971" y="1386"/>
                  </a:cubicBezTo>
                  <a:cubicBezTo>
                    <a:pt x="3971" y="1197"/>
                    <a:pt x="4128" y="1040"/>
                    <a:pt x="4317" y="1040"/>
                  </a:cubicBezTo>
                  <a:close/>
                  <a:moveTo>
                    <a:pt x="1765" y="0"/>
                  </a:moveTo>
                  <a:lnTo>
                    <a:pt x="284" y="504"/>
                  </a:lnTo>
                  <a:cubicBezTo>
                    <a:pt x="127" y="914"/>
                    <a:pt x="1" y="1355"/>
                    <a:pt x="1" y="1764"/>
                  </a:cubicBezTo>
                  <a:cubicBezTo>
                    <a:pt x="1" y="2174"/>
                    <a:pt x="64" y="2521"/>
                    <a:pt x="190" y="2867"/>
                  </a:cubicBezTo>
                  <a:cubicBezTo>
                    <a:pt x="253" y="2851"/>
                    <a:pt x="300" y="2843"/>
                    <a:pt x="347" y="2843"/>
                  </a:cubicBezTo>
                  <a:cubicBezTo>
                    <a:pt x="395" y="2843"/>
                    <a:pt x="442" y="2851"/>
                    <a:pt x="505" y="2867"/>
                  </a:cubicBezTo>
                  <a:lnTo>
                    <a:pt x="1765" y="3497"/>
                  </a:lnTo>
                  <a:lnTo>
                    <a:pt x="2836" y="2962"/>
                  </a:lnTo>
                  <a:lnTo>
                    <a:pt x="2836" y="2458"/>
                  </a:lnTo>
                  <a:cubicBezTo>
                    <a:pt x="2836" y="2237"/>
                    <a:pt x="2994" y="2079"/>
                    <a:pt x="3183" y="2079"/>
                  </a:cubicBezTo>
                  <a:cubicBezTo>
                    <a:pt x="3403" y="2079"/>
                    <a:pt x="3561" y="2237"/>
                    <a:pt x="3561" y="2458"/>
                  </a:cubicBezTo>
                  <a:lnTo>
                    <a:pt x="3561" y="2962"/>
                  </a:lnTo>
                  <a:lnTo>
                    <a:pt x="4695" y="3497"/>
                  </a:lnTo>
                  <a:lnTo>
                    <a:pt x="5955" y="2867"/>
                  </a:lnTo>
                  <a:cubicBezTo>
                    <a:pt x="6003" y="2851"/>
                    <a:pt x="6050" y="2843"/>
                    <a:pt x="6101" y="2843"/>
                  </a:cubicBezTo>
                  <a:cubicBezTo>
                    <a:pt x="6152" y="2843"/>
                    <a:pt x="6207" y="2851"/>
                    <a:pt x="6270" y="2867"/>
                  </a:cubicBezTo>
                  <a:cubicBezTo>
                    <a:pt x="6365" y="2521"/>
                    <a:pt x="6459" y="2174"/>
                    <a:pt x="6459" y="1764"/>
                  </a:cubicBezTo>
                  <a:cubicBezTo>
                    <a:pt x="6459" y="1323"/>
                    <a:pt x="6365" y="914"/>
                    <a:pt x="6176" y="504"/>
                  </a:cubicBezTo>
                  <a:lnTo>
                    <a:pt x="4695" y="0"/>
                  </a:lnTo>
                  <a:lnTo>
                    <a:pt x="3372" y="630"/>
                  </a:lnTo>
                  <a:cubicBezTo>
                    <a:pt x="3325" y="646"/>
                    <a:pt x="3270" y="654"/>
                    <a:pt x="3214" y="654"/>
                  </a:cubicBezTo>
                  <a:cubicBezTo>
                    <a:pt x="3159" y="654"/>
                    <a:pt x="3104" y="646"/>
                    <a:pt x="3057" y="630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74"/>
            <p:cNvSpPr/>
            <p:nvPr/>
          </p:nvSpPr>
          <p:spPr>
            <a:xfrm>
              <a:off x="-18211200" y="4084200"/>
              <a:ext cx="185125" cy="71700"/>
            </a:xfrm>
            <a:custGeom>
              <a:avLst/>
              <a:gdLst/>
              <a:ahLst/>
              <a:cxnLst/>
              <a:rect l="l" t="t" r="r" b="b"/>
              <a:pathLst>
                <a:path w="7405" h="2868" extrusionOk="0">
                  <a:moveTo>
                    <a:pt x="3718" y="1"/>
                  </a:moveTo>
                  <a:cubicBezTo>
                    <a:pt x="2301" y="1"/>
                    <a:pt x="914" y="1040"/>
                    <a:pt x="1" y="2868"/>
                  </a:cubicBezTo>
                  <a:lnTo>
                    <a:pt x="2175" y="2143"/>
                  </a:lnTo>
                  <a:cubicBezTo>
                    <a:pt x="2206" y="2127"/>
                    <a:pt x="2246" y="2119"/>
                    <a:pt x="2293" y="2119"/>
                  </a:cubicBezTo>
                  <a:cubicBezTo>
                    <a:pt x="2340" y="2119"/>
                    <a:pt x="2395" y="2127"/>
                    <a:pt x="2458" y="2143"/>
                  </a:cubicBezTo>
                  <a:lnTo>
                    <a:pt x="3718" y="2773"/>
                  </a:lnTo>
                  <a:lnTo>
                    <a:pt x="4979" y="2143"/>
                  </a:lnTo>
                  <a:cubicBezTo>
                    <a:pt x="5010" y="2127"/>
                    <a:pt x="5057" y="2119"/>
                    <a:pt x="5105" y="2119"/>
                  </a:cubicBezTo>
                  <a:cubicBezTo>
                    <a:pt x="5152" y="2119"/>
                    <a:pt x="5199" y="2127"/>
                    <a:pt x="5231" y="2143"/>
                  </a:cubicBezTo>
                  <a:lnTo>
                    <a:pt x="7404" y="2868"/>
                  </a:lnTo>
                  <a:cubicBezTo>
                    <a:pt x="6491" y="1040"/>
                    <a:pt x="513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7" name="Google Shape;7957;p74"/>
          <p:cNvGrpSpPr/>
          <p:nvPr/>
        </p:nvGrpSpPr>
        <p:grpSpPr>
          <a:xfrm>
            <a:off x="2366751" y="3341641"/>
            <a:ext cx="449325" cy="450470"/>
            <a:chOff x="-16419350" y="3308400"/>
            <a:chExt cx="304050" cy="304825"/>
          </a:xfrm>
        </p:grpSpPr>
        <p:sp>
          <p:nvSpPr>
            <p:cNvPr id="7958" name="Google Shape;7958;p74"/>
            <p:cNvSpPr/>
            <p:nvPr/>
          </p:nvSpPr>
          <p:spPr>
            <a:xfrm>
              <a:off x="-16222450" y="3344625"/>
              <a:ext cx="53600" cy="67775"/>
            </a:xfrm>
            <a:custGeom>
              <a:avLst/>
              <a:gdLst/>
              <a:ahLst/>
              <a:cxnLst/>
              <a:rect l="l" t="t" r="r" b="b"/>
              <a:pathLst>
                <a:path w="2144" h="2711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76"/>
                    <a:pt x="284" y="1954"/>
                    <a:pt x="725" y="2112"/>
                  </a:cubicBezTo>
                  <a:lnTo>
                    <a:pt x="725" y="2710"/>
                  </a:lnTo>
                  <a:cubicBezTo>
                    <a:pt x="946" y="2584"/>
                    <a:pt x="1198" y="2521"/>
                    <a:pt x="1419" y="2427"/>
                  </a:cubicBezTo>
                  <a:lnTo>
                    <a:pt x="1419" y="2080"/>
                  </a:lnTo>
                  <a:cubicBezTo>
                    <a:pt x="1860" y="1923"/>
                    <a:pt x="2143" y="1544"/>
                    <a:pt x="2143" y="1072"/>
                  </a:cubicBezTo>
                  <a:cubicBezTo>
                    <a:pt x="2143" y="473"/>
                    <a:pt x="167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74"/>
            <p:cNvSpPr/>
            <p:nvPr/>
          </p:nvSpPr>
          <p:spPr>
            <a:xfrm>
              <a:off x="-16365000" y="3346200"/>
              <a:ext cx="52800" cy="66975"/>
            </a:xfrm>
            <a:custGeom>
              <a:avLst/>
              <a:gdLst/>
              <a:ahLst/>
              <a:cxnLst/>
              <a:rect l="l" t="t" r="r" b="b"/>
              <a:pathLst>
                <a:path w="2112" h="2679" extrusionOk="0">
                  <a:moveTo>
                    <a:pt x="1072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13"/>
                    <a:pt x="284" y="1891"/>
                    <a:pt x="694" y="2049"/>
                  </a:cubicBezTo>
                  <a:lnTo>
                    <a:pt x="694" y="2395"/>
                  </a:lnTo>
                  <a:cubicBezTo>
                    <a:pt x="946" y="2490"/>
                    <a:pt x="1166" y="2553"/>
                    <a:pt x="1418" y="2679"/>
                  </a:cubicBezTo>
                  <a:lnTo>
                    <a:pt x="1418" y="2080"/>
                  </a:lnTo>
                  <a:cubicBezTo>
                    <a:pt x="1859" y="1923"/>
                    <a:pt x="2111" y="1544"/>
                    <a:pt x="2111" y="1072"/>
                  </a:cubicBezTo>
                  <a:cubicBezTo>
                    <a:pt x="2111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74"/>
            <p:cNvSpPr/>
            <p:nvPr/>
          </p:nvSpPr>
          <p:spPr>
            <a:xfrm>
              <a:off x="-16419350" y="3417100"/>
              <a:ext cx="142575" cy="160700"/>
            </a:xfrm>
            <a:custGeom>
              <a:avLst/>
              <a:gdLst/>
              <a:ahLst/>
              <a:cxnLst/>
              <a:rect l="l" t="t" r="r" b="b"/>
              <a:pathLst>
                <a:path w="5703" h="642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4033"/>
                    <a:pt x="2395" y="6427"/>
                    <a:pt x="5356" y="6427"/>
                  </a:cubicBezTo>
                  <a:lnTo>
                    <a:pt x="5703" y="6427"/>
                  </a:lnTo>
                  <a:lnTo>
                    <a:pt x="5703" y="4001"/>
                  </a:lnTo>
                  <a:cubicBezTo>
                    <a:pt x="5703" y="2773"/>
                    <a:pt x="5073" y="1575"/>
                    <a:pt x="4065" y="914"/>
                  </a:cubicBezTo>
                  <a:cubicBezTo>
                    <a:pt x="3277" y="378"/>
                    <a:pt x="2206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74"/>
            <p:cNvSpPr/>
            <p:nvPr/>
          </p:nvSpPr>
          <p:spPr>
            <a:xfrm>
              <a:off x="-16258675" y="3417100"/>
              <a:ext cx="143375" cy="161475"/>
            </a:xfrm>
            <a:custGeom>
              <a:avLst/>
              <a:gdLst/>
              <a:ahLst/>
              <a:cxnLst/>
              <a:rect l="l" t="t" r="r" b="b"/>
              <a:pathLst>
                <a:path w="5735" h="6459" extrusionOk="0">
                  <a:moveTo>
                    <a:pt x="4632" y="0"/>
                  </a:moveTo>
                  <a:cubicBezTo>
                    <a:pt x="3529" y="0"/>
                    <a:pt x="2521" y="347"/>
                    <a:pt x="1702" y="914"/>
                  </a:cubicBezTo>
                  <a:cubicBezTo>
                    <a:pt x="631" y="1575"/>
                    <a:pt x="1" y="2773"/>
                    <a:pt x="1" y="4033"/>
                  </a:cubicBezTo>
                  <a:lnTo>
                    <a:pt x="1" y="6459"/>
                  </a:lnTo>
                  <a:lnTo>
                    <a:pt x="347" y="6459"/>
                  </a:lnTo>
                  <a:cubicBezTo>
                    <a:pt x="3309" y="6459"/>
                    <a:pt x="5703" y="4064"/>
                    <a:pt x="5703" y="1103"/>
                  </a:cubicBezTo>
                  <a:lnTo>
                    <a:pt x="5703" y="410"/>
                  </a:lnTo>
                  <a:cubicBezTo>
                    <a:pt x="5735" y="158"/>
                    <a:pt x="5577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74"/>
            <p:cNvSpPr/>
            <p:nvPr/>
          </p:nvSpPr>
          <p:spPr>
            <a:xfrm>
              <a:off x="-16310650" y="3308400"/>
              <a:ext cx="86650" cy="155975"/>
            </a:xfrm>
            <a:custGeom>
              <a:avLst/>
              <a:gdLst/>
              <a:ahLst/>
              <a:cxnLst/>
              <a:rect l="l" t="t" r="r" b="b"/>
              <a:pathLst>
                <a:path w="3466" h="6239" extrusionOk="0">
                  <a:moveTo>
                    <a:pt x="1733" y="1"/>
                  </a:moveTo>
                  <a:cubicBezTo>
                    <a:pt x="1134" y="1"/>
                    <a:pt x="662" y="473"/>
                    <a:pt x="662" y="1040"/>
                  </a:cubicBezTo>
                  <a:cubicBezTo>
                    <a:pt x="662" y="1513"/>
                    <a:pt x="977" y="1922"/>
                    <a:pt x="1355" y="2080"/>
                  </a:cubicBezTo>
                  <a:lnTo>
                    <a:pt x="1355" y="3088"/>
                  </a:lnTo>
                  <a:cubicBezTo>
                    <a:pt x="1103" y="3340"/>
                    <a:pt x="504" y="3844"/>
                    <a:pt x="0" y="4600"/>
                  </a:cubicBezTo>
                  <a:cubicBezTo>
                    <a:pt x="662" y="5041"/>
                    <a:pt x="1260" y="5577"/>
                    <a:pt x="1733" y="6238"/>
                  </a:cubicBezTo>
                  <a:cubicBezTo>
                    <a:pt x="2206" y="5577"/>
                    <a:pt x="2773" y="5041"/>
                    <a:pt x="3466" y="4600"/>
                  </a:cubicBezTo>
                  <a:cubicBezTo>
                    <a:pt x="2930" y="3844"/>
                    <a:pt x="2363" y="3340"/>
                    <a:pt x="2080" y="3088"/>
                  </a:cubicBezTo>
                  <a:lnTo>
                    <a:pt x="2080" y="2080"/>
                  </a:lnTo>
                  <a:cubicBezTo>
                    <a:pt x="2521" y="1922"/>
                    <a:pt x="2773" y="1513"/>
                    <a:pt x="2773" y="1040"/>
                  </a:cubicBezTo>
                  <a:cubicBezTo>
                    <a:pt x="2773" y="473"/>
                    <a:pt x="230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74"/>
            <p:cNvSpPr/>
            <p:nvPr/>
          </p:nvSpPr>
          <p:spPr>
            <a:xfrm>
              <a:off x="-16327975" y="3589575"/>
              <a:ext cx="51200" cy="23650"/>
            </a:xfrm>
            <a:custGeom>
              <a:avLst/>
              <a:gdLst/>
              <a:ahLst/>
              <a:cxnLst/>
              <a:rect l="l" t="t" r="r" b="b"/>
              <a:pathLst>
                <a:path w="2048" h="946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536"/>
                    <a:pt x="725" y="946"/>
                    <a:pt x="1355" y="946"/>
                  </a:cubicBezTo>
                  <a:lnTo>
                    <a:pt x="1481" y="946"/>
                  </a:lnTo>
                  <a:cubicBezTo>
                    <a:pt x="1827" y="914"/>
                    <a:pt x="2048" y="631"/>
                    <a:pt x="2048" y="316"/>
                  </a:cubicBezTo>
                  <a:lnTo>
                    <a:pt x="2048" y="253"/>
                  </a:lnTo>
                  <a:lnTo>
                    <a:pt x="1701" y="253"/>
                  </a:lnTo>
                  <a:cubicBezTo>
                    <a:pt x="1103" y="253"/>
                    <a:pt x="567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74"/>
            <p:cNvSpPr/>
            <p:nvPr/>
          </p:nvSpPr>
          <p:spPr>
            <a:xfrm>
              <a:off x="-16258675" y="3589575"/>
              <a:ext cx="51225" cy="23650"/>
            </a:xfrm>
            <a:custGeom>
              <a:avLst/>
              <a:gdLst/>
              <a:ahLst/>
              <a:cxnLst/>
              <a:rect l="l" t="t" r="r" b="b"/>
              <a:pathLst>
                <a:path w="2049" h="946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481" y="158"/>
                    <a:pt x="946" y="253"/>
                    <a:pt x="347" y="253"/>
                  </a:cubicBezTo>
                  <a:lnTo>
                    <a:pt x="1" y="253"/>
                  </a:lnTo>
                  <a:cubicBezTo>
                    <a:pt x="1" y="631"/>
                    <a:pt x="284" y="946"/>
                    <a:pt x="662" y="946"/>
                  </a:cubicBezTo>
                  <a:lnTo>
                    <a:pt x="694" y="946"/>
                  </a:lnTo>
                  <a:cubicBezTo>
                    <a:pt x="1324" y="946"/>
                    <a:pt x="1859" y="568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5" name="Google Shape;7965;p74"/>
          <p:cNvGrpSpPr/>
          <p:nvPr/>
        </p:nvGrpSpPr>
        <p:grpSpPr>
          <a:xfrm>
            <a:off x="4638306" y="3340423"/>
            <a:ext cx="395755" cy="452872"/>
            <a:chOff x="-16401225" y="3683275"/>
            <a:chExt cx="267800" cy="306450"/>
          </a:xfrm>
        </p:grpSpPr>
        <p:sp>
          <p:nvSpPr>
            <p:cNvPr id="7966" name="Google Shape;7966;p74"/>
            <p:cNvSpPr/>
            <p:nvPr/>
          </p:nvSpPr>
          <p:spPr>
            <a:xfrm>
              <a:off x="-16257875" y="3826650"/>
              <a:ext cx="70900" cy="72500"/>
            </a:xfrm>
            <a:custGeom>
              <a:avLst/>
              <a:gdLst/>
              <a:ahLst/>
              <a:cxnLst/>
              <a:rect l="l" t="t" r="r" b="b"/>
              <a:pathLst>
                <a:path w="2836" h="2900" extrusionOk="0">
                  <a:moveTo>
                    <a:pt x="567" y="1"/>
                  </a:moveTo>
                  <a:cubicBezTo>
                    <a:pt x="630" y="158"/>
                    <a:pt x="725" y="347"/>
                    <a:pt x="725" y="568"/>
                  </a:cubicBezTo>
                  <a:cubicBezTo>
                    <a:pt x="725" y="631"/>
                    <a:pt x="662" y="725"/>
                    <a:pt x="630" y="788"/>
                  </a:cubicBezTo>
                  <a:lnTo>
                    <a:pt x="0" y="1576"/>
                  </a:lnTo>
                  <a:cubicBezTo>
                    <a:pt x="32" y="2332"/>
                    <a:pt x="662" y="2899"/>
                    <a:pt x="1418" y="2899"/>
                  </a:cubicBezTo>
                  <a:cubicBezTo>
                    <a:pt x="2205" y="2899"/>
                    <a:pt x="2836" y="2269"/>
                    <a:pt x="2836" y="1481"/>
                  </a:cubicBezTo>
                  <a:cubicBezTo>
                    <a:pt x="2836" y="631"/>
                    <a:pt x="22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74"/>
            <p:cNvSpPr/>
            <p:nvPr/>
          </p:nvSpPr>
          <p:spPr>
            <a:xfrm>
              <a:off x="-16275200" y="3832375"/>
              <a:ext cx="16550" cy="16350"/>
            </a:xfrm>
            <a:custGeom>
              <a:avLst/>
              <a:gdLst/>
              <a:ahLst/>
              <a:cxnLst/>
              <a:rect l="l" t="t" r="r" b="b"/>
              <a:pathLst>
                <a:path w="662" h="654" extrusionOk="0">
                  <a:moveTo>
                    <a:pt x="319" y="0"/>
                  </a:moveTo>
                  <a:cubicBezTo>
                    <a:pt x="173" y="0"/>
                    <a:pt x="32" y="71"/>
                    <a:pt x="0" y="213"/>
                  </a:cubicBezTo>
                  <a:lnTo>
                    <a:pt x="347" y="654"/>
                  </a:lnTo>
                  <a:lnTo>
                    <a:pt x="662" y="213"/>
                  </a:lnTo>
                  <a:cubicBezTo>
                    <a:pt x="614" y="71"/>
                    <a:pt x="465" y="0"/>
                    <a:pt x="3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74"/>
            <p:cNvSpPr/>
            <p:nvPr/>
          </p:nvSpPr>
          <p:spPr>
            <a:xfrm>
              <a:off x="-16347675" y="38258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cubicBezTo>
                    <a:pt x="1" y="2205"/>
                    <a:pt x="631" y="2836"/>
                    <a:pt x="1418" y="2836"/>
                  </a:cubicBezTo>
                  <a:cubicBezTo>
                    <a:pt x="2174" y="2836"/>
                    <a:pt x="2773" y="2237"/>
                    <a:pt x="2836" y="1544"/>
                  </a:cubicBezTo>
                  <a:lnTo>
                    <a:pt x="2206" y="788"/>
                  </a:lnTo>
                  <a:cubicBezTo>
                    <a:pt x="2174" y="725"/>
                    <a:pt x="2143" y="630"/>
                    <a:pt x="2143" y="536"/>
                  </a:cubicBezTo>
                  <a:cubicBezTo>
                    <a:pt x="2143" y="347"/>
                    <a:pt x="2174" y="158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74"/>
            <p:cNvSpPr/>
            <p:nvPr/>
          </p:nvSpPr>
          <p:spPr>
            <a:xfrm>
              <a:off x="-16338225" y="3907775"/>
              <a:ext cx="35475" cy="81950"/>
            </a:xfrm>
            <a:custGeom>
              <a:avLst/>
              <a:gdLst/>
              <a:ahLst/>
              <a:cxnLst/>
              <a:rect l="l" t="t" r="r" b="b"/>
              <a:pathLst>
                <a:path w="1419" h="3278" extrusionOk="0">
                  <a:moveTo>
                    <a:pt x="1" y="1"/>
                  </a:moveTo>
                  <a:lnTo>
                    <a:pt x="1" y="1796"/>
                  </a:lnTo>
                  <a:cubicBezTo>
                    <a:pt x="1" y="2206"/>
                    <a:pt x="158" y="2553"/>
                    <a:pt x="410" y="2836"/>
                  </a:cubicBezTo>
                  <a:cubicBezTo>
                    <a:pt x="694" y="3120"/>
                    <a:pt x="1040" y="3277"/>
                    <a:pt x="1418" y="3277"/>
                  </a:cubicBezTo>
                  <a:lnTo>
                    <a:pt x="1418" y="347"/>
                  </a:lnTo>
                  <a:cubicBezTo>
                    <a:pt x="1292" y="379"/>
                    <a:pt x="1166" y="379"/>
                    <a:pt x="1103" y="379"/>
                  </a:cubicBezTo>
                  <a:cubicBezTo>
                    <a:pt x="662" y="316"/>
                    <a:pt x="25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74"/>
            <p:cNvSpPr/>
            <p:nvPr/>
          </p:nvSpPr>
          <p:spPr>
            <a:xfrm>
              <a:off x="-16231900" y="3906200"/>
              <a:ext cx="35475" cy="81150"/>
            </a:xfrm>
            <a:custGeom>
              <a:avLst/>
              <a:gdLst/>
              <a:ahLst/>
              <a:cxnLst/>
              <a:rect l="l" t="t" r="r" b="b"/>
              <a:pathLst>
                <a:path w="1419" h="3246" extrusionOk="0">
                  <a:moveTo>
                    <a:pt x="1419" y="1"/>
                  </a:moveTo>
                  <a:cubicBezTo>
                    <a:pt x="1135" y="253"/>
                    <a:pt x="725" y="379"/>
                    <a:pt x="347" y="379"/>
                  </a:cubicBezTo>
                  <a:cubicBezTo>
                    <a:pt x="221" y="379"/>
                    <a:pt x="95" y="379"/>
                    <a:pt x="1" y="316"/>
                  </a:cubicBezTo>
                  <a:lnTo>
                    <a:pt x="1" y="3246"/>
                  </a:lnTo>
                  <a:cubicBezTo>
                    <a:pt x="788" y="3246"/>
                    <a:pt x="1419" y="2584"/>
                    <a:pt x="1419" y="1796"/>
                  </a:cubicBezTo>
                  <a:lnTo>
                    <a:pt x="14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74"/>
            <p:cNvSpPr/>
            <p:nvPr/>
          </p:nvSpPr>
          <p:spPr>
            <a:xfrm>
              <a:off x="-16285450" y="3891250"/>
              <a:ext cx="35475" cy="59875"/>
            </a:xfrm>
            <a:custGeom>
              <a:avLst/>
              <a:gdLst/>
              <a:ahLst/>
              <a:cxnLst/>
              <a:rect l="l" t="t" r="r" b="b"/>
              <a:pathLst>
                <a:path w="1419" h="2395" extrusionOk="0">
                  <a:moveTo>
                    <a:pt x="725" y="0"/>
                  </a:moveTo>
                  <a:cubicBezTo>
                    <a:pt x="505" y="252"/>
                    <a:pt x="284" y="504"/>
                    <a:pt x="0" y="662"/>
                  </a:cubicBezTo>
                  <a:lnTo>
                    <a:pt x="0" y="2268"/>
                  </a:lnTo>
                  <a:cubicBezTo>
                    <a:pt x="252" y="2363"/>
                    <a:pt x="473" y="2394"/>
                    <a:pt x="725" y="2394"/>
                  </a:cubicBezTo>
                  <a:cubicBezTo>
                    <a:pt x="946" y="2394"/>
                    <a:pt x="1198" y="2363"/>
                    <a:pt x="1418" y="2268"/>
                  </a:cubicBezTo>
                  <a:lnTo>
                    <a:pt x="1418" y="662"/>
                  </a:lnTo>
                  <a:cubicBezTo>
                    <a:pt x="1135" y="504"/>
                    <a:pt x="914" y="315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74"/>
            <p:cNvSpPr/>
            <p:nvPr/>
          </p:nvSpPr>
          <p:spPr>
            <a:xfrm>
              <a:off x="-16401225" y="3683275"/>
              <a:ext cx="267800" cy="249725"/>
            </a:xfrm>
            <a:custGeom>
              <a:avLst/>
              <a:gdLst/>
              <a:ahLst/>
              <a:cxnLst/>
              <a:rect l="l" t="t" r="r" b="b"/>
              <a:pathLst>
                <a:path w="10712" h="9989" extrusionOk="0">
                  <a:moveTo>
                    <a:pt x="3214" y="2900"/>
                  </a:moveTo>
                  <a:cubicBezTo>
                    <a:pt x="3403" y="2900"/>
                    <a:pt x="3560" y="3058"/>
                    <a:pt x="3560" y="3278"/>
                  </a:cubicBezTo>
                  <a:cubicBezTo>
                    <a:pt x="3560" y="3467"/>
                    <a:pt x="3403" y="3625"/>
                    <a:pt x="3214" y="3625"/>
                  </a:cubicBezTo>
                  <a:cubicBezTo>
                    <a:pt x="3025" y="3625"/>
                    <a:pt x="2867" y="3467"/>
                    <a:pt x="2867" y="3278"/>
                  </a:cubicBezTo>
                  <a:cubicBezTo>
                    <a:pt x="2867" y="3058"/>
                    <a:pt x="3025" y="2900"/>
                    <a:pt x="3214" y="2900"/>
                  </a:cubicBezTo>
                  <a:close/>
                  <a:moveTo>
                    <a:pt x="7498" y="2900"/>
                  </a:moveTo>
                  <a:cubicBezTo>
                    <a:pt x="7719" y="2900"/>
                    <a:pt x="7876" y="3058"/>
                    <a:pt x="7876" y="3278"/>
                  </a:cubicBezTo>
                  <a:cubicBezTo>
                    <a:pt x="7876" y="3467"/>
                    <a:pt x="7719" y="3625"/>
                    <a:pt x="7498" y="3625"/>
                  </a:cubicBezTo>
                  <a:cubicBezTo>
                    <a:pt x="7309" y="3625"/>
                    <a:pt x="7152" y="3467"/>
                    <a:pt x="7152" y="3278"/>
                  </a:cubicBezTo>
                  <a:cubicBezTo>
                    <a:pt x="7152" y="3058"/>
                    <a:pt x="7309" y="2900"/>
                    <a:pt x="7498" y="2900"/>
                  </a:cubicBezTo>
                  <a:close/>
                  <a:moveTo>
                    <a:pt x="5322" y="0"/>
                  </a:moveTo>
                  <a:cubicBezTo>
                    <a:pt x="5281" y="0"/>
                    <a:pt x="5240" y="1"/>
                    <a:pt x="5199" y="2"/>
                  </a:cubicBezTo>
                  <a:cubicBezTo>
                    <a:pt x="2300" y="65"/>
                    <a:pt x="0" y="2585"/>
                    <a:pt x="0" y="5578"/>
                  </a:cubicBezTo>
                  <a:lnTo>
                    <a:pt x="0" y="8225"/>
                  </a:lnTo>
                  <a:cubicBezTo>
                    <a:pt x="0" y="9201"/>
                    <a:pt x="788" y="9989"/>
                    <a:pt x="1764" y="9989"/>
                  </a:cubicBezTo>
                  <a:lnTo>
                    <a:pt x="1764" y="8319"/>
                  </a:lnTo>
                  <a:cubicBezTo>
                    <a:pt x="1512" y="7941"/>
                    <a:pt x="1418" y="7563"/>
                    <a:pt x="1418" y="7122"/>
                  </a:cubicBezTo>
                  <a:cubicBezTo>
                    <a:pt x="1418" y="5956"/>
                    <a:pt x="2363" y="5011"/>
                    <a:pt x="3529" y="5011"/>
                  </a:cubicBezTo>
                  <a:lnTo>
                    <a:pt x="7089" y="5011"/>
                  </a:lnTo>
                  <a:cubicBezTo>
                    <a:pt x="8255" y="5011"/>
                    <a:pt x="9200" y="5956"/>
                    <a:pt x="9200" y="7122"/>
                  </a:cubicBezTo>
                  <a:cubicBezTo>
                    <a:pt x="9200" y="7563"/>
                    <a:pt x="9074" y="7941"/>
                    <a:pt x="8853" y="8319"/>
                  </a:cubicBezTo>
                  <a:lnTo>
                    <a:pt x="8853" y="9989"/>
                  </a:lnTo>
                  <a:cubicBezTo>
                    <a:pt x="9830" y="9989"/>
                    <a:pt x="10617" y="9201"/>
                    <a:pt x="10617" y="8225"/>
                  </a:cubicBezTo>
                  <a:lnTo>
                    <a:pt x="10617" y="5389"/>
                  </a:lnTo>
                  <a:cubicBezTo>
                    <a:pt x="10712" y="3940"/>
                    <a:pt x="10113" y="2554"/>
                    <a:pt x="9074" y="1546"/>
                  </a:cubicBezTo>
                  <a:cubicBezTo>
                    <a:pt x="8063" y="535"/>
                    <a:pt x="6754" y="0"/>
                    <a:pt x="53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3" name="Google Shape;7973;p74"/>
          <p:cNvGrpSpPr/>
          <p:nvPr/>
        </p:nvGrpSpPr>
        <p:grpSpPr>
          <a:xfrm>
            <a:off x="8003755" y="2797062"/>
            <a:ext cx="450470" cy="448180"/>
            <a:chOff x="-16419350" y="4058200"/>
            <a:chExt cx="304825" cy="303275"/>
          </a:xfrm>
        </p:grpSpPr>
        <p:sp>
          <p:nvSpPr>
            <p:cNvPr id="7974" name="Google Shape;7974;p74"/>
            <p:cNvSpPr/>
            <p:nvPr/>
          </p:nvSpPr>
          <p:spPr>
            <a:xfrm>
              <a:off x="-16347675" y="42023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74"/>
            <p:cNvSpPr/>
            <p:nvPr/>
          </p:nvSpPr>
          <p:spPr>
            <a:xfrm>
              <a:off x="-16400450" y="4166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74"/>
            <p:cNvSpPr/>
            <p:nvPr/>
          </p:nvSpPr>
          <p:spPr>
            <a:xfrm>
              <a:off x="-16389425" y="4058200"/>
              <a:ext cx="220575" cy="106950"/>
            </a:xfrm>
            <a:custGeom>
              <a:avLst/>
              <a:gdLst/>
              <a:ahLst/>
              <a:cxnLst/>
              <a:rect l="l" t="t" r="r" b="b"/>
              <a:pathLst>
                <a:path w="8823" h="4278" extrusionOk="0">
                  <a:moveTo>
                    <a:pt x="6621" y="0"/>
                  </a:moveTo>
                  <a:cubicBezTo>
                    <a:pt x="6312" y="0"/>
                    <a:pt x="6008" y="97"/>
                    <a:pt x="5766" y="285"/>
                  </a:cubicBezTo>
                  <a:cubicBezTo>
                    <a:pt x="5703" y="348"/>
                    <a:pt x="5609" y="411"/>
                    <a:pt x="5546" y="474"/>
                  </a:cubicBezTo>
                  <a:cubicBezTo>
                    <a:pt x="5451" y="411"/>
                    <a:pt x="5388" y="316"/>
                    <a:pt x="5294" y="285"/>
                  </a:cubicBezTo>
                  <a:cubicBezTo>
                    <a:pt x="5057" y="111"/>
                    <a:pt x="4758" y="25"/>
                    <a:pt x="4459" y="25"/>
                  </a:cubicBezTo>
                  <a:cubicBezTo>
                    <a:pt x="4159" y="25"/>
                    <a:pt x="3860" y="111"/>
                    <a:pt x="3624" y="285"/>
                  </a:cubicBezTo>
                  <a:cubicBezTo>
                    <a:pt x="3529" y="348"/>
                    <a:pt x="3466" y="411"/>
                    <a:pt x="3372" y="474"/>
                  </a:cubicBezTo>
                  <a:cubicBezTo>
                    <a:pt x="3309" y="411"/>
                    <a:pt x="3214" y="316"/>
                    <a:pt x="3151" y="285"/>
                  </a:cubicBezTo>
                  <a:cubicBezTo>
                    <a:pt x="2915" y="101"/>
                    <a:pt x="2618" y="10"/>
                    <a:pt x="2316" y="10"/>
                  </a:cubicBezTo>
                  <a:cubicBezTo>
                    <a:pt x="1894" y="10"/>
                    <a:pt x="1460" y="188"/>
                    <a:pt x="1166" y="537"/>
                  </a:cubicBezTo>
                  <a:cubicBezTo>
                    <a:pt x="1103" y="631"/>
                    <a:pt x="1072" y="757"/>
                    <a:pt x="977" y="820"/>
                  </a:cubicBezTo>
                  <a:cubicBezTo>
                    <a:pt x="1" y="1356"/>
                    <a:pt x="1" y="2931"/>
                    <a:pt x="1103" y="3435"/>
                  </a:cubicBezTo>
                  <a:cubicBezTo>
                    <a:pt x="1166" y="3624"/>
                    <a:pt x="1356" y="3876"/>
                    <a:pt x="1513" y="3971"/>
                  </a:cubicBezTo>
                  <a:cubicBezTo>
                    <a:pt x="1781" y="4144"/>
                    <a:pt x="2088" y="4231"/>
                    <a:pt x="2387" y="4231"/>
                  </a:cubicBezTo>
                  <a:cubicBezTo>
                    <a:pt x="2687" y="4231"/>
                    <a:pt x="2978" y="4144"/>
                    <a:pt x="3214" y="3971"/>
                  </a:cubicBezTo>
                  <a:cubicBezTo>
                    <a:pt x="3277" y="3939"/>
                    <a:pt x="3356" y="3923"/>
                    <a:pt x="3435" y="3923"/>
                  </a:cubicBezTo>
                  <a:cubicBezTo>
                    <a:pt x="3514" y="3923"/>
                    <a:pt x="3592" y="3939"/>
                    <a:pt x="3655" y="3971"/>
                  </a:cubicBezTo>
                  <a:cubicBezTo>
                    <a:pt x="3907" y="4175"/>
                    <a:pt x="4215" y="4278"/>
                    <a:pt x="4518" y="4278"/>
                  </a:cubicBezTo>
                  <a:cubicBezTo>
                    <a:pt x="4821" y="4278"/>
                    <a:pt x="5120" y="4175"/>
                    <a:pt x="5357" y="3971"/>
                  </a:cubicBezTo>
                  <a:cubicBezTo>
                    <a:pt x="5404" y="3939"/>
                    <a:pt x="5483" y="3923"/>
                    <a:pt x="5561" y="3923"/>
                  </a:cubicBezTo>
                  <a:cubicBezTo>
                    <a:pt x="5640" y="3923"/>
                    <a:pt x="5719" y="3939"/>
                    <a:pt x="5766" y="3971"/>
                  </a:cubicBezTo>
                  <a:cubicBezTo>
                    <a:pt x="6018" y="4166"/>
                    <a:pt x="6312" y="4256"/>
                    <a:pt x="6604" y="4256"/>
                  </a:cubicBezTo>
                  <a:cubicBezTo>
                    <a:pt x="7114" y="4256"/>
                    <a:pt x="7616" y="3979"/>
                    <a:pt x="7877" y="3498"/>
                  </a:cubicBezTo>
                  <a:cubicBezTo>
                    <a:pt x="7909" y="3435"/>
                    <a:pt x="7940" y="3404"/>
                    <a:pt x="8035" y="3341"/>
                  </a:cubicBezTo>
                  <a:cubicBezTo>
                    <a:pt x="8507" y="3120"/>
                    <a:pt x="8822" y="2616"/>
                    <a:pt x="8728" y="1986"/>
                  </a:cubicBezTo>
                  <a:cubicBezTo>
                    <a:pt x="8696" y="1576"/>
                    <a:pt x="8507" y="1198"/>
                    <a:pt x="8129" y="946"/>
                  </a:cubicBezTo>
                  <a:cubicBezTo>
                    <a:pt x="8066" y="915"/>
                    <a:pt x="8035" y="883"/>
                    <a:pt x="7940" y="820"/>
                  </a:cubicBezTo>
                  <a:cubicBezTo>
                    <a:pt x="7909" y="694"/>
                    <a:pt x="7814" y="631"/>
                    <a:pt x="7751" y="537"/>
                  </a:cubicBezTo>
                  <a:cubicBezTo>
                    <a:pt x="7462" y="175"/>
                    <a:pt x="7038" y="0"/>
                    <a:pt x="6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74"/>
            <p:cNvSpPr/>
            <p:nvPr/>
          </p:nvSpPr>
          <p:spPr>
            <a:xfrm>
              <a:off x="-16298850" y="4178725"/>
              <a:ext cx="41000" cy="47275"/>
            </a:xfrm>
            <a:custGeom>
              <a:avLst/>
              <a:gdLst/>
              <a:ahLst/>
              <a:cxnLst/>
              <a:rect l="l" t="t" r="r" b="b"/>
              <a:pathLst>
                <a:path w="1640" h="1891" extrusionOk="0">
                  <a:moveTo>
                    <a:pt x="1" y="0"/>
                  </a:moveTo>
                  <a:cubicBezTo>
                    <a:pt x="158" y="252"/>
                    <a:pt x="221" y="630"/>
                    <a:pt x="221" y="945"/>
                  </a:cubicBezTo>
                  <a:cubicBezTo>
                    <a:pt x="221" y="1292"/>
                    <a:pt x="158" y="1607"/>
                    <a:pt x="1" y="1891"/>
                  </a:cubicBezTo>
                  <a:cubicBezTo>
                    <a:pt x="473" y="1733"/>
                    <a:pt x="946" y="1670"/>
                    <a:pt x="1419" y="1670"/>
                  </a:cubicBezTo>
                  <a:cubicBezTo>
                    <a:pt x="1576" y="1450"/>
                    <a:pt x="1639" y="1197"/>
                    <a:pt x="1639" y="945"/>
                  </a:cubicBezTo>
                  <a:cubicBezTo>
                    <a:pt x="1639" y="662"/>
                    <a:pt x="1576" y="378"/>
                    <a:pt x="1419" y="158"/>
                  </a:cubicBezTo>
                  <a:cubicBezTo>
                    <a:pt x="1272" y="187"/>
                    <a:pt x="1120" y="201"/>
                    <a:pt x="967" y="201"/>
                  </a:cubicBezTo>
                  <a:cubicBezTo>
                    <a:pt x="626" y="201"/>
                    <a:pt x="284" y="13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74"/>
            <p:cNvSpPr/>
            <p:nvPr/>
          </p:nvSpPr>
          <p:spPr>
            <a:xfrm>
              <a:off x="-16246075" y="4178725"/>
              <a:ext cx="41775" cy="55150"/>
            </a:xfrm>
            <a:custGeom>
              <a:avLst/>
              <a:gdLst/>
              <a:ahLst/>
              <a:cxnLst/>
              <a:rect l="l" t="t" r="r" b="b"/>
              <a:pathLst>
                <a:path w="1671" h="2206" extrusionOk="0">
                  <a:moveTo>
                    <a:pt x="1" y="0"/>
                  </a:moveTo>
                  <a:lnTo>
                    <a:pt x="1" y="0"/>
                  </a:lnTo>
                  <a:cubicBezTo>
                    <a:pt x="158" y="252"/>
                    <a:pt x="253" y="630"/>
                    <a:pt x="253" y="945"/>
                  </a:cubicBezTo>
                  <a:cubicBezTo>
                    <a:pt x="253" y="1197"/>
                    <a:pt x="190" y="1481"/>
                    <a:pt x="95" y="1765"/>
                  </a:cubicBezTo>
                  <a:cubicBezTo>
                    <a:pt x="505" y="1828"/>
                    <a:pt x="914" y="1954"/>
                    <a:pt x="1292" y="2206"/>
                  </a:cubicBezTo>
                  <a:cubicBezTo>
                    <a:pt x="1576" y="1891"/>
                    <a:pt x="1670" y="1355"/>
                    <a:pt x="1670" y="945"/>
                  </a:cubicBezTo>
                  <a:cubicBezTo>
                    <a:pt x="1670" y="662"/>
                    <a:pt x="1576" y="378"/>
                    <a:pt x="1418" y="158"/>
                  </a:cubicBezTo>
                  <a:cubicBezTo>
                    <a:pt x="1261" y="189"/>
                    <a:pt x="1103" y="221"/>
                    <a:pt x="946" y="221"/>
                  </a:cubicBezTo>
                  <a:cubicBezTo>
                    <a:pt x="631" y="221"/>
                    <a:pt x="316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74"/>
            <p:cNvSpPr/>
            <p:nvPr/>
          </p:nvSpPr>
          <p:spPr>
            <a:xfrm>
              <a:off x="-16419350" y="4122000"/>
              <a:ext cx="304050" cy="188725"/>
            </a:xfrm>
            <a:custGeom>
              <a:avLst/>
              <a:gdLst/>
              <a:ahLst/>
              <a:cxnLst/>
              <a:rect l="l" t="t" r="r" b="b"/>
              <a:pathLst>
                <a:path w="12162" h="7549" extrusionOk="0">
                  <a:moveTo>
                    <a:pt x="10712" y="1"/>
                  </a:moveTo>
                  <a:cubicBezTo>
                    <a:pt x="10586" y="600"/>
                    <a:pt x="10271" y="1135"/>
                    <a:pt x="9736" y="1450"/>
                  </a:cubicBezTo>
                  <a:cubicBezTo>
                    <a:pt x="9578" y="1734"/>
                    <a:pt x="9326" y="1986"/>
                    <a:pt x="9074" y="2143"/>
                  </a:cubicBezTo>
                  <a:cubicBezTo>
                    <a:pt x="9263" y="2458"/>
                    <a:pt x="9326" y="2805"/>
                    <a:pt x="9326" y="3183"/>
                  </a:cubicBezTo>
                  <a:cubicBezTo>
                    <a:pt x="9326" y="4065"/>
                    <a:pt x="9011" y="4821"/>
                    <a:pt x="8507" y="5168"/>
                  </a:cubicBezTo>
                  <a:cubicBezTo>
                    <a:pt x="8444" y="5199"/>
                    <a:pt x="8373" y="5215"/>
                    <a:pt x="8306" y="5215"/>
                  </a:cubicBezTo>
                  <a:cubicBezTo>
                    <a:pt x="8239" y="5215"/>
                    <a:pt x="8176" y="5199"/>
                    <a:pt x="8129" y="5168"/>
                  </a:cubicBezTo>
                  <a:cubicBezTo>
                    <a:pt x="7515" y="4805"/>
                    <a:pt x="6814" y="4624"/>
                    <a:pt x="6124" y="4624"/>
                  </a:cubicBezTo>
                  <a:cubicBezTo>
                    <a:pt x="5435" y="4624"/>
                    <a:pt x="4758" y="4805"/>
                    <a:pt x="4191" y="5168"/>
                  </a:cubicBezTo>
                  <a:cubicBezTo>
                    <a:pt x="4134" y="5213"/>
                    <a:pt x="4077" y="5230"/>
                    <a:pt x="4022" y="5230"/>
                  </a:cubicBezTo>
                  <a:cubicBezTo>
                    <a:pt x="3924" y="5230"/>
                    <a:pt x="3830" y="5177"/>
                    <a:pt x="3750" y="5136"/>
                  </a:cubicBezTo>
                  <a:cubicBezTo>
                    <a:pt x="3163" y="4757"/>
                    <a:pt x="2501" y="4557"/>
                    <a:pt x="1831" y="4557"/>
                  </a:cubicBezTo>
                  <a:cubicBezTo>
                    <a:pt x="1277" y="4557"/>
                    <a:pt x="717" y="4694"/>
                    <a:pt x="190" y="4979"/>
                  </a:cubicBezTo>
                  <a:cubicBezTo>
                    <a:pt x="95" y="5042"/>
                    <a:pt x="1" y="5168"/>
                    <a:pt x="1" y="5294"/>
                  </a:cubicBezTo>
                  <a:lnTo>
                    <a:pt x="1" y="7436"/>
                  </a:lnTo>
                  <a:cubicBezTo>
                    <a:pt x="316" y="7405"/>
                    <a:pt x="725" y="7247"/>
                    <a:pt x="977" y="7027"/>
                  </a:cubicBezTo>
                  <a:cubicBezTo>
                    <a:pt x="1240" y="6826"/>
                    <a:pt x="1533" y="6723"/>
                    <a:pt x="1823" y="6723"/>
                  </a:cubicBezTo>
                  <a:cubicBezTo>
                    <a:pt x="2124" y="6723"/>
                    <a:pt x="2422" y="6833"/>
                    <a:pt x="2679" y="7058"/>
                  </a:cubicBezTo>
                  <a:cubicBezTo>
                    <a:pt x="3072" y="7373"/>
                    <a:pt x="3529" y="7531"/>
                    <a:pt x="3986" y="7531"/>
                  </a:cubicBezTo>
                  <a:cubicBezTo>
                    <a:pt x="4443" y="7531"/>
                    <a:pt x="4900" y="7373"/>
                    <a:pt x="5293" y="7058"/>
                  </a:cubicBezTo>
                  <a:cubicBezTo>
                    <a:pt x="5545" y="6869"/>
                    <a:pt x="5837" y="6775"/>
                    <a:pt x="6128" y="6775"/>
                  </a:cubicBezTo>
                  <a:cubicBezTo>
                    <a:pt x="6420" y="6775"/>
                    <a:pt x="6711" y="6869"/>
                    <a:pt x="6963" y="7058"/>
                  </a:cubicBezTo>
                  <a:cubicBezTo>
                    <a:pt x="7474" y="7358"/>
                    <a:pt x="7985" y="7549"/>
                    <a:pt x="8524" y="7549"/>
                  </a:cubicBezTo>
                  <a:cubicBezTo>
                    <a:pt x="8948" y="7549"/>
                    <a:pt x="9390" y="7430"/>
                    <a:pt x="9862" y="7153"/>
                  </a:cubicBezTo>
                  <a:cubicBezTo>
                    <a:pt x="11153" y="6428"/>
                    <a:pt x="12162" y="4821"/>
                    <a:pt x="12162" y="3151"/>
                  </a:cubicBezTo>
                  <a:cubicBezTo>
                    <a:pt x="12162" y="1923"/>
                    <a:pt x="11626" y="789"/>
                    <a:pt x="107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74"/>
            <p:cNvSpPr/>
            <p:nvPr/>
          </p:nvSpPr>
          <p:spPr>
            <a:xfrm>
              <a:off x="-16419350" y="4263775"/>
              <a:ext cx="304825" cy="97700"/>
            </a:xfrm>
            <a:custGeom>
              <a:avLst/>
              <a:gdLst/>
              <a:ahLst/>
              <a:cxnLst/>
              <a:rect l="l" t="t" r="r" b="b"/>
              <a:pathLst>
                <a:path w="12193" h="3908" extrusionOk="0">
                  <a:moveTo>
                    <a:pt x="12193" y="1"/>
                  </a:moveTo>
                  <a:cubicBezTo>
                    <a:pt x="11689" y="914"/>
                    <a:pt x="10996" y="1639"/>
                    <a:pt x="10208" y="2112"/>
                  </a:cubicBezTo>
                  <a:cubicBezTo>
                    <a:pt x="9626" y="2424"/>
                    <a:pt x="9064" y="2570"/>
                    <a:pt x="8515" y="2570"/>
                  </a:cubicBezTo>
                  <a:cubicBezTo>
                    <a:pt x="7845" y="2570"/>
                    <a:pt x="7194" y="2352"/>
                    <a:pt x="6554" y="1954"/>
                  </a:cubicBezTo>
                  <a:cubicBezTo>
                    <a:pt x="6402" y="1819"/>
                    <a:pt x="6241" y="1756"/>
                    <a:pt x="6085" y="1756"/>
                  </a:cubicBezTo>
                  <a:cubicBezTo>
                    <a:pt x="5951" y="1756"/>
                    <a:pt x="5820" y="1803"/>
                    <a:pt x="5703" y="1891"/>
                  </a:cubicBezTo>
                  <a:cubicBezTo>
                    <a:pt x="5199" y="2316"/>
                    <a:pt x="4592" y="2529"/>
                    <a:pt x="3986" y="2529"/>
                  </a:cubicBezTo>
                  <a:cubicBezTo>
                    <a:pt x="3380" y="2529"/>
                    <a:pt x="2773" y="2316"/>
                    <a:pt x="2269" y="1891"/>
                  </a:cubicBezTo>
                  <a:cubicBezTo>
                    <a:pt x="2143" y="1797"/>
                    <a:pt x="2001" y="1749"/>
                    <a:pt x="1863" y="1749"/>
                  </a:cubicBezTo>
                  <a:cubicBezTo>
                    <a:pt x="1725" y="1749"/>
                    <a:pt x="1592" y="1797"/>
                    <a:pt x="1481" y="1891"/>
                  </a:cubicBezTo>
                  <a:cubicBezTo>
                    <a:pt x="1040" y="2269"/>
                    <a:pt x="505" y="2427"/>
                    <a:pt x="1" y="2490"/>
                  </a:cubicBezTo>
                  <a:lnTo>
                    <a:pt x="1" y="3561"/>
                  </a:lnTo>
                  <a:cubicBezTo>
                    <a:pt x="1" y="3750"/>
                    <a:pt x="158" y="3907"/>
                    <a:pt x="379" y="3907"/>
                  </a:cubicBezTo>
                  <a:lnTo>
                    <a:pt x="11815" y="3907"/>
                  </a:lnTo>
                  <a:cubicBezTo>
                    <a:pt x="12004" y="3907"/>
                    <a:pt x="12193" y="3750"/>
                    <a:pt x="12193" y="3561"/>
                  </a:cubicBezTo>
                  <a:lnTo>
                    <a:pt x="12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1" name="Google Shape;7981;p74"/>
          <p:cNvGrpSpPr/>
          <p:nvPr/>
        </p:nvGrpSpPr>
        <p:grpSpPr>
          <a:xfrm>
            <a:off x="4030643" y="3343080"/>
            <a:ext cx="450507" cy="447589"/>
            <a:chOff x="-15296200" y="3326900"/>
            <a:chExt cx="304850" cy="302875"/>
          </a:xfrm>
        </p:grpSpPr>
        <p:sp>
          <p:nvSpPr>
            <p:cNvPr id="7982" name="Google Shape;7982;p74"/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74"/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74"/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74"/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74"/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7" name="Google Shape;7987;p74"/>
          <p:cNvGrpSpPr/>
          <p:nvPr/>
        </p:nvGrpSpPr>
        <p:grpSpPr>
          <a:xfrm>
            <a:off x="2946296" y="1706881"/>
            <a:ext cx="486566" cy="414708"/>
            <a:chOff x="-19835275" y="3330250"/>
            <a:chExt cx="329250" cy="280625"/>
          </a:xfrm>
        </p:grpSpPr>
        <p:sp>
          <p:nvSpPr>
            <p:cNvPr id="7988" name="Google Shape;7988;p74"/>
            <p:cNvSpPr/>
            <p:nvPr/>
          </p:nvSpPr>
          <p:spPr>
            <a:xfrm>
              <a:off x="-19768325" y="3361750"/>
              <a:ext cx="197725" cy="249125"/>
            </a:xfrm>
            <a:custGeom>
              <a:avLst/>
              <a:gdLst/>
              <a:ahLst/>
              <a:cxnLst/>
              <a:rect l="l" t="t" r="r" b="b"/>
              <a:pathLst>
                <a:path w="7909" h="9965" extrusionOk="0">
                  <a:moveTo>
                    <a:pt x="3927" y="1"/>
                  </a:moveTo>
                  <a:cubicBezTo>
                    <a:pt x="3797" y="1"/>
                    <a:pt x="3671" y="56"/>
                    <a:pt x="3624" y="166"/>
                  </a:cubicBezTo>
                  <a:lnTo>
                    <a:pt x="1103" y="5302"/>
                  </a:lnTo>
                  <a:cubicBezTo>
                    <a:pt x="1" y="7412"/>
                    <a:pt x="1607" y="9964"/>
                    <a:pt x="3970" y="9964"/>
                  </a:cubicBezTo>
                  <a:cubicBezTo>
                    <a:pt x="6333" y="9964"/>
                    <a:pt x="7908" y="7412"/>
                    <a:pt x="6837" y="5302"/>
                  </a:cubicBezTo>
                  <a:lnTo>
                    <a:pt x="4254" y="166"/>
                  </a:lnTo>
                  <a:cubicBezTo>
                    <a:pt x="4191" y="56"/>
                    <a:pt x="4057" y="1"/>
                    <a:pt x="39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74"/>
            <p:cNvSpPr/>
            <p:nvPr/>
          </p:nvSpPr>
          <p:spPr>
            <a:xfrm>
              <a:off x="-1962262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1683" y="1"/>
                  </a:moveTo>
                  <a:cubicBezTo>
                    <a:pt x="1553" y="1"/>
                    <a:pt x="1419" y="56"/>
                    <a:pt x="1356" y="166"/>
                  </a:cubicBezTo>
                  <a:lnTo>
                    <a:pt x="1" y="2939"/>
                  </a:lnTo>
                  <a:lnTo>
                    <a:pt x="1608" y="6215"/>
                  </a:lnTo>
                  <a:cubicBezTo>
                    <a:pt x="1828" y="6625"/>
                    <a:pt x="1954" y="7097"/>
                    <a:pt x="1986" y="7570"/>
                  </a:cubicBezTo>
                  <a:cubicBezTo>
                    <a:pt x="3687" y="7381"/>
                    <a:pt x="4664" y="5585"/>
                    <a:pt x="3876" y="4010"/>
                  </a:cubicBezTo>
                  <a:lnTo>
                    <a:pt x="1986" y="166"/>
                  </a:lnTo>
                  <a:cubicBezTo>
                    <a:pt x="1938" y="56"/>
                    <a:pt x="1812" y="1"/>
                    <a:pt x="16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74"/>
            <p:cNvSpPr/>
            <p:nvPr/>
          </p:nvSpPr>
          <p:spPr>
            <a:xfrm>
              <a:off x="-1983527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2982" y="1"/>
                  </a:moveTo>
                  <a:cubicBezTo>
                    <a:pt x="2852" y="1"/>
                    <a:pt x="2726" y="56"/>
                    <a:pt x="2679" y="166"/>
                  </a:cubicBezTo>
                  <a:lnTo>
                    <a:pt x="788" y="4010"/>
                  </a:lnTo>
                  <a:cubicBezTo>
                    <a:pt x="1" y="5522"/>
                    <a:pt x="977" y="7381"/>
                    <a:pt x="2679" y="7570"/>
                  </a:cubicBezTo>
                  <a:cubicBezTo>
                    <a:pt x="2710" y="7097"/>
                    <a:pt x="2868" y="6593"/>
                    <a:pt x="3057" y="6152"/>
                  </a:cubicBezTo>
                  <a:lnTo>
                    <a:pt x="4663" y="2876"/>
                  </a:lnTo>
                  <a:lnTo>
                    <a:pt x="3309" y="166"/>
                  </a:lnTo>
                  <a:cubicBezTo>
                    <a:pt x="3246" y="56"/>
                    <a:pt x="3112" y="1"/>
                    <a:pt x="29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1" name="Google Shape;7991;p74"/>
          <p:cNvGrpSpPr/>
          <p:nvPr/>
        </p:nvGrpSpPr>
        <p:grpSpPr>
          <a:xfrm>
            <a:off x="2964325" y="2243470"/>
            <a:ext cx="450507" cy="449547"/>
            <a:chOff x="-19822675" y="3692750"/>
            <a:chExt cx="304850" cy="304200"/>
          </a:xfrm>
        </p:grpSpPr>
        <p:sp>
          <p:nvSpPr>
            <p:cNvPr id="7992" name="Google Shape;7992;p74"/>
            <p:cNvSpPr/>
            <p:nvPr/>
          </p:nvSpPr>
          <p:spPr>
            <a:xfrm>
              <a:off x="-19715550" y="3692750"/>
              <a:ext cx="90600" cy="60675"/>
            </a:xfrm>
            <a:custGeom>
              <a:avLst/>
              <a:gdLst/>
              <a:ahLst/>
              <a:cxnLst/>
              <a:rect l="l" t="t" r="r" b="b"/>
              <a:pathLst>
                <a:path w="3624" h="2427" extrusionOk="0">
                  <a:moveTo>
                    <a:pt x="441" y="1"/>
                  </a:moveTo>
                  <a:cubicBezTo>
                    <a:pt x="252" y="1"/>
                    <a:pt x="95" y="158"/>
                    <a:pt x="95" y="379"/>
                  </a:cubicBezTo>
                  <a:cubicBezTo>
                    <a:pt x="0" y="946"/>
                    <a:pt x="315" y="1482"/>
                    <a:pt x="756" y="1828"/>
                  </a:cubicBezTo>
                  <a:cubicBezTo>
                    <a:pt x="567" y="1986"/>
                    <a:pt x="347" y="2175"/>
                    <a:pt x="252" y="2427"/>
                  </a:cubicBezTo>
                  <a:cubicBezTo>
                    <a:pt x="756" y="2269"/>
                    <a:pt x="1261" y="2175"/>
                    <a:pt x="1828" y="2175"/>
                  </a:cubicBezTo>
                  <a:cubicBezTo>
                    <a:pt x="2363" y="2175"/>
                    <a:pt x="2867" y="2238"/>
                    <a:pt x="3403" y="2427"/>
                  </a:cubicBezTo>
                  <a:cubicBezTo>
                    <a:pt x="3277" y="2175"/>
                    <a:pt x="3088" y="1986"/>
                    <a:pt x="2867" y="1828"/>
                  </a:cubicBezTo>
                  <a:cubicBezTo>
                    <a:pt x="3308" y="1513"/>
                    <a:pt x="3623" y="946"/>
                    <a:pt x="3623" y="379"/>
                  </a:cubicBezTo>
                  <a:cubicBezTo>
                    <a:pt x="3623" y="158"/>
                    <a:pt x="3466" y="1"/>
                    <a:pt x="3277" y="1"/>
                  </a:cubicBezTo>
                  <a:cubicBezTo>
                    <a:pt x="3088" y="1"/>
                    <a:pt x="2930" y="158"/>
                    <a:pt x="2930" y="379"/>
                  </a:cubicBezTo>
                  <a:cubicBezTo>
                    <a:pt x="2930" y="946"/>
                    <a:pt x="2458" y="1482"/>
                    <a:pt x="1859" y="1482"/>
                  </a:cubicBezTo>
                  <a:cubicBezTo>
                    <a:pt x="1261" y="1482"/>
                    <a:pt x="788" y="946"/>
                    <a:pt x="788" y="379"/>
                  </a:cubicBezTo>
                  <a:cubicBezTo>
                    <a:pt x="788" y="158"/>
                    <a:pt x="630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74"/>
            <p:cNvSpPr/>
            <p:nvPr/>
          </p:nvSpPr>
          <p:spPr>
            <a:xfrm>
              <a:off x="-19660425" y="3766200"/>
              <a:ext cx="142600" cy="230750"/>
            </a:xfrm>
            <a:custGeom>
              <a:avLst/>
              <a:gdLst/>
              <a:ahLst/>
              <a:cxnLst/>
              <a:rect l="l" t="t" r="r" b="b"/>
              <a:pathLst>
                <a:path w="5704" h="9230" extrusionOk="0">
                  <a:moveTo>
                    <a:pt x="1733" y="3521"/>
                  </a:moveTo>
                  <a:cubicBezTo>
                    <a:pt x="1922" y="3521"/>
                    <a:pt x="2080" y="3679"/>
                    <a:pt x="2080" y="3899"/>
                  </a:cubicBezTo>
                  <a:cubicBezTo>
                    <a:pt x="2080" y="4088"/>
                    <a:pt x="1922" y="4246"/>
                    <a:pt x="1733" y="4246"/>
                  </a:cubicBezTo>
                  <a:cubicBezTo>
                    <a:pt x="1544" y="4246"/>
                    <a:pt x="1387" y="4088"/>
                    <a:pt x="1387" y="3899"/>
                  </a:cubicBezTo>
                  <a:cubicBezTo>
                    <a:pt x="1387" y="3679"/>
                    <a:pt x="1544" y="3521"/>
                    <a:pt x="1733" y="3521"/>
                  </a:cubicBezTo>
                  <a:close/>
                  <a:moveTo>
                    <a:pt x="2080" y="4939"/>
                  </a:moveTo>
                  <a:cubicBezTo>
                    <a:pt x="2490" y="4939"/>
                    <a:pt x="2805" y="5254"/>
                    <a:pt x="2805" y="5664"/>
                  </a:cubicBezTo>
                  <a:cubicBezTo>
                    <a:pt x="2805" y="6042"/>
                    <a:pt x="2490" y="6357"/>
                    <a:pt x="2080" y="6357"/>
                  </a:cubicBezTo>
                  <a:cubicBezTo>
                    <a:pt x="1702" y="6357"/>
                    <a:pt x="1387" y="6042"/>
                    <a:pt x="1387" y="5664"/>
                  </a:cubicBezTo>
                  <a:cubicBezTo>
                    <a:pt x="1387" y="5254"/>
                    <a:pt x="1702" y="4939"/>
                    <a:pt x="2080" y="4939"/>
                  </a:cubicBezTo>
                  <a:close/>
                  <a:moveTo>
                    <a:pt x="5346" y="0"/>
                  </a:moveTo>
                  <a:cubicBezTo>
                    <a:pt x="5207" y="0"/>
                    <a:pt x="5057" y="65"/>
                    <a:pt x="5010" y="182"/>
                  </a:cubicBezTo>
                  <a:lnTo>
                    <a:pt x="4348" y="1474"/>
                  </a:lnTo>
                  <a:lnTo>
                    <a:pt x="3309" y="1883"/>
                  </a:lnTo>
                  <a:cubicBezTo>
                    <a:pt x="3088" y="1568"/>
                    <a:pt x="2805" y="1253"/>
                    <a:pt x="2490" y="1001"/>
                  </a:cubicBezTo>
                  <a:cubicBezTo>
                    <a:pt x="2017" y="1946"/>
                    <a:pt x="1103" y="2671"/>
                    <a:pt x="1" y="2797"/>
                  </a:cubicBezTo>
                  <a:lnTo>
                    <a:pt x="1387" y="8877"/>
                  </a:lnTo>
                  <a:cubicBezTo>
                    <a:pt x="2175" y="8562"/>
                    <a:pt x="2805" y="8027"/>
                    <a:pt x="3309" y="7365"/>
                  </a:cubicBezTo>
                  <a:lnTo>
                    <a:pt x="4348" y="7743"/>
                  </a:lnTo>
                  <a:lnTo>
                    <a:pt x="5010" y="9035"/>
                  </a:lnTo>
                  <a:cubicBezTo>
                    <a:pt x="5078" y="9149"/>
                    <a:pt x="5213" y="9230"/>
                    <a:pt x="5342" y="9230"/>
                  </a:cubicBezTo>
                  <a:cubicBezTo>
                    <a:pt x="5391" y="9230"/>
                    <a:pt x="5439" y="9218"/>
                    <a:pt x="5483" y="9192"/>
                  </a:cubicBezTo>
                  <a:cubicBezTo>
                    <a:pt x="5640" y="9129"/>
                    <a:pt x="5703" y="8877"/>
                    <a:pt x="5640" y="8720"/>
                  </a:cubicBezTo>
                  <a:lnTo>
                    <a:pt x="4915" y="7270"/>
                  </a:lnTo>
                  <a:cubicBezTo>
                    <a:pt x="4884" y="7207"/>
                    <a:pt x="4821" y="7113"/>
                    <a:pt x="4726" y="7113"/>
                  </a:cubicBezTo>
                  <a:lnTo>
                    <a:pt x="3718" y="6735"/>
                  </a:lnTo>
                  <a:cubicBezTo>
                    <a:pt x="4002" y="6168"/>
                    <a:pt x="4128" y="5569"/>
                    <a:pt x="4222" y="4939"/>
                  </a:cubicBezTo>
                  <a:lnTo>
                    <a:pt x="5325" y="4939"/>
                  </a:lnTo>
                  <a:cubicBezTo>
                    <a:pt x="5514" y="4939"/>
                    <a:pt x="5672" y="4782"/>
                    <a:pt x="5672" y="4592"/>
                  </a:cubicBezTo>
                  <a:cubicBezTo>
                    <a:pt x="5672" y="4403"/>
                    <a:pt x="5514" y="4246"/>
                    <a:pt x="5325" y="4246"/>
                  </a:cubicBezTo>
                  <a:lnTo>
                    <a:pt x="4222" y="4246"/>
                  </a:lnTo>
                  <a:cubicBezTo>
                    <a:pt x="4191" y="3616"/>
                    <a:pt x="4002" y="2986"/>
                    <a:pt x="3718" y="2482"/>
                  </a:cubicBezTo>
                  <a:lnTo>
                    <a:pt x="4726" y="2072"/>
                  </a:lnTo>
                  <a:cubicBezTo>
                    <a:pt x="4821" y="2041"/>
                    <a:pt x="4884" y="2009"/>
                    <a:pt x="4915" y="1915"/>
                  </a:cubicBezTo>
                  <a:lnTo>
                    <a:pt x="5640" y="497"/>
                  </a:lnTo>
                  <a:cubicBezTo>
                    <a:pt x="5703" y="339"/>
                    <a:pt x="5640" y="119"/>
                    <a:pt x="5483" y="24"/>
                  </a:cubicBezTo>
                  <a:cubicBezTo>
                    <a:pt x="5442" y="8"/>
                    <a:pt x="5395" y="0"/>
                    <a:pt x="5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74"/>
            <p:cNvSpPr/>
            <p:nvPr/>
          </p:nvSpPr>
          <p:spPr>
            <a:xfrm>
              <a:off x="-19728150" y="3763650"/>
              <a:ext cx="114225" cy="54375"/>
            </a:xfrm>
            <a:custGeom>
              <a:avLst/>
              <a:gdLst/>
              <a:ahLst/>
              <a:cxnLst/>
              <a:rect l="l" t="t" r="r" b="b"/>
              <a:pathLst>
                <a:path w="4569" h="2175" extrusionOk="0">
                  <a:moveTo>
                    <a:pt x="2269" y="0"/>
                  </a:moveTo>
                  <a:cubicBezTo>
                    <a:pt x="1449" y="0"/>
                    <a:pt x="662" y="252"/>
                    <a:pt x="0" y="630"/>
                  </a:cubicBezTo>
                  <a:cubicBezTo>
                    <a:pt x="126" y="914"/>
                    <a:pt x="315" y="1197"/>
                    <a:pt x="504" y="1418"/>
                  </a:cubicBezTo>
                  <a:cubicBezTo>
                    <a:pt x="977" y="1891"/>
                    <a:pt x="1607" y="2174"/>
                    <a:pt x="2269" y="2174"/>
                  </a:cubicBezTo>
                  <a:cubicBezTo>
                    <a:pt x="3308" y="2174"/>
                    <a:pt x="4222" y="1544"/>
                    <a:pt x="4568" y="630"/>
                  </a:cubicBezTo>
                  <a:cubicBezTo>
                    <a:pt x="3907" y="252"/>
                    <a:pt x="3119" y="0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74"/>
            <p:cNvSpPr/>
            <p:nvPr/>
          </p:nvSpPr>
          <p:spPr>
            <a:xfrm>
              <a:off x="-19695075" y="3868400"/>
              <a:ext cx="48075" cy="110300"/>
            </a:xfrm>
            <a:custGeom>
              <a:avLst/>
              <a:gdLst/>
              <a:ahLst/>
              <a:cxnLst/>
              <a:rect l="l" t="t" r="r" b="b"/>
              <a:pathLst>
                <a:path w="1923" h="4412" extrusionOk="0">
                  <a:moveTo>
                    <a:pt x="977" y="0"/>
                  </a:moveTo>
                  <a:lnTo>
                    <a:pt x="0" y="4285"/>
                  </a:lnTo>
                  <a:cubicBezTo>
                    <a:pt x="316" y="4380"/>
                    <a:pt x="631" y="4411"/>
                    <a:pt x="977" y="4411"/>
                  </a:cubicBezTo>
                  <a:cubicBezTo>
                    <a:pt x="1261" y="4411"/>
                    <a:pt x="1576" y="4380"/>
                    <a:pt x="1922" y="4285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74"/>
            <p:cNvSpPr/>
            <p:nvPr/>
          </p:nvSpPr>
          <p:spPr>
            <a:xfrm>
              <a:off x="-19822675" y="3764250"/>
              <a:ext cx="142575" cy="229550"/>
            </a:xfrm>
            <a:custGeom>
              <a:avLst/>
              <a:gdLst/>
              <a:ahLst/>
              <a:cxnLst/>
              <a:rect l="l" t="t" r="r" b="b"/>
              <a:pathLst>
                <a:path w="5703" h="9182" extrusionOk="0">
                  <a:moveTo>
                    <a:pt x="3939" y="3599"/>
                  </a:moveTo>
                  <a:cubicBezTo>
                    <a:pt x="4128" y="3599"/>
                    <a:pt x="4285" y="3757"/>
                    <a:pt x="4285" y="3977"/>
                  </a:cubicBezTo>
                  <a:cubicBezTo>
                    <a:pt x="4285" y="4166"/>
                    <a:pt x="4128" y="4324"/>
                    <a:pt x="3939" y="4324"/>
                  </a:cubicBezTo>
                  <a:cubicBezTo>
                    <a:pt x="3750" y="4324"/>
                    <a:pt x="3592" y="4166"/>
                    <a:pt x="3592" y="3977"/>
                  </a:cubicBezTo>
                  <a:cubicBezTo>
                    <a:pt x="3592" y="3757"/>
                    <a:pt x="3750" y="3599"/>
                    <a:pt x="3939" y="3599"/>
                  </a:cubicBezTo>
                  <a:close/>
                  <a:moveTo>
                    <a:pt x="3592" y="5017"/>
                  </a:moveTo>
                  <a:cubicBezTo>
                    <a:pt x="3970" y="5017"/>
                    <a:pt x="4285" y="5332"/>
                    <a:pt x="4285" y="5742"/>
                  </a:cubicBezTo>
                  <a:cubicBezTo>
                    <a:pt x="4285" y="6120"/>
                    <a:pt x="3970" y="6435"/>
                    <a:pt x="3592" y="6435"/>
                  </a:cubicBezTo>
                  <a:cubicBezTo>
                    <a:pt x="3183" y="6435"/>
                    <a:pt x="2868" y="6120"/>
                    <a:pt x="2868" y="5742"/>
                  </a:cubicBezTo>
                  <a:cubicBezTo>
                    <a:pt x="2868" y="5332"/>
                    <a:pt x="3183" y="5017"/>
                    <a:pt x="3592" y="5017"/>
                  </a:cubicBezTo>
                  <a:close/>
                  <a:moveTo>
                    <a:pt x="371" y="1"/>
                  </a:moveTo>
                  <a:cubicBezTo>
                    <a:pt x="318" y="1"/>
                    <a:pt x="266" y="12"/>
                    <a:pt x="221" y="39"/>
                  </a:cubicBezTo>
                  <a:cubicBezTo>
                    <a:pt x="64" y="102"/>
                    <a:pt x="1" y="354"/>
                    <a:pt x="64" y="480"/>
                  </a:cubicBezTo>
                  <a:lnTo>
                    <a:pt x="788" y="1930"/>
                  </a:lnTo>
                  <a:cubicBezTo>
                    <a:pt x="820" y="1993"/>
                    <a:pt x="914" y="2056"/>
                    <a:pt x="977" y="2056"/>
                  </a:cubicBezTo>
                  <a:lnTo>
                    <a:pt x="2017" y="2465"/>
                  </a:lnTo>
                  <a:cubicBezTo>
                    <a:pt x="1733" y="3001"/>
                    <a:pt x="1576" y="3599"/>
                    <a:pt x="1481" y="4229"/>
                  </a:cubicBezTo>
                  <a:lnTo>
                    <a:pt x="379" y="4229"/>
                  </a:lnTo>
                  <a:cubicBezTo>
                    <a:pt x="190" y="4229"/>
                    <a:pt x="32" y="4387"/>
                    <a:pt x="32" y="4576"/>
                  </a:cubicBezTo>
                  <a:cubicBezTo>
                    <a:pt x="32" y="4797"/>
                    <a:pt x="190" y="4954"/>
                    <a:pt x="379" y="4954"/>
                  </a:cubicBezTo>
                  <a:lnTo>
                    <a:pt x="1481" y="4954"/>
                  </a:lnTo>
                  <a:cubicBezTo>
                    <a:pt x="1544" y="5584"/>
                    <a:pt x="1733" y="6151"/>
                    <a:pt x="2017" y="6718"/>
                  </a:cubicBezTo>
                  <a:lnTo>
                    <a:pt x="977" y="7096"/>
                  </a:lnTo>
                  <a:cubicBezTo>
                    <a:pt x="914" y="7159"/>
                    <a:pt x="820" y="7191"/>
                    <a:pt x="788" y="7254"/>
                  </a:cubicBezTo>
                  <a:lnTo>
                    <a:pt x="64" y="8672"/>
                  </a:lnTo>
                  <a:cubicBezTo>
                    <a:pt x="1" y="8829"/>
                    <a:pt x="64" y="9081"/>
                    <a:pt x="221" y="9144"/>
                  </a:cubicBezTo>
                  <a:cubicBezTo>
                    <a:pt x="282" y="9170"/>
                    <a:pt x="340" y="9182"/>
                    <a:pt x="394" y="9182"/>
                  </a:cubicBezTo>
                  <a:cubicBezTo>
                    <a:pt x="536" y="9182"/>
                    <a:pt x="648" y="9101"/>
                    <a:pt x="694" y="8987"/>
                  </a:cubicBezTo>
                  <a:lnTo>
                    <a:pt x="1387" y="7695"/>
                  </a:lnTo>
                  <a:lnTo>
                    <a:pt x="2395" y="7317"/>
                  </a:lnTo>
                  <a:cubicBezTo>
                    <a:pt x="2868" y="7979"/>
                    <a:pt x="3529" y="8483"/>
                    <a:pt x="4317" y="8829"/>
                  </a:cubicBezTo>
                  <a:lnTo>
                    <a:pt x="5703" y="2749"/>
                  </a:lnTo>
                  <a:cubicBezTo>
                    <a:pt x="4947" y="2749"/>
                    <a:pt x="4285" y="2434"/>
                    <a:pt x="3813" y="1930"/>
                  </a:cubicBezTo>
                  <a:cubicBezTo>
                    <a:pt x="3529" y="1646"/>
                    <a:pt x="3340" y="1362"/>
                    <a:pt x="3214" y="1016"/>
                  </a:cubicBezTo>
                  <a:cubicBezTo>
                    <a:pt x="2899" y="1236"/>
                    <a:pt x="2647" y="1552"/>
                    <a:pt x="2395" y="1867"/>
                  </a:cubicBezTo>
                  <a:lnTo>
                    <a:pt x="1387" y="1489"/>
                  </a:lnTo>
                  <a:lnTo>
                    <a:pt x="694" y="165"/>
                  </a:lnTo>
                  <a:cubicBezTo>
                    <a:pt x="649" y="75"/>
                    <a:pt x="506" y="1"/>
                    <a:pt x="3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7" name="Google Shape;7997;p74"/>
          <p:cNvGrpSpPr/>
          <p:nvPr/>
        </p:nvGrpSpPr>
        <p:grpSpPr>
          <a:xfrm>
            <a:off x="2964916" y="2796278"/>
            <a:ext cx="449325" cy="450470"/>
            <a:chOff x="-19822675" y="4066875"/>
            <a:chExt cx="304050" cy="304825"/>
          </a:xfrm>
        </p:grpSpPr>
        <p:sp>
          <p:nvSpPr>
            <p:cNvPr id="7998" name="Google Shape;7998;p74"/>
            <p:cNvSpPr/>
            <p:nvPr/>
          </p:nvSpPr>
          <p:spPr>
            <a:xfrm>
              <a:off x="-19803775" y="4086925"/>
              <a:ext cx="71700" cy="68975"/>
            </a:xfrm>
            <a:custGeom>
              <a:avLst/>
              <a:gdLst/>
              <a:ahLst/>
              <a:cxnLst/>
              <a:rect l="l" t="t" r="r" b="b"/>
              <a:pathLst>
                <a:path w="2868" h="2759" extrusionOk="0">
                  <a:moveTo>
                    <a:pt x="1829" y="1"/>
                  </a:moveTo>
                  <a:cubicBezTo>
                    <a:pt x="1712" y="1"/>
                    <a:pt x="1595" y="17"/>
                    <a:pt x="1482" y="49"/>
                  </a:cubicBezTo>
                  <a:cubicBezTo>
                    <a:pt x="536" y="270"/>
                    <a:pt x="64" y="1467"/>
                    <a:pt x="1" y="2759"/>
                  </a:cubicBezTo>
                  <a:lnTo>
                    <a:pt x="2143" y="2759"/>
                  </a:lnTo>
                  <a:cubicBezTo>
                    <a:pt x="2238" y="1971"/>
                    <a:pt x="2458" y="1089"/>
                    <a:pt x="2868" y="364"/>
                  </a:cubicBezTo>
                  <a:cubicBezTo>
                    <a:pt x="2517" y="131"/>
                    <a:pt x="2167" y="1"/>
                    <a:pt x="1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74"/>
            <p:cNvSpPr/>
            <p:nvPr/>
          </p:nvSpPr>
          <p:spPr>
            <a:xfrm>
              <a:off x="-19822675" y="4174775"/>
              <a:ext cx="304050" cy="124475"/>
            </a:xfrm>
            <a:custGeom>
              <a:avLst/>
              <a:gdLst/>
              <a:ahLst/>
              <a:cxnLst/>
              <a:rect l="l" t="t" r="r" b="b"/>
              <a:pathLst>
                <a:path w="12162" h="4979" extrusionOk="0">
                  <a:moveTo>
                    <a:pt x="3939" y="1450"/>
                  </a:moveTo>
                  <a:cubicBezTo>
                    <a:pt x="4128" y="1450"/>
                    <a:pt x="4285" y="1608"/>
                    <a:pt x="4285" y="1797"/>
                  </a:cubicBezTo>
                  <a:cubicBezTo>
                    <a:pt x="4285" y="1986"/>
                    <a:pt x="4128" y="2143"/>
                    <a:pt x="3939" y="2143"/>
                  </a:cubicBezTo>
                  <a:lnTo>
                    <a:pt x="2521" y="2143"/>
                  </a:lnTo>
                  <a:cubicBezTo>
                    <a:pt x="2332" y="2143"/>
                    <a:pt x="2175" y="1986"/>
                    <a:pt x="2175" y="1797"/>
                  </a:cubicBezTo>
                  <a:cubicBezTo>
                    <a:pt x="2175" y="1608"/>
                    <a:pt x="2332" y="1450"/>
                    <a:pt x="2521" y="1450"/>
                  </a:cubicBezTo>
                  <a:close/>
                  <a:moveTo>
                    <a:pt x="6774" y="1450"/>
                  </a:moveTo>
                  <a:cubicBezTo>
                    <a:pt x="6963" y="1450"/>
                    <a:pt x="7121" y="1608"/>
                    <a:pt x="7121" y="1797"/>
                  </a:cubicBezTo>
                  <a:cubicBezTo>
                    <a:pt x="7121" y="1986"/>
                    <a:pt x="6963" y="2143"/>
                    <a:pt x="6774" y="2143"/>
                  </a:cubicBezTo>
                  <a:lnTo>
                    <a:pt x="5357" y="2143"/>
                  </a:lnTo>
                  <a:cubicBezTo>
                    <a:pt x="5167" y="2143"/>
                    <a:pt x="5010" y="1986"/>
                    <a:pt x="5010" y="1797"/>
                  </a:cubicBezTo>
                  <a:cubicBezTo>
                    <a:pt x="5010" y="1608"/>
                    <a:pt x="5167" y="1450"/>
                    <a:pt x="5357" y="1450"/>
                  </a:cubicBezTo>
                  <a:close/>
                  <a:moveTo>
                    <a:pt x="9641" y="1450"/>
                  </a:moveTo>
                  <a:cubicBezTo>
                    <a:pt x="9830" y="1450"/>
                    <a:pt x="9988" y="1608"/>
                    <a:pt x="9988" y="1797"/>
                  </a:cubicBezTo>
                  <a:cubicBezTo>
                    <a:pt x="9988" y="1986"/>
                    <a:pt x="9830" y="2143"/>
                    <a:pt x="9641" y="2143"/>
                  </a:cubicBezTo>
                  <a:lnTo>
                    <a:pt x="8223" y="2143"/>
                  </a:lnTo>
                  <a:cubicBezTo>
                    <a:pt x="8034" y="2143"/>
                    <a:pt x="7877" y="1986"/>
                    <a:pt x="7877" y="1797"/>
                  </a:cubicBezTo>
                  <a:cubicBezTo>
                    <a:pt x="7877" y="1608"/>
                    <a:pt x="8034" y="1450"/>
                    <a:pt x="8223" y="1450"/>
                  </a:cubicBezTo>
                  <a:close/>
                  <a:moveTo>
                    <a:pt x="5357" y="2868"/>
                  </a:moveTo>
                  <a:cubicBezTo>
                    <a:pt x="5546" y="2868"/>
                    <a:pt x="5703" y="3025"/>
                    <a:pt x="5703" y="3214"/>
                  </a:cubicBezTo>
                  <a:cubicBezTo>
                    <a:pt x="5703" y="3403"/>
                    <a:pt x="5546" y="3561"/>
                    <a:pt x="5357" y="3561"/>
                  </a:cubicBezTo>
                  <a:lnTo>
                    <a:pt x="3939" y="3561"/>
                  </a:lnTo>
                  <a:cubicBezTo>
                    <a:pt x="3750" y="3561"/>
                    <a:pt x="3592" y="3403"/>
                    <a:pt x="3592" y="3214"/>
                  </a:cubicBezTo>
                  <a:cubicBezTo>
                    <a:pt x="3592" y="3025"/>
                    <a:pt x="3750" y="2868"/>
                    <a:pt x="3939" y="2868"/>
                  </a:cubicBezTo>
                  <a:close/>
                  <a:moveTo>
                    <a:pt x="8223" y="2868"/>
                  </a:moveTo>
                  <a:cubicBezTo>
                    <a:pt x="8412" y="2868"/>
                    <a:pt x="8570" y="3025"/>
                    <a:pt x="8570" y="3214"/>
                  </a:cubicBezTo>
                  <a:cubicBezTo>
                    <a:pt x="8570" y="3403"/>
                    <a:pt x="8412" y="3561"/>
                    <a:pt x="8223" y="3561"/>
                  </a:cubicBezTo>
                  <a:lnTo>
                    <a:pt x="6806" y="3561"/>
                  </a:lnTo>
                  <a:cubicBezTo>
                    <a:pt x="6617" y="3561"/>
                    <a:pt x="6459" y="3403"/>
                    <a:pt x="6459" y="3214"/>
                  </a:cubicBezTo>
                  <a:cubicBezTo>
                    <a:pt x="6459" y="3025"/>
                    <a:pt x="6617" y="2868"/>
                    <a:pt x="6806" y="2868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3214"/>
                    <a:pt x="1765" y="4979"/>
                    <a:pt x="3939" y="4979"/>
                  </a:cubicBezTo>
                  <a:lnTo>
                    <a:pt x="8223" y="4979"/>
                  </a:lnTo>
                  <a:cubicBezTo>
                    <a:pt x="10397" y="4979"/>
                    <a:pt x="12162" y="3214"/>
                    <a:pt x="12162" y="1040"/>
                  </a:cubicBezTo>
                  <a:cubicBezTo>
                    <a:pt x="12162" y="473"/>
                    <a:pt x="11689" y="1"/>
                    <a:pt x="11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74"/>
            <p:cNvSpPr/>
            <p:nvPr/>
          </p:nvSpPr>
          <p:spPr>
            <a:xfrm>
              <a:off x="-19732100" y="4066875"/>
              <a:ext cx="122100" cy="89825"/>
            </a:xfrm>
            <a:custGeom>
              <a:avLst/>
              <a:gdLst/>
              <a:ahLst/>
              <a:cxnLst/>
              <a:rect l="l" t="t" r="r" b="b"/>
              <a:pathLst>
                <a:path w="4884" h="3593" extrusionOk="0">
                  <a:moveTo>
                    <a:pt x="2427" y="1"/>
                  </a:moveTo>
                  <a:cubicBezTo>
                    <a:pt x="1229" y="1"/>
                    <a:pt x="190" y="1796"/>
                    <a:pt x="1" y="3592"/>
                  </a:cubicBezTo>
                  <a:lnTo>
                    <a:pt x="4884" y="3592"/>
                  </a:lnTo>
                  <a:cubicBezTo>
                    <a:pt x="4695" y="1796"/>
                    <a:pt x="3687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74"/>
            <p:cNvSpPr/>
            <p:nvPr/>
          </p:nvSpPr>
          <p:spPr>
            <a:xfrm>
              <a:off x="-19609225" y="4087725"/>
              <a:ext cx="71700" cy="69750"/>
            </a:xfrm>
            <a:custGeom>
              <a:avLst/>
              <a:gdLst/>
              <a:ahLst/>
              <a:cxnLst/>
              <a:rect l="l" t="t" r="r" b="b"/>
              <a:pathLst>
                <a:path w="2868" h="2790" extrusionOk="0">
                  <a:moveTo>
                    <a:pt x="1039" y="0"/>
                  </a:moveTo>
                  <a:cubicBezTo>
                    <a:pt x="701" y="0"/>
                    <a:pt x="351" y="130"/>
                    <a:pt x="1" y="364"/>
                  </a:cubicBezTo>
                  <a:cubicBezTo>
                    <a:pt x="410" y="1120"/>
                    <a:pt x="631" y="1971"/>
                    <a:pt x="725" y="2790"/>
                  </a:cubicBezTo>
                  <a:lnTo>
                    <a:pt x="2867" y="2790"/>
                  </a:lnTo>
                  <a:lnTo>
                    <a:pt x="2867" y="2758"/>
                  </a:lnTo>
                  <a:cubicBezTo>
                    <a:pt x="2804" y="1466"/>
                    <a:pt x="2332" y="269"/>
                    <a:pt x="1387" y="49"/>
                  </a:cubicBezTo>
                  <a:cubicBezTo>
                    <a:pt x="1273" y="16"/>
                    <a:pt x="1157" y="0"/>
                    <a:pt x="10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74"/>
            <p:cNvSpPr/>
            <p:nvPr/>
          </p:nvSpPr>
          <p:spPr>
            <a:xfrm>
              <a:off x="-19643875" y="430867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2836" y="1"/>
                  </a:moveTo>
                  <a:cubicBezTo>
                    <a:pt x="2300" y="221"/>
                    <a:pt x="1702" y="347"/>
                    <a:pt x="1071" y="347"/>
                  </a:cubicBezTo>
                  <a:lnTo>
                    <a:pt x="63" y="347"/>
                  </a:lnTo>
                  <a:cubicBezTo>
                    <a:pt x="0" y="473"/>
                    <a:pt x="0" y="568"/>
                    <a:pt x="0" y="694"/>
                  </a:cubicBezTo>
                  <a:lnTo>
                    <a:pt x="0" y="1387"/>
                  </a:lnTo>
                  <a:cubicBezTo>
                    <a:pt x="0" y="1607"/>
                    <a:pt x="189" y="1765"/>
                    <a:pt x="378" y="1765"/>
                  </a:cubicBezTo>
                  <a:lnTo>
                    <a:pt x="1071" y="1765"/>
                  </a:lnTo>
                  <a:cubicBezTo>
                    <a:pt x="2048" y="1765"/>
                    <a:pt x="2836" y="977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74"/>
            <p:cNvSpPr/>
            <p:nvPr/>
          </p:nvSpPr>
          <p:spPr>
            <a:xfrm>
              <a:off x="-19581650" y="4292925"/>
              <a:ext cx="63025" cy="78775"/>
            </a:xfrm>
            <a:custGeom>
              <a:avLst/>
              <a:gdLst/>
              <a:ahLst/>
              <a:cxnLst/>
              <a:rect l="l" t="t" r="r" b="b"/>
              <a:pathLst>
                <a:path w="2521" h="3151" extrusionOk="0">
                  <a:moveTo>
                    <a:pt x="1418" y="1"/>
                  </a:moveTo>
                  <a:lnTo>
                    <a:pt x="1071" y="221"/>
                  </a:lnTo>
                  <a:lnTo>
                    <a:pt x="1071" y="631"/>
                  </a:lnTo>
                  <a:cubicBezTo>
                    <a:pt x="1071" y="1450"/>
                    <a:pt x="630" y="2206"/>
                    <a:pt x="0" y="2678"/>
                  </a:cubicBezTo>
                  <a:cubicBezTo>
                    <a:pt x="410" y="2930"/>
                    <a:pt x="945" y="3151"/>
                    <a:pt x="1449" y="3151"/>
                  </a:cubicBezTo>
                  <a:lnTo>
                    <a:pt x="2174" y="3151"/>
                  </a:lnTo>
                  <a:cubicBezTo>
                    <a:pt x="2363" y="3151"/>
                    <a:pt x="2521" y="2993"/>
                    <a:pt x="2521" y="2773"/>
                  </a:cubicBezTo>
                  <a:lnTo>
                    <a:pt x="2521" y="2080"/>
                  </a:lnTo>
                  <a:cubicBezTo>
                    <a:pt x="2521" y="1198"/>
                    <a:pt x="2048" y="473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4" name="Google Shape;8004;p74"/>
          <p:cNvGrpSpPr/>
          <p:nvPr/>
        </p:nvGrpSpPr>
        <p:grpSpPr>
          <a:xfrm>
            <a:off x="5773985" y="1689571"/>
            <a:ext cx="399302" cy="449325"/>
            <a:chOff x="-17878825" y="3334400"/>
            <a:chExt cx="270200" cy="304050"/>
          </a:xfrm>
        </p:grpSpPr>
        <p:sp>
          <p:nvSpPr>
            <p:cNvPr id="8005" name="Google Shape;8005;p74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74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74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74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74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74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74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2" name="Google Shape;8012;p74"/>
          <p:cNvGrpSpPr/>
          <p:nvPr/>
        </p:nvGrpSpPr>
        <p:grpSpPr>
          <a:xfrm>
            <a:off x="5747809" y="2242416"/>
            <a:ext cx="451653" cy="451653"/>
            <a:chOff x="-17896150" y="3709300"/>
            <a:chExt cx="305625" cy="305625"/>
          </a:xfrm>
        </p:grpSpPr>
        <p:sp>
          <p:nvSpPr>
            <p:cNvPr id="8013" name="Google Shape;8013;p74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74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74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74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74"/>
          <p:cNvGrpSpPr/>
          <p:nvPr/>
        </p:nvGrpSpPr>
        <p:grpSpPr>
          <a:xfrm>
            <a:off x="5775740" y="2795686"/>
            <a:ext cx="395792" cy="451653"/>
            <a:chOff x="-17878025" y="4082625"/>
            <a:chExt cx="267825" cy="305625"/>
          </a:xfrm>
        </p:grpSpPr>
        <p:sp>
          <p:nvSpPr>
            <p:cNvPr id="8018" name="Google Shape;8018;p74"/>
            <p:cNvSpPr/>
            <p:nvPr/>
          </p:nvSpPr>
          <p:spPr>
            <a:xfrm>
              <a:off x="-17660650" y="4191325"/>
              <a:ext cx="50450" cy="52000"/>
            </a:xfrm>
            <a:custGeom>
              <a:avLst/>
              <a:gdLst/>
              <a:ahLst/>
              <a:cxnLst/>
              <a:rect l="l" t="t" r="r" b="b"/>
              <a:pathLst>
                <a:path w="2018" h="2080" extrusionOk="0">
                  <a:moveTo>
                    <a:pt x="946" y="0"/>
                  </a:moveTo>
                  <a:cubicBezTo>
                    <a:pt x="599" y="0"/>
                    <a:pt x="284" y="126"/>
                    <a:pt x="1" y="284"/>
                  </a:cubicBezTo>
                  <a:cubicBezTo>
                    <a:pt x="316" y="788"/>
                    <a:pt x="505" y="1418"/>
                    <a:pt x="536" y="2080"/>
                  </a:cubicBezTo>
                  <a:cubicBezTo>
                    <a:pt x="1387" y="1922"/>
                    <a:pt x="2017" y="1229"/>
                    <a:pt x="2017" y="347"/>
                  </a:cubicBezTo>
                  <a:cubicBezTo>
                    <a:pt x="2017" y="158"/>
                    <a:pt x="1860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74"/>
            <p:cNvSpPr/>
            <p:nvPr/>
          </p:nvSpPr>
          <p:spPr>
            <a:xfrm>
              <a:off x="-17716575" y="4084200"/>
              <a:ext cx="88250" cy="103200"/>
            </a:xfrm>
            <a:custGeom>
              <a:avLst/>
              <a:gdLst/>
              <a:ahLst/>
              <a:cxnLst/>
              <a:rect l="l" t="t" r="r" b="b"/>
              <a:pathLst>
                <a:path w="3530" h="4128" extrusionOk="0"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040"/>
                  </a:lnTo>
                  <a:cubicBezTo>
                    <a:pt x="2836" y="1261"/>
                    <a:pt x="2679" y="1418"/>
                    <a:pt x="2458" y="1418"/>
                  </a:cubicBezTo>
                  <a:lnTo>
                    <a:pt x="2112" y="1418"/>
                  </a:lnTo>
                  <a:lnTo>
                    <a:pt x="2112" y="1040"/>
                  </a:lnTo>
                  <a:cubicBezTo>
                    <a:pt x="2112" y="851"/>
                    <a:pt x="1954" y="694"/>
                    <a:pt x="1765" y="694"/>
                  </a:cubicBezTo>
                  <a:cubicBezTo>
                    <a:pt x="1576" y="694"/>
                    <a:pt x="1419" y="851"/>
                    <a:pt x="1419" y="1040"/>
                  </a:cubicBezTo>
                  <a:lnTo>
                    <a:pt x="1419" y="2112"/>
                  </a:lnTo>
                  <a:lnTo>
                    <a:pt x="1041" y="2112"/>
                  </a:lnTo>
                  <a:cubicBezTo>
                    <a:pt x="852" y="2112"/>
                    <a:pt x="694" y="1954"/>
                    <a:pt x="694" y="1765"/>
                  </a:cubicBezTo>
                  <a:lnTo>
                    <a:pt x="694" y="1040"/>
                  </a:lnTo>
                  <a:cubicBezTo>
                    <a:pt x="694" y="851"/>
                    <a:pt x="537" y="694"/>
                    <a:pt x="347" y="694"/>
                  </a:cubicBezTo>
                  <a:cubicBezTo>
                    <a:pt x="158" y="694"/>
                    <a:pt x="1" y="851"/>
                    <a:pt x="1" y="1040"/>
                  </a:cubicBezTo>
                  <a:lnTo>
                    <a:pt x="1" y="1765"/>
                  </a:lnTo>
                  <a:cubicBezTo>
                    <a:pt x="1" y="2364"/>
                    <a:pt x="474" y="2836"/>
                    <a:pt x="1041" y="2836"/>
                  </a:cubicBezTo>
                  <a:lnTo>
                    <a:pt x="1419" y="2836"/>
                  </a:lnTo>
                  <a:lnTo>
                    <a:pt x="1419" y="3466"/>
                  </a:lnTo>
                  <a:cubicBezTo>
                    <a:pt x="1419" y="3498"/>
                    <a:pt x="1356" y="3529"/>
                    <a:pt x="1356" y="3624"/>
                  </a:cubicBezTo>
                  <a:cubicBezTo>
                    <a:pt x="1576" y="3781"/>
                    <a:pt x="1734" y="3939"/>
                    <a:pt x="1923" y="4128"/>
                  </a:cubicBezTo>
                  <a:cubicBezTo>
                    <a:pt x="2049" y="3939"/>
                    <a:pt x="2143" y="3718"/>
                    <a:pt x="2143" y="3498"/>
                  </a:cubicBezTo>
                  <a:lnTo>
                    <a:pt x="2143" y="2112"/>
                  </a:lnTo>
                  <a:lnTo>
                    <a:pt x="2521" y="2112"/>
                  </a:lnTo>
                  <a:cubicBezTo>
                    <a:pt x="3057" y="2112"/>
                    <a:pt x="3529" y="1639"/>
                    <a:pt x="3529" y="1040"/>
                  </a:cubicBez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74"/>
            <p:cNvSpPr/>
            <p:nvPr/>
          </p:nvSpPr>
          <p:spPr>
            <a:xfrm>
              <a:off x="-17860700" y="4082625"/>
              <a:ext cx="90600" cy="104000"/>
            </a:xfrm>
            <a:custGeom>
              <a:avLst/>
              <a:gdLst/>
              <a:ahLst/>
              <a:cxnLst/>
              <a:rect l="l" t="t" r="r" b="b"/>
              <a:pathLst>
                <a:path w="3624" h="4160" extrusionOk="0">
                  <a:moveTo>
                    <a:pt x="442" y="1"/>
                  </a:moveTo>
                  <a:cubicBezTo>
                    <a:pt x="253" y="1"/>
                    <a:pt x="95" y="158"/>
                    <a:pt x="95" y="379"/>
                  </a:cubicBezTo>
                  <a:lnTo>
                    <a:pt x="95" y="1072"/>
                  </a:lnTo>
                  <a:cubicBezTo>
                    <a:pt x="1" y="1702"/>
                    <a:pt x="505" y="2175"/>
                    <a:pt x="1103" y="2175"/>
                  </a:cubicBezTo>
                  <a:lnTo>
                    <a:pt x="1450" y="2175"/>
                  </a:lnTo>
                  <a:lnTo>
                    <a:pt x="1450" y="3529"/>
                  </a:lnTo>
                  <a:cubicBezTo>
                    <a:pt x="1450" y="3750"/>
                    <a:pt x="1544" y="4002"/>
                    <a:pt x="1702" y="4159"/>
                  </a:cubicBezTo>
                  <a:cubicBezTo>
                    <a:pt x="1859" y="3939"/>
                    <a:pt x="2048" y="3781"/>
                    <a:pt x="2237" y="3624"/>
                  </a:cubicBezTo>
                  <a:cubicBezTo>
                    <a:pt x="2206" y="3592"/>
                    <a:pt x="2206" y="3561"/>
                    <a:pt x="2206" y="3466"/>
                  </a:cubicBezTo>
                  <a:lnTo>
                    <a:pt x="2206" y="2836"/>
                  </a:lnTo>
                  <a:lnTo>
                    <a:pt x="2584" y="2836"/>
                  </a:lnTo>
                  <a:cubicBezTo>
                    <a:pt x="3151" y="2836"/>
                    <a:pt x="3624" y="2364"/>
                    <a:pt x="3624" y="1797"/>
                  </a:cubicBezTo>
                  <a:lnTo>
                    <a:pt x="3624" y="1072"/>
                  </a:lnTo>
                  <a:cubicBezTo>
                    <a:pt x="3624" y="883"/>
                    <a:pt x="3466" y="725"/>
                    <a:pt x="3277" y="725"/>
                  </a:cubicBezTo>
                  <a:cubicBezTo>
                    <a:pt x="3088" y="725"/>
                    <a:pt x="2930" y="883"/>
                    <a:pt x="2930" y="1072"/>
                  </a:cubicBezTo>
                  <a:lnTo>
                    <a:pt x="2930" y="1797"/>
                  </a:lnTo>
                  <a:cubicBezTo>
                    <a:pt x="2930" y="1986"/>
                    <a:pt x="2773" y="2143"/>
                    <a:pt x="2552" y="2143"/>
                  </a:cubicBezTo>
                  <a:lnTo>
                    <a:pt x="2206" y="2143"/>
                  </a:lnTo>
                  <a:lnTo>
                    <a:pt x="2206" y="1072"/>
                  </a:lnTo>
                  <a:cubicBezTo>
                    <a:pt x="2206" y="883"/>
                    <a:pt x="2048" y="725"/>
                    <a:pt x="1859" y="725"/>
                  </a:cubicBezTo>
                  <a:cubicBezTo>
                    <a:pt x="1670" y="725"/>
                    <a:pt x="1513" y="883"/>
                    <a:pt x="1513" y="1072"/>
                  </a:cubicBezTo>
                  <a:lnTo>
                    <a:pt x="1513" y="1418"/>
                  </a:lnTo>
                  <a:lnTo>
                    <a:pt x="1135" y="1418"/>
                  </a:lnTo>
                  <a:cubicBezTo>
                    <a:pt x="946" y="1418"/>
                    <a:pt x="788" y="1261"/>
                    <a:pt x="788" y="1072"/>
                  </a:cubicBezTo>
                  <a:lnTo>
                    <a:pt x="788" y="379"/>
                  </a:lnTo>
                  <a:cubicBezTo>
                    <a:pt x="788" y="158"/>
                    <a:pt x="631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74"/>
            <p:cNvSpPr/>
            <p:nvPr/>
          </p:nvSpPr>
          <p:spPr>
            <a:xfrm>
              <a:off x="-17752000" y="4281300"/>
              <a:ext cx="16550" cy="16375"/>
            </a:xfrm>
            <a:custGeom>
              <a:avLst/>
              <a:gdLst/>
              <a:ahLst/>
              <a:cxnLst/>
              <a:rect l="l" t="t" r="r" b="b"/>
              <a:pathLst>
                <a:path w="662" h="655" extrusionOk="0">
                  <a:moveTo>
                    <a:pt x="319" y="1"/>
                  </a:moveTo>
                  <a:cubicBezTo>
                    <a:pt x="173" y="1"/>
                    <a:pt x="32" y="72"/>
                    <a:pt x="0" y="213"/>
                  </a:cubicBezTo>
                  <a:lnTo>
                    <a:pt x="347" y="655"/>
                  </a:lnTo>
                  <a:lnTo>
                    <a:pt x="662" y="213"/>
                  </a:lnTo>
                  <a:cubicBezTo>
                    <a:pt x="615" y="72"/>
                    <a:pt x="465" y="1"/>
                    <a:pt x="3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74"/>
            <p:cNvSpPr/>
            <p:nvPr/>
          </p:nvSpPr>
          <p:spPr>
            <a:xfrm>
              <a:off x="-17825250" y="4173200"/>
              <a:ext cx="161475" cy="161500"/>
            </a:xfrm>
            <a:custGeom>
              <a:avLst/>
              <a:gdLst/>
              <a:ahLst/>
              <a:cxnLst/>
              <a:rect l="l" t="t" r="r" b="b"/>
              <a:pathLst>
                <a:path w="6459" h="6460" extrusionOk="0">
                  <a:moveTo>
                    <a:pt x="1828" y="2175"/>
                  </a:moveTo>
                  <a:cubicBezTo>
                    <a:pt x="2017" y="2175"/>
                    <a:pt x="2174" y="2332"/>
                    <a:pt x="2174" y="2521"/>
                  </a:cubicBezTo>
                  <a:cubicBezTo>
                    <a:pt x="2174" y="2742"/>
                    <a:pt x="2017" y="2899"/>
                    <a:pt x="1828" y="2899"/>
                  </a:cubicBezTo>
                  <a:cubicBezTo>
                    <a:pt x="1607" y="2899"/>
                    <a:pt x="1449" y="2742"/>
                    <a:pt x="1449" y="2521"/>
                  </a:cubicBezTo>
                  <a:cubicBezTo>
                    <a:pt x="1449" y="2332"/>
                    <a:pt x="1607" y="2175"/>
                    <a:pt x="1828" y="2175"/>
                  </a:cubicBezTo>
                  <a:close/>
                  <a:moveTo>
                    <a:pt x="4663" y="2175"/>
                  </a:moveTo>
                  <a:cubicBezTo>
                    <a:pt x="4852" y="2175"/>
                    <a:pt x="5010" y="2332"/>
                    <a:pt x="5010" y="2521"/>
                  </a:cubicBezTo>
                  <a:cubicBezTo>
                    <a:pt x="5041" y="2742"/>
                    <a:pt x="4852" y="2899"/>
                    <a:pt x="4663" y="2899"/>
                  </a:cubicBezTo>
                  <a:cubicBezTo>
                    <a:pt x="4442" y="2899"/>
                    <a:pt x="4285" y="2742"/>
                    <a:pt x="4285" y="2521"/>
                  </a:cubicBezTo>
                  <a:cubicBezTo>
                    <a:pt x="4285" y="2332"/>
                    <a:pt x="4442" y="2175"/>
                    <a:pt x="4663" y="2175"/>
                  </a:cubicBezTo>
                  <a:close/>
                  <a:moveTo>
                    <a:pt x="3245" y="1"/>
                  </a:moveTo>
                  <a:cubicBezTo>
                    <a:pt x="1260" y="1"/>
                    <a:pt x="0" y="1229"/>
                    <a:pt x="0" y="3246"/>
                  </a:cubicBezTo>
                  <a:cubicBezTo>
                    <a:pt x="0" y="4348"/>
                    <a:pt x="410" y="5546"/>
                    <a:pt x="1040" y="6459"/>
                  </a:cubicBezTo>
                  <a:lnTo>
                    <a:pt x="1229" y="5325"/>
                  </a:lnTo>
                  <a:cubicBezTo>
                    <a:pt x="1386" y="4348"/>
                    <a:pt x="2237" y="3624"/>
                    <a:pt x="3245" y="3624"/>
                  </a:cubicBezTo>
                  <a:cubicBezTo>
                    <a:pt x="4222" y="3624"/>
                    <a:pt x="5073" y="4348"/>
                    <a:pt x="5230" y="5325"/>
                  </a:cubicBezTo>
                  <a:lnTo>
                    <a:pt x="5451" y="6459"/>
                  </a:lnTo>
                  <a:cubicBezTo>
                    <a:pt x="6081" y="5546"/>
                    <a:pt x="6459" y="4348"/>
                    <a:pt x="6459" y="3246"/>
                  </a:cubicBezTo>
                  <a:cubicBezTo>
                    <a:pt x="6459" y="1229"/>
                    <a:pt x="5230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74"/>
            <p:cNvSpPr/>
            <p:nvPr/>
          </p:nvSpPr>
          <p:spPr>
            <a:xfrm>
              <a:off x="-17787450" y="4293725"/>
              <a:ext cx="84300" cy="94525"/>
            </a:xfrm>
            <a:custGeom>
              <a:avLst/>
              <a:gdLst/>
              <a:ahLst/>
              <a:cxnLst/>
              <a:rect l="l" t="t" r="r" b="b"/>
              <a:pathLst>
                <a:path w="3372" h="3781" extrusionOk="0">
                  <a:moveTo>
                    <a:pt x="662" y="0"/>
                  </a:moveTo>
                  <a:cubicBezTo>
                    <a:pt x="536" y="158"/>
                    <a:pt x="442" y="378"/>
                    <a:pt x="379" y="599"/>
                  </a:cubicBezTo>
                  <a:lnTo>
                    <a:pt x="32" y="2741"/>
                  </a:lnTo>
                  <a:cubicBezTo>
                    <a:pt x="0" y="2961"/>
                    <a:pt x="63" y="3182"/>
                    <a:pt x="221" y="3308"/>
                  </a:cubicBezTo>
                  <a:cubicBezTo>
                    <a:pt x="631" y="3623"/>
                    <a:pt x="1072" y="3781"/>
                    <a:pt x="1544" y="3781"/>
                  </a:cubicBezTo>
                  <a:lnTo>
                    <a:pt x="1859" y="3781"/>
                  </a:lnTo>
                  <a:cubicBezTo>
                    <a:pt x="2332" y="3781"/>
                    <a:pt x="2804" y="3623"/>
                    <a:pt x="3182" y="3308"/>
                  </a:cubicBezTo>
                  <a:cubicBezTo>
                    <a:pt x="3340" y="3182"/>
                    <a:pt x="3372" y="2993"/>
                    <a:pt x="3372" y="2772"/>
                  </a:cubicBezTo>
                  <a:lnTo>
                    <a:pt x="3025" y="630"/>
                  </a:lnTo>
                  <a:cubicBezTo>
                    <a:pt x="3025" y="347"/>
                    <a:pt x="2899" y="158"/>
                    <a:pt x="2773" y="0"/>
                  </a:cubicBezTo>
                  <a:cubicBezTo>
                    <a:pt x="2773" y="32"/>
                    <a:pt x="2741" y="32"/>
                    <a:pt x="2741" y="63"/>
                  </a:cubicBezTo>
                  <a:lnTo>
                    <a:pt x="2111" y="851"/>
                  </a:lnTo>
                  <a:lnTo>
                    <a:pt x="2111" y="1134"/>
                  </a:lnTo>
                  <a:lnTo>
                    <a:pt x="2710" y="1733"/>
                  </a:lnTo>
                  <a:cubicBezTo>
                    <a:pt x="2867" y="1890"/>
                    <a:pt x="2867" y="2079"/>
                    <a:pt x="2710" y="2237"/>
                  </a:cubicBezTo>
                  <a:cubicBezTo>
                    <a:pt x="2631" y="2316"/>
                    <a:pt x="2545" y="2355"/>
                    <a:pt x="2458" y="2355"/>
                  </a:cubicBezTo>
                  <a:cubicBezTo>
                    <a:pt x="2371" y="2355"/>
                    <a:pt x="2285" y="2316"/>
                    <a:pt x="2206" y="2237"/>
                  </a:cubicBezTo>
                  <a:lnTo>
                    <a:pt x="1733" y="1764"/>
                  </a:lnTo>
                  <a:lnTo>
                    <a:pt x="1261" y="2237"/>
                  </a:lnTo>
                  <a:cubicBezTo>
                    <a:pt x="1182" y="2316"/>
                    <a:pt x="1087" y="2355"/>
                    <a:pt x="997" y="2355"/>
                  </a:cubicBezTo>
                  <a:cubicBezTo>
                    <a:pt x="906" y="2355"/>
                    <a:pt x="820" y="2316"/>
                    <a:pt x="757" y="2237"/>
                  </a:cubicBezTo>
                  <a:cubicBezTo>
                    <a:pt x="568" y="2079"/>
                    <a:pt x="568" y="1890"/>
                    <a:pt x="757" y="1733"/>
                  </a:cubicBezTo>
                  <a:lnTo>
                    <a:pt x="1324" y="1134"/>
                  </a:lnTo>
                  <a:lnTo>
                    <a:pt x="1324" y="851"/>
                  </a:lnTo>
                  <a:lnTo>
                    <a:pt x="694" y="63"/>
                  </a:lnTo>
                  <a:cubicBezTo>
                    <a:pt x="694" y="32"/>
                    <a:pt x="662" y="32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74"/>
            <p:cNvSpPr/>
            <p:nvPr/>
          </p:nvSpPr>
          <p:spPr>
            <a:xfrm>
              <a:off x="-17878025" y="4191325"/>
              <a:ext cx="49650" cy="52000"/>
            </a:xfrm>
            <a:custGeom>
              <a:avLst/>
              <a:gdLst/>
              <a:ahLst/>
              <a:cxnLst/>
              <a:rect l="l" t="t" r="r" b="b"/>
              <a:pathLst>
                <a:path w="1986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1229"/>
                    <a:pt x="631" y="1954"/>
                    <a:pt x="1450" y="2080"/>
                  </a:cubicBezTo>
                  <a:cubicBezTo>
                    <a:pt x="1481" y="1355"/>
                    <a:pt x="1670" y="788"/>
                    <a:pt x="1985" y="252"/>
                  </a:cubicBezTo>
                  <a:cubicBezTo>
                    <a:pt x="1733" y="9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5" name="Google Shape;8025;p74"/>
          <p:cNvGrpSpPr/>
          <p:nvPr/>
        </p:nvGrpSpPr>
        <p:grpSpPr>
          <a:xfrm>
            <a:off x="2919632" y="3355015"/>
            <a:ext cx="450507" cy="423722"/>
            <a:chOff x="-16044450" y="3317850"/>
            <a:chExt cx="304850" cy="286725"/>
          </a:xfrm>
        </p:grpSpPr>
        <p:sp>
          <p:nvSpPr>
            <p:cNvPr id="8026" name="Google Shape;8026;p74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74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74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74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0" name="Google Shape;8030;p74"/>
          <p:cNvSpPr/>
          <p:nvPr/>
        </p:nvSpPr>
        <p:spPr>
          <a:xfrm>
            <a:off x="5164353" y="3341975"/>
            <a:ext cx="448180" cy="450507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5798" y="1639"/>
                </a:moveTo>
                <a:lnTo>
                  <a:pt x="5798" y="2395"/>
                </a:lnTo>
                <a:lnTo>
                  <a:pt x="3782" y="3214"/>
                </a:lnTo>
                <a:lnTo>
                  <a:pt x="3214" y="2679"/>
                </a:lnTo>
                <a:lnTo>
                  <a:pt x="5798" y="1639"/>
                </a:lnTo>
                <a:close/>
                <a:moveTo>
                  <a:pt x="6491" y="1639"/>
                </a:moveTo>
                <a:lnTo>
                  <a:pt x="9043" y="2679"/>
                </a:lnTo>
                <a:lnTo>
                  <a:pt x="8507" y="3214"/>
                </a:lnTo>
                <a:lnTo>
                  <a:pt x="6491" y="2395"/>
                </a:lnTo>
                <a:lnTo>
                  <a:pt x="6491" y="1639"/>
                </a:lnTo>
                <a:close/>
                <a:moveTo>
                  <a:pt x="5798" y="3151"/>
                </a:moveTo>
                <a:lnTo>
                  <a:pt x="5798" y="3939"/>
                </a:lnTo>
                <a:lnTo>
                  <a:pt x="4853" y="4285"/>
                </a:lnTo>
                <a:lnTo>
                  <a:pt x="4286" y="3718"/>
                </a:lnTo>
                <a:lnTo>
                  <a:pt x="5798" y="3151"/>
                </a:lnTo>
                <a:close/>
                <a:moveTo>
                  <a:pt x="6491" y="3183"/>
                </a:moveTo>
                <a:lnTo>
                  <a:pt x="8003" y="3781"/>
                </a:lnTo>
                <a:lnTo>
                  <a:pt x="7436" y="4317"/>
                </a:lnTo>
                <a:lnTo>
                  <a:pt x="6491" y="3970"/>
                </a:lnTo>
                <a:lnTo>
                  <a:pt x="6491" y="3183"/>
                </a:lnTo>
                <a:close/>
                <a:moveTo>
                  <a:pt x="5798" y="4695"/>
                </a:moveTo>
                <a:lnTo>
                  <a:pt x="5798" y="5231"/>
                </a:lnTo>
                <a:lnTo>
                  <a:pt x="5388" y="4853"/>
                </a:lnTo>
                <a:lnTo>
                  <a:pt x="5798" y="4695"/>
                </a:lnTo>
                <a:close/>
                <a:moveTo>
                  <a:pt x="6491" y="4727"/>
                </a:moveTo>
                <a:lnTo>
                  <a:pt x="6901" y="4884"/>
                </a:lnTo>
                <a:lnTo>
                  <a:pt x="6491" y="5262"/>
                </a:lnTo>
                <a:lnTo>
                  <a:pt x="6491" y="4727"/>
                </a:lnTo>
                <a:close/>
                <a:moveTo>
                  <a:pt x="2679" y="3183"/>
                </a:moveTo>
                <a:lnTo>
                  <a:pt x="3214" y="3718"/>
                </a:lnTo>
                <a:lnTo>
                  <a:pt x="2395" y="5735"/>
                </a:lnTo>
                <a:lnTo>
                  <a:pt x="1608" y="5735"/>
                </a:lnTo>
                <a:lnTo>
                  <a:pt x="2679" y="3183"/>
                </a:lnTo>
                <a:close/>
                <a:moveTo>
                  <a:pt x="3782" y="4254"/>
                </a:moveTo>
                <a:lnTo>
                  <a:pt x="4317" y="4790"/>
                </a:lnTo>
                <a:lnTo>
                  <a:pt x="3971" y="5735"/>
                </a:lnTo>
                <a:lnTo>
                  <a:pt x="3183" y="5735"/>
                </a:lnTo>
                <a:lnTo>
                  <a:pt x="3782" y="4254"/>
                </a:lnTo>
                <a:close/>
                <a:moveTo>
                  <a:pt x="4884" y="5357"/>
                </a:moveTo>
                <a:lnTo>
                  <a:pt x="5262" y="5735"/>
                </a:lnTo>
                <a:lnTo>
                  <a:pt x="4727" y="5735"/>
                </a:lnTo>
                <a:lnTo>
                  <a:pt x="4884" y="5357"/>
                </a:lnTo>
                <a:close/>
                <a:moveTo>
                  <a:pt x="7405" y="5357"/>
                </a:moveTo>
                <a:lnTo>
                  <a:pt x="7562" y="5735"/>
                </a:lnTo>
                <a:lnTo>
                  <a:pt x="6995" y="5735"/>
                </a:lnTo>
                <a:lnTo>
                  <a:pt x="7405" y="5357"/>
                </a:lnTo>
                <a:close/>
                <a:moveTo>
                  <a:pt x="8507" y="4254"/>
                </a:moveTo>
                <a:lnTo>
                  <a:pt x="9106" y="5735"/>
                </a:lnTo>
                <a:lnTo>
                  <a:pt x="8318" y="5735"/>
                </a:lnTo>
                <a:lnTo>
                  <a:pt x="7940" y="4790"/>
                </a:lnTo>
                <a:lnTo>
                  <a:pt x="8507" y="4254"/>
                </a:lnTo>
                <a:close/>
                <a:moveTo>
                  <a:pt x="9578" y="3183"/>
                </a:moveTo>
                <a:lnTo>
                  <a:pt x="10587" y="5735"/>
                </a:lnTo>
                <a:lnTo>
                  <a:pt x="9831" y="5735"/>
                </a:lnTo>
                <a:lnTo>
                  <a:pt x="9011" y="3718"/>
                </a:lnTo>
                <a:lnTo>
                  <a:pt x="9578" y="3183"/>
                </a:lnTo>
                <a:close/>
                <a:moveTo>
                  <a:pt x="5262" y="6459"/>
                </a:moveTo>
                <a:lnTo>
                  <a:pt x="4884" y="6837"/>
                </a:lnTo>
                <a:lnTo>
                  <a:pt x="4727" y="6459"/>
                </a:lnTo>
                <a:close/>
                <a:moveTo>
                  <a:pt x="7531" y="6459"/>
                </a:moveTo>
                <a:lnTo>
                  <a:pt x="7373" y="6837"/>
                </a:lnTo>
                <a:lnTo>
                  <a:pt x="6964" y="6459"/>
                </a:lnTo>
                <a:close/>
                <a:moveTo>
                  <a:pt x="5798" y="6932"/>
                </a:moveTo>
                <a:lnTo>
                  <a:pt x="5798" y="7467"/>
                </a:lnTo>
                <a:lnTo>
                  <a:pt x="5388" y="7310"/>
                </a:lnTo>
                <a:lnTo>
                  <a:pt x="5798" y="6932"/>
                </a:lnTo>
                <a:close/>
                <a:moveTo>
                  <a:pt x="6491" y="6963"/>
                </a:moveTo>
                <a:lnTo>
                  <a:pt x="6901" y="7373"/>
                </a:lnTo>
                <a:lnTo>
                  <a:pt x="6491" y="7530"/>
                </a:lnTo>
                <a:lnTo>
                  <a:pt x="6491" y="6963"/>
                </a:lnTo>
                <a:close/>
                <a:moveTo>
                  <a:pt x="3971" y="6459"/>
                </a:moveTo>
                <a:lnTo>
                  <a:pt x="4317" y="7404"/>
                </a:lnTo>
                <a:lnTo>
                  <a:pt x="3782" y="7940"/>
                </a:lnTo>
                <a:lnTo>
                  <a:pt x="3183" y="6459"/>
                </a:lnTo>
                <a:close/>
                <a:moveTo>
                  <a:pt x="9043" y="6459"/>
                </a:moveTo>
                <a:lnTo>
                  <a:pt x="8476" y="7940"/>
                </a:lnTo>
                <a:lnTo>
                  <a:pt x="7909" y="7404"/>
                </a:lnTo>
                <a:lnTo>
                  <a:pt x="8255" y="6459"/>
                </a:lnTo>
                <a:close/>
                <a:moveTo>
                  <a:pt x="2427" y="6459"/>
                </a:moveTo>
                <a:lnTo>
                  <a:pt x="3277" y="8476"/>
                </a:lnTo>
                <a:lnTo>
                  <a:pt x="2710" y="9011"/>
                </a:lnTo>
                <a:lnTo>
                  <a:pt x="1639" y="6459"/>
                </a:lnTo>
                <a:close/>
                <a:moveTo>
                  <a:pt x="4853" y="7877"/>
                </a:moveTo>
                <a:lnTo>
                  <a:pt x="5798" y="8224"/>
                </a:lnTo>
                <a:lnTo>
                  <a:pt x="5798" y="9011"/>
                </a:lnTo>
                <a:lnTo>
                  <a:pt x="4286" y="8413"/>
                </a:lnTo>
                <a:lnTo>
                  <a:pt x="4853" y="7877"/>
                </a:lnTo>
                <a:close/>
                <a:moveTo>
                  <a:pt x="7436" y="7908"/>
                </a:moveTo>
                <a:lnTo>
                  <a:pt x="8003" y="8444"/>
                </a:lnTo>
                <a:lnTo>
                  <a:pt x="6491" y="9043"/>
                </a:lnTo>
                <a:lnTo>
                  <a:pt x="6491" y="8255"/>
                </a:lnTo>
                <a:lnTo>
                  <a:pt x="7436" y="7908"/>
                </a:lnTo>
                <a:close/>
                <a:moveTo>
                  <a:pt x="10618" y="6491"/>
                </a:moveTo>
                <a:lnTo>
                  <a:pt x="9578" y="9043"/>
                </a:lnTo>
                <a:lnTo>
                  <a:pt x="9011" y="8507"/>
                </a:lnTo>
                <a:lnTo>
                  <a:pt x="9831" y="6491"/>
                </a:lnTo>
                <a:close/>
                <a:moveTo>
                  <a:pt x="3782" y="8980"/>
                </a:moveTo>
                <a:lnTo>
                  <a:pt x="5798" y="9799"/>
                </a:lnTo>
                <a:lnTo>
                  <a:pt x="5798" y="10555"/>
                </a:lnTo>
                <a:lnTo>
                  <a:pt x="3214" y="9515"/>
                </a:lnTo>
                <a:lnTo>
                  <a:pt x="3782" y="8980"/>
                </a:lnTo>
                <a:close/>
                <a:moveTo>
                  <a:pt x="8507" y="8917"/>
                </a:moveTo>
                <a:lnTo>
                  <a:pt x="9043" y="9484"/>
                </a:lnTo>
                <a:lnTo>
                  <a:pt x="6491" y="10555"/>
                </a:lnTo>
                <a:lnTo>
                  <a:pt x="6491" y="9767"/>
                </a:lnTo>
                <a:lnTo>
                  <a:pt x="8507" y="8917"/>
                </a:lnTo>
                <a:close/>
                <a:moveTo>
                  <a:pt x="6113" y="1"/>
                </a:moveTo>
                <a:cubicBezTo>
                  <a:pt x="5892" y="1"/>
                  <a:pt x="5735" y="158"/>
                  <a:pt x="5735" y="347"/>
                </a:cubicBezTo>
                <a:lnTo>
                  <a:pt x="5735" y="851"/>
                </a:lnTo>
                <a:lnTo>
                  <a:pt x="2647" y="2112"/>
                </a:lnTo>
                <a:lnTo>
                  <a:pt x="2332" y="1797"/>
                </a:lnTo>
                <a:cubicBezTo>
                  <a:pt x="2254" y="1718"/>
                  <a:pt x="2159" y="1678"/>
                  <a:pt x="2065" y="1678"/>
                </a:cubicBezTo>
                <a:cubicBezTo>
                  <a:pt x="1970" y="1678"/>
                  <a:pt x="1875" y="1718"/>
                  <a:pt x="1797" y="1797"/>
                </a:cubicBezTo>
                <a:cubicBezTo>
                  <a:pt x="1639" y="1954"/>
                  <a:pt x="1639" y="2143"/>
                  <a:pt x="1797" y="2332"/>
                </a:cubicBezTo>
                <a:lnTo>
                  <a:pt x="2112" y="2647"/>
                </a:lnTo>
                <a:lnTo>
                  <a:pt x="852" y="5735"/>
                </a:lnTo>
                <a:lnTo>
                  <a:pt x="348" y="5735"/>
                </a:lnTo>
                <a:cubicBezTo>
                  <a:pt x="158" y="5735"/>
                  <a:pt x="1" y="5892"/>
                  <a:pt x="1" y="6081"/>
                </a:cubicBezTo>
                <a:cubicBezTo>
                  <a:pt x="1" y="6302"/>
                  <a:pt x="158" y="6459"/>
                  <a:pt x="348" y="6459"/>
                </a:cubicBezTo>
                <a:lnTo>
                  <a:pt x="852" y="6459"/>
                </a:lnTo>
                <a:lnTo>
                  <a:pt x="2112" y="9547"/>
                </a:lnTo>
                <a:lnTo>
                  <a:pt x="1797" y="9862"/>
                </a:lnTo>
                <a:cubicBezTo>
                  <a:pt x="1639" y="10019"/>
                  <a:pt x="1639" y="10240"/>
                  <a:pt x="1797" y="10397"/>
                </a:cubicBezTo>
                <a:cubicBezTo>
                  <a:pt x="1891" y="10460"/>
                  <a:pt x="1954" y="10492"/>
                  <a:pt x="2049" y="10492"/>
                </a:cubicBezTo>
                <a:cubicBezTo>
                  <a:pt x="2112" y="10492"/>
                  <a:pt x="2238" y="10460"/>
                  <a:pt x="2269" y="10397"/>
                </a:cubicBezTo>
                <a:lnTo>
                  <a:pt x="2584" y="10082"/>
                </a:lnTo>
                <a:lnTo>
                  <a:pt x="5703" y="11343"/>
                </a:lnTo>
                <a:lnTo>
                  <a:pt x="5703" y="11847"/>
                </a:lnTo>
                <a:cubicBezTo>
                  <a:pt x="5703" y="12036"/>
                  <a:pt x="5861" y="12193"/>
                  <a:pt x="6050" y="12193"/>
                </a:cubicBezTo>
                <a:cubicBezTo>
                  <a:pt x="6270" y="12193"/>
                  <a:pt x="6428" y="12036"/>
                  <a:pt x="6428" y="11847"/>
                </a:cubicBezTo>
                <a:lnTo>
                  <a:pt x="6428" y="11343"/>
                </a:lnTo>
                <a:lnTo>
                  <a:pt x="9515" y="10082"/>
                </a:lnTo>
                <a:lnTo>
                  <a:pt x="9831" y="10397"/>
                </a:lnTo>
                <a:cubicBezTo>
                  <a:pt x="9925" y="10460"/>
                  <a:pt x="9988" y="10492"/>
                  <a:pt x="10083" y="10492"/>
                </a:cubicBezTo>
                <a:cubicBezTo>
                  <a:pt x="10146" y="10492"/>
                  <a:pt x="10272" y="10460"/>
                  <a:pt x="10303" y="10397"/>
                </a:cubicBezTo>
                <a:cubicBezTo>
                  <a:pt x="10461" y="10240"/>
                  <a:pt x="10461" y="10019"/>
                  <a:pt x="10303" y="9862"/>
                </a:cubicBezTo>
                <a:lnTo>
                  <a:pt x="9988" y="9547"/>
                </a:lnTo>
                <a:lnTo>
                  <a:pt x="11248" y="6459"/>
                </a:lnTo>
                <a:lnTo>
                  <a:pt x="11784" y="6459"/>
                </a:lnTo>
                <a:cubicBezTo>
                  <a:pt x="11973" y="6459"/>
                  <a:pt x="12130" y="6302"/>
                  <a:pt x="12130" y="6081"/>
                </a:cubicBezTo>
                <a:cubicBezTo>
                  <a:pt x="12130" y="5892"/>
                  <a:pt x="12036" y="5735"/>
                  <a:pt x="11847" y="5735"/>
                </a:cubicBezTo>
                <a:lnTo>
                  <a:pt x="11343" y="5735"/>
                </a:lnTo>
                <a:lnTo>
                  <a:pt x="10083" y="2647"/>
                </a:lnTo>
                <a:lnTo>
                  <a:pt x="10398" y="2332"/>
                </a:lnTo>
                <a:cubicBezTo>
                  <a:pt x="10555" y="2175"/>
                  <a:pt x="10555" y="1954"/>
                  <a:pt x="10398" y="1797"/>
                </a:cubicBezTo>
                <a:cubicBezTo>
                  <a:pt x="10319" y="1718"/>
                  <a:pt x="10232" y="1678"/>
                  <a:pt x="10146" y="1678"/>
                </a:cubicBezTo>
                <a:cubicBezTo>
                  <a:pt x="10059" y="1678"/>
                  <a:pt x="9972" y="1718"/>
                  <a:pt x="9894" y="1797"/>
                </a:cubicBezTo>
                <a:lnTo>
                  <a:pt x="9578" y="2112"/>
                </a:lnTo>
                <a:lnTo>
                  <a:pt x="6459" y="851"/>
                </a:lnTo>
                <a:lnTo>
                  <a:pt x="6459" y="347"/>
                </a:lnTo>
                <a:cubicBezTo>
                  <a:pt x="6459" y="158"/>
                  <a:pt x="6302" y="1"/>
                  <a:pt x="611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31" name="Google Shape;8031;p74"/>
          <p:cNvGrpSpPr/>
          <p:nvPr/>
        </p:nvGrpSpPr>
        <p:grpSpPr>
          <a:xfrm>
            <a:off x="8042149" y="2243724"/>
            <a:ext cx="373662" cy="449030"/>
            <a:chOff x="-16018450" y="4058400"/>
            <a:chExt cx="252850" cy="303850"/>
          </a:xfrm>
        </p:grpSpPr>
        <p:sp>
          <p:nvSpPr>
            <p:cNvPr id="8032" name="Google Shape;8032;p74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74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74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74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6" name="Google Shape;8036;p74"/>
          <p:cNvSpPr/>
          <p:nvPr/>
        </p:nvSpPr>
        <p:spPr>
          <a:xfrm>
            <a:off x="6274865" y="3343157"/>
            <a:ext cx="449288" cy="448143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1" name="Google Shape;8041;p75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SEO &amp; Marketing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42" name="Google Shape;8042;p75"/>
          <p:cNvGrpSpPr/>
          <p:nvPr/>
        </p:nvGrpSpPr>
        <p:grpSpPr>
          <a:xfrm>
            <a:off x="845901" y="1689241"/>
            <a:ext cx="442337" cy="419623"/>
            <a:chOff x="-6696925" y="3272575"/>
            <a:chExt cx="307200" cy="291425"/>
          </a:xfrm>
        </p:grpSpPr>
        <p:sp>
          <p:nvSpPr>
            <p:cNvPr id="8043" name="Google Shape;8043;p75"/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75"/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5" name="Google Shape;8045;p75"/>
          <p:cNvGrpSpPr/>
          <p:nvPr/>
        </p:nvGrpSpPr>
        <p:grpSpPr>
          <a:xfrm>
            <a:off x="845884" y="2204636"/>
            <a:ext cx="442373" cy="420775"/>
            <a:chOff x="-6690625" y="3631325"/>
            <a:chExt cx="307225" cy="292225"/>
          </a:xfrm>
        </p:grpSpPr>
        <p:sp>
          <p:nvSpPr>
            <p:cNvPr id="8046" name="Google Shape;8046;p75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75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75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75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75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1" name="Google Shape;8051;p75"/>
          <p:cNvGrpSpPr/>
          <p:nvPr/>
        </p:nvGrpSpPr>
        <p:grpSpPr>
          <a:xfrm>
            <a:off x="868005" y="2756972"/>
            <a:ext cx="421927" cy="419371"/>
            <a:chOff x="-6689825" y="3992050"/>
            <a:chExt cx="293025" cy="291250"/>
          </a:xfrm>
        </p:grpSpPr>
        <p:sp>
          <p:nvSpPr>
            <p:cNvPr id="8052" name="Google Shape;8052;p75"/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75"/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75"/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75"/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75"/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75"/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75"/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75"/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75"/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75"/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75"/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75"/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4" name="Google Shape;8064;p75"/>
          <p:cNvSpPr/>
          <p:nvPr/>
        </p:nvSpPr>
        <p:spPr>
          <a:xfrm>
            <a:off x="3545854" y="1689199"/>
            <a:ext cx="434634" cy="419227"/>
          </a:xfrm>
          <a:custGeom>
            <a:avLst/>
            <a:gdLst/>
            <a:ahLst/>
            <a:cxnLst/>
            <a:rect l="l" t="t" r="r" b="b"/>
            <a:pathLst>
              <a:path w="12074" h="11646" extrusionOk="0">
                <a:moveTo>
                  <a:pt x="10001" y="2714"/>
                </a:moveTo>
                <a:cubicBezTo>
                  <a:pt x="10213" y="2714"/>
                  <a:pt x="10440" y="2904"/>
                  <a:pt x="10341" y="3182"/>
                </a:cubicBezTo>
                <a:lnTo>
                  <a:pt x="9332" y="5923"/>
                </a:lnTo>
                <a:cubicBezTo>
                  <a:pt x="9269" y="6065"/>
                  <a:pt x="9143" y="6136"/>
                  <a:pt x="9017" y="6136"/>
                </a:cubicBezTo>
                <a:cubicBezTo>
                  <a:pt x="8891" y="6136"/>
                  <a:pt x="8765" y="6065"/>
                  <a:pt x="8702" y="5923"/>
                </a:cubicBezTo>
                <a:lnTo>
                  <a:pt x="7978" y="4033"/>
                </a:lnTo>
                <a:lnTo>
                  <a:pt x="7285" y="5923"/>
                </a:lnTo>
                <a:cubicBezTo>
                  <a:pt x="7222" y="6065"/>
                  <a:pt x="7080" y="6136"/>
                  <a:pt x="6946" y="6136"/>
                </a:cubicBezTo>
                <a:cubicBezTo>
                  <a:pt x="6812" y="6136"/>
                  <a:pt x="6686" y="6065"/>
                  <a:pt x="6655" y="5923"/>
                </a:cubicBezTo>
                <a:lnTo>
                  <a:pt x="5615" y="3182"/>
                </a:lnTo>
                <a:cubicBezTo>
                  <a:pt x="5516" y="2904"/>
                  <a:pt x="5729" y="2714"/>
                  <a:pt x="5941" y="2714"/>
                </a:cubicBezTo>
                <a:cubicBezTo>
                  <a:pt x="6064" y="2714"/>
                  <a:pt x="6187" y="2779"/>
                  <a:pt x="6245" y="2930"/>
                </a:cubicBezTo>
                <a:lnTo>
                  <a:pt x="6970" y="4820"/>
                </a:lnTo>
                <a:lnTo>
                  <a:pt x="7663" y="2930"/>
                </a:lnTo>
                <a:cubicBezTo>
                  <a:pt x="7726" y="2804"/>
                  <a:pt x="7867" y="2741"/>
                  <a:pt x="8001" y="2741"/>
                </a:cubicBezTo>
                <a:cubicBezTo>
                  <a:pt x="8135" y="2741"/>
                  <a:pt x="8261" y="2804"/>
                  <a:pt x="8293" y="2930"/>
                </a:cubicBezTo>
                <a:lnTo>
                  <a:pt x="9017" y="4820"/>
                </a:lnTo>
                <a:lnTo>
                  <a:pt x="9711" y="2930"/>
                </a:lnTo>
                <a:cubicBezTo>
                  <a:pt x="9757" y="2779"/>
                  <a:pt x="9877" y="2714"/>
                  <a:pt x="10001" y="2714"/>
                </a:cubicBezTo>
                <a:close/>
                <a:moveTo>
                  <a:pt x="7946" y="0"/>
                </a:moveTo>
                <a:cubicBezTo>
                  <a:pt x="5678" y="0"/>
                  <a:pt x="3851" y="1827"/>
                  <a:pt x="3851" y="4096"/>
                </a:cubicBezTo>
                <a:cubicBezTo>
                  <a:pt x="3851" y="5104"/>
                  <a:pt x="4197" y="6018"/>
                  <a:pt x="4827" y="6711"/>
                </a:cubicBezTo>
                <a:lnTo>
                  <a:pt x="4134" y="7435"/>
                </a:lnTo>
                <a:cubicBezTo>
                  <a:pt x="3981" y="7364"/>
                  <a:pt x="3827" y="7329"/>
                  <a:pt x="3678" y="7329"/>
                </a:cubicBezTo>
                <a:cubicBezTo>
                  <a:pt x="3431" y="7329"/>
                  <a:pt x="3197" y="7427"/>
                  <a:pt x="3000" y="7624"/>
                </a:cubicBezTo>
                <a:lnTo>
                  <a:pt x="732" y="9861"/>
                </a:lnTo>
                <a:cubicBezTo>
                  <a:pt x="0" y="10593"/>
                  <a:pt x="722" y="11645"/>
                  <a:pt x="1524" y="11645"/>
                </a:cubicBezTo>
                <a:cubicBezTo>
                  <a:pt x="1758" y="11645"/>
                  <a:pt x="1999" y="11555"/>
                  <a:pt x="2212" y="11342"/>
                </a:cubicBezTo>
                <a:lnTo>
                  <a:pt x="4449" y="9074"/>
                </a:lnTo>
                <a:cubicBezTo>
                  <a:pt x="4764" y="8759"/>
                  <a:pt x="4796" y="8286"/>
                  <a:pt x="4638" y="7939"/>
                </a:cubicBezTo>
                <a:lnTo>
                  <a:pt x="5363" y="7246"/>
                </a:lnTo>
                <a:cubicBezTo>
                  <a:pt x="6056" y="7813"/>
                  <a:pt x="7001" y="8223"/>
                  <a:pt x="7978" y="8223"/>
                </a:cubicBezTo>
                <a:cubicBezTo>
                  <a:pt x="10278" y="8223"/>
                  <a:pt x="12073" y="6364"/>
                  <a:pt x="12073" y="4127"/>
                </a:cubicBezTo>
                <a:cubicBezTo>
                  <a:pt x="12073" y="1796"/>
                  <a:pt x="10246" y="0"/>
                  <a:pt x="794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5" name="Google Shape;8065;p75"/>
          <p:cNvGrpSpPr/>
          <p:nvPr/>
        </p:nvGrpSpPr>
        <p:grpSpPr>
          <a:xfrm>
            <a:off x="3551317" y="2205192"/>
            <a:ext cx="423043" cy="419659"/>
            <a:chOff x="-4837325" y="3612425"/>
            <a:chExt cx="293800" cy="291450"/>
          </a:xfrm>
        </p:grpSpPr>
        <p:sp>
          <p:nvSpPr>
            <p:cNvPr id="8066" name="Google Shape;8066;p75"/>
            <p:cNvSpPr/>
            <p:nvPr/>
          </p:nvSpPr>
          <p:spPr>
            <a:xfrm>
              <a:off x="-4836550" y="3612425"/>
              <a:ext cx="293025" cy="170925"/>
            </a:xfrm>
            <a:custGeom>
              <a:avLst/>
              <a:gdLst/>
              <a:ahLst/>
              <a:cxnLst/>
              <a:rect l="l" t="t" r="r" b="b"/>
              <a:pathLst>
                <a:path w="11721" h="6837" extrusionOk="0">
                  <a:moveTo>
                    <a:pt x="6837" y="2017"/>
                  </a:moveTo>
                  <a:lnTo>
                    <a:pt x="6837" y="2741"/>
                  </a:lnTo>
                  <a:lnTo>
                    <a:pt x="4789" y="2741"/>
                  </a:lnTo>
                  <a:lnTo>
                    <a:pt x="4789" y="2017"/>
                  </a:lnTo>
                  <a:close/>
                  <a:moveTo>
                    <a:pt x="4411" y="0"/>
                  </a:moveTo>
                  <a:cubicBezTo>
                    <a:pt x="3466" y="0"/>
                    <a:pt x="2741" y="725"/>
                    <a:pt x="2741" y="1702"/>
                  </a:cubicBezTo>
                  <a:lnTo>
                    <a:pt x="2741" y="2741"/>
                  </a:lnTo>
                  <a:lnTo>
                    <a:pt x="1166" y="2741"/>
                  </a:lnTo>
                  <a:cubicBezTo>
                    <a:pt x="536" y="2741"/>
                    <a:pt x="1" y="3277"/>
                    <a:pt x="1" y="3875"/>
                  </a:cubicBezTo>
                  <a:lnTo>
                    <a:pt x="1" y="4254"/>
                  </a:lnTo>
                  <a:cubicBezTo>
                    <a:pt x="1513" y="5860"/>
                    <a:pt x="3592" y="6837"/>
                    <a:pt x="5829" y="6837"/>
                  </a:cubicBezTo>
                  <a:cubicBezTo>
                    <a:pt x="8097" y="6837"/>
                    <a:pt x="10208" y="5892"/>
                    <a:pt x="11720" y="4254"/>
                  </a:cubicBezTo>
                  <a:lnTo>
                    <a:pt x="11720" y="3718"/>
                  </a:lnTo>
                  <a:cubicBezTo>
                    <a:pt x="11657" y="3214"/>
                    <a:pt x="11185" y="2741"/>
                    <a:pt x="10649" y="2741"/>
                  </a:cubicBezTo>
                  <a:lnTo>
                    <a:pt x="8885" y="2741"/>
                  </a:lnTo>
                  <a:lnTo>
                    <a:pt x="8885" y="1702"/>
                  </a:lnTo>
                  <a:cubicBezTo>
                    <a:pt x="8885" y="756"/>
                    <a:pt x="8129" y="0"/>
                    <a:pt x="71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75"/>
            <p:cNvSpPr/>
            <p:nvPr/>
          </p:nvSpPr>
          <p:spPr>
            <a:xfrm>
              <a:off x="-4837325" y="3743950"/>
              <a:ext cx="291425" cy="159925"/>
            </a:xfrm>
            <a:custGeom>
              <a:avLst/>
              <a:gdLst/>
              <a:ahLst/>
              <a:cxnLst/>
              <a:rect l="l" t="t" r="r" b="b"/>
              <a:pathLst>
                <a:path w="11657" h="6397" extrusionOk="0">
                  <a:moveTo>
                    <a:pt x="11657" y="1"/>
                  </a:moveTo>
                  <a:cubicBezTo>
                    <a:pt x="10523" y="1072"/>
                    <a:pt x="9073" y="1828"/>
                    <a:pt x="7530" y="2143"/>
                  </a:cubicBezTo>
                  <a:lnTo>
                    <a:pt x="7530" y="2647"/>
                  </a:lnTo>
                  <a:cubicBezTo>
                    <a:pt x="7530" y="3214"/>
                    <a:pt x="7057" y="3687"/>
                    <a:pt x="6490" y="3687"/>
                  </a:cubicBezTo>
                  <a:lnTo>
                    <a:pt x="5135" y="3687"/>
                  </a:lnTo>
                  <a:cubicBezTo>
                    <a:pt x="4568" y="3687"/>
                    <a:pt x="4096" y="3214"/>
                    <a:pt x="4096" y="2647"/>
                  </a:cubicBezTo>
                  <a:lnTo>
                    <a:pt x="4096" y="2143"/>
                  </a:lnTo>
                  <a:cubicBezTo>
                    <a:pt x="2552" y="1828"/>
                    <a:pt x="1134" y="1103"/>
                    <a:pt x="0" y="64"/>
                  </a:cubicBezTo>
                  <a:lnTo>
                    <a:pt x="0" y="4695"/>
                  </a:lnTo>
                  <a:cubicBezTo>
                    <a:pt x="0" y="5640"/>
                    <a:pt x="756" y="6396"/>
                    <a:pt x="1701" y="6396"/>
                  </a:cubicBezTo>
                  <a:lnTo>
                    <a:pt x="9956" y="6396"/>
                  </a:lnTo>
                  <a:cubicBezTo>
                    <a:pt x="10901" y="6396"/>
                    <a:pt x="11657" y="5640"/>
                    <a:pt x="11657" y="4695"/>
                  </a:cubicBezTo>
                  <a:lnTo>
                    <a:pt x="116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75"/>
            <p:cNvSpPr/>
            <p:nvPr/>
          </p:nvSpPr>
          <p:spPr>
            <a:xfrm>
              <a:off x="-4716825" y="3799075"/>
              <a:ext cx="51225" cy="18950"/>
            </a:xfrm>
            <a:custGeom>
              <a:avLst/>
              <a:gdLst/>
              <a:ahLst/>
              <a:cxnLst/>
              <a:rect l="l" t="t" r="r" b="b"/>
              <a:pathLst>
                <a:path w="2049" h="758" extrusionOk="0">
                  <a:moveTo>
                    <a:pt x="0" y="1"/>
                  </a:moveTo>
                  <a:lnTo>
                    <a:pt x="0" y="411"/>
                  </a:lnTo>
                  <a:cubicBezTo>
                    <a:pt x="0" y="600"/>
                    <a:pt x="158" y="757"/>
                    <a:pt x="347" y="757"/>
                  </a:cubicBezTo>
                  <a:lnTo>
                    <a:pt x="1670" y="757"/>
                  </a:lnTo>
                  <a:cubicBezTo>
                    <a:pt x="1891" y="757"/>
                    <a:pt x="2048" y="600"/>
                    <a:pt x="2048" y="411"/>
                  </a:cubicBezTo>
                  <a:lnTo>
                    <a:pt x="2048" y="1"/>
                  </a:lnTo>
                  <a:cubicBezTo>
                    <a:pt x="1686" y="48"/>
                    <a:pt x="1347" y="72"/>
                    <a:pt x="1012" y="72"/>
                  </a:cubicBezTo>
                  <a:cubicBezTo>
                    <a:pt x="678" y="72"/>
                    <a:pt x="347" y="4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9" name="Google Shape;8069;p75"/>
          <p:cNvGrpSpPr/>
          <p:nvPr/>
        </p:nvGrpSpPr>
        <p:grpSpPr>
          <a:xfrm>
            <a:off x="3564349" y="2756826"/>
            <a:ext cx="420775" cy="419659"/>
            <a:chOff x="-4837325" y="3971575"/>
            <a:chExt cx="292225" cy="291450"/>
          </a:xfrm>
        </p:grpSpPr>
        <p:sp>
          <p:nvSpPr>
            <p:cNvPr id="8070" name="Google Shape;8070;p75"/>
            <p:cNvSpPr/>
            <p:nvPr/>
          </p:nvSpPr>
          <p:spPr>
            <a:xfrm>
              <a:off x="-4734150" y="407397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01" y="725"/>
                  </a:moveTo>
                  <a:cubicBezTo>
                    <a:pt x="2269" y="725"/>
                    <a:pt x="2773" y="1197"/>
                    <a:pt x="2773" y="1733"/>
                  </a:cubicBezTo>
                  <a:cubicBezTo>
                    <a:pt x="2773" y="2300"/>
                    <a:pt x="2300" y="2804"/>
                    <a:pt x="1733" y="2804"/>
                  </a:cubicBezTo>
                  <a:cubicBezTo>
                    <a:pt x="1197" y="2804"/>
                    <a:pt x="693" y="2300"/>
                    <a:pt x="693" y="1733"/>
                  </a:cubicBezTo>
                  <a:cubicBezTo>
                    <a:pt x="693" y="1197"/>
                    <a:pt x="1166" y="725"/>
                    <a:pt x="1701" y="725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56"/>
                    <a:pt x="0" y="1701"/>
                  </a:cubicBezTo>
                  <a:cubicBezTo>
                    <a:pt x="0" y="2647"/>
                    <a:pt x="851" y="3466"/>
                    <a:pt x="1796" y="3466"/>
                  </a:cubicBezTo>
                  <a:cubicBezTo>
                    <a:pt x="2741" y="3466"/>
                    <a:pt x="3466" y="2647"/>
                    <a:pt x="3466" y="1701"/>
                  </a:cubicBezTo>
                  <a:cubicBezTo>
                    <a:pt x="3434" y="756"/>
                    <a:pt x="2647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75"/>
            <p:cNvSpPr/>
            <p:nvPr/>
          </p:nvSpPr>
          <p:spPr>
            <a:xfrm>
              <a:off x="-4700300" y="4108625"/>
              <a:ext cx="18950" cy="17350"/>
            </a:xfrm>
            <a:custGeom>
              <a:avLst/>
              <a:gdLst/>
              <a:ahLst/>
              <a:cxnLst/>
              <a:rect l="l" t="t" r="r" b="b"/>
              <a:pathLst>
                <a:path w="75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757" y="536"/>
                    <a:pt x="757" y="347"/>
                  </a:cubicBezTo>
                  <a:cubicBezTo>
                    <a:pt x="757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75"/>
            <p:cNvSpPr/>
            <p:nvPr/>
          </p:nvSpPr>
          <p:spPr>
            <a:xfrm>
              <a:off x="-4748325" y="3971575"/>
              <a:ext cx="203225" cy="204025"/>
            </a:xfrm>
            <a:custGeom>
              <a:avLst/>
              <a:gdLst/>
              <a:ahLst/>
              <a:cxnLst/>
              <a:rect l="l" t="t" r="r" b="b"/>
              <a:pathLst>
                <a:path w="8129" h="8161" extrusionOk="0">
                  <a:moveTo>
                    <a:pt x="2268" y="1"/>
                  </a:moveTo>
                  <a:cubicBezTo>
                    <a:pt x="1449" y="1"/>
                    <a:pt x="693" y="158"/>
                    <a:pt x="0" y="473"/>
                  </a:cubicBezTo>
                  <a:lnTo>
                    <a:pt x="1512" y="3561"/>
                  </a:lnTo>
                  <a:cubicBezTo>
                    <a:pt x="1764" y="3466"/>
                    <a:pt x="1985" y="3435"/>
                    <a:pt x="2268" y="3435"/>
                  </a:cubicBezTo>
                  <a:cubicBezTo>
                    <a:pt x="3623" y="3435"/>
                    <a:pt x="4726" y="4506"/>
                    <a:pt x="4726" y="5829"/>
                  </a:cubicBezTo>
                  <a:cubicBezTo>
                    <a:pt x="4726" y="6112"/>
                    <a:pt x="4663" y="6396"/>
                    <a:pt x="4600" y="6617"/>
                  </a:cubicBezTo>
                  <a:lnTo>
                    <a:pt x="7656" y="8160"/>
                  </a:lnTo>
                  <a:cubicBezTo>
                    <a:pt x="7971" y="7436"/>
                    <a:pt x="8128" y="6617"/>
                    <a:pt x="8128" y="5829"/>
                  </a:cubicBezTo>
                  <a:cubicBezTo>
                    <a:pt x="8128" y="2647"/>
                    <a:pt x="5513" y="1"/>
                    <a:pt x="22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75"/>
            <p:cNvSpPr/>
            <p:nvPr/>
          </p:nvSpPr>
          <p:spPr>
            <a:xfrm>
              <a:off x="-4656175" y="4151950"/>
              <a:ext cx="91375" cy="91375"/>
            </a:xfrm>
            <a:custGeom>
              <a:avLst/>
              <a:gdLst/>
              <a:ahLst/>
              <a:cxnLst/>
              <a:rect l="l" t="t" r="r" b="b"/>
              <a:pathLst>
                <a:path w="3655" h="3655" extrusionOk="0">
                  <a:moveTo>
                    <a:pt x="599" y="0"/>
                  </a:moveTo>
                  <a:cubicBezTo>
                    <a:pt x="441" y="221"/>
                    <a:pt x="252" y="441"/>
                    <a:pt x="0" y="599"/>
                  </a:cubicBezTo>
                  <a:lnTo>
                    <a:pt x="1544" y="3655"/>
                  </a:lnTo>
                  <a:cubicBezTo>
                    <a:pt x="2395" y="3151"/>
                    <a:pt x="3151" y="2395"/>
                    <a:pt x="3655" y="1544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75"/>
            <p:cNvSpPr/>
            <p:nvPr/>
          </p:nvSpPr>
          <p:spPr>
            <a:xfrm>
              <a:off x="-4817650" y="3991275"/>
              <a:ext cx="91400" cy="91375"/>
            </a:xfrm>
            <a:custGeom>
              <a:avLst/>
              <a:gdLst/>
              <a:ahLst/>
              <a:cxnLst/>
              <a:rect l="l" t="t" r="r" b="b"/>
              <a:pathLst>
                <a:path w="3656" h="3655" extrusionOk="0">
                  <a:moveTo>
                    <a:pt x="2143" y="0"/>
                  </a:moveTo>
                  <a:cubicBezTo>
                    <a:pt x="1261" y="504"/>
                    <a:pt x="536" y="1260"/>
                    <a:pt x="1" y="2111"/>
                  </a:cubicBezTo>
                  <a:lnTo>
                    <a:pt x="3088" y="3655"/>
                  </a:lnTo>
                  <a:cubicBezTo>
                    <a:pt x="3246" y="3434"/>
                    <a:pt x="3435" y="3214"/>
                    <a:pt x="3655" y="3088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75"/>
            <p:cNvSpPr/>
            <p:nvPr/>
          </p:nvSpPr>
          <p:spPr>
            <a:xfrm>
              <a:off x="-4837325" y="4059000"/>
              <a:ext cx="204000" cy="204025"/>
            </a:xfrm>
            <a:custGeom>
              <a:avLst/>
              <a:gdLst/>
              <a:ahLst/>
              <a:cxnLst/>
              <a:rect l="l" t="t" r="r" b="b"/>
              <a:pathLst>
                <a:path w="8160" h="8161" extrusionOk="0">
                  <a:moveTo>
                    <a:pt x="473" y="1"/>
                  </a:moveTo>
                  <a:cubicBezTo>
                    <a:pt x="158" y="725"/>
                    <a:pt x="0" y="1513"/>
                    <a:pt x="0" y="2300"/>
                  </a:cubicBezTo>
                  <a:cubicBezTo>
                    <a:pt x="0" y="5482"/>
                    <a:pt x="2615" y="8160"/>
                    <a:pt x="5828" y="8160"/>
                  </a:cubicBezTo>
                  <a:cubicBezTo>
                    <a:pt x="6648" y="8160"/>
                    <a:pt x="7435" y="8003"/>
                    <a:pt x="8160" y="7688"/>
                  </a:cubicBezTo>
                  <a:lnTo>
                    <a:pt x="6616" y="4632"/>
                  </a:lnTo>
                  <a:cubicBezTo>
                    <a:pt x="6396" y="4695"/>
                    <a:pt x="6144" y="4726"/>
                    <a:pt x="5860" y="4726"/>
                  </a:cubicBezTo>
                  <a:cubicBezTo>
                    <a:pt x="4537" y="4726"/>
                    <a:pt x="3434" y="3624"/>
                    <a:pt x="3434" y="2300"/>
                  </a:cubicBezTo>
                  <a:cubicBezTo>
                    <a:pt x="3434" y="2017"/>
                    <a:pt x="3466" y="1796"/>
                    <a:pt x="3560" y="1544"/>
                  </a:cubicBez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6" name="Google Shape;8076;p75"/>
          <p:cNvGrpSpPr/>
          <p:nvPr/>
        </p:nvGrpSpPr>
        <p:grpSpPr>
          <a:xfrm>
            <a:off x="6256364" y="1714185"/>
            <a:ext cx="430998" cy="369730"/>
            <a:chOff x="-3037625" y="3254850"/>
            <a:chExt cx="299325" cy="256775"/>
          </a:xfrm>
        </p:grpSpPr>
        <p:sp>
          <p:nvSpPr>
            <p:cNvPr id="8077" name="Google Shape;8077;p75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75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75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75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1" name="Google Shape;8081;p75"/>
          <p:cNvGrpSpPr/>
          <p:nvPr/>
        </p:nvGrpSpPr>
        <p:grpSpPr>
          <a:xfrm>
            <a:off x="6260324" y="2204615"/>
            <a:ext cx="423079" cy="420811"/>
            <a:chOff x="-3031325" y="3597450"/>
            <a:chExt cx="293825" cy="292250"/>
          </a:xfrm>
        </p:grpSpPr>
        <p:sp>
          <p:nvSpPr>
            <p:cNvPr id="8082" name="Google Shape;8082;p75"/>
            <p:cNvSpPr/>
            <p:nvPr/>
          </p:nvSpPr>
          <p:spPr>
            <a:xfrm>
              <a:off x="-3029750" y="3597450"/>
              <a:ext cx="292250" cy="67775"/>
            </a:xfrm>
            <a:custGeom>
              <a:avLst/>
              <a:gdLst/>
              <a:ahLst/>
              <a:cxnLst/>
              <a:rect l="l" t="t" r="r" b="b"/>
              <a:pathLst>
                <a:path w="11690" h="2711" extrusionOk="0">
                  <a:moveTo>
                    <a:pt x="1702" y="1387"/>
                  </a:moveTo>
                  <a:cubicBezTo>
                    <a:pt x="1891" y="1387"/>
                    <a:pt x="2049" y="1545"/>
                    <a:pt x="2049" y="1734"/>
                  </a:cubicBezTo>
                  <a:cubicBezTo>
                    <a:pt x="2049" y="1923"/>
                    <a:pt x="1891" y="2080"/>
                    <a:pt x="1702" y="2080"/>
                  </a:cubicBezTo>
                  <a:cubicBezTo>
                    <a:pt x="1513" y="2080"/>
                    <a:pt x="1356" y="1923"/>
                    <a:pt x="1356" y="1734"/>
                  </a:cubicBezTo>
                  <a:cubicBezTo>
                    <a:pt x="1356" y="1545"/>
                    <a:pt x="1513" y="1387"/>
                    <a:pt x="1702" y="1387"/>
                  </a:cubicBezTo>
                  <a:close/>
                  <a:moveTo>
                    <a:pt x="3120" y="1387"/>
                  </a:moveTo>
                  <a:cubicBezTo>
                    <a:pt x="3309" y="1387"/>
                    <a:pt x="3466" y="1545"/>
                    <a:pt x="3466" y="1734"/>
                  </a:cubicBezTo>
                  <a:cubicBezTo>
                    <a:pt x="3466" y="1923"/>
                    <a:pt x="3309" y="2080"/>
                    <a:pt x="3120" y="2080"/>
                  </a:cubicBezTo>
                  <a:cubicBezTo>
                    <a:pt x="2931" y="2080"/>
                    <a:pt x="2773" y="1923"/>
                    <a:pt x="2773" y="1734"/>
                  </a:cubicBezTo>
                  <a:cubicBezTo>
                    <a:pt x="2773" y="1545"/>
                    <a:pt x="2931" y="1387"/>
                    <a:pt x="3120" y="1387"/>
                  </a:cubicBezTo>
                  <a:close/>
                  <a:moveTo>
                    <a:pt x="9985" y="1417"/>
                  </a:moveTo>
                  <a:cubicBezTo>
                    <a:pt x="10400" y="1417"/>
                    <a:pt x="10449" y="2080"/>
                    <a:pt x="9956" y="2080"/>
                  </a:cubicBezTo>
                  <a:lnTo>
                    <a:pt x="5861" y="2080"/>
                  </a:lnTo>
                  <a:cubicBezTo>
                    <a:pt x="5451" y="2080"/>
                    <a:pt x="5388" y="1418"/>
                    <a:pt x="5861" y="1418"/>
                  </a:cubicBezTo>
                  <a:lnTo>
                    <a:pt x="9956" y="1418"/>
                  </a:lnTo>
                  <a:cubicBezTo>
                    <a:pt x="9966" y="1418"/>
                    <a:pt x="9976" y="1417"/>
                    <a:pt x="9985" y="141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10"/>
                  </a:lnTo>
                  <a:lnTo>
                    <a:pt x="11689" y="2710"/>
                  </a:lnTo>
                  <a:lnTo>
                    <a:pt x="11689" y="1040"/>
                  </a:lnTo>
                  <a:cubicBezTo>
                    <a:pt x="11658" y="473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75"/>
            <p:cNvSpPr/>
            <p:nvPr/>
          </p:nvSpPr>
          <p:spPr>
            <a:xfrm>
              <a:off x="-3031325" y="3687250"/>
              <a:ext cx="292250" cy="153600"/>
            </a:xfrm>
            <a:custGeom>
              <a:avLst/>
              <a:gdLst/>
              <a:ahLst/>
              <a:cxnLst/>
              <a:rect l="l" t="t" r="r" b="b"/>
              <a:pathLst>
                <a:path w="11690" h="6144" extrusionOk="0">
                  <a:moveTo>
                    <a:pt x="1" y="0"/>
                  </a:moveTo>
                  <a:lnTo>
                    <a:pt x="1" y="5104"/>
                  </a:lnTo>
                  <a:lnTo>
                    <a:pt x="64" y="5104"/>
                  </a:lnTo>
                  <a:cubicBezTo>
                    <a:pt x="64" y="5671"/>
                    <a:pt x="536" y="6144"/>
                    <a:pt x="1104" y="6144"/>
                  </a:cubicBezTo>
                  <a:lnTo>
                    <a:pt x="4475" y="6144"/>
                  </a:lnTo>
                  <a:cubicBezTo>
                    <a:pt x="4317" y="5671"/>
                    <a:pt x="4223" y="5199"/>
                    <a:pt x="4223" y="4695"/>
                  </a:cubicBezTo>
                  <a:lnTo>
                    <a:pt x="4223" y="2395"/>
                  </a:lnTo>
                  <a:cubicBezTo>
                    <a:pt x="4223" y="1790"/>
                    <a:pt x="4686" y="1366"/>
                    <a:pt x="5227" y="1366"/>
                  </a:cubicBezTo>
                  <a:cubicBezTo>
                    <a:pt x="5362" y="1366"/>
                    <a:pt x="5502" y="1393"/>
                    <a:pt x="5640" y="1450"/>
                  </a:cubicBezTo>
                  <a:cubicBezTo>
                    <a:pt x="5735" y="1481"/>
                    <a:pt x="5861" y="1544"/>
                    <a:pt x="5987" y="1544"/>
                  </a:cubicBezTo>
                  <a:cubicBezTo>
                    <a:pt x="6144" y="1544"/>
                    <a:pt x="6365" y="1450"/>
                    <a:pt x="6900" y="977"/>
                  </a:cubicBezTo>
                  <a:cubicBezTo>
                    <a:pt x="7090" y="788"/>
                    <a:pt x="7349" y="693"/>
                    <a:pt x="7613" y="693"/>
                  </a:cubicBezTo>
                  <a:cubicBezTo>
                    <a:pt x="7877" y="693"/>
                    <a:pt x="8145" y="788"/>
                    <a:pt x="8350" y="977"/>
                  </a:cubicBezTo>
                  <a:cubicBezTo>
                    <a:pt x="8822" y="1450"/>
                    <a:pt x="9106" y="1544"/>
                    <a:pt x="9263" y="1544"/>
                  </a:cubicBezTo>
                  <a:cubicBezTo>
                    <a:pt x="9358" y="1544"/>
                    <a:pt x="9484" y="1481"/>
                    <a:pt x="9610" y="1450"/>
                  </a:cubicBezTo>
                  <a:cubicBezTo>
                    <a:pt x="9742" y="1393"/>
                    <a:pt x="9878" y="1366"/>
                    <a:pt x="10011" y="1366"/>
                  </a:cubicBezTo>
                  <a:cubicBezTo>
                    <a:pt x="10544" y="1366"/>
                    <a:pt x="11028" y="1790"/>
                    <a:pt x="11028" y="2395"/>
                  </a:cubicBezTo>
                  <a:lnTo>
                    <a:pt x="11028" y="4695"/>
                  </a:lnTo>
                  <a:cubicBezTo>
                    <a:pt x="11028" y="5199"/>
                    <a:pt x="10933" y="5671"/>
                    <a:pt x="10744" y="6144"/>
                  </a:cubicBezTo>
                  <a:cubicBezTo>
                    <a:pt x="11248" y="6112"/>
                    <a:pt x="11689" y="5671"/>
                    <a:pt x="11689" y="5104"/>
                  </a:cubicBezTo>
                  <a:lnTo>
                    <a:pt x="116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75"/>
            <p:cNvSpPr/>
            <p:nvPr/>
          </p:nvSpPr>
          <p:spPr>
            <a:xfrm>
              <a:off x="-2908450" y="3724275"/>
              <a:ext cx="59900" cy="164625"/>
            </a:xfrm>
            <a:custGeom>
              <a:avLst/>
              <a:gdLst/>
              <a:ahLst/>
              <a:cxnLst/>
              <a:rect l="l" t="t" r="r" b="b"/>
              <a:pathLst>
                <a:path w="2396" h="6585" extrusionOk="0">
                  <a:moveTo>
                    <a:pt x="2395" y="0"/>
                  </a:moveTo>
                  <a:cubicBezTo>
                    <a:pt x="1904" y="491"/>
                    <a:pt x="1500" y="721"/>
                    <a:pt x="1085" y="721"/>
                  </a:cubicBezTo>
                  <a:cubicBezTo>
                    <a:pt x="887" y="721"/>
                    <a:pt x="687" y="669"/>
                    <a:pt x="473" y="567"/>
                  </a:cubicBezTo>
                  <a:cubicBezTo>
                    <a:pt x="423" y="548"/>
                    <a:pt x="374" y="539"/>
                    <a:pt x="327" y="539"/>
                  </a:cubicBezTo>
                  <a:cubicBezTo>
                    <a:pt x="142" y="539"/>
                    <a:pt x="1" y="681"/>
                    <a:pt x="1" y="882"/>
                  </a:cubicBezTo>
                  <a:lnTo>
                    <a:pt x="1" y="3214"/>
                  </a:lnTo>
                  <a:cubicBezTo>
                    <a:pt x="1" y="3718"/>
                    <a:pt x="127" y="4222"/>
                    <a:pt x="316" y="4663"/>
                  </a:cubicBezTo>
                  <a:cubicBezTo>
                    <a:pt x="725" y="5513"/>
                    <a:pt x="1387" y="6238"/>
                    <a:pt x="2395" y="6585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75"/>
            <p:cNvSpPr/>
            <p:nvPr/>
          </p:nvSpPr>
          <p:spPr>
            <a:xfrm>
              <a:off x="-2831250" y="3725850"/>
              <a:ext cx="59875" cy="163850"/>
            </a:xfrm>
            <a:custGeom>
              <a:avLst/>
              <a:gdLst/>
              <a:ahLst/>
              <a:cxnLst/>
              <a:rect l="l" t="t" r="r" b="b"/>
              <a:pathLst>
                <a:path w="2395" h="6554" extrusionOk="0">
                  <a:moveTo>
                    <a:pt x="0" y="0"/>
                  </a:moveTo>
                  <a:lnTo>
                    <a:pt x="0" y="6553"/>
                  </a:lnTo>
                  <a:cubicBezTo>
                    <a:pt x="1008" y="6175"/>
                    <a:pt x="1670" y="5450"/>
                    <a:pt x="2079" y="4631"/>
                  </a:cubicBezTo>
                  <a:cubicBezTo>
                    <a:pt x="2269" y="4159"/>
                    <a:pt x="2395" y="3686"/>
                    <a:pt x="2395" y="3182"/>
                  </a:cubicBezTo>
                  <a:lnTo>
                    <a:pt x="2395" y="851"/>
                  </a:lnTo>
                  <a:cubicBezTo>
                    <a:pt x="2395" y="623"/>
                    <a:pt x="2212" y="477"/>
                    <a:pt x="2042" y="477"/>
                  </a:cubicBezTo>
                  <a:cubicBezTo>
                    <a:pt x="2000" y="477"/>
                    <a:pt x="1959" y="485"/>
                    <a:pt x="1922" y="504"/>
                  </a:cubicBezTo>
                  <a:cubicBezTo>
                    <a:pt x="1704" y="598"/>
                    <a:pt x="1496" y="647"/>
                    <a:pt x="1291" y="647"/>
                  </a:cubicBezTo>
                  <a:cubicBezTo>
                    <a:pt x="873" y="647"/>
                    <a:pt x="465" y="44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6" name="Google Shape;8086;p75"/>
          <p:cNvGrpSpPr/>
          <p:nvPr/>
        </p:nvGrpSpPr>
        <p:grpSpPr>
          <a:xfrm>
            <a:off x="6272798" y="2781214"/>
            <a:ext cx="421927" cy="370882"/>
            <a:chOff x="-3030525" y="3973150"/>
            <a:chExt cx="293025" cy="257575"/>
          </a:xfrm>
        </p:grpSpPr>
        <p:sp>
          <p:nvSpPr>
            <p:cNvPr id="8087" name="Google Shape;8087;p75"/>
            <p:cNvSpPr/>
            <p:nvPr/>
          </p:nvSpPr>
          <p:spPr>
            <a:xfrm>
              <a:off x="-3029750" y="397315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1702" y="1355"/>
                  </a:moveTo>
                  <a:cubicBezTo>
                    <a:pt x="1891" y="1355"/>
                    <a:pt x="2049" y="1513"/>
                    <a:pt x="2049" y="1702"/>
                  </a:cubicBezTo>
                  <a:cubicBezTo>
                    <a:pt x="2049" y="1922"/>
                    <a:pt x="1891" y="2080"/>
                    <a:pt x="1702" y="2080"/>
                  </a:cubicBezTo>
                  <a:cubicBezTo>
                    <a:pt x="1513" y="2080"/>
                    <a:pt x="1356" y="1922"/>
                    <a:pt x="1356" y="1702"/>
                  </a:cubicBezTo>
                  <a:cubicBezTo>
                    <a:pt x="1356" y="1513"/>
                    <a:pt x="1513" y="1355"/>
                    <a:pt x="1702" y="1355"/>
                  </a:cubicBezTo>
                  <a:close/>
                  <a:moveTo>
                    <a:pt x="3088" y="1355"/>
                  </a:moveTo>
                  <a:cubicBezTo>
                    <a:pt x="3277" y="1355"/>
                    <a:pt x="3435" y="1513"/>
                    <a:pt x="3435" y="1702"/>
                  </a:cubicBezTo>
                  <a:cubicBezTo>
                    <a:pt x="3435" y="1922"/>
                    <a:pt x="3277" y="2080"/>
                    <a:pt x="3088" y="2080"/>
                  </a:cubicBezTo>
                  <a:cubicBezTo>
                    <a:pt x="2868" y="2080"/>
                    <a:pt x="2710" y="1922"/>
                    <a:pt x="2710" y="1702"/>
                  </a:cubicBezTo>
                  <a:cubicBezTo>
                    <a:pt x="2710" y="1513"/>
                    <a:pt x="2868" y="1355"/>
                    <a:pt x="3088" y="1355"/>
                  </a:cubicBezTo>
                  <a:close/>
                  <a:moveTo>
                    <a:pt x="9925" y="1387"/>
                  </a:moveTo>
                  <a:cubicBezTo>
                    <a:pt x="10366" y="1387"/>
                    <a:pt x="10366" y="2080"/>
                    <a:pt x="9925" y="2080"/>
                  </a:cubicBezTo>
                  <a:lnTo>
                    <a:pt x="5829" y="2080"/>
                  </a:lnTo>
                  <a:cubicBezTo>
                    <a:pt x="5388" y="2080"/>
                    <a:pt x="5357" y="1387"/>
                    <a:pt x="5829" y="138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58" y="505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75"/>
            <p:cNvSpPr/>
            <p:nvPr/>
          </p:nvSpPr>
          <p:spPr>
            <a:xfrm>
              <a:off x="-3030525" y="4059000"/>
              <a:ext cx="292225" cy="171725"/>
            </a:xfrm>
            <a:custGeom>
              <a:avLst/>
              <a:gdLst/>
              <a:ahLst/>
              <a:cxnLst/>
              <a:rect l="l" t="t" r="r" b="b"/>
              <a:pathLst>
                <a:path w="11689" h="6869" extrusionOk="0">
                  <a:moveTo>
                    <a:pt x="3773" y="1366"/>
                  </a:moveTo>
                  <a:cubicBezTo>
                    <a:pt x="4065" y="1366"/>
                    <a:pt x="4260" y="1775"/>
                    <a:pt x="3970" y="1985"/>
                  </a:cubicBezTo>
                  <a:lnTo>
                    <a:pt x="2363" y="3088"/>
                  </a:lnTo>
                  <a:lnTo>
                    <a:pt x="3970" y="4191"/>
                  </a:lnTo>
                  <a:cubicBezTo>
                    <a:pt x="4252" y="4370"/>
                    <a:pt x="4075" y="4801"/>
                    <a:pt x="3795" y="4801"/>
                  </a:cubicBezTo>
                  <a:cubicBezTo>
                    <a:pt x="3731" y="4801"/>
                    <a:pt x="3662" y="4779"/>
                    <a:pt x="3592" y="4726"/>
                  </a:cubicBezTo>
                  <a:lnTo>
                    <a:pt x="1544" y="3372"/>
                  </a:lnTo>
                  <a:cubicBezTo>
                    <a:pt x="1324" y="3246"/>
                    <a:pt x="1324" y="2962"/>
                    <a:pt x="1544" y="2805"/>
                  </a:cubicBezTo>
                  <a:lnTo>
                    <a:pt x="3592" y="1418"/>
                  </a:lnTo>
                  <a:cubicBezTo>
                    <a:pt x="3654" y="1382"/>
                    <a:pt x="3715" y="1366"/>
                    <a:pt x="3773" y="1366"/>
                  </a:cubicBezTo>
                  <a:close/>
                  <a:moveTo>
                    <a:pt x="7912" y="1407"/>
                  </a:moveTo>
                  <a:cubicBezTo>
                    <a:pt x="7979" y="1407"/>
                    <a:pt x="8053" y="1429"/>
                    <a:pt x="8129" y="1481"/>
                  </a:cubicBezTo>
                  <a:lnTo>
                    <a:pt x="10145" y="2836"/>
                  </a:lnTo>
                  <a:cubicBezTo>
                    <a:pt x="10366" y="2962"/>
                    <a:pt x="10366" y="3277"/>
                    <a:pt x="10145" y="3403"/>
                  </a:cubicBezTo>
                  <a:lnTo>
                    <a:pt x="8129" y="4789"/>
                  </a:lnTo>
                  <a:cubicBezTo>
                    <a:pt x="8061" y="4826"/>
                    <a:pt x="7996" y="4841"/>
                    <a:pt x="7935" y="4841"/>
                  </a:cubicBezTo>
                  <a:cubicBezTo>
                    <a:pt x="7624" y="4841"/>
                    <a:pt x="7430" y="4433"/>
                    <a:pt x="7719" y="4222"/>
                  </a:cubicBezTo>
                  <a:lnTo>
                    <a:pt x="9326" y="3120"/>
                  </a:lnTo>
                  <a:lnTo>
                    <a:pt x="7719" y="2017"/>
                  </a:lnTo>
                  <a:cubicBezTo>
                    <a:pt x="7437" y="1837"/>
                    <a:pt x="7615" y="1407"/>
                    <a:pt x="7912" y="1407"/>
                  </a:cubicBezTo>
                  <a:close/>
                  <a:moveTo>
                    <a:pt x="6515" y="714"/>
                  </a:moveTo>
                  <a:cubicBezTo>
                    <a:pt x="6728" y="714"/>
                    <a:pt x="6948" y="909"/>
                    <a:pt x="6868" y="1166"/>
                  </a:cubicBezTo>
                  <a:lnTo>
                    <a:pt x="5482" y="5262"/>
                  </a:lnTo>
                  <a:cubicBezTo>
                    <a:pt x="5434" y="5420"/>
                    <a:pt x="5306" y="5489"/>
                    <a:pt x="5176" y="5489"/>
                  </a:cubicBezTo>
                  <a:cubicBezTo>
                    <a:pt x="4968" y="5489"/>
                    <a:pt x="4755" y="5313"/>
                    <a:pt x="4852" y="5041"/>
                  </a:cubicBezTo>
                  <a:lnTo>
                    <a:pt x="6207" y="946"/>
                  </a:lnTo>
                  <a:cubicBezTo>
                    <a:pt x="6265" y="782"/>
                    <a:pt x="6389" y="714"/>
                    <a:pt x="6515" y="714"/>
                  </a:cubicBezTo>
                  <a:close/>
                  <a:moveTo>
                    <a:pt x="0" y="1"/>
                  </a:moveTo>
                  <a:lnTo>
                    <a:pt x="0" y="5829"/>
                  </a:lnTo>
                  <a:lnTo>
                    <a:pt x="32" y="5829"/>
                  </a:lnTo>
                  <a:cubicBezTo>
                    <a:pt x="32" y="6396"/>
                    <a:pt x="504" y="6869"/>
                    <a:pt x="1072" y="6869"/>
                  </a:cubicBezTo>
                  <a:lnTo>
                    <a:pt x="10681" y="6869"/>
                  </a:lnTo>
                  <a:cubicBezTo>
                    <a:pt x="11216" y="6869"/>
                    <a:pt x="11689" y="6396"/>
                    <a:pt x="11689" y="5829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9" name="Google Shape;8089;p75"/>
          <p:cNvGrpSpPr/>
          <p:nvPr/>
        </p:nvGrpSpPr>
        <p:grpSpPr>
          <a:xfrm>
            <a:off x="1374391" y="3369426"/>
            <a:ext cx="421927" cy="297195"/>
            <a:chOff x="-1199300" y="3279250"/>
            <a:chExt cx="293025" cy="206400"/>
          </a:xfrm>
        </p:grpSpPr>
        <p:sp>
          <p:nvSpPr>
            <p:cNvPr id="8090" name="Google Shape;8090;p75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75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75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75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4" name="Google Shape;8094;p75"/>
          <p:cNvGrpSpPr/>
          <p:nvPr/>
        </p:nvGrpSpPr>
        <p:grpSpPr>
          <a:xfrm>
            <a:off x="1381477" y="1688773"/>
            <a:ext cx="444605" cy="420559"/>
            <a:chOff x="-6338550" y="3272950"/>
            <a:chExt cx="308775" cy="292075"/>
          </a:xfrm>
        </p:grpSpPr>
        <p:sp>
          <p:nvSpPr>
            <p:cNvPr id="8095" name="Google Shape;8095;p75"/>
            <p:cNvSpPr/>
            <p:nvPr/>
          </p:nvSpPr>
          <p:spPr>
            <a:xfrm>
              <a:off x="-6338550" y="3272950"/>
              <a:ext cx="308775" cy="119750"/>
            </a:xfrm>
            <a:custGeom>
              <a:avLst/>
              <a:gdLst/>
              <a:ahLst/>
              <a:cxnLst/>
              <a:rect l="l" t="t" r="r" b="b"/>
              <a:pathLst>
                <a:path w="12351" h="4790" extrusionOk="0">
                  <a:moveTo>
                    <a:pt x="6144" y="2017"/>
                  </a:moveTo>
                  <a:cubicBezTo>
                    <a:pt x="6333" y="2017"/>
                    <a:pt x="6491" y="2206"/>
                    <a:pt x="6491" y="2395"/>
                  </a:cubicBezTo>
                  <a:cubicBezTo>
                    <a:pt x="6459" y="2584"/>
                    <a:pt x="6333" y="2742"/>
                    <a:pt x="6144" y="2742"/>
                  </a:cubicBezTo>
                  <a:cubicBezTo>
                    <a:pt x="5955" y="2742"/>
                    <a:pt x="5797" y="2584"/>
                    <a:pt x="5797" y="2395"/>
                  </a:cubicBezTo>
                  <a:cubicBezTo>
                    <a:pt x="5797" y="2206"/>
                    <a:pt x="5955" y="2017"/>
                    <a:pt x="6144" y="2017"/>
                  </a:cubicBezTo>
                  <a:close/>
                  <a:moveTo>
                    <a:pt x="6144" y="1"/>
                  </a:moveTo>
                  <a:cubicBezTo>
                    <a:pt x="4789" y="1"/>
                    <a:pt x="3750" y="1040"/>
                    <a:pt x="3750" y="2395"/>
                  </a:cubicBezTo>
                  <a:cubicBezTo>
                    <a:pt x="3750" y="2521"/>
                    <a:pt x="3750" y="2616"/>
                    <a:pt x="3781" y="2742"/>
                  </a:cubicBezTo>
                  <a:lnTo>
                    <a:pt x="1324" y="2742"/>
                  </a:lnTo>
                  <a:cubicBezTo>
                    <a:pt x="1" y="2742"/>
                    <a:pt x="1" y="4790"/>
                    <a:pt x="1324" y="4790"/>
                  </a:cubicBezTo>
                  <a:lnTo>
                    <a:pt x="10996" y="4790"/>
                  </a:lnTo>
                  <a:cubicBezTo>
                    <a:pt x="12351" y="4790"/>
                    <a:pt x="12351" y="2742"/>
                    <a:pt x="10996" y="2742"/>
                  </a:cubicBezTo>
                  <a:lnTo>
                    <a:pt x="8507" y="2742"/>
                  </a:lnTo>
                  <a:cubicBezTo>
                    <a:pt x="8507" y="2616"/>
                    <a:pt x="8538" y="2521"/>
                    <a:pt x="8538" y="2395"/>
                  </a:cubicBezTo>
                  <a:cubicBezTo>
                    <a:pt x="8538" y="1040"/>
                    <a:pt x="7467" y="1"/>
                    <a:pt x="61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75"/>
            <p:cNvSpPr/>
            <p:nvPr/>
          </p:nvSpPr>
          <p:spPr>
            <a:xfrm>
              <a:off x="-6228275" y="3479325"/>
              <a:ext cx="86650" cy="85700"/>
            </a:xfrm>
            <a:custGeom>
              <a:avLst/>
              <a:gdLst/>
              <a:ahLst/>
              <a:cxnLst/>
              <a:rect l="l" t="t" r="r" b="b"/>
              <a:pathLst>
                <a:path w="3466" h="3428" extrusionOk="0">
                  <a:moveTo>
                    <a:pt x="32" y="0"/>
                  </a:moveTo>
                  <a:lnTo>
                    <a:pt x="32" y="3088"/>
                  </a:lnTo>
                  <a:lnTo>
                    <a:pt x="0" y="3088"/>
                  </a:lnTo>
                  <a:cubicBezTo>
                    <a:pt x="0" y="3268"/>
                    <a:pt x="190" y="3428"/>
                    <a:pt x="380" y="3428"/>
                  </a:cubicBezTo>
                  <a:cubicBezTo>
                    <a:pt x="422" y="3428"/>
                    <a:pt x="464" y="3420"/>
                    <a:pt x="504" y="3403"/>
                  </a:cubicBezTo>
                  <a:lnTo>
                    <a:pt x="3277" y="2016"/>
                  </a:lnTo>
                  <a:cubicBezTo>
                    <a:pt x="3371" y="1985"/>
                    <a:pt x="3466" y="1859"/>
                    <a:pt x="3466" y="1701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75"/>
            <p:cNvSpPr/>
            <p:nvPr/>
          </p:nvSpPr>
          <p:spPr>
            <a:xfrm>
              <a:off x="-6292075" y="3410800"/>
              <a:ext cx="212675" cy="50425"/>
            </a:xfrm>
            <a:custGeom>
              <a:avLst/>
              <a:gdLst/>
              <a:ahLst/>
              <a:cxnLst/>
              <a:rect l="l" t="t" r="r" b="b"/>
              <a:pathLst>
                <a:path w="8507" h="2017" extrusionOk="0">
                  <a:moveTo>
                    <a:pt x="0" y="0"/>
                  </a:moveTo>
                  <a:lnTo>
                    <a:pt x="2048" y="2016"/>
                  </a:lnTo>
                  <a:lnTo>
                    <a:pt x="6459" y="2016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8" name="Google Shape;8098;p75"/>
          <p:cNvGrpSpPr/>
          <p:nvPr/>
        </p:nvGrpSpPr>
        <p:grpSpPr>
          <a:xfrm>
            <a:off x="1392817" y="2205194"/>
            <a:ext cx="421927" cy="419659"/>
            <a:chOff x="-6329100" y="3632100"/>
            <a:chExt cx="293025" cy="291450"/>
          </a:xfrm>
        </p:grpSpPr>
        <p:sp>
          <p:nvSpPr>
            <p:cNvPr id="8099" name="Google Shape;8099;p75"/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75"/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75"/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2" name="Google Shape;8102;p75"/>
          <p:cNvGrpSpPr/>
          <p:nvPr/>
        </p:nvGrpSpPr>
        <p:grpSpPr>
          <a:xfrm>
            <a:off x="1405867" y="2756828"/>
            <a:ext cx="419623" cy="419659"/>
            <a:chOff x="-6329875" y="3992050"/>
            <a:chExt cx="291425" cy="291450"/>
          </a:xfrm>
        </p:grpSpPr>
        <p:sp>
          <p:nvSpPr>
            <p:cNvPr id="8103" name="Google Shape;8103;p75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75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75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75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7" name="Google Shape;8107;p75"/>
          <p:cNvGrpSpPr/>
          <p:nvPr/>
        </p:nvGrpSpPr>
        <p:grpSpPr>
          <a:xfrm>
            <a:off x="4092004" y="1687530"/>
            <a:ext cx="423079" cy="423043"/>
            <a:chOff x="-4478975" y="3251700"/>
            <a:chExt cx="293825" cy="293800"/>
          </a:xfrm>
        </p:grpSpPr>
        <p:sp>
          <p:nvSpPr>
            <p:cNvPr id="8108" name="Google Shape;8108;p75"/>
            <p:cNvSpPr/>
            <p:nvPr/>
          </p:nvSpPr>
          <p:spPr>
            <a:xfrm>
              <a:off x="-4375000" y="3365100"/>
              <a:ext cx="85075" cy="110900"/>
            </a:xfrm>
            <a:custGeom>
              <a:avLst/>
              <a:gdLst/>
              <a:ahLst/>
              <a:cxnLst/>
              <a:rect l="l" t="t" r="r" b="b"/>
              <a:pathLst>
                <a:path w="3403" h="4436" extrusionOk="0">
                  <a:moveTo>
                    <a:pt x="662" y="1"/>
                  </a:moveTo>
                  <a:cubicBezTo>
                    <a:pt x="221" y="316"/>
                    <a:pt x="0" y="820"/>
                    <a:pt x="0" y="1387"/>
                  </a:cubicBezTo>
                  <a:cubicBezTo>
                    <a:pt x="0" y="2080"/>
                    <a:pt x="473" y="2773"/>
                    <a:pt x="1135" y="2994"/>
                  </a:cubicBezTo>
                  <a:cubicBezTo>
                    <a:pt x="1261" y="3025"/>
                    <a:pt x="1355" y="3183"/>
                    <a:pt x="1355" y="3309"/>
                  </a:cubicBezTo>
                  <a:lnTo>
                    <a:pt x="1355" y="4412"/>
                  </a:lnTo>
                  <a:cubicBezTo>
                    <a:pt x="1576" y="4427"/>
                    <a:pt x="1647" y="4435"/>
                    <a:pt x="1714" y="4435"/>
                  </a:cubicBezTo>
                  <a:cubicBezTo>
                    <a:pt x="1780" y="4435"/>
                    <a:pt x="1843" y="4427"/>
                    <a:pt x="2048" y="4412"/>
                  </a:cubicBezTo>
                  <a:lnTo>
                    <a:pt x="2048" y="3309"/>
                  </a:lnTo>
                  <a:cubicBezTo>
                    <a:pt x="2048" y="3151"/>
                    <a:pt x="2111" y="3025"/>
                    <a:pt x="2269" y="2994"/>
                  </a:cubicBezTo>
                  <a:cubicBezTo>
                    <a:pt x="2962" y="2710"/>
                    <a:pt x="3403" y="2080"/>
                    <a:pt x="3403" y="1387"/>
                  </a:cubicBezTo>
                  <a:cubicBezTo>
                    <a:pt x="3403" y="820"/>
                    <a:pt x="3119" y="316"/>
                    <a:pt x="2741" y="1"/>
                  </a:cubicBezTo>
                  <a:lnTo>
                    <a:pt x="2741" y="1387"/>
                  </a:lnTo>
                  <a:cubicBezTo>
                    <a:pt x="2741" y="1576"/>
                    <a:pt x="2584" y="1734"/>
                    <a:pt x="2395" y="1734"/>
                  </a:cubicBezTo>
                  <a:lnTo>
                    <a:pt x="1009" y="1734"/>
                  </a:lnTo>
                  <a:cubicBezTo>
                    <a:pt x="820" y="1734"/>
                    <a:pt x="662" y="1576"/>
                    <a:pt x="662" y="1387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75"/>
            <p:cNvSpPr/>
            <p:nvPr/>
          </p:nvSpPr>
          <p:spPr>
            <a:xfrm>
              <a:off x="-4408875" y="3321800"/>
              <a:ext cx="154400" cy="148875"/>
            </a:xfrm>
            <a:custGeom>
              <a:avLst/>
              <a:gdLst/>
              <a:ahLst/>
              <a:cxnLst/>
              <a:rect l="l" t="t" r="r" b="b"/>
              <a:pathLst>
                <a:path w="6176" h="5955" extrusionOk="0">
                  <a:moveTo>
                    <a:pt x="3057" y="0"/>
                  </a:moveTo>
                  <a:cubicBezTo>
                    <a:pt x="1387" y="0"/>
                    <a:pt x="1" y="1386"/>
                    <a:pt x="1" y="3088"/>
                  </a:cubicBezTo>
                  <a:cubicBezTo>
                    <a:pt x="1" y="4411"/>
                    <a:pt x="851" y="5545"/>
                    <a:pt x="2049" y="5954"/>
                  </a:cubicBezTo>
                  <a:lnTo>
                    <a:pt x="2049" y="5230"/>
                  </a:lnTo>
                  <a:cubicBezTo>
                    <a:pt x="1229" y="4852"/>
                    <a:pt x="662" y="4001"/>
                    <a:pt x="662" y="3088"/>
                  </a:cubicBezTo>
                  <a:cubicBezTo>
                    <a:pt x="662" y="2048"/>
                    <a:pt x="1292" y="1134"/>
                    <a:pt x="2269" y="819"/>
                  </a:cubicBezTo>
                  <a:cubicBezTo>
                    <a:pt x="2307" y="810"/>
                    <a:pt x="2344" y="805"/>
                    <a:pt x="2380" y="805"/>
                  </a:cubicBezTo>
                  <a:cubicBezTo>
                    <a:pt x="2583" y="805"/>
                    <a:pt x="2742" y="947"/>
                    <a:pt x="2742" y="1134"/>
                  </a:cubicBezTo>
                  <a:lnTo>
                    <a:pt x="2742" y="2710"/>
                  </a:lnTo>
                  <a:lnTo>
                    <a:pt x="3435" y="2710"/>
                  </a:lnTo>
                  <a:lnTo>
                    <a:pt x="3435" y="1134"/>
                  </a:lnTo>
                  <a:cubicBezTo>
                    <a:pt x="3435" y="947"/>
                    <a:pt x="3594" y="805"/>
                    <a:pt x="3796" y="805"/>
                  </a:cubicBezTo>
                  <a:cubicBezTo>
                    <a:pt x="3832" y="805"/>
                    <a:pt x="3869" y="810"/>
                    <a:pt x="3907" y="819"/>
                  </a:cubicBezTo>
                  <a:cubicBezTo>
                    <a:pt x="4852" y="1197"/>
                    <a:pt x="5514" y="2079"/>
                    <a:pt x="5514" y="3088"/>
                  </a:cubicBezTo>
                  <a:cubicBezTo>
                    <a:pt x="5514" y="4001"/>
                    <a:pt x="4947" y="4852"/>
                    <a:pt x="4128" y="5230"/>
                  </a:cubicBezTo>
                  <a:lnTo>
                    <a:pt x="4128" y="5954"/>
                  </a:lnTo>
                  <a:cubicBezTo>
                    <a:pt x="5325" y="5513"/>
                    <a:pt x="6176" y="4411"/>
                    <a:pt x="6176" y="3088"/>
                  </a:cubicBezTo>
                  <a:cubicBezTo>
                    <a:pt x="6144" y="1386"/>
                    <a:pt x="4758" y="0"/>
                    <a:pt x="3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75"/>
            <p:cNvSpPr/>
            <p:nvPr/>
          </p:nvSpPr>
          <p:spPr>
            <a:xfrm>
              <a:off x="-4478975" y="3251700"/>
              <a:ext cx="293825" cy="293800"/>
            </a:xfrm>
            <a:custGeom>
              <a:avLst/>
              <a:gdLst/>
              <a:ahLst/>
              <a:cxnLst/>
              <a:rect l="l" t="t" r="r" b="b"/>
              <a:pathLst>
                <a:path w="11753" h="11752" extrusionOk="0">
                  <a:moveTo>
                    <a:pt x="5861" y="2111"/>
                  </a:moveTo>
                  <a:cubicBezTo>
                    <a:pt x="7972" y="2111"/>
                    <a:pt x="9641" y="3781"/>
                    <a:pt x="9641" y="5892"/>
                  </a:cubicBezTo>
                  <a:cubicBezTo>
                    <a:pt x="9610" y="7971"/>
                    <a:pt x="7909" y="9672"/>
                    <a:pt x="5861" y="9672"/>
                  </a:cubicBezTo>
                  <a:cubicBezTo>
                    <a:pt x="3781" y="9672"/>
                    <a:pt x="2080" y="7971"/>
                    <a:pt x="2080" y="5892"/>
                  </a:cubicBezTo>
                  <a:cubicBezTo>
                    <a:pt x="2080" y="3781"/>
                    <a:pt x="3781" y="2111"/>
                    <a:pt x="5861" y="2111"/>
                  </a:cubicBezTo>
                  <a:close/>
                  <a:moveTo>
                    <a:pt x="5168" y="0"/>
                  </a:moveTo>
                  <a:cubicBezTo>
                    <a:pt x="5010" y="0"/>
                    <a:pt x="4884" y="126"/>
                    <a:pt x="4853" y="284"/>
                  </a:cubicBezTo>
                  <a:lnTo>
                    <a:pt x="4695" y="882"/>
                  </a:lnTo>
                  <a:cubicBezTo>
                    <a:pt x="4128" y="1008"/>
                    <a:pt x="3624" y="1229"/>
                    <a:pt x="3120" y="1512"/>
                  </a:cubicBezTo>
                  <a:lnTo>
                    <a:pt x="2616" y="1197"/>
                  </a:lnTo>
                  <a:cubicBezTo>
                    <a:pt x="2557" y="1153"/>
                    <a:pt x="2485" y="1130"/>
                    <a:pt x="2412" y="1130"/>
                  </a:cubicBezTo>
                  <a:cubicBezTo>
                    <a:pt x="2328" y="1130"/>
                    <a:pt x="2242" y="1161"/>
                    <a:pt x="2175" y="1229"/>
                  </a:cubicBezTo>
                  <a:lnTo>
                    <a:pt x="1198" y="2205"/>
                  </a:lnTo>
                  <a:cubicBezTo>
                    <a:pt x="1072" y="2332"/>
                    <a:pt x="1072" y="2489"/>
                    <a:pt x="1135" y="2647"/>
                  </a:cubicBezTo>
                  <a:lnTo>
                    <a:pt x="1450" y="3151"/>
                  </a:lnTo>
                  <a:cubicBezTo>
                    <a:pt x="1135" y="3623"/>
                    <a:pt x="946" y="4190"/>
                    <a:pt x="820" y="4726"/>
                  </a:cubicBezTo>
                  <a:lnTo>
                    <a:pt x="284" y="4883"/>
                  </a:lnTo>
                  <a:cubicBezTo>
                    <a:pt x="127" y="4946"/>
                    <a:pt x="1" y="5041"/>
                    <a:pt x="1" y="5198"/>
                  </a:cubicBezTo>
                  <a:lnTo>
                    <a:pt x="1" y="6585"/>
                  </a:lnTo>
                  <a:cubicBezTo>
                    <a:pt x="1" y="6742"/>
                    <a:pt x="127" y="6868"/>
                    <a:pt x="284" y="6900"/>
                  </a:cubicBezTo>
                  <a:lnTo>
                    <a:pt x="820" y="7057"/>
                  </a:lnTo>
                  <a:cubicBezTo>
                    <a:pt x="946" y="7593"/>
                    <a:pt x="1198" y="8128"/>
                    <a:pt x="1450" y="8632"/>
                  </a:cubicBezTo>
                  <a:lnTo>
                    <a:pt x="1135" y="9137"/>
                  </a:lnTo>
                  <a:cubicBezTo>
                    <a:pt x="1072" y="9263"/>
                    <a:pt x="1072" y="9452"/>
                    <a:pt x="1198" y="9578"/>
                  </a:cubicBezTo>
                  <a:lnTo>
                    <a:pt x="2175" y="10554"/>
                  </a:lnTo>
                  <a:cubicBezTo>
                    <a:pt x="2248" y="10628"/>
                    <a:pt x="2333" y="10659"/>
                    <a:pt x="2422" y="10659"/>
                  </a:cubicBezTo>
                  <a:cubicBezTo>
                    <a:pt x="2485" y="10659"/>
                    <a:pt x="2550" y="10643"/>
                    <a:pt x="2616" y="10617"/>
                  </a:cubicBezTo>
                  <a:lnTo>
                    <a:pt x="3120" y="10302"/>
                  </a:lnTo>
                  <a:cubicBezTo>
                    <a:pt x="3592" y="10617"/>
                    <a:pt x="4128" y="10806"/>
                    <a:pt x="4695" y="10932"/>
                  </a:cubicBezTo>
                  <a:lnTo>
                    <a:pt x="4853" y="11468"/>
                  </a:lnTo>
                  <a:cubicBezTo>
                    <a:pt x="4884" y="11625"/>
                    <a:pt x="5010" y="11751"/>
                    <a:pt x="5168" y="11751"/>
                  </a:cubicBezTo>
                  <a:lnTo>
                    <a:pt x="6554" y="11751"/>
                  </a:lnTo>
                  <a:cubicBezTo>
                    <a:pt x="6711" y="11751"/>
                    <a:pt x="6806" y="11625"/>
                    <a:pt x="6869" y="11468"/>
                  </a:cubicBezTo>
                  <a:lnTo>
                    <a:pt x="7026" y="10932"/>
                  </a:lnTo>
                  <a:cubicBezTo>
                    <a:pt x="7562" y="10806"/>
                    <a:pt x="8066" y="10554"/>
                    <a:pt x="8602" y="10302"/>
                  </a:cubicBezTo>
                  <a:lnTo>
                    <a:pt x="9106" y="10617"/>
                  </a:lnTo>
                  <a:cubicBezTo>
                    <a:pt x="9158" y="10643"/>
                    <a:pt x="9221" y="10659"/>
                    <a:pt x="9286" y="10659"/>
                  </a:cubicBezTo>
                  <a:cubicBezTo>
                    <a:pt x="9378" y="10659"/>
                    <a:pt x="9473" y="10628"/>
                    <a:pt x="9547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5" y="9137"/>
                  </a:cubicBezTo>
                  <a:lnTo>
                    <a:pt x="10240" y="8632"/>
                  </a:lnTo>
                  <a:cubicBezTo>
                    <a:pt x="10555" y="8160"/>
                    <a:pt x="10744" y="7593"/>
                    <a:pt x="10870" y="7057"/>
                  </a:cubicBezTo>
                  <a:lnTo>
                    <a:pt x="11469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8"/>
                  </a:lnTo>
                  <a:cubicBezTo>
                    <a:pt x="11752" y="5041"/>
                    <a:pt x="11626" y="4946"/>
                    <a:pt x="11469" y="4883"/>
                  </a:cubicBezTo>
                  <a:lnTo>
                    <a:pt x="10870" y="4726"/>
                  </a:lnTo>
                  <a:cubicBezTo>
                    <a:pt x="10744" y="4190"/>
                    <a:pt x="10523" y="3686"/>
                    <a:pt x="10240" y="3151"/>
                  </a:cubicBezTo>
                  <a:lnTo>
                    <a:pt x="10555" y="2647"/>
                  </a:lnTo>
                  <a:cubicBezTo>
                    <a:pt x="10649" y="2521"/>
                    <a:pt x="10649" y="2332"/>
                    <a:pt x="10523" y="2205"/>
                  </a:cubicBezTo>
                  <a:lnTo>
                    <a:pt x="9547" y="1229"/>
                  </a:lnTo>
                  <a:cubicBezTo>
                    <a:pt x="9479" y="1161"/>
                    <a:pt x="9403" y="1130"/>
                    <a:pt x="9322" y="1130"/>
                  </a:cubicBezTo>
                  <a:cubicBezTo>
                    <a:pt x="9252" y="1130"/>
                    <a:pt x="9179" y="1153"/>
                    <a:pt x="9106" y="1197"/>
                  </a:cubicBezTo>
                  <a:lnTo>
                    <a:pt x="8602" y="1512"/>
                  </a:lnTo>
                  <a:cubicBezTo>
                    <a:pt x="8129" y="1197"/>
                    <a:pt x="7562" y="1008"/>
                    <a:pt x="7026" y="882"/>
                  </a:cubicBezTo>
                  <a:lnTo>
                    <a:pt x="6869" y="284"/>
                  </a:lnTo>
                  <a:cubicBezTo>
                    <a:pt x="6806" y="126"/>
                    <a:pt x="6711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1" name="Google Shape;8111;p75"/>
          <p:cNvGrpSpPr/>
          <p:nvPr/>
        </p:nvGrpSpPr>
        <p:grpSpPr>
          <a:xfrm>
            <a:off x="4092004" y="2205192"/>
            <a:ext cx="423079" cy="419659"/>
            <a:chOff x="-4475825" y="3612425"/>
            <a:chExt cx="293825" cy="291450"/>
          </a:xfrm>
        </p:grpSpPr>
        <p:sp>
          <p:nvSpPr>
            <p:cNvPr id="8112" name="Google Shape;8112;p75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75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75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5" name="Google Shape;8115;p75"/>
          <p:cNvGrpSpPr/>
          <p:nvPr/>
        </p:nvGrpSpPr>
        <p:grpSpPr>
          <a:xfrm>
            <a:off x="4101077" y="2756844"/>
            <a:ext cx="428730" cy="419623"/>
            <a:chOff x="-4480550" y="3970800"/>
            <a:chExt cx="297750" cy="291425"/>
          </a:xfrm>
        </p:grpSpPr>
        <p:sp>
          <p:nvSpPr>
            <p:cNvPr id="8116" name="Google Shape;8116;p75"/>
            <p:cNvSpPr/>
            <p:nvPr/>
          </p:nvSpPr>
          <p:spPr>
            <a:xfrm>
              <a:off x="-4426200" y="4058225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2773"/>
                  </a:lnTo>
                  <a:lnTo>
                    <a:pt x="2048" y="2773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75"/>
            <p:cNvSpPr/>
            <p:nvPr/>
          </p:nvSpPr>
          <p:spPr>
            <a:xfrm>
              <a:off x="-4480550" y="3970800"/>
              <a:ext cx="297750" cy="291425"/>
            </a:xfrm>
            <a:custGeom>
              <a:avLst/>
              <a:gdLst/>
              <a:ahLst/>
              <a:cxnLst/>
              <a:rect l="l" t="t" r="r" b="b"/>
              <a:pathLst>
                <a:path w="11910" h="11657" extrusionOk="0">
                  <a:moveTo>
                    <a:pt x="10082" y="2804"/>
                  </a:moveTo>
                  <a:cubicBezTo>
                    <a:pt x="10492" y="2804"/>
                    <a:pt x="10555" y="3466"/>
                    <a:pt x="10082" y="3466"/>
                  </a:cubicBezTo>
                  <a:lnTo>
                    <a:pt x="5924" y="3466"/>
                  </a:lnTo>
                  <a:cubicBezTo>
                    <a:pt x="5913" y="3466"/>
                    <a:pt x="5903" y="3467"/>
                    <a:pt x="5893" y="3467"/>
                  </a:cubicBezTo>
                  <a:cubicBezTo>
                    <a:pt x="5451" y="3467"/>
                    <a:pt x="5462" y="2804"/>
                    <a:pt x="5924" y="2804"/>
                  </a:cubicBezTo>
                  <a:close/>
                  <a:moveTo>
                    <a:pt x="10082" y="4159"/>
                  </a:moveTo>
                  <a:cubicBezTo>
                    <a:pt x="10492" y="4159"/>
                    <a:pt x="10555" y="4852"/>
                    <a:pt x="10082" y="4852"/>
                  </a:cubicBezTo>
                  <a:lnTo>
                    <a:pt x="5924" y="4852"/>
                  </a:lnTo>
                  <a:cubicBezTo>
                    <a:pt x="5451" y="4852"/>
                    <a:pt x="5451" y="4159"/>
                    <a:pt x="5924" y="4159"/>
                  </a:cubicBezTo>
                  <a:close/>
                  <a:moveTo>
                    <a:pt x="6807" y="5481"/>
                  </a:moveTo>
                  <a:cubicBezTo>
                    <a:pt x="7492" y="5481"/>
                    <a:pt x="8531" y="5513"/>
                    <a:pt x="10082" y="5513"/>
                  </a:cubicBezTo>
                  <a:cubicBezTo>
                    <a:pt x="10492" y="5513"/>
                    <a:pt x="10555" y="6175"/>
                    <a:pt x="10082" y="6175"/>
                  </a:cubicBezTo>
                  <a:lnTo>
                    <a:pt x="5924" y="6175"/>
                  </a:lnTo>
                  <a:lnTo>
                    <a:pt x="5924" y="6206"/>
                  </a:lnTo>
                  <a:cubicBezTo>
                    <a:pt x="5735" y="6206"/>
                    <a:pt x="5577" y="6049"/>
                    <a:pt x="5577" y="5860"/>
                  </a:cubicBezTo>
                  <a:cubicBezTo>
                    <a:pt x="5577" y="5546"/>
                    <a:pt x="5837" y="5481"/>
                    <a:pt x="6807" y="5481"/>
                  </a:cubicBezTo>
                  <a:close/>
                  <a:moveTo>
                    <a:pt x="4569" y="2804"/>
                  </a:moveTo>
                  <a:cubicBezTo>
                    <a:pt x="4758" y="2804"/>
                    <a:pt x="4916" y="2961"/>
                    <a:pt x="4916" y="3151"/>
                  </a:cubicBezTo>
                  <a:lnTo>
                    <a:pt x="4916" y="6585"/>
                  </a:lnTo>
                  <a:cubicBezTo>
                    <a:pt x="4916" y="6774"/>
                    <a:pt x="4758" y="6931"/>
                    <a:pt x="4569" y="6931"/>
                  </a:cubicBezTo>
                  <a:lnTo>
                    <a:pt x="1797" y="6931"/>
                  </a:lnTo>
                  <a:cubicBezTo>
                    <a:pt x="1608" y="6931"/>
                    <a:pt x="1450" y="6774"/>
                    <a:pt x="1450" y="6585"/>
                  </a:cubicBezTo>
                  <a:lnTo>
                    <a:pt x="1450" y="3151"/>
                  </a:lnTo>
                  <a:cubicBezTo>
                    <a:pt x="1450" y="2961"/>
                    <a:pt x="1608" y="2804"/>
                    <a:pt x="1797" y="2804"/>
                  </a:cubicBezTo>
                  <a:close/>
                  <a:moveTo>
                    <a:pt x="4916" y="8317"/>
                  </a:moveTo>
                  <a:lnTo>
                    <a:pt x="4916" y="8979"/>
                  </a:lnTo>
                  <a:lnTo>
                    <a:pt x="3529" y="8979"/>
                  </a:lnTo>
                  <a:lnTo>
                    <a:pt x="3529" y="8317"/>
                  </a:lnTo>
                  <a:close/>
                  <a:moveTo>
                    <a:pt x="8381" y="8317"/>
                  </a:moveTo>
                  <a:lnTo>
                    <a:pt x="8381" y="8979"/>
                  </a:lnTo>
                  <a:lnTo>
                    <a:pt x="6963" y="8979"/>
                  </a:lnTo>
                  <a:lnTo>
                    <a:pt x="6963" y="8317"/>
                  </a:lnTo>
                  <a:close/>
                  <a:moveTo>
                    <a:pt x="1828" y="0"/>
                  </a:moveTo>
                  <a:cubicBezTo>
                    <a:pt x="1419" y="0"/>
                    <a:pt x="1355" y="662"/>
                    <a:pt x="1828" y="662"/>
                  </a:cubicBezTo>
                  <a:lnTo>
                    <a:pt x="2206" y="662"/>
                  </a:lnTo>
                  <a:lnTo>
                    <a:pt x="2206" y="1418"/>
                  </a:lnTo>
                  <a:lnTo>
                    <a:pt x="1166" y="1418"/>
                  </a:lnTo>
                  <a:cubicBezTo>
                    <a:pt x="631" y="1418"/>
                    <a:pt x="158" y="1890"/>
                    <a:pt x="158" y="2426"/>
                  </a:cubicBezTo>
                  <a:lnTo>
                    <a:pt x="158" y="7246"/>
                  </a:lnTo>
                  <a:cubicBezTo>
                    <a:pt x="158" y="7782"/>
                    <a:pt x="631" y="8254"/>
                    <a:pt x="1166" y="8254"/>
                  </a:cubicBezTo>
                  <a:lnTo>
                    <a:pt x="2868" y="8254"/>
                  </a:lnTo>
                  <a:lnTo>
                    <a:pt x="2868" y="8947"/>
                  </a:lnTo>
                  <a:lnTo>
                    <a:pt x="1828" y="8947"/>
                  </a:lnTo>
                  <a:cubicBezTo>
                    <a:pt x="1419" y="8947"/>
                    <a:pt x="1355" y="9609"/>
                    <a:pt x="1828" y="9609"/>
                  </a:cubicBezTo>
                  <a:lnTo>
                    <a:pt x="4916" y="9609"/>
                  </a:lnTo>
                  <a:lnTo>
                    <a:pt x="4916" y="10995"/>
                  </a:lnTo>
                  <a:lnTo>
                    <a:pt x="473" y="10995"/>
                  </a:lnTo>
                  <a:cubicBezTo>
                    <a:pt x="32" y="10995"/>
                    <a:pt x="1" y="11657"/>
                    <a:pt x="473" y="11657"/>
                  </a:cubicBezTo>
                  <a:lnTo>
                    <a:pt x="11437" y="11657"/>
                  </a:lnTo>
                  <a:cubicBezTo>
                    <a:pt x="11878" y="11657"/>
                    <a:pt x="11910" y="10995"/>
                    <a:pt x="11437" y="10995"/>
                  </a:cubicBezTo>
                  <a:lnTo>
                    <a:pt x="6963" y="10995"/>
                  </a:lnTo>
                  <a:lnTo>
                    <a:pt x="6963" y="9609"/>
                  </a:lnTo>
                  <a:lnTo>
                    <a:pt x="10082" y="9609"/>
                  </a:lnTo>
                  <a:cubicBezTo>
                    <a:pt x="10492" y="9609"/>
                    <a:pt x="10555" y="8947"/>
                    <a:pt x="10082" y="8947"/>
                  </a:cubicBezTo>
                  <a:lnTo>
                    <a:pt x="9043" y="8947"/>
                  </a:lnTo>
                  <a:lnTo>
                    <a:pt x="9043" y="8254"/>
                  </a:lnTo>
                  <a:lnTo>
                    <a:pt x="10775" y="8254"/>
                  </a:lnTo>
                  <a:cubicBezTo>
                    <a:pt x="11343" y="8254"/>
                    <a:pt x="11815" y="7782"/>
                    <a:pt x="11815" y="7246"/>
                  </a:cubicBezTo>
                  <a:lnTo>
                    <a:pt x="11815" y="2426"/>
                  </a:lnTo>
                  <a:cubicBezTo>
                    <a:pt x="11815" y="1890"/>
                    <a:pt x="11343" y="1418"/>
                    <a:pt x="10775" y="1418"/>
                  </a:cubicBezTo>
                  <a:lnTo>
                    <a:pt x="9767" y="1418"/>
                  </a:lnTo>
                  <a:lnTo>
                    <a:pt x="9767" y="662"/>
                  </a:lnTo>
                  <a:lnTo>
                    <a:pt x="10114" y="662"/>
                  </a:lnTo>
                  <a:cubicBezTo>
                    <a:pt x="10555" y="662"/>
                    <a:pt x="10586" y="0"/>
                    <a:pt x="10114" y="0"/>
                  </a:cubicBezTo>
                  <a:lnTo>
                    <a:pt x="8728" y="0"/>
                  </a:lnTo>
                  <a:cubicBezTo>
                    <a:pt x="8287" y="0"/>
                    <a:pt x="8255" y="662"/>
                    <a:pt x="8728" y="662"/>
                  </a:cubicBezTo>
                  <a:lnTo>
                    <a:pt x="9074" y="662"/>
                  </a:lnTo>
                  <a:lnTo>
                    <a:pt x="9074" y="1418"/>
                  </a:lnTo>
                  <a:lnTo>
                    <a:pt x="6302" y="1418"/>
                  </a:lnTo>
                  <a:lnTo>
                    <a:pt x="6302" y="662"/>
                  </a:lnTo>
                  <a:lnTo>
                    <a:pt x="6648" y="662"/>
                  </a:lnTo>
                  <a:cubicBezTo>
                    <a:pt x="7089" y="662"/>
                    <a:pt x="7121" y="0"/>
                    <a:pt x="6648" y="0"/>
                  </a:cubicBezTo>
                  <a:lnTo>
                    <a:pt x="5262" y="0"/>
                  </a:lnTo>
                  <a:cubicBezTo>
                    <a:pt x="4821" y="0"/>
                    <a:pt x="4790" y="662"/>
                    <a:pt x="5262" y="662"/>
                  </a:cubicBezTo>
                  <a:lnTo>
                    <a:pt x="5609" y="662"/>
                  </a:lnTo>
                  <a:lnTo>
                    <a:pt x="5609" y="1418"/>
                  </a:lnTo>
                  <a:lnTo>
                    <a:pt x="2868" y="1418"/>
                  </a:lnTo>
                  <a:lnTo>
                    <a:pt x="2868" y="662"/>
                  </a:lnTo>
                  <a:lnTo>
                    <a:pt x="3214" y="662"/>
                  </a:lnTo>
                  <a:cubicBezTo>
                    <a:pt x="3655" y="662"/>
                    <a:pt x="368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8" name="Google Shape;8118;p75"/>
          <p:cNvGrpSpPr/>
          <p:nvPr/>
        </p:nvGrpSpPr>
        <p:grpSpPr>
          <a:xfrm>
            <a:off x="6804910" y="1689221"/>
            <a:ext cx="415123" cy="419659"/>
            <a:chOff x="-2668225" y="3239075"/>
            <a:chExt cx="288300" cy="291450"/>
          </a:xfrm>
        </p:grpSpPr>
        <p:sp>
          <p:nvSpPr>
            <p:cNvPr id="8119" name="Google Shape;8119;p75"/>
            <p:cNvSpPr/>
            <p:nvPr/>
          </p:nvSpPr>
          <p:spPr>
            <a:xfrm>
              <a:off x="-2592600" y="3239075"/>
              <a:ext cx="137850" cy="51225"/>
            </a:xfrm>
            <a:custGeom>
              <a:avLst/>
              <a:gdLst/>
              <a:ahLst/>
              <a:cxnLst/>
              <a:rect l="l" t="t" r="r" b="b"/>
              <a:pathLst>
                <a:path w="5514" h="2049" extrusionOk="0">
                  <a:moveTo>
                    <a:pt x="1355" y="1"/>
                  </a:moveTo>
                  <a:cubicBezTo>
                    <a:pt x="0" y="1"/>
                    <a:pt x="11" y="2049"/>
                    <a:pt x="1386" y="2049"/>
                  </a:cubicBezTo>
                  <a:lnTo>
                    <a:pt x="4127" y="2049"/>
                  </a:lnTo>
                  <a:cubicBezTo>
                    <a:pt x="5482" y="2049"/>
                    <a:pt x="5514" y="1"/>
                    <a:pt x="4127" y="1"/>
                  </a:cubicBezTo>
                  <a:lnTo>
                    <a:pt x="1386" y="1"/>
                  </a:lnTo>
                  <a:cubicBezTo>
                    <a:pt x="1376" y="1"/>
                    <a:pt x="1366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75"/>
            <p:cNvSpPr/>
            <p:nvPr/>
          </p:nvSpPr>
          <p:spPr>
            <a:xfrm>
              <a:off x="-2587875" y="3307875"/>
              <a:ext cx="129200" cy="69850"/>
            </a:xfrm>
            <a:custGeom>
              <a:avLst/>
              <a:gdLst/>
              <a:ahLst/>
              <a:cxnLst/>
              <a:rect l="l" t="t" r="r" b="b"/>
              <a:pathLst>
                <a:path w="5168" h="2794" extrusionOk="0">
                  <a:moveTo>
                    <a:pt x="1235" y="1"/>
                  </a:moveTo>
                  <a:cubicBezTo>
                    <a:pt x="1002" y="1"/>
                    <a:pt x="977" y="13"/>
                    <a:pt x="882" y="53"/>
                  </a:cubicBezTo>
                  <a:lnTo>
                    <a:pt x="882" y="1502"/>
                  </a:lnTo>
                  <a:cubicBezTo>
                    <a:pt x="788" y="1628"/>
                    <a:pt x="599" y="1943"/>
                    <a:pt x="0" y="2794"/>
                  </a:cubicBezTo>
                  <a:lnTo>
                    <a:pt x="5167" y="2794"/>
                  </a:lnTo>
                  <a:cubicBezTo>
                    <a:pt x="4568" y="1912"/>
                    <a:pt x="4379" y="1597"/>
                    <a:pt x="4316" y="1471"/>
                  </a:cubicBezTo>
                  <a:lnTo>
                    <a:pt x="4316" y="22"/>
                  </a:lnTo>
                  <a:lnTo>
                    <a:pt x="3938" y="22"/>
                  </a:lnTo>
                  <a:cubicBezTo>
                    <a:pt x="2228" y="22"/>
                    <a:pt x="1547" y="1"/>
                    <a:pt x="1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75"/>
            <p:cNvSpPr/>
            <p:nvPr/>
          </p:nvSpPr>
          <p:spPr>
            <a:xfrm>
              <a:off x="-2566625" y="3427325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09"/>
                    <a:pt x="316" y="1324"/>
                    <a:pt x="662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316"/>
                    <a:pt x="104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75"/>
            <p:cNvSpPr/>
            <p:nvPr/>
          </p:nvSpPr>
          <p:spPr>
            <a:xfrm>
              <a:off x="-2481550" y="34612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78"/>
                  </a:cubicBezTo>
                  <a:cubicBezTo>
                    <a:pt x="725" y="158"/>
                    <a:pt x="536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75"/>
            <p:cNvSpPr/>
            <p:nvPr/>
          </p:nvSpPr>
          <p:spPr>
            <a:xfrm>
              <a:off x="-2668225" y="3393475"/>
              <a:ext cx="288300" cy="137050"/>
            </a:xfrm>
            <a:custGeom>
              <a:avLst/>
              <a:gdLst/>
              <a:ahLst/>
              <a:cxnLst/>
              <a:rect l="l" t="t" r="r" b="b"/>
              <a:pathLst>
                <a:path w="11532" h="5482" extrusionOk="0">
                  <a:moveTo>
                    <a:pt x="4726" y="630"/>
                  </a:moveTo>
                  <a:cubicBezTo>
                    <a:pt x="5483" y="630"/>
                    <a:pt x="6113" y="1260"/>
                    <a:pt x="6113" y="2016"/>
                  </a:cubicBezTo>
                  <a:cubicBezTo>
                    <a:pt x="6113" y="2804"/>
                    <a:pt x="5514" y="3403"/>
                    <a:pt x="4726" y="3403"/>
                  </a:cubicBezTo>
                  <a:cubicBezTo>
                    <a:pt x="3970" y="3403"/>
                    <a:pt x="3340" y="2772"/>
                    <a:pt x="3340" y="2016"/>
                  </a:cubicBezTo>
                  <a:cubicBezTo>
                    <a:pt x="3340" y="1260"/>
                    <a:pt x="3970" y="630"/>
                    <a:pt x="4726" y="630"/>
                  </a:cubicBezTo>
                  <a:close/>
                  <a:moveTo>
                    <a:pt x="7845" y="2048"/>
                  </a:moveTo>
                  <a:cubicBezTo>
                    <a:pt x="8381" y="2048"/>
                    <a:pt x="8854" y="2520"/>
                    <a:pt x="8854" y="3087"/>
                  </a:cubicBezTo>
                  <a:cubicBezTo>
                    <a:pt x="8854" y="3623"/>
                    <a:pt x="8381" y="4096"/>
                    <a:pt x="7845" y="4096"/>
                  </a:cubicBezTo>
                  <a:cubicBezTo>
                    <a:pt x="7278" y="4096"/>
                    <a:pt x="6806" y="3623"/>
                    <a:pt x="6806" y="3087"/>
                  </a:cubicBezTo>
                  <a:cubicBezTo>
                    <a:pt x="6806" y="2520"/>
                    <a:pt x="7278" y="2048"/>
                    <a:pt x="7845" y="2048"/>
                  </a:cubicBezTo>
                  <a:close/>
                  <a:moveTo>
                    <a:pt x="2710" y="0"/>
                  </a:moveTo>
                  <a:cubicBezTo>
                    <a:pt x="2238" y="693"/>
                    <a:pt x="1607" y="1575"/>
                    <a:pt x="788" y="2804"/>
                  </a:cubicBezTo>
                  <a:cubicBezTo>
                    <a:pt x="1" y="3938"/>
                    <a:pt x="820" y="5482"/>
                    <a:pt x="2206" y="5482"/>
                  </a:cubicBezTo>
                  <a:lnTo>
                    <a:pt x="9295" y="5482"/>
                  </a:lnTo>
                  <a:cubicBezTo>
                    <a:pt x="10712" y="5482"/>
                    <a:pt x="11532" y="3938"/>
                    <a:pt x="10744" y="2804"/>
                  </a:cubicBezTo>
                  <a:cubicBezTo>
                    <a:pt x="9925" y="1575"/>
                    <a:pt x="9295" y="693"/>
                    <a:pt x="8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4" name="Google Shape;8124;p75"/>
          <p:cNvGrpSpPr/>
          <p:nvPr/>
        </p:nvGrpSpPr>
        <p:grpSpPr>
          <a:xfrm>
            <a:off x="6802066" y="2205191"/>
            <a:ext cx="420811" cy="419659"/>
            <a:chOff x="-2671375" y="3597450"/>
            <a:chExt cx="292250" cy="291450"/>
          </a:xfrm>
        </p:grpSpPr>
        <p:sp>
          <p:nvSpPr>
            <p:cNvPr id="8125" name="Google Shape;8125;p75"/>
            <p:cNvSpPr/>
            <p:nvPr/>
          </p:nvSpPr>
          <p:spPr>
            <a:xfrm>
              <a:off x="-2654050" y="3597450"/>
              <a:ext cx="260725" cy="51225"/>
            </a:xfrm>
            <a:custGeom>
              <a:avLst/>
              <a:gdLst/>
              <a:ahLst/>
              <a:cxnLst/>
              <a:rect l="l" t="t" r="r" b="b"/>
              <a:pathLst>
                <a:path w="10429" h="2049" extrusionOk="0">
                  <a:moveTo>
                    <a:pt x="1513" y="1"/>
                  </a:moveTo>
                  <a:cubicBezTo>
                    <a:pt x="1072" y="1"/>
                    <a:pt x="725" y="253"/>
                    <a:pt x="568" y="631"/>
                  </a:cubicBezTo>
                  <a:lnTo>
                    <a:pt x="1" y="2049"/>
                  </a:lnTo>
                  <a:lnTo>
                    <a:pt x="10429" y="2049"/>
                  </a:lnTo>
                  <a:lnTo>
                    <a:pt x="9830" y="631"/>
                  </a:lnTo>
                  <a:cubicBezTo>
                    <a:pt x="9673" y="253"/>
                    <a:pt x="9263" y="1"/>
                    <a:pt x="8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75"/>
            <p:cNvSpPr/>
            <p:nvPr/>
          </p:nvSpPr>
          <p:spPr>
            <a:xfrm>
              <a:off x="-2671375" y="3667550"/>
              <a:ext cx="292250" cy="221350"/>
            </a:xfrm>
            <a:custGeom>
              <a:avLst/>
              <a:gdLst/>
              <a:ahLst/>
              <a:cxnLst/>
              <a:rect l="l" t="t" r="r" b="b"/>
              <a:pathLst>
                <a:path w="11690" h="8854" extrusionOk="0">
                  <a:moveTo>
                    <a:pt x="1733" y="1324"/>
                  </a:moveTo>
                  <a:cubicBezTo>
                    <a:pt x="1922" y="1324"/>
                    <a:pt x="2080" y="1481"/>
                    <a:pt x="2080" y="1702"/>
                  </a:cubicBezTo>
                  <a:cubicBezTo>
                    <a:pt x="2080" y="1891"/>
                    <a:pt x="1922" y="2049"/>
                    <a:pt x="1733" y="2049"/>
                  </a:cubicBezTo>
                  <a:cubicBezTo>
                    <a:pt x="1544" y="2049"/>
                    <a:pt x="1387" y="1891"/>
                    <a:pt x="1387" y="1702"/>
                  </a:cubicBezTo>
                  <a:cubicBezTo>
                    <a:pt x="1387" y="1481"/>
                    <a:pt x="1544" y="1324"/>
                    <a:pt x="1733" y="1324"/>
                  </a:cubicBezTo>
                  <a:close/>
                  <a:moveTo>
                    <a:pt x="10019" y="1387"/>
                  </a:moveTo>
                  <a:cubicBezTo>
                    <a:pt x="10492" y="1387"/>
                    <a:pt x="10492" y="2049"/>
                    <a:pt x="10019" y="2049"/>
                  </a:cubicBezTo>
                  <a:lnTo>
                    <a:pt x="3781" y="2049"/>
                  </a:lnTo>
                  <a:cubicBezTo>
                    <a:pt x="3340" y="2049"/>
                    <a:pt x="3309" y="1387"/>
                    <a:pt x="3781" y="1387"/>
                  </a:cubicBezTo>
                  <a:close/>
                  <a:moveTo>
                    <a:pt x="1733" y="4096"/>
                  </a:moveTo>
                  <a:cubicBezTo>
                    <a:pt x="1922" y="4096"/>
                    <a:pt x="2080" y="4254"/>
                    <a:pt x="2080" y="4443"/>
                  </a:cubicBezTo>
                  <a:cubicBezTo>
                    <a:pt x="2080" y="4632"/>
                    <a:pt x="1922" y="4789"/>
                    <a:pt x="1733" y="4789"/>
                  </a:cubicBezTo>
                  <a:cubicBezTo>
                    <a:pt x="1544" y="4789"/>
                    <a:pt x="1387" y="4632"/>
                    <a:pt x="1387" y="4443"/>
                  </a:cubicBezTo>
                  <a:cubicBezTo>
                    <a:pt x="1387" y="4254"/>
                    <a:pt x="1544" y="4096"/>
                    <a:pt x="1733" y="4096"/>
                  </a:cubicBezTo>
                  <a:close/>
                  <a:moveTo>
                    <a:pt x="10050" y="4127"/>
                  </a:moveTo>
                  <a:cubicBezTo>
                    <a:pt x="10492" y="4127"/>
                    <a:pt x="10481" y="4789"/>
                    <a:pt x="10019" y="4789"/>
                  </a:cubicBezTo>
                  <a:lnTo>
                    <a:pt x="3781" y="4789"/>
                  </a:lnTo>
                  <a:cubicBezTo>
                    <a:pt x="3340" y="4789"/>
                    <a:pt x="3309" y="4128"/>
                    <a:pt x="3781" y="4128"/>
                  </a:cubicBezTo>
                  <a:lnTo>
                    <a:pt x="10019" y="4128"/>
                  </a:lnTo>
                  <a:cubicBezTo>
                    <a:pt x="10030" y="4127"/>
                    <a:pt x="10040" y="4127"/>
                    <a:pt x="10050" y="4127"/>
                  </a:cubicBezTo>
                  <a:close/>
                  <a:moveTo>
                    <a:pt x="1733" y="6806"/>
                  </a:moveTo>
                  <a:cubicBezTo>
                    <a:pt x="1922" y="6806"/>
                    <a:pt x="2080" y="6963"/>
                    <a:pt x="2080" y="7152"/>
                  </a:cubicBezTo>
                  <a:cubicBezTo>
                    <a:pt x="2080" y="7373"/>
                    <a:pt x="1922" y="7499"/>
                    <a:pt x="1733" y="7499"/>
                  </a:cubicBezTo>
                  <a:cubicBezTo>
                    <a:pt x="1544" y="7499"/>
                    <a:pt x="1387" y="7373"/>
                    <a:pt x="1387" y="7152"/>
                  </a:cubicBezTo>
                  <a:cubicBezTo>
                    <a:pt x="1387" y="6963"/>
                    <a:pt x="1544" y="6806"/>
                    <a:pt x="1733" y="6806"/>
                  </a:cubicBezTo>
                  <a:close/>
                  <a:moveTo>
                    <a:pt x="10019" y="6837"/>
                  </a:moveTo>
                  <a:cubicBezTo>
                    <a:pt x="10492" y="6837"/>
                    <a:pt x="10492" y="7499"/>
                    <a:pt x="10019" y="7499"/>
                  </a:cubicBezTo>
                  <a:lnTo>
                    <a:pt x="3781" y="7499"/>
                  </a:lnTo>
                  <a:cubicBezTo>
                    <a:pt x="3340" y="7499"/>
                    <a:pt x="3309" y="6837"/>
                    <a:pt x="3781" y="6837"/>
                  </a:cubicBezTo>
                  <a:close/>
                  <a:moveTo>
                    <a:pt x="379" y="1"/>
                  </a:moveTo>
                  <a:lnTo>
                    <a:pt x="95" y="631"/>
                  </a:lnTo>
                  <a:cubicBezTo>
                    <a:pt x="64" y="757"/>
                    <a:pt x="1" y="883"/>
                    <a:pt x="1" y="1009"/>
                  </a:cubicBezTo>
                  <a:lnTo>
                    <a:pt x="1" y="2395"/>
                  </a:lnTo>
                  <a:cubicBezTo>
                    <a:pt x="1" y="2679"/>
                    <a:pt x="127" y="2899"/>
                    <a:pt x="284" y="3057"/>
                  </a:cubicBezTo>
                  <a:cubicBezTo>
                    <a:pt x="127" y="3246"/>
                    <a:pt x="1" y="3498"/>
                    <a:pt x="1" y="3718"/>
                  </a:cubicBezTo>
                  <a:lnTo>
                    <a:pt x="1" y="5104"/>
                  </a:lnTo>
                  <a:cubicBezTo>
                    <a:pt x="1" y="5388"/>
                    <a:pt x="127" y="5609"/>
                    <a:pt x="284" y="5766"/>
                  </a:cubicBezTo>
                  <a:cubicBezTo>
                    <a:pt x="127" y="5987"/>
                    <a:pt x="1" y="6207"/>
                    <a:pt x="1" y="6459"/>
                  </a:cubicBezTo>
                  <a:lnTo>
                    <a:pt x="1" y="7814"/>
                  </a:lnTo>
                  <a:cubicBezTo>
                    <a:pt x="1" y="8381"/>
                    <a:pt x="473" y="8854"/>
                    <a:pt x="1040" y="8854"/>
                  </a:cubicBezTo>
                  <a:lnTo>
                    <a:pt x="10649" y="8854"/>
                  </a:lnTo>
                  <a:cubicBezTo>
                    <a:pt x="11185" y="8854"/>
                    <a:pt x="11658" y="8381"/>
                    <a:pt x="11658" y="7814"/>
                  </a:cubicBezTo>
                  <a:lnTo>
                    <a:pt x="11658" y="6459"/>
                  </a:lnTo>
                  <a:cubicBezTo>
                    <a:pt x="11658" y="6176"/>
                    <a:pt x="11563" y="5924"/>
                    <a:pt x="11405" y="5766"/>
                  </a:cubicBezTo>
                  <a:cubicBezTo>
                    <a:pt x="11563" y="5577"/>
                    <a:pt x="11658" y="5357"/>
                    <a:pt x="11658" y="5104"/>
                  </a:cubicBezTo>
                  <a:lnTo>
                    <a:pt x="11658" y="3718"/>
                  </a:lnTo>
                  <a:cubicBezTo>
                    <a:pt x="11658" y="3466"/>
                    <a:pt x="11563" y="3214"/>
                    <a:pt x="11405" y="3057"/>
                  </a:cubicBezTo>
                  <a:cubicBezTo>
                    <a:pt x="11563" y="2868"/>
                    <a:pt x="11658" y="2616"/>
                    <a:pt x="11658" y="2395"/>
                  </a:cubicBezTo>
                  <a:lnTo>
                    <a:pt x="11658" y="1009"/>
                  </a:lnTo>
                  <a:lnTo>
                    <a:pt x="11689" y="1009"/>
                  </a:lnTo>
                  <a:cubicBezTo>
                    <a:pt x="11689" y="883"/>
                    <a:pt x="11658" y="757"/>
                    <a:pt x="11626" y="631"/>
                  </a:cubicBezTo>
                  <a:lnTo>
                    <a:pt x="113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7" name="Google Shape;8127;p75"/>
          <p:cNvGrpSpPr/>
          <p:nvPr/>
        </p:nvGrpSpPr>
        <p:grpSpPr>
          <a:xfrm>
            <a:off x="6812849" y="2755691"/>
            <a:ext cx="423043" cy="421927"/>
            <a:chOff x="-2670575" y="3956600"/>
            <a:chExt cx="293800" cy="293025"/>
          </a:xfrm>
        </p:grpSpPr>
        <p:sp>
          <p:nvSpPr>
            <p:cNvPr id="8128" name="Google Shape;8128;p75"/>
            <p:cNvSpPr/>
            <p:nvPr/>
          </p:nvSpPr>
          <p:spPr>
            <a:xfrm>
              <a:off x="-2670575" y="3975525"/>
              <a:ext cx="116575" cy="34675"/>
            </a:xfrm>
            <a:custGeom>
              <a:avLst/>
              <a:gdLst/>
              <a:ahLst/>
              <a:cxnLst/>
              <a:rect l="l" t="t" r="r" b="b"/>
              <a:pathLst>
                <a:path w="4663" h="1387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781" y="1386"/>
                  </a:lnTo>
                  <a:cubicBezTo>
                    <a:pt x="4001" y="882"/>
                    <a:pt x="4316" y="41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75"/>
            <p:cNvSpPr/>
            <p:nvPr/>
          </p:nvSpPr>
          <p:spPr>
            <a:xfrm>
              <a:off x="-2669800" y="4026700"/>
              <a:ext cx="170950" cy="136300"/>
            </a:xfrm>
            <a:custGeom>
              <a:avLst/>
              <a:gdLst/>
              <a:ahLst/>
              <a:cxnLst/>
              <a:rect l="l" t="t" r="r" b="b"/>
              <a:pathLst>
                <a:path w="6838" h="5452" extrusionOk="0">
                  <a:moveTo>
                    <a:pt x="1" y="1"/>
                  </a:moveTo>
                  <a:lnTo>
                    <a:pt x="1" y="5451"/>
                  </a:lnTo>
                  <a:lnTo>
                    <a:pt x="6837" y="5451"/>
                  </a:lnTo>
                  <a:lnTo>
                    <a:pt x="6837" y="5357"/>
                  </a:lnTo>
                  <a:cubicBezTo>
                    <a:pt x="6522" y="5294"/>
                    <a:pt x="6207" y="5168"/>
                    <a:pt x="5924" y="5042"/>
                  </a:cubicBezTo>
                  <a:lnTo>
                    <a:pt x="5104" y="5325"/>
                  </a:lnTo>
                  <a:cubicBezTo>
                    <a:pt x="4975" y="5368"/>
                    <a:pt x="4845" y="5389"/>
                    <a:pt x="4720" y="5389"/>
                  </a:cubicBezTo>
                  <a:cubicBezTo>
                    <a:pt x="3931" y="5389"/>
                    <a:pt x="3289" y="4597"/>
                    <a:pt x="3561" y="3781"/>
                  </a:cubicBezTo>
                  <a:lnTo>
                    <a:pt x="3844" y="2962"/>
                  </a:lnTo>
                  <a:cubicBezTo>
                    <a:pt x="3561" y="2364"/>
                    <a:pt x="3403" y="1702"/>
                    <a:pt x="3403" y="1041"/>
                  </a:cubicBezTo>
                  <a:cubicBezTo>
                    <a:pt x="3403" y="662"/>
                    <a:pt x="3466" y="316"/>
                    <a:pt x="35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75"/>
            <p:cNvSpPr/>
            <p:nvPr/>
          </p:nvSpPr>
          <p:spPr>
            <a:xfrm>
              <a:off x="-2669800" y="4179500"/>
              <a:ext cx="170950" cy="70125"/>
            </a:xfrm>
            <a:custGeom>
              <a:avLst/>
              <a:gdLst/>
              <a:ahLst/>
              <a:cxnLst/>
              <a:rect l="l" t="t" r="r" b="b"/>
              <a:pathLst>
                <a:path w="6838" h="2805" extrusionOk="0">
                  <a:moveTo>
                    <a:pt x="3403" y="757"/>
                  </a:moveTo>
                  <a:cubicBezTo>
                    <a:pt x="3592" y="757"/>
                    <a:pt x="3750" y="914"/>
                    <a:pt x="3750" y="1103"/>
                  </a:cubicBezTo>
                  <a:cubicBezTo>
                    <a:pt x="3750" y="1293"/>
                    <a:pt x="3592" y="1450"/>
                    <a:pt x="3403" y="1450"/>
                  </a:cubicBezTo>
                  <a:cubicBezTo>
                    <a:pt x="3214" y="1450"/>
                    <a:pt x="3057" y="1293"/>
                    <a:pt x="3057" y="1103"/>
                  </a:cubicBezTo>
                  <a:cubicBezTo>
                    <a:pt x="3057" y="914"/>
                    <a:pt x="3214" y="757"/>
                    <a:pt x="3403" y="757"/>
                  </a:cubicBezTo>
                  <a:close/>
                  <a:moveTo>
                    <a:pt x="1" y="1"/>
                  </a:moveTo>
                  <a:lnTo>
                    <a:pt x="1" y="1765"/>
                  </a:lnTo>
                  <a:cubicBezTo>
                    <a:pt x="1" y="2332"/>
                    <a:pt x="442" y="2805"/>
                    <a:pt x="1009" y="2805"/>
                  </a:cubicBezTo>
                  <a:lnTo>
                    <a:pt x="5829" y="2805"/>
                  </a:lnTo>
                  <a:cubicBezTo>
                    <a:pt x="6365" y="2805"/>
                    <a:pt x="6837" y="2332"/>
                    <a:pt x="6837" y="1765"/>
                  </a:cubicBezTo>
                  <a:lnTo>
                    <a:pt x="6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75"/>
            <p:cNvSpPr/>
            <p:nvPr/>
          </p:nvSpPr>
          <p:spPr>
            <a:xfrm>
              <a:off x="-2566625" y="3956600"/>
              <a:ext cx="189850" cy="190650"/>
            </a:xfrm>
            <a:custGeom>
              <a:avLst/>
              <a:gdLst/>
              <a:ahLst/>
              <a:cxnLst/>
              <a:rect l="l" t="t" r="r" b="b"/>
              <a:pathLst>
                <a:path w="7594" h="7626" extrusionOk="0">
                  <a:moveTo>
                    <a:pt x="3759" y="1391"/>
                  </a:moveTo>
                  <a:cubicBezTo>
                    <a:pt x="3929" y="1391"/>
                    <a:pt x="4096" y="1502"/>
                    <a:pt x="4096" y="1734"/>
                  </a:cubicBezTo>
                  <a:lnTo>
                    <a:pt x="4096" y="2175"/>
                  </a:lnTo>
                  <a:cubicBezTo>
                    <a:pt x="4254" y="2206"/>
                    <a:pt x="4349" y="2301"/>
                    <a:pt x="4475" y="2427"/>
                  </a:cubicBezTo>
                  <a:cubicBezTo>
                    <a:pt x="4716" y="2669"/>
                    <a:pt x="4494" y="3003"/>
                    <a:pt x="4235" y="3003"/>
                  </a:cubicBezTo>
                  <a:cubicBezTo>
                    <a:pt x="4157" y="3003"/>
                    <a:pt x="4075" y="2973"/>
                    <a:pt x="4002" y="2899"/>
                  </a:cubicBezTo>
                  <a:cubicBezTo>
                    <a:pt x="3926" y="2823"/>
                    <a:pt x="3839" y="2791"/>
                    <a:pt x="3756" y="2791"/>
                  </a:cubicBezTo>
                  <a:cubicBezTo>
                    <a:pt x="3493" y="2791"/>
                    <a:pt x="3266" y="3109"/>
                    <a:pt x="3529" y="3372"/>
                  </a:cubicBezTo>
                  <a:cubicBezTo>
                    <a:pt x="3624" y="3435"/>
                    <a:pt x="3687" y="3466"/>
                    <a:pt x="3781" y="3466"/>
                  </a:cubicBezTo>
                  <a:cubicBezTo>
                    <a:pt x="4317" y="3466"/>
                    <a:pt x="4790" y="3939"/>
                    <a:pt x="4790" y="4506"/>
                  </a:cubicBezTo>
                  <a:cubicBezTo>
                    <a:pt x="4790" y="4884"/>
                    <a:pt x="4569" y="5294"/>
                    <a:pt x="4128" y="5451"/>
                  </a:cubicBezTo>
                  <a:lnTo>
                    <a:pt x="4128" y="5829"/>
                  </a:lnTo>
                  <a:cubicBezTo>
                    <a:pt x="4128" y="6054"/>
                    <a:pt x="3957" y="6172"/>
                    <a:pt x="3789" y="6172"/>
                  </a:cubicBezTo>
                  <a:cubicBezTo>
                    <a:pt x="3626" y="6172"/>
                    <a:pt x="3466" y="6062"/>
                    <a:pt x="3466" y="5829"/>
                  </a:cubicBezTo>
                  <a:lnTo>
                    <a:pt x="3466" y="5451"/>
                  </a:lnTo>
                  <a:cubicBezTo>
                    <a:pt x="3309" y="5420"/>
                    <a:pt x="3183" y="5325"/>
                    <a:pt x="3057" y="5199"/>
                  </a:cubicBezTo>
                  <a:cubicBezTo>
                    <a:pt x="2815" y="4957"/>
                    <a:pt x="3037" y="4623"/>
                    <a:pt x="3296" y="4623"/>
                  </a:cubicBezTo>
                  <a:cubicBezTo>
                    <a:pt x="3374" y="4623"/>
                    <a:pt x="3456" y="4653"/>
                    <a:pt x="3529" y="4727"/>
                  </a:cubicBezTo>
                  <a:cubicBezTo>
                    <a:pt x="3603" y="4800"/>
                    <a:pt x="3684" y="4831"/>
                    <a:pt x="3763" y="4831"/>
                  </a:cubicBezTo>
                  <a:cubicBezTo>
                    <a:pt x="4022" y="4831"/>
                    <a:pt x="4244" y="4496"/>
                    <a:pt x="4002" y="4254"/>
                  </a:cubicBezTo>
                  <a:cubicBezTo>
                    <a:pt x="3939" y="4191"/>
                    <a:pt x="3844" y="4160"/>
                    <a:pt x="3781" y="4160"/>
                  </a:cubicBezTo>
                  <a:cubicBezTo>
                    <a:pt x="3214" y="4160"/>
                    <a:pt x="2742" y="3687"/>
                    <a:pt x="2742" y="3120"/>
                  </a:cubicBezTo>
                  <a:cubicBezTo>
                    <a:pt x="2742" y="2710"/>
                    <a:pt x="2994" y="2332"/>
                    <a:pt x="3403" y="2175"/>
                  </a:cubicBezTo>
                  <a:lnTo>
                    <a:pt x="3403" y="1734"/>
                  </a:lnTo>
                  <a:cubicBezTo>
                    <a:pt x="3403" y="1509"/>
                    <a:pt x="3583" y="1391"/>
                    <a:pt x="3759" y="1391"/>
                  </a:cubicBezTo>
                  <a:close/>
                  <a:moveTo>
                    <a:pt x="3781" y="1"/>
                  </a:moveTo>
                  <a:cubicBezTo>
                    <a:pt x="1734" y="1"/>
                    <a:pt x="1" y="1671"/>
                    <a:pt x="1" y="3782"/>
                  </a:cubicBezTo>
                  <a:cubicBezTo>
                    <a:pt x="1" y="4380"/>
                    <a:pt x="158" y="5010"/>
                    <a:pt x="410" y="5514"/>
                  </a:cubicBezTo>
                  <a:cubicBezTo>
                    <a:pt x="473" y="5609"/>
                    <a:pt x="473" y="5735"/>
                    <a:pt x="473" y="5798"/>
                  </a:cubicBezTo>
                  <a:lnTo>
                    <a:pt x="158" y="6774"/>
                  </a:lnTo>
                  <a:cubicBezTo>
                    <a:pt x="46" y="7141"/>
                    <a:pt x="311" y="7482"/>
                    <a:pt x="684" y="7482"/>
                  </a:cubicBezTo>
                  <a:cubicBezTo>
                    <a:pt x="728" y="7482"/>
                    <a:pt x="774" y="7478"/>
                    <a:pt x="820" y="7468"/>
                  </a:cubicBezTo>
                  <a:lnTo>
                    <a:pt x="1797" y="7121"/>
                  </a:lnTo>
                  <a:cubicBezTo>
                    <a:pt x="1831" y="7110"/>
                    <a:pt x="1866" y="7102"/>
                    <a:pt x="1900" y="7102"/>
                  </a:cubicBezTo>
                  <a:cubicBezTo>
                    <a:pt x="1960" y="7102"/>
                    <a:pt x="2020" y="7124"/>
                    <a:pt x="2080" y="7184"/>
                  </a:cubicBezTo>
                  <a:cubicBezTo>
                    <a:pt x="2584" y="7468"/>
                    <a:pt x="3214" y="7625"/>
                    <a:pt x="3813" y="7625"/>
                  </a:cubicBezTo>
                  <a:cubicBezTo>
                    <a:pt x="5892" y="7625"/>
                    <a:pt x="7594" y="5924"/>
                    <a:pt x="7594" y="3813"/>
                  </a:cubicBezTo>
                  <a:cubicBezTo>
                    <a:pt x="7499" y="1702"/>
                    <a:pt x="5861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2" name="Google Shape;8132;p75"/>
          <p:cNvGrpSpPr/>
          <p:nvPr/>
        </p:nvGrpSpPr>
        <p:grpSpPr>
          <a:xfrm>
            <a:off x="3070370" y="3311947"/>
            <a:ext cx="426462" cy="418363"/>
            <a:chOff x="-1183550" y="3586525"/>
            <a:chExt cx="296175" cy="290550"/>
          </a:xfrm>
        </p:grpSpPr>
        <p:sp>
          <p:nvSpPr>
            <p:cNvPr id="8133" name="Google Shape;8133;p75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75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75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75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75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75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75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75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75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2" name="Google Shape;8142;p75"/>
          <p:cNvGrpSpPr/>
          <p:nvPr/>
        </p:nvGrpSpPr>
        <p:grpSpPr>
          <a:xfrm>
            <a:off x="1933980" y="1689799"/>
            <a:ext cx="420811" cy="418507"/>
            <a:chOff x="-5971525" y="3273750"/>
            <a:chExt cx="292250" cy="290650"/>
          </a:xfrm>
        </p:grpSpPr>
        <p:sp>
          <p:nvSpPr>
            <p:cNvPr id="8143" name="Google Shape;8143;p75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75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5" name="Google Shape;8145;p75"/>
          <p:cNvGrpSpPr/>
          <p:nvPr/>
        </p:nvGrpSpPr>
        <p:grpSpPr>
          <a:xfrm>
            <a:off x="1928310" y="2203826"/>
            <a:ext cx="432150" cy="422395"/>
            <a:chOff x="-5974675" y="3632100"/>
            <a:chExt cx="300125" cy="293350"/>
          </a:xfrm>
        </p:grpSpPr>
        <p:sp>
          <p:nvSpPr>
            <p:cNvPr id="8146" name="Google Shape;8146;p75"/>
            <p:cNvSpPr/>
            <p:nvPr/>
          </p:nvSpPr>
          <p:spPr>
            <a:xfrm>
              <a:off x="-5974675" y="3701875"/>
              <a:ext cx="141025" cy="221650"/>
            </a:xfrm>
            <a:custGeom>
              <a:avLst/>
              <a:gdLst/>
              <a:ahLst/>
              <a:cxnLst/>
              <a:rect l="l" t="t" r="r" b="b"/>
              <a:pathLst>
                <a:path w="5641" h="8866" extrusionOk="0">
                  <a:moveTo>
                    <a:pt x="540" y="1"/>
                  </a:moveTo>
                  <a:cubicBezTo>
                    <a:pt x="331" y="1"/>
                    <a:pt x="123" y="188"/>
                    <a:pt x="221" y="423"/>
                  </a:cubicBezTo>
                  <a:lnTo>
                    <a:pt x="568" y="1526"/>
                  </a:lnTo>
                  <a:cubicBezTo>
                    <a:pt x="788" y="2251"/>
                    <a:pt x="1419" y="2723"/>
                    <a:pt x="2175" y="2723"/>
                  </a:cubicBezTo>
                  <a:lnTo>
                    <a:pt x="2899" y="2723"/>
                  </a:lnTo>
                  <a:lnTo>
                    <a:pt x="2899" y="4110"/>
                  </a:lnTo>
                  <a:lnTo>
                    <a:pt x="473" y="4110"/>
                  </a:lnTo>
                  <a:cubicBezTo>
                    <a:pt x="64" y="4110"/>
                    <a:pt x="1" y="4771"/>
                    <a:pt x="473" y="4771"/>
                  </a:cubicBezTo>
                  <a:lnTo>
                    <a:pt x="2899" y="4771"/>
                  </a:lnTo>
                  <a:lnTo>
                    <a:pt x="2899" y="5779"/>
                  </a:lnTo>
                  <a:cubicBezTo>
                    <a:pt x="2899" y="5905"/>
                    <a:pt x="2899" y="6031"/>
                    <a:pt x="2931" y="6126"/>
                  </a:cubicBezTo>
                  <a:lnTo>
                    <a:pt x="2175" y="6126"/>
                  </a:lnTo>
                  <a:cubicBezTo>
                    <a:pt x="1419" y="6126"/>
                    <a:pt x="788" y="6598"/>
                    <a:pt x="568" y="7323"/>
                  </a:cubicBezTo>
                  <a:lnTo>
                    <a:pt x="221" y="8426"/>
                  </a:lnTo>
                  <a:cubicBezTo>
                    <a:pt x="126" y="8691"/>
                    <a:pt x="329" y="8866"/>
                    <a:pt x="533" y="8866"/>
                  </a:cubicBezTo>
                  <a:cubicBezTo>
                    <a:pt x="667" y="8866"/>
                    <a:pt x="801" y="8790"/>
                    <a:pt x="852" y="8615"/>
                  </a:cubicBezTo>
                  <a:lnTo>
                    <a:pt x="1198" y="7512"/>
                  </a:lnTo>
                  <a:cubicBezTo>
                    <a:pt x="1356" y="7071"/>
                    <a:pt x="1734" y="6819"/>
                    <a:pt x="2175" y="6819"/>
                  </a:cubicBezTo>
                  <a:lnTo>
                    <a:pt x="3088" y="6819"/>
                  </a:lnTo>
                  <a:cubicBezTo>
                    <a:pt x="3466" y="7922"/>
                    <a:pt x="4475" y="8709"/>
                    <a:pt x="5640" y="8835"/>
                  </a:cubicBezTo>
                  <a:lnTo>
                    <a:pt x="5640" y="613"/>
                  </a:lnTo>
                  <a:lnTo>
                    <a:pt x="3939" y="613"/>
                  </a:lnTo>
                  <a:cubicBezTo>
                    <a:pt x="3372" y="676"/>
                    <a:pt x="2899" y="1148"/>
                    <a:pt x="2899" y="1684"/>
                  </a:cubicBezTo>
                  <a:lnTo>
                    <a:pt x="2899" y="2062"/>
                  </a:lnTo>
                  <a:lnTo>
                    <a:pt x="2175" y="2062"/>
                  </a:lnTo>
                  <a:cubicBezTo>
                    <a:pt x="1734" y="2062"/>
                    <a:pt x="1356" y="1778"/>
                    <a:pt x="1198" y="1337"/>
                  </a:cubicBezTo>
                  <a:lnTo>
                    <a:pt x="852" y="234"/>
                  </a:lnTo>
                  <a:cubicBezTo>
                    <a:pt x="792" y="69"/>
                    <a:pt x="666" y="1"/>
                    <a:pt x="5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75"/>
            <p:cNvSpPr/>
            <p:nvPr/>
          </p:nvSpPr>
          <p:spPr>
            <a:xfrm>
              <a:off x="-5880150" y="3632100"/>
              <a:ext cx="108725" cy="68550"/>
            </a:xfrm>
            <a:custGeom>
              <a:avLst/>
              <a:gdLst/>
              <a:ahLst/>
              <a:cxnLst/>
              <a:rect l="l" t="t" r="r" b="b"/>
              <a:pathLst>
                <a:path w="4349" h="2742" extrusionOk="0">
                  <a:moveTo>
                    <a:pt x="788" y="1"/>
                  </a:moveTo>
                  <a:cubicBezTo>
                    <a:pt x="599" y="1"/>
                    <a:pt x="442" y="159"/>
                    <a:pt x="442" y="348"/>
                  </a:cubicBezTo>
                  <a:lnTo>
                    <a:pt x="442" y="1009"/>
                  </a:lnTo>
                  <a:cubicBezTo>
                    <a:pt x="442" y="1324"/>
                    <a:pt x="599" y="1608"/>
                    <a:pt x="788" y="1797"/>
                  </a:cubicBezTo>
                  <a:cubicBezTo>
                    <a:pt x="442" y="2049"/>
                    <a:pt x="158" y="2364"/>
                    <a:pt x="0" y="2742"/>
                  </a:cubicBezTo>
                  <a:lnTo>
                    <a:pt x="4348" y="2742"/>
                  </a:lnTo>
                  <a:cubicBezTo>
                    <a:pt x="4159" y="2364"/>
                    <a:pt x="3876" y="2049"/>
                    <a:pt x="3561" y="1797"/>
                  </a:cubicBezTo>
                  <a:cubicBezTo>
                    <a:pt x="3813" y="1608"/>
                    <a:pt x="3907" y="1324"/>
                    <a:pt x="3907" y="1009"/>
                  </a:cubicBezTo>
                  <a:lnTo>
                    <a:pt x="3907" y="348"/>
                  </a:lnTo>
                  <a:cubicBezTo>
                    <a:pt x="3907" y="123"/>
                    <a:pt x="3736" y="5"/>
                    <a:pt x="3568" y="5"/>
                  </a:cubicBezTo>
                  <a:cubicBezTo>
                    <a:pt x="3405" y="5"/>
                    <a:pt x="3245" y="115"/>
                    <a:pt x="3245" y="348"/>
                  </a:cubicBezTo>
                  <a:lnTo>
                    <a:pt x="3245" y="1009"/>
                  </a:lnTo>
                  <a:cubicBezTo>
                    <a:pt x="3245" y="1230"/>
                    <a:pt x="3088" y="1387"/>
                    <a:pt x="2899" y="1387"/>
                  </a:cubicBezTo>
                  <a:lnTo>
                    <a:pt x="1513" y="1387"/>
                  </a:lnTo>
                  <a:cubicBezTo>
                    <a:pt x="1324" y="1387"/>
                    <a:pt x="1166" y="1230"/>
                    <a:pt x="1166" y="1009"/>
                  </a:cubicBezTo>
                  <a:lnTo>
                    <a:pt x="1166" y="348"/>
                  </a:lnTo>
                  <a:cubicBezTo>
                    <a:pt x="1166" y="159"/>
                    <a:pt x="1009" y="1"/>
                    <a:pt x="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75"/>
            <p:cNvSpPr/>
            <p:nvPr/>
          </p:nvSpPr>
          <p:spPr>
            <a:xfrm>
              <a:off x="-5814775" y="3702500"/>
              <a:ext cx="140225" cy="222950"/>
            </a:xfrm>
            <a:custGeom>
              <a:avLst/>
              <a:gdLst/>
              <a:ahLst/>
              <a:cxnLst/>
              <a:rect l="l" t="t" r="r" b="b"/>
              <a:pathLst>
                <a:path w="5609" h="8918" extrusionOk="0">
                  <a:moveTo>
                    <a:pt x="5092" y="1"/>
                  </a:moveTo>
                  <a:cubicBezTo>
                    <a:pt x="4964" y="1"/>
                    <a:pt x="4837" y="72"/>
                    <a:pt x="4789" y="241"/>
                  </a:cubicBezTo>
                  <a:lnTo>
                    <a:pt x="4443" y="1344"/>
                  </a:lnTo>
                  <a:cubicBezTo>
                    <a:pt x="4285" y="1785"/>
                    <a:pt x="3907" y="2068"/>
                    <a:pt x="3466" y="2068"/>
                  </a:cubicBezTo>
                  <a:lnTo>
                    <a:pt x="2710" y="2068"/>
                  </a:lnTo>
                  <a:lnTo>
                    <a:pt x="2710" y="1722"/>
                  </a:lnTo>
                  <a:cubicBezTo>
                    <a:pt x="2710" y="1155"/>
                    <a:pt x="2237" y="682"/>
                    <a:pt x="1702" y="682"/>
                  </a:cubicBezTo>
                  <a:lnTo>
                    <a:pt x="0" y="682"/>
                  </a:lnTo>
                  <a:lnTo>
                    <a:pt x="0" y="8873"/>
                  </a:lnTo>
                  <a:cubicBezTo>
                    <a:pt x="1198" y="8747"/>
                    <a:pt x="2174" y="7928"/>
                    <a:pt x="2552" y="6857"/>
                  </a:cubicBezTo>
                  <a:lnTo>
                    <a:pt x="3466" y="6857"/>
                  </a:lnTo>
                  <a:cubicBezTo>
                    <a:pt x="3907" y="6857"/>
                    <a:pt x="4285" y="7140"/>
                    <a:pt x="4443" y="7582"/>
                  </a:cubicBezTo>
                  <a:lnTo>
                    <a:pt x="4789" y="8684"/>
                  </a:lnTo>
                  <a:cubicBezTo>
                    <a:pt x="4848" y="8850"/>
                    <a:pt x="4974" y="8918"/>
                    <a:pt x="5100" y="8918"/>
                  </a:cubicBezTo>
                  <a:cubicBezTo>
                    <a:pt x="5309" y="8918"/>
                    <a:pt x="5518" y="8731"/>
                    <a:pt x="5419" y="8495"/>
                  </a:cubicBezTo>
                  <a:lnTo>
                    <a:pt x="5041" y="7298"/>
                  </a:lnTo>
                  <a:cubicBezTo>
                    <a:pt x="4789" y="6573"/>
                    <a:pt x="4159" y="6101"/>
                    <a:pt x="3434" y="6101"/>
                  </a:cubicBezTo>
                  <a:lnTo>
                    <a:pt x="2678" y="6101"/>
                  </a:lnTo>
                  <a:cubicBezTo>
                    <a:pt x="2678" y="6006"/>
                    <a:pt x="2710" y="5880"/>
                    <a:pt x="2710" y="5754"/>
                  </a:cubicBezTo>
                  <a:lnTo>
                    <a:pt x="2710" y="4778"/>
                  </a:lnTo>
                  <a:lnTo>
                    <a:pt x="5136" y="4778"/>
                  </a:lnTo>
                  <a:cubicBezTo>
                    <a:pt x="5545" y="4778"/>
                    <a:pt x="5608" y="4116"/>
                    <a:pt x="5136" y="4116"/>
                  </a:cubicBezTo>
                  <a:lnTo>
                    <a:pt x="2710" y="4116"/>
                  </a:lnTo>
                  <a:lnTo>
                    <a:pt x="2710" y="2730"/>
                  </a:lnTo>
                  <a:lnTo>
                    <a:pt x="3466" y="2730"/>
                  </a:lnTo>
                  <a:cubicBezTo>
                    <a:pt x="4222" y="2730"/>
                    <a:pt x="4852" y="2257"/>
                    <a:pt x="5073" y="1564"/>
                  </a:cubicBezTo>
                  <a:lnTo>
                    <a:pt x="5419" y="461"/>
                  </a:lnTo>
                  <a:cubicBezTo>
                    <a:pt x="5517" y="189"/>
                    <a:pt x="5301" y="1"/>
                    <a:pt x="5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9" name="Google Shape;8149;p75"/>
          <p:cNvGrpSpPr/>
          <p:nvPr/>
        </p:nvGrpSpPr>
        <p:grpSpPr>
          <a:xfrm>
            <a:off x="1958351" y="2755694"/>
            <a:ext cx="395865" cy="421927"/>
            <a:chOff x="-5971525" y="3990475"/>
            <a:chExt cx="274925" cy="293025"/>
          </a:xfrm>
        </p:grpSpPr>
        <p:sp>
          <p:nvSpPr>
            <p:cNvPr id="8150" name="Google Shape;8150;p75"/>
            <p:cNvSpPr/>
            <p:nvPr/>
          </p:nvSpPr>
          <p:spPr>
            <a:xfrm>
              <a:off x="-5851000" y="4061375"/>
              <a:ext cx="102400" cy="33875"/>
            </a:xfrm>
            <a:custGeom>
              <a:avLst/>
              <a:gdLst/>
              <a:ahLst/>
              <a:cxnLst/>
              <a:rect l="l" t="t" r="r" b="b"/>
              <a:pathLst>
                <a:path w="4096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4096" y="1355"/>
                  </a:ln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75"/>
            <p:cNvSpPr/>
            <p:nvPr/>
          </p:nvSpPr>
          <p:spPr>
            <a:xfrm>
              <a:off x="-5971525" y="3990475"/>
              <a:ext cx="69350" cy="275700"/>
            </a:xfrm>
            <a:custGeom>
              <a:avLst/>
              <a:gdLst/>
              <a:ahLst/>
              <a:cxnLst/>
              <a:rect l="l" t="t" r="r" b="b"/>
              <a:pathLst>
                <a:path w="2774" h="11028" extrusionOk="0">
                  <a:moveTo>
                    <a:pt x="1041" y="1"/>
                  </a:moveTo>
                  <a:lnTo>
                    <a:pt x="1041" y="32"/>
                  </a:lnTo>
                  <a:cubicBezTo>
                    <a:pt x="473" y="32"/>
                    <a:pt x="1" y="505"/>
                    <a:pt x="1" y="1072"/>
                  </a:cubicBezTo>
                  <a:lnTo>
                    <a:pt x="1" y="9988"/>
                  </a:lnTo>
                  <a:cubicBezTo>
                    <a:pt x="1" y="10555"/>
                    <a:pt x="473" y="11027"/>
                    <a:pt x="1041" y="11027"/>
                  </a:cubicBezTo>
                  <a:lnTo>
                    <a:pt x="2395" y="11027"/>
                  </a:lnTo>
                  <a:cubicBezTo>
                    <a:pt x="2521" y="11027"/>
                    <a:pt x="2647" y="10996"/>
                    <a:pt x="2773" y="10933"/>
                  </a:cubicBezTo>
                  <a:lnTo>
                    <a:pt x="2773" y="64"/>
                  </a:lnTo>
                  <a:cubicBezTo>
                    <a:pt x="2647" y="32"/>
                    <a:pt x="252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75"/>
            <p:cNvSpPr/>
            <p:nvPr/>
          </p:nvSpPr>
          <p:spPr>
            <a:xfrm>
              <a:off x="-5851000" y="4214950"/>
              <a:ext cx="103200" cy="68550"/>
            </a:xfrm>
            <a:custGeom>
              <a:avLst/>
              <a:gdLst/>
              <a:ahLst/>
              <a:cxnLst/>
              <a:rect l="l" t="t" r="r" b="b"/>
              <a:pathLst>
                <a:path w="4128" h="2742" extrusionOk="0">
                  <a:moveTo>
                    <a:pt x="3056" y="694"/>
                  </a:moveTo>
                  <a:cubicBezTo>
                    <a:pt x="3277" y="694"/>
                    <a:pt x="3434" y="851"/>
                    <a:pt x="3434" y="1072"/>
                  </a:cubicBezTo>
                  <a:cubicBezTo>
                    <a:pt x="3434" y="1261"/>
                    <a:pt x="3277" y="1418"/>
                    <a:pt x="3056" y="1418"/>
                  </a:cubicBezTo>
                  <a:lnTo>
                    <a:pt x="1008" y="1418"/>
                  </a:lnTo>
                  <a:cubicBezTo>
                    <a:pt x="819" y="1418"/>
                    <a:pt x="662" y="1261"/>
                    <a:pt x="662" y="1072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32" y="1"/>
                  </a:moveTo>
                  <a:lnTo>
                    <a:pt x="32" y="2395"/>
                  </a:lnTo>
                  <a:lnTo>
                    <a:pt x="0" y="2395"/>
                  </a:lnTo>
                  <a:cubicBezTo>
                    <a:pt x="0" y="2584"/>
                    <a:pt x="158" y="2741"/>
                    <a:pt x="347" y="2741"/>
                  </a:cubicBezTo>
                  <a:lnTo>
                    <a:pt x="3781" y="2741"/>
                  </a:lnTo>
                  <a:cubicBezTo>
                    <a:pt x="3970" y="2741"/>
                    <a:pt x="4127" y="2584"/>
                    <a:pt x="4127" y="2395"/>
                  </a:cubicBezTo>
                  <a:lnTo>
                    <a:pt x="41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75"/>
            <p:cNvSpPr/>
            <p:nvPr/>
          </p:nvSpPr>
          <p:spPr>
            <a:xfrm>
              <a:off x="-5885675" y="4010175"/>
              <a:ext cx="189075" cy="239450"/>
            </a:xfrm>
            <a:custGeom>
              <a:avLst/>
              <a:gdLst/>
              <a:ahLst/>
              <a:cxnLst/>
              <a:rect l="l" t="t" r="r" b="b"/>
              <a:pathLst>
                <a:path w="7563" h="9578" extrusionOk="0">
                  <a:moveTo>
                    <a:pt x="5829" y="1323"/>
                  </a:moveTo>
                  <a:cubicBezTo>
                    <a:pt x="6018" y="1323"/>
                    <a:pt x="6176" y="1481"/>
                    <a:pt x="6176" y="1702"/>
                  </a:cubicBezTo>
                  <a:lnTo>
                    <a:pt x="6176" y="3749"/>
                  </a:lnTo>
                  <a:cubicBezTo>
                    <a:pt x="6176" y="3938"/>
                    <a:pt x="6018" y="4096"/>
                    <a:pt x="5829" y="4096"/>
                  </a:cubicBezTo>
                  <a:lnTo>
                    <a:pt x="1009" y="4096"/>
                  </a:lnTo>
                  <a:cubicBezTo>
                    <a:pt x="820" y="4096"/>
                    <a:pt x="663" y="3938"/>
                    <a:pt x="663" y="3749"/>
                  </a:cubicBezTo>
                  <a:lnTo>
                    <a:pt x="663" y="1702"/>
                  </a:lnTo>
                  <a:cubicBezTo>
                    <a:pt x="663" y="1481"/>
                    <a:pt x="820" y="1323"/>
                    <a:pt x="1009" y="1323"/>
                  </a:cubicBezTo>
                  <a:close/>
                  <a:moveTo>
                    <a:pt x="1734" y="4789"/>
                  </a:moveTo>
                  <a:cubicBezTo>
                    <a:pt x="2175" y="4789"/>
                    <a:pt x="2175" y="5482"/>
                    <a:pt x="1734" y="5482"/>
                  </a:cubicBezTo>
                  <a:lnTo>
                    <a:pt x="1072" y="5482"/>
                  </a:lnTo>
                  <a:cubicBezTo>
                    <a:pt x="631" y="5482"/>
                    <a:pt x="600" y="4789"/>
                    <a:pt x="1072" y="4789"/>
                  </a:cubicBezTo>
                  <a:close/>
                  <a:moveTo>
                    <a:pt x="3782" y="4758"/>
                  </a:moveTo>
                  <a:cubicBezTo>
                    <a:pt x="4223" y="4789"/>
                    <a:pt x="4223" y="5482"/>
                    <a:pt x="3782" y="5482"/>
                  </a:cubicBezTo>
                  <a:lnTo>
                    <a:pt x="3120" y="5482"/>
                  </a:lnTo>
                  <a:cubicBezTo>
                    <a:pt x="2899" y="5482"/>
                    <a:pt x="2742" y="5325"/>
                    <a:pt x="2742" y="5104"/>
                  </a:cubicBezTo>
                  <a:cubicBezTo>
                    <a:pt x="2742" y="4915"/>
                    <a:pt x="2899" y="4758"/>
                    <a:pt x="3120" y="4758"/>
                  </a:cubicBezTo>
                  <a:close/>
                  <a:moveTo>
                    <a:pt x="5829" y="4789"/>
                  </a:moveTo>
                  <a:cubicBezTo>
                    <a:pt x="6270" y="4789"/>
                    <a:pt x="6302" y="5482"/>
                    <a:pt x="5829" y="5482"/>
                  </a:cubicBezTo>
                  <a:lnTo>
                    <a:pt x="5168" y="5482"/>
                  </a:lnTo>
                  <a:cubicBezTo>
                    <a:pt x="4727" y="5482"/>
                    <a:pt x="4695" y="4789"/>
                    <a:pt x="5168" y="4789"/>
                  </a:cubicBezTo>
                  <a:close/>
                  <a:moveTo>
                    <a:pt x="1762" y="6174"/>
                  </a:moveTo>
                  <a:cubicBezTo>
                    <a:pt x="2175" y="6174"/>
                    <a:pt x="2165" y="6837"/>
                    <a:pt x="1734" y="6837"/>
                  </a:cubicBezTo>
                  <a:lnTo>
                    <a:pt x="1072" y="6837"/>
                  </a:lnTo>
                  <a:cubicBezTo>
                    <a:pt x="631" y="6837"/>
                    <a:pt x="600" y="6175"/>
                    <a:pt x="1072" y="6175"/>
                  </a:cubicBezTo>
                  <a:lnTo>
                    <a:pt x="1734" y="6175"/>
                  </a:lnTo>
                  <a:cubicBezTo>
                    <a:pt x="1744" y="6175"/>
                    <a:pt x="1753" y="6174"/>
                    <a:pt x="1762" y="6174"/>
                  </a:cubicBezTo>
                  <a:close/>
                  <a:moveTo>
                    <a:pt x="3782" y="6144"/>
                  </a:moveTo>
                  <a:cubicBezTo>
                    <a:pt x="4223" y="6144"/>
                    <a:pt x="4223" y="6837"/>
                    <a:pt x="3782" y="6837"/>
                  </a:cubicBezTo>
                  <a:lnTo>
                    <a:pt x="3120" y="6837"/>
                  </a:lnTo>
                  <a:cubicBezTo>
                    <a:pt x="2899" y="6837"/>
                    <a:pt x="2742" y="6679"/>
                    <a:pt x="2742" y="6490"/>
                  </a:cubicBezTo>
                  <a:cubicBezTo>
                    <a:pt x="2742" y="6301"/>
                    <a:pt x="2899" y="6144"/>
                    <a:pt x="3120" y="6144"/>
                  </a:cubicBezTo>
                  <a:close/>
                  <a:moveTo>
                    <a:pt x="5858" y="6174"/>
                  </a:moveTo>
                  <a:cubicBezTo>
                    <a:pt x="6272" y="6174"/>
                    <a:pt x="6291" y="6837"/>
                    <a:pt x="5829" y="6837"/>
                  </a:cubicBezTo>
                  <a:lnTo>
                    <a:pt x="5168" y="6837"/>
                  </a:lnTo>
                  <a:cubicBezTo>
                    <a:pt x="4727" y="6837"/>
                    <a:pt x="4695" y="6175"/>
                    <a:pt x="5168" y="6175"/>
                  </a:cubicBezTo>
                  <a:lnTo>
                    <a:pt x="5829" y="6175"/>
                  </a:lnTo>
                  <a:cubicBezTo>
                    <a:pt x="5839" y="6175"/>
                    <a:pt x="5849" y="6174"/>
                    <a:pt x="5858" y="6174"/>
                  </a:cubicBezTo>
                  <a:close/>
                  <a:moveTo>
                    <a:pt x="1" y="0"/>
                  </a:moveTo>
                  <a:lnTo>
                    <a:pt x="1" y="9578"/>
                  </a:lnTo>
                  <a:lnTo>
                    <a:pt x="663" y="9578"/>
                  </a:lnTo>
                  <a:lnTo>
                    <a:pt x="663" y="7876"/>
                  </a:lnTo>
                  <a:cubicBezTo>
                    <a:pt x="663" y="7687"/>
                    <a:pt x="820" y="7530"/>
                    <a:pt x="1009" y="7530"/>
                  </a:cubicBezTo>
                  <a:lnTo>
                    <a:pt x="5829" y="7530"/>
                  </a:lnTo>
                  <a:cubicBezTo>
                    <a:pt x="6018" y="7530"/>
                    <a:pt x="6176" y="7687"/>
                    <a:pt x="6176" y="7876"/>
                  </a:cubicBezTo>
                  <a:lnTo>
                    <a:pt x="6176" y="9578"/>
                  </a:lnTo>
                  <a:lnTo>
                    <a:pt x="6522" y="9578"/>
                  </a:lnTo>
                  <a:cubicBezTo>
                    <a:pt x="7090" y="9578"/>
                    <a:pt x="7562" y="9105"/>
                    <a:pt x="7562" y="8538"/>
                  </a:cubicBezTo>
                  <a:lnTo>
                    <a:pt x="7562" y="1008"/>
                  </a:lnTo>
                  <a:cubicBezTo>
                    <a:pt x="7531" y="473"/>
                    <a:pt x="7090" y="0"/>
                    <a:pt x="64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4" name="Google Shape;8154;p75"/>
          <p:cNvGrpSpPr/>
          <p:nvPr/>
        </p:nvGrpSpPr>
        <p:grpSpPr>
          <a:xfrm>
            <a:off x="4631558" y="1689798"/>
            <a:ext cx="420775" cy="418507"/>
            <a:chOff x="-4118225" y="3253275"/>
            <a:chExt cx="292225" cy="290650"/>
          </a:xfrm>
        </p:grpSpPr>
        <p:sp>
          <p:nvSpPr>
            <p:cNvPr id="8155" name="Google Shape;8155;p75"/>
            <p:cNvSpPr/>
            <p:nvPr/>
          </p:nvSpPr>
          <p:spPr>
            <a:xfrm>
              <a:off x="-4118225" y="3287125"/>
              <a:ext cx="256725" cy="256800"/>
            </a:xfrm>
            <a:custGeom>
              <a:avLst/>
              <a:gdLst/>
              <a:ahLst/>
              <a:cxnLst/>
              <a:rect l="l" t="t" r="r" b="b"/>
              <a:pathLst>
                <a:path w="10269" h="10272" extrusionOk="0">
                  <a:moveTo>
                    <a:pt x="5104" y="1"/>
                  </a:moveTo>
                  <a:cubicBezTo>
                    <a:pt x="2268" y="1"/>
                    <a:pt x="0" y="2301"/>
                    <a:pt x="0" y="5136"/>
                  </a:cubicBezTo>
                  <a:cubicBezTo>
                    <a:pt x="0" y="7972"/>
                    <a:pt x="2268" y="10271"/>
                    <a:pt x="5104" y="10271"/>
                  </a:cubicBezTo>
                  <a:cubicBezTo>
                    <a:pt x="7939" y="10271"/>
                    <a:pt x="10239" y="8003"/>
                    <a:pt x="10239" y="5168"/>
                  </a:cubicBezTo>
                  <a:cubicBezTo>
                    <a:pt x="10268" y="4993"/>
                    <a:pt x="10108" y="4818"/>
                    <a:pt x="9910" y="4818"/>
                  </a:cubicBezTo>
                  <a:cubicBezTo>
                    <a:pt x="9894" y="4818"/>
                    <a:pt x="9877" y="4819"/>
                    <a:pt x="9861" y="4821"/>
                  </a:cubicBezTo>
                  <a:lnTo>
                    <a:pt x="5797" y="4821"/>
                  </a:lnTo>
                  <a:cubicBezTo>
                    <a:pt x="5639" y="4821"/>
                    <a:pt x="5450" y="4695"/>
                    <a:pt x="5450" y="4506"/>
                  </a:cubicBezTo>
                  <a:lnTo>
                    <a:pt x="5450" y="347"/>
                  </a:lnTo>
                  <a:cubicBezTo>
                    <a:pt x="5450" y="158"/>
                    <a:pt x="5324" y="1"/>
                    <a:pt x="5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75"/>
            <p:cNvSpPr/>
            <p:nvPr/>
          </p:nvSpPr>
          <p:spPr>
            <a:xfrm>
              <a:off x="-3963850" y="32532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35"/>
                  </a:lnTo>
                  <a:cubicBezTo>
                    <a:pt x="0" y="5356"/>
                    <a:pt x="158" y="5514"/>
                    <a:pt x="347" y="5514"/>
                  </a:cubicBezTo>
                  <a:lnTo>
                    <a:pt x="5167" y="5514"/>
                  </a:lnTo>
                  <a:cubicBezTo>
                    <a:pt x="5356" y="5514"/>
                    <a:pt x="5513" y="5356"/>
                    <a:pt x="5513" y="5135"/>
                  </a:cubicBezTo>
                  <a:cubicBezTo>
                    <a:pt x="5513" y="2269"/>
                    <a:pt x="318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7" name="Google Shape;8157;p75"/>
          <p:cNvGrpSpPr/>
          <p:nvPr/>
        </p:nvGrpSpPr>
        <p:grpSpPr>
          <a:xfrm>
            <a:off x="4682008" y="2204922"/>
            <a:ext cx="319874" cy="420199"/>
            <a:chOff x="-4082800" y="3612425"/>
            <a:chExt cx="222150" cy="291825"/>
          </a:xfrm>
        </p:grpSpPr>
        <p:sp>
          <p:nvSpPr>
            <p:cNvPr id="8158" name="Google Shape;8158;p75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75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75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1" name="Google Shape;8161;p75"/>
          <p:cNvGrpSpPr/>
          <p:nvPr/>
        </p:nvGrpSpPr>
        <p:grpSpPr>
          <a:xfrm>
            <a:off x="4643456" y="2769876"/>
            <a:ext cx="420775" cy="393561"/>
            <a:chOff x="-4118225" y="3990475"/>
            <a:chExt cx="292225" cy="273325"/>
          </a:xfrm>
        </p:grpSpPr>
        <p:sp>
          <p:nvSpPr>
            <p:cNvPr id="8162" name="Google Shape;8162;p75"/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75"/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75"/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75"/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6" name="Google Shape;8166;p75"/>
          <p:cNvGrpSpPr/>
          <p:nvPr/>
        </p:nvGrpSpPr>
        <p:grpSpPr>
          <a:xfrm>
            <a:off x="7354110" y="1688087"/>
            <a:ext cx="394713" cy="421927"/>
            <a:chOff x="-2312225" y="3238300"/>
            <a:chExt cx="274125" cy="293025"/>
          </a:xfrm>
        </p:grpSpPr>
        <p:sp>
          <p:nvSpPr>
            <p:cNvPr id="8167" name="Google Shape;8167;p75"/>
            <p:cNvSpPr/>
            <p:nvPr/>
          </p:nvSpPr>
          <p:spPr>
            <a:xfrm>
              <a:off x="-2241325" y="3289500"/>
              <a:ext cx="203225" cy="241825"/>
            </a:xfrm>
            <a:custGeom>
              <a:avLst/>
              <a:gdLst/>
              <a:ahLst/>
              <a:cxnLst/>
              <a:rect l="l" t="t" r="r" b="b"/>
              <a:pathLst>
                <a:path w="8129" h="9673" extrusionOk="0">
                  <a:moveTo>
                    <a:pt x="2458" y="0"/>
                  </a:moveTo>
                  <a:cubicBezTo>
                    <a:pt x="2174" y="0"/>
                    <a:pt x="1954" y="221"/>
                    <a:pt x="1954" y="504"/>
                  </a:cubicBezTo>
                  <a:lnTo>
                    <a:pt x="1954" y="2836"/>
                  </a:lnTo>
                  <a:lnTo>
                    <a:pt x="1954" y="5167"/>
                  </a:lnTo>
                  <a:lnTo>
                    <a:pt x="914" y="4128"/>
                  </a:lnTo>
                  <a:cubicBezTo>
                    <a:pt x="820" y="4033"/>
                    <a:pt x="693" y="3986"/>
                    <a:pt x="567" y="3986"/>
                  </a:cubicBezTo>
                  <a:cubicBezTo>
                    <a:pt x="441" y="3986"/>
                    <a:pt x="315" y="4033"/>
                    <a:pt x="221" y="4128"/>
                  </a:cubicBezTo>
                  <a:cubicBezTo>
                    <a:pt x="0" y="4317"/>
                    <a:pt x="0" y="4632"/>
                    <a:pt x="221" y="4852"/>
                  </a:cubicBezTo>
                  <a:lnTo>
                    <a:pt x="2678" y="7310"/>
                  </a:lnTo>
                  <a:lnTo>
                    <a:pt x="2678" y="8664"/>
                  </a:lnTo>
                  <a:cubicBezTo>
                    <a:pt x="2678" y="9200"/>
                    <a:pt x="3151" y="9672"/>
                    <a:pt x="3718" y="9672"/>
                  </a:cubicBezTo>
                  <a:lnTo>
                    <a:pt x="6459" y="9672"/>
                  </a:lnTo>
                  <a:cubicBezTo>
                    <a:pt x="7026" y="9672"/>
                    <a:pt x="7499" y="9200"/>
                    <a:pt x="7499" y="8664"/>
                  </a:cubicBezTo>
                  <a:lnTo>
                    <a:pt x="7499" y="8066"/>
                  </a:lnTo>
                  <a:cubicBezTo>
                    <a:pt x="7688" y="7656"/>
                    <a:pt x="7845" y="7278"/>
                    <a:pt x="7940" y="6837"/>
                  </a:cubicBezTo>
                  <a:cubicBezTo>
                    <a:pt x="8034" y="6396"/>
                    <a:pt x="8129" y="5986"/>
                    <a:pt x="8129" y="5514"/>
                  </a:cubicBezTo>
                  <a:lnTo>
                    <a:pt x="8129" y="3308"/>
                  </a:lnTo>
                  <a:cubicBezTo>
                    <a:pt x="8129" y="3025"/>
                    <a:pt x="7877" y="2773"/>
                    <a:pt x="7625" y="2773"/>
                  </a:cubicBezTo>
                  <a:cubicBezTo>
                    <a:pt x="7341" y="2773"/>
                    <a:pt x="7089" y="3025"/>
                    <a:pt x="7089" y="3308"/>
                  </a:cubicBezTo>
                  <a:lnTo>
                    <a:pt x="7089" y="3812"/>
                  </a:lnTo>
                  <a:cubicBezTo>
                    <a:pt x="7089" y="4002"/>
                    <a:pt x="6931" y="4159"/>
                    <a:pt x="6742" y="4159"/>
                  </a:cubicBezTo>
                  <a:cubicBezTo>
                    <a:pt x="6553" y="4159"/>
                    <a:pt x="6396" y="4002"/>
                    <a:pt x="6396" y="3812"/>
                  </a:cubicBezTo>
                  <a:lnTo>
                    <a:pt x="6396" y="2615"/>
                  </a:lnTo>
                  <a:cubicBezTo>
                    <a:pt x="6396" y="2363"/>
                    <a:pt x="6144" y="2111"/>
                    <a:pt x="5892" y="2111"/>
                  </a:cubicBezTo>
                  <a:cubicBezTo>
                    <a:pt x="5608" y="2111"/>
                    <a:pt x="5356" y="2363"/>
                    <a:pt x="5356" y="2615"/>
                  </a:cubicBezTo>
                  <a:cubicBezTo>
                    <a:pt x="5357" y="2615"/>
                    <a:pt x="5358" y="2615"/>
                    <a:pt x="5359" y="2615"/>
                  </a:cubicBezTo>
                  <a:cubicBezTo>
                    <a:pt x="5418" y="2615"/>
                    <a:pt x="5419" y="3769"/>
                    <a:pt x="5419" y="3781"/>
                  </a:cubicBezTo>
                  <a:lnTo>
                    <a:pt x="5419" y="3781"/>
                  </a:lnTo>
                  <a:cubicBezTo>
                    <a:pt x="5419" y="3970"/>
                    <a:pt x="5262" y="4128"/>
                    <a:pt x="5041" y="4128"/>
                  </a:cubicBezTo>
                  <a:cubicBezTo>
                    <a:pt x="4852" y="4128"/>
                    <a:pt x="4695" y="3970"/>
                    <a:pt x="4695" y="3781"/>
                  </a:cubicBezTo>
                  <a:lnTo>
                    <a:pt x="4695" y="2584"/>
                  </a:lnTo>
                  <a:cubicBezTo>
                    <a:pt x="4695" y="2332"/>
                    <a:pt x="4474" y="2080"/>
                    <a:pt x="4191" y="2080"/>
                  </a:cubicBezTo>
                  <a:cubicBezTo>
                    <a:pt x="3907" y="2080"/>
                    <a:pt x="3686" y="2332"/>
                    <a:pt x="3686" y="2584"/>
                  </a:cubicBezTo>
                  <a:lnTo>
                    <a:pt x="3686" y="3781"/>
                  </a:lnTo>
                  <a:cubicBezTo>
                    <a:pt x="3686" y="3970"/>
                    <a:pt x="3529" y="4128"/>
                    <a:pt x="3308" y="4128"/>
                  </a:cubicBezTo>
                  <a:cubicBezTo>
                    <a:pt x="3119" y="4128"/>
                    <a:pt x="2962" y="3970"/>
                    <a:pt x="2962" y="3781"/>
                  </a:cubicBezTo>
                  <a:lnTo>
                    <a:pt x="2962" y="504"/>
                  </a:lnTo>
                  <a:cubicBezTo>
                    <a:pt x="2962" y="221"/>
                    <a:pt x="2741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75"/>
            <p:cNvSpPr/>
            <p:nvPr/>
          </p:nvSpPr>
          <p:spPr>
            <a:xfrm>
              <a:off x="-2312225" y="3238300"/>
              <a:ext cx="241825" cy="241050"/>
            </a:xfrm>
            <a:custGeom>
              <a:avLst/>
              <a:gdLst/>
              <a:ahLst/>
              <a:cxnLst/>
              <a:rect l="l" t="t" r="r" b="b"/>
              <a:pathLst>
                <a:path w="9673" h="964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lnTo>
                    <a:pt x="726" y="2080"/>
                  </a:lnTo>
                  <a:lnTo>
                    <a:pt x="726" y="7562"/>
                  </a:lnTo>
                  <a:lnTo>
                    <a:pt x="379" y="7562"/>
                  </a:lnTo>
                  <a:cubicBezTo>
                    <a:pt x="158" y="7562"/>
                    <a:pt x="1" y="7719"/>
                    <a:pt x="1" y="7908"/>
                  </a:cubicBezTo>
                  <a:lnTo>
                    <a:pt x="1" y="9294"/>
                  </a:lnTo>
                  <a:cubicBezTo>
                    <a:pt x="1" y="9484"/>
                    <a:pt x="158" y="9641"/>
                    <a:pt x="379" y="9641"/>
                  </a:cubicBezTo>
                  <a:lnTo>
                    <a:pt x="1734" y="9641"/>
                  </a:lnTo>
                  <a:cubicBezTo>
                    <a:pt x="1954" y="9641"/>
                    <a:pt x="2112" y="9484"/>
                    <a:pt x="2112" y="9294"/>
                  </a:cubicBezTo>
                  <a:lnTo>
                    <a:pt x="2112" y="8916"/>
                  </a:lnTo>
                  <a:lnTo>
                    <a:pt x="4160" y="8916"/>
                  </a:lnTo>
                  <a:lnTo>
                    <a:pt x="3435" y="8223"/>
                  </a:lnTo>
                  <a:lnTo>
                    <a:pt x="2112" y="8223"/>
                  </a:lnTo>
                  <a:lnTo>
                    <a:pt x="2112" y="7877"/>
                  </a:lnTo>
                  <a:cubicBezTo>
                    <a:pt x="2112" y="7688"/>
                    <a:pt x="1954" y="7530"/>
                    <a:pt x="1734" y="7530"/>
                  </a:cubicBezTo>
                  <a:lnTo>
                    <a:pt x="1387" y="7530"/>
                  </a:lnTo>
                  <a:lnTo>
                    <a:pt x="1387" y="2080"/>
                  </a:lnTo>
                  <a:lnTo>
                    <a:pt x="1734" y="2080"/>
                  </a:lnTo>
                  <a:cubicBezTo>
                    <a:pt x="1954" y="2080"/>
                    <a:pt x="2112" y="1922"/>
                    <a:pt x="2112" y="1733"/>
                  </a:cubicBezTo>
                  <a:lnTo>
                    <a:pt x="2112" y="1387"/>
                  </a:lnTo>
                  <a:lnTo>
                    <a:pt x="7562" y="1387"/>
                  </a:lnTo>
                  <a:lnTo>
                    <a:pt x="7562" y="1733"/>
                  </a:lnTo>
                  <a:cubicBezTo>
                    <a:pt x="7562" y="1922"/>
                    <a:pt x="7720" y="2080"/>
                    <a:pt x="7940" y="2080"/>
                  </a:cubicBezTo>
                  <a:lnTo>
                    <a:pt x="8287" y="2080"/>
                  </a:lnTo>
                  <a:lnTo>
                    <a:pt x="8287" y="3592"/>
                  </a:lnTo>
                  <a:cubicBezTo>
                    <a:pt x="8444" y="3498"/>
                    <a:pt x="8602" y="3466"/>
                    <a:pt x="8791" y="3466"/>
                  </a:cubicBezTo>
                  <a:cubicBezTo>
                    <a:pt x="8885" y="3466"/>
                    <a:pt x="8917" y="3466"/>
                    <a:pt x="8948" y="3498"/>
                  </a:cubicBezTo>
                  <a:lnTo>
                    <a:pt x="8948" y="2080"/>
                  </a:lnTo>
                  <a:lnTo>
                    <a:pt x="9326" y="2080"/>
                  </a:lnTo>
                  <a:cubicBezTo>
                    <a:pt x="9515" y="2080"/>
                    <a:pt x="9673" y="1922"/>
                    <a:pt x="9673" y="1733"/>
                  </a:cubicBezTo>
                  <a:lnTo>
                    <a:pt x="9673" y="347"/>
                  </a:lnTo>
                  <a:cubicBezTo>
                    <a:pt x="9673" y="158"/>
                    <a:pt x="9515" y="1"/>
                    <a:pt x="9326" y="1"/>
                  </a:cubicBezTo>
                  <a:lnTo>
                    <a:pt x="7940" y="1"/>
                  </a:lnTo>
                  <a:cubicBezTo>
                    <a:pt x="7751" y="1"/>
                    <a:pt x="7562" y="158"/>
                    <a:pt x="7562" y="347"/>
                  </a:cubicBezTo>
                  <a:lnTo>
                    <a:pt x="7562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9" name="Google Shape;8169;p75"/>
          <p:cNvGrpSpPr/>
          <p:nvPr/>
        </p:nvGrpSpPr>
        <p:grpSpPr>
          <a:xfrm>
            <a:off x="7341062" y="2153586"/>
            <a:ext cx="420811" cy="522864"/>
            <a:chOff x="-2310650" y="3525775"/>
            <a:chExt cx="292250" cy="363125"/>
          </a:xfrm>
        </p:grpSpPr>
        <p:sp>
          <p:nvSpPr>
            <p:cNvPr id="8170" name="Google Shape;8170;p75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75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75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75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4" name="Google Shape;8174;p75"/>
          <p:cNvGrpSpPr/>
          <p:nvPr/>
        </p:nvGrpSpPr>
        <p:grpSpPr>
          <a:xfrm>
            <a:off x="7351827" y="2756825"/>
            <a:ext cx="423079" cy="419659"/>
            <a:chOff x="-2310650" y="3958175"/>
            <a:chExt cx="293825" cy="291450"/>
          </a:xfrm>
        </p:grpSpPr>
        <p:sp>
          <p:nvSpPr>
            <p:cNvPr id="8175" name="Google Shape;8175;p75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75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7" name="Google Shape;8177;p75"/>
          <p:cNvGrpSpPr/>
          <p:nvPr/>
        </p:nvGrpSpPr>
        <p:grpSpPr>
          <a:xfrm>
            <a:off x="4718688" y="3308459"/>
            <a:ext cx="424159" cy="419659"/>
            <a:chOff x="-1182750" y="3962900"/>
            <a:chExt cx="294575" cy="291450"/>
          </a:xfrm>
        </p:grpSpPr>
        <p:sp>
          <p:nvSpPr>
            <p:cNvPr id="8178" name="Google Shape;8178;p75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75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75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75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75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75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75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5" name="Google Shape;8185;p75"/>
          <p:cNvGrpSpPr/>
          <p:nvPr/>
        </p:nvGrpSpPr>
        <p:grpSpPr>
          <a:xfrm>
            <a:off x="2471824" y="1689223"/>
            <a:ext cx="424195" cy="419659"/>
            <a:chOff x="-5611575" y="3272950"/>
            <a:chExt cx="294600" cy="291450"/>
          </a:xfrm>
        </p:grpSpPr>
        <p:sp>
          <p:nvSpPr>
            <p:cNvPr id="8186" name="Google Shape;8186;p75"/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75"/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75"/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75"/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75"/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1" name="Google Shape;8191;p75"/>
          <p:cNvGrpSpPr/>
          <p:nvPr/>
        </p:nvGrpSpPr>
        <p:grpSpPr>
          <a:xfrm>
            <a:off x="2471824" y="2205770"/>
            <a:ext cx="424195" cy="418507"/>
            <a:chOff x="-5613150" y="3632900"/>
            <a:chExt cx="294600" cy="290650"/>
          </a:xfrm>
        </p:grpSpPr>
        <p:sp>
          <p:nvSpPr>
            <p:cNvPr id="8192" name="Google Shape;8192;p75"/>
            <p:cNvSpPr/>
            <p:nvPr/>
          </p:nvSpPr>
          <p:spPr>
            <a:xfrm>
              <a:off x="-5440825" y="3708275"/>
              <a:ext cx="49550" cy="41450"/>
            </a:xfrm>
            <a:custGeom>
              <a:avLst/>
              <a:gdLst/>
              <a:ahLst/>
              <a:cxnLst/>
              <a:rect l="l" t="t" r="r" b="b"/>
              <a:pathLst>
                <a:path w="1982" h="1658" extrusionOk="0">
                  <a:moveTo>
                    <a:pt x="522" y="1"/>
                  </a:moveTo>
                  <a:cubicBezTo>
                    <a:pt x="249" y="1"/>
                    <a:pt x="1" y="335"/>
                    <a:pt x="291" y="577"/>
                  </a:cubicBezTo>
                  <a:lnTo>
                    <a:pt x="1267" y="1554"/>
                  </a:lnTo>
                  <a:cubicBezTo>
                    <a:pt x="1341" y="1627"/>
                    <a:pt x="1422" y="1658"/>
                    <a:pt x="1501" y="1658"/>
                  </a:cubicBezTo>
                  <a:cubicBezTo>
                    <a:pt x="1760" y="1658"/>
                    <a:pt x="1982" y="1323"/>
                    <a:pt x="1740" y="1081"/>
                  </a:cubicBezTo>
                  <a:lnTo>
                    <a:pt x="763" y="104"/>
                  </a:lnTo>
                  <a:cubicBezTo>
                    <a:pt x="690" y="31"/>
                    <a:pt x="605" y="1"/>
                    <a:pt x="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75"/>
            <p:cNvSpPr/>
            <p:nvPr/>
          </p:nvSpPr>
          <p:spPr>
            <a:xfrm>
              <a:off x="-5613150" y="3632900"/>
              <a:ext cx="294600" cy="290650"/>
            </a:xfrm>
            <a:custGeom>
              <a:avLst/>
              <a:gdLst/>
              <a:ahLst/>
              <a:cxnLst/>
              <a:rect l="l" t="t" r="r" b="b"/>
              <a:pathLst>
                <a:path w="11784" h="11626" extrusionOk="0">
                  <a:moveTo>
                    <a:pt x="7444" y="2281"/>
                  </a:moveTo>
                  <a:cubicBezTo>
                    <a:pt x="7676" y="2281"/>
                    <a:pt x="7915" y="2370"/>
                    <a:pt x="8129" y="2584"/>
                  </a:cubicBezTo>
                  <a:lnTo>
                    <a:pt x="9106" y="3592"/>
                  </a:lnTo>
                  <a:cubicBezTo>
                    <a:pt x="9736" y="4254"/>
                    <a:pt x="9263" y="5356"/>
                    <a:pt x="8349" y="5356"/>
                  </a:cubicBezTo>
                  <a:cubicBezTo>
                    <a:pt x="8066" y="5356"/>
                    <a:pt x="7814" y="5230"/>
                    <a:pt x="7656" y="5041"/>
                  </a:cubicBezTo>
                  <a:lnTo>
                    <a:pt x="6648" y="4065"/>
                  </a:lnTo>
                  <a:cubicBezTo>
                    <a:pt x="5941" y="3333"/>
                    <a:pt x="6649" y="2281"/>
                    <a:pt x="7444" y="2281"/>
                  </a:cubicBezTo>
                  <a:close/>
                  <a:moveTo>
                    <a:pt x="5495" y="3992"/>
                  </a:moveTo>
                  <a:cubicBezTo>
                    <a:pt x="5754" y="3992"/>
                    <a:pt x="5976" y="4327"/>
                    <a:pt x="5735" y="4569"/>
                  </a:cubicBezTo>
                  <a:lnTo>
                    <a:pt x="5262" y="5041"/>
                  </a:lnTo>
                  <a:cubicBezTo>
                    <a:pt x="4978" y="5325"/>
                    <a:pt x="5262" y="5514"/>
                    <a:pt x="5483" y="5734"/>
                  </a:cubicBezTo>
                  <a:lnTo>
                    <a:pt x="6207" y="5041"/>
                  </a:lnTo>
                  <a:cubicBezTo>
                    <a:pt x="6280" y="4968"/>
                    <a:pt x="6362" y="4937"/>
                    <a:pt x="6440" y="4937"/>
                  </a:cubicBezTo>
                  <a:cubicBezTo>
                    <a:pt x="6699" y="4937"/>
                    <a:pt x="6922" y="5272"/>
                    <a:pt x="6680" y="5514"/>
                  </a:cubicBezTo>
                  <a:lnTo>
                    <a:pt x="5955" y="6207"/>
                  </a:lnTo>
                  <a:cubicBezTo>
                    <a:pt x="6132" y="6384"/>
                    <a:pt x="6294" y="6577"/>
                    <a:pt x="6462" y="6577"/>
                  </a:cubicBezTo>
                  <a:cubicBezTo>
                    <a:pt x="6533" y="6577"/>
                    <a:pt x="6605" y="6543"/>
                    <a:pt x="6680" y="6459"/>
                  </a:cubicBezTo>
                  <a:lnTo>
                    <a:pt x="7152" y="5986"/>
                  </a:lnTo>
                  <a:cubicBezTo>
                    <a:pt x="7213" y="5926"/>
                    <a:pt x="7285" y="5900"/>
                    <a:pt x="7358" y="5900"/>
                  </a:cubicBezTo>
                  <a:cubicBezTo>
                    <a:pt x="7626" y="5900"/>
                    <a:pt x="7904" y="6250"/>
                    <a:pt x="7656" y="6522"/>
                  </a:cubicBezTo>
                  <a:lnTo>
                    <a:pt x="7184" y="6995"/>
                  </a:lnTo>
                  <a:cubicBezTo>
                    <a:pt x="6963" y="7215"/>
                    <a:pt x="6743" y="7310"/>
                    <a:pt x="6459" y="7310"/>
                  </a:cubicBezTo>
                  <a:cubicBezTo>
                    <a:pt x="6176" y="7310"/>
                    <a:pt x="5924" y="7215"/>
                    <a:pt x="5766" y="6995"/>
                  </a:cubicBezTo>
                  <a:lnTo>
                    <a:pt x="4789" y="6018"/>
                  </a:lnTo>
                  <a:cubicBezTo>
                    <a:pt x="4380" y="5640"/>
                    <a:pt x="4380" y="4947"/>
                    <a:pt x="4789" y="4569"/>
                  </a:cubicBezTo>
                  <a:lnTo>
                    <a:pt x="5262" y="4096"/>
                  </a:lnTo>
                  <a:cubicBezTo>
                    <a:pt x="5335" y="4023"/>
                    <a:pt x="5417" y="3992"/>
                    <a:pt x="5495" y="3992"/>
                  </a:cubicBezTo>
                  <a:close/>
                  <a:moveTo>
                    <a:pt x="3510" y="5977"/>
                  </a:moveTo>
                  <a:cubicBezTo>
                    <a:pt x="3769" y="5977"/>
                    <a:pt x="3992" y="6312"/>
                    <a:pt x="3750" y="6553"/>
                  </a:cubicBezTo>
                  <a:lnTo>
                    <a:pt x="3277" y="7026"/>
                  </a:lnTo>
                  <a:cubicBezTo>
                    <a:pt x="3035" y="7268"/>
                    <a:pt x="3258" y="7603"/>
                    <a:pt x="3516" y="7603"/>
                  </a:cubicBezTo>
                  <a:cubicBezTo>
                    <a:pt x="3595" y="7603"/>
                    <a:pt x="3677" y="7572"/>
                    <a:pt x="3750" y="7499"/>
                  </a:cubicBezTo>
                  <a:cubicBezTo>
                    <a:pt x="3976" y="7273"/>
                    <a:pt x="4227" y="7178"/>
                    <a:pt x="4467" y="7178"/>
                  </a:cubicBezTo>
                  <a:cubicBezTo>
                    <a:pt x="5267" y="7178"/>
                    <a:pt x="5950" y="8221"/>
                    <a:pt x="5199" y="8948"/>
                  </a:cubicBezTo>
                  <a:lnTo>
                    <a:pt x="4726" y="9420"/>
                  </a:lnTo>
                  <a:cubicBezTo>
                    <a:pt x="4653" y="9494"/>
                    <a:pt x="4571" y="9524"/>
                    <a:pt x="4493" y="9524"/>
                  </a:cubicBezTo>
                  <a:cubicBezTo>
                    <a:pt x="4234" y="9524"/>
                    <a:pt x="4012" y="9190"/>
                    <a:pt x="4254" y="8948"/>
                  </a:cubicBezTo>
                  <a:lnTo>
                    <a:pt x="4726" y="8475"/>
                  </a:lnTo>
                  <a:cubicBezTo>
                    <a:pt x="4968" y="8233"/>
                    <a:pt x="4746" y="7899"/>
                    <a:pt x="4487" y="7899"/>
                  </a:cubicBezTo>
                  <a:cubicBezTo>
                    <a:pt x="4409" y="7899"/>
                    <a:pt x="4327" y="7929"/>
                    <a:pt x="4254" y="8003"/>
                  </a:cubicBezTo>
                  <a:cubicBezTo>
                    <a:pt x="4035" y="8222"/>
                    <a:pt x="3787" y="8314"/>
                    <a:pt x="3547" y="8314"/>
                  </a:cubicBezTo>
                  <a:cubicBezTo>
                    <a:pt x="2754" y="8314"/>
                    <a:pt x="2054" y="7304"/>
                    <a:pt x="2805" y="6553"/>
                  </a:cubicBezTo>
                  <a:lnTo>
                    <a:pt x="3277" y="6081"/>
                  </a:lnTo>
                  <a:cubicBezTo>
                    <a:pt x="3350" y="6008"/>
                    <a:pt x="3432" y="5977"/>
                    <a:pt x="3510" y="5977"/>
                  </a:cubicBezTo>
                  <a:close/>
                  <a:moveTo>
                    <a:pt x="11390" y="0"/>
                  </a:moveTo>
                  <a:cubicBezTo>
                    <a:pt x="11303" y="0"/>
                    <a:pt x="11216" y="32"/>
                    <a:pt x="11153" y="95"/>
                  </a:cubicBezTo>
                  <a:lnTo>
                    <a:pt x="10208" y="1009"/>
                  </a:lnTo>
                  <a:cubicBezTo>
                    <a:pt x="9893" y="820"/>
                    <a:pt x="9547" y="757"/>
                    <a:pt x="9169" y="757"/>
                  </a:cubicBezTo>
                  <a:lnTo>
                    <a:pt x="6396" y="914"/>
                  </a:lnTo>
                  <a:cubicBezTo>
                    <a:pt x="5798" y="946"/>
                    <a:pt x="5230" y="1166"/>
                    <a:pt x="4821" y="1607"/>
                  </a:cubicBezTo>
                  <a:lnTo>
                    <a:pt x="410" y="6018"/>
                  </a:lnTo>
                  <a:cubicBezTo>
                    <a:pt x="1" y="6427"/>
                    <a:pt x="1" y="7089"/>
                    <a:pt x="410" y="7467"/>
                  </a:cubicBezTo>
                  <a:lnTo>
                    <a:pt x="4254" y="11342"/>
                  </a:lnTo>
                  <a:cubicBezTo>
                    <a:pt x="4459" y="11531"/>
                    <a:pt x="4726" y="11626"/>
                    <a:pt x="4990" y="11626"/>
                  </a:cubicBezTo>
                  <a:cubicBezTo>
                    <a:pt x="5254" y="11626"/>
                    <a:pt x="5514" y="11531"/>
                    <a:pt x="5703" y="11342"/>
                  </a:cubicBezTo>
                  <a:cubicBezTo>
                    <a:pt x="9704" y="7373"/>
                    <a:pt x="8854" y="8192"/>
                    <a:pt x="9956" y="7058"/>
                  </a:cubicBezTo>
                  <a:cubicBezTo>
                    <a:pt x="10492" y="6616"/>
                    <a:pt x="10807" y="5986"/>
                    <a:pt x="10838" y="5325"/>
                  </a:cubicBezTo>
                  <a:lnTo>
                    <a:pt x="10996" y="2521"/>
                  </a:lnTo>
                  <a:cubicBezTo>
                    <a:pt x="10996" y="2174"/>
                    <a:pt x="10901" y="1765"/>
                    <a:pt x="10712" y="1481"/>
                  </a:cubicBezTo>
                  <a:lnTo>
                    <a:pt x="11689" y="568"/>
                  </a:lnTo>
                  <a:cubicBezTo>
                    <a:pt x="11784" y="442"/>
                    <a:pt x="11784" y="190"/>
                    <a:pt x="11626" y="95"/>
                  </a:cubicBezTo>
                  <a:cubicBezTo>
                    <a:pt x="11563" y="32"/>
                    <a:pt x="11476" y="0"/>
                    <a:pt x="11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4" name="Google Shape;8194;p75"/>
          <p:cNvGrpSpPr/>
          <p:nvPr/>
        </p:nvGrpSpPr>
        <p:grpSpPr>
          <a:xfrm>
            <a:off x="2483722" y="2756270"/>
            <a:ext cx="424195" cy="420775"/>
            <a:chOff x="-5613150" y="3991275"/>
            <a:chExt cx="294600" cy="292225"/>
          </a:xfrm>
        </p:grpSpPr>
        <p:sp>
          <p:nvSpPr>
            <p:cNvPr id="8195" name="Google Shape;8195;p75"/>
            <p:cNvSpPr/>
            <p:nvPr/>
          </p:nvSpPr>
          <p:spPr>
            <a:xfrm>
              <a:off x="-5480050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75"/>
            <p:cNvSpPr/>
            <p:nvPr/>
          </p:nvSpPr>
          <p:spPr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75"/>
            <p:cNvSpPr/>
            <p:nvPr/>
          </p:nvSpPr>
          <p:spPr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75"/>
            <p:cNvSpPr/>
            <p:nvPr/>
          </p:nvSpPr>
          <p:spPr>
            <a:xfrm>
              <a:off x="-5487925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75"/>
            <p:cNvSpPr/>
            <p:nvPr/>
          </p:nvSpPr>
          <p:spPr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75"/>
            <p:cNvSpPr/>
            <p:nvPr/>
          </p:nvSpPr>
          <p:spPr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75"/>
            <p:cNvSpPr/>
            <p:nvPr/>
          </p:nvSpPr>
          <p:spPr>
            <a:xfrm>
              <a:off x="-5613150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75"/>
            <p:cNvSpPr/>
            <p:nvPr/>
          </p:nvSpPr>
          <p:spPr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75"/>
            <p:cNvSpPr/>
            <p:nvPr/>
          </p:nvSpPr>
          <p:spPr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4" name="Google Shape;8204;p75"/>
          <p:cNvGrpSpPr/>
          <p:nvPr/>
        </p:nvGrpSpPr>
        <p:grpSpPr>
          <a:xfrm>
            <a:off x="5155210" y="1689438"/>
            <a:ext cx="434634" cy="419227"/>
            <a:chOff x="-3768700" y="3253275"/>
            <a:chExt cx="301850" cy="291150"/>
          </a:xfrm>
        </p:grpSpPr>
        <p:sp>
          <p:nvSpPr>
            <p:cNvPr id="8205" name="Google Shape;8205;p75"/>
            <p:cNvSpPr/>
            <p:nvPr/>
          </p:nvSpPr>
          <p:spPr>
            <a:xfrm>
              <a:off x="-3603925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75"/>
            <p:cNvSpPr/>
            <p:nvPr/>
          </p:nvSpPr>
          <p:spPr>
            <a:xfrm>
              <a:off x="-3586600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75"/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8" name="Google Shape;8208;p75"/>
          <p:cNvGrpSpPr/>
          <p:nvPr/>
        </p:nvGrpSpPr>
        <p:grpSpPr>
          <a:xfrm>
            <a:off x="5159293" y="2217090"/>
            <a:ext cx="426462" cy="395865"/>
            <a:chOff x="-3808700" y="3628950"/>
            <a:chExt cx="296175" cy="274925"/>
          </a:xfrm>
        </p:grpSpPr>
        <p:sp>
          <p:nvSpPr>
            <p:cNvPr id="8209" name="Google Shape;8209;p75"/>
            <p:cNvSpPr/>
            <p:nvPr/>
          </p:nvSpPr>
          <p:spPr>
            <a:xfrm>
              <a:off x="-3665972" y="36809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41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75"/>
            <p:cNvSpPr/>
            <p:nvPr/>
          </p:nvSpPr>
          <p:spPr>
            <a:xfrm>
              <a:off x="-3808700" y="3664400"/>
              <a:ext cx="296175" cy="239475"/>
            </a:xfrm>
            <a:custGeom>
              <a:avLst/>
              <a:gdLst/>
              <a:ahLst/>
              <a:cxnLst/>
              <a:rect l="l" t="t" r="r" b="b"/>
              <a:pathLst>
                <a:path w="11847" h="9579" extrusionOk="0">
                  <a:moveTo>
                    <a:pt x="3970" y="8223"/>
                  </a:moveTo>
                  <a:cubicBezTo>
                    <a:pt x="4159" y="8223"/>
                    <a:pt x="4316" y="8381"/>
                    <a:pt x="4316" y="8570"/>
                  </a:cubicBezTo>
                  <a:cubicBezTo>
                    <a:pt x="4316" y="8791"/>
                    <a:pt x="4159" y="8948"/>
                    <a:pt x="3970" y="8948"/>
                  </a:cubicBezTo>
                  <a:cubicBezTo>
                    <a:pt x="3781" y="8948"/>
                    <a:pt x="3623" y="8791"/>
                    <a:pt x="3623" y="8570"/>
                  </a:cubicBezTo>
                  <a:cubicBezTo>
                    <a:pt x="3623" y="8349"/>
                    <a:pt x="3781" y="8223"/>
                    <a:pt x="3970" y="8223"/>
                  </a:cubicBezTo>
                  <a:close/>
                  <a:moveTo>
                    <a:pt x="8727" y="8223"/>
                  </a:moveTo>
                  <a:cubicBezTo>
                    <a:pt x="8916" y="8223"/>
                    <a:pt x="9074" y="8381"/>
                    <a:pt x="9074" y="8570"/>
                  </a:cubicBezTo>
                  <a:cubicBezTo>
                    <a:pt x="9074" y="8791"/>
                    <a:pt x="8916" y="8948"/>
                    <a:pt x="8727" y="8948"/>
                  </a:cubicBezTo>
                  <a:cubicBezTo>
                    <a:pt x="8538" y="8948"/>
                    <a:pt x="8381" y="8791"/>
                    <a:pt x="8381" y="8570"/>
                  </a:cubicBezTo>
                  <a:cubicBezTo>
                    <a:pt x="8412" y="8349"/>
                    <a:pt x="8538" y="8223"/>
                    <a:pt x="8727" y="8223"/>
                  </a:cubicBezTo>
                  <a:close/>
                  <a:moveTo>
                    <a:pt x="473" y="1"/>
                  </a:moveTo>
                  <a:cubicBezTo>
                    <a:pt x="32" y="1"/>
                    <a:pt x="0" y="662"/>
                    <a:pt x="473" y="662"/>
                  </a:cubicBezTo>
                  <a:lnTo>
                    <a:pt x="819" y="662"/>
                  </a:lnTo>
                  <a:cubicBezTo>
                    <a:pt x="977" y="662"/>
                    <a:pt x="1134" y="788"/>
                    <a:pt x="1166" y="946"/>
                  </a:cubicBezTo>
                  <a:lnTo>
                    <a:pt x="2143" y="6428"/>
                  </a:lnTo>
                  <a:cubicBezTo>
                    <a:pt x="1481" y="7058"/>
                    <a:pt x="1922" y="8192"/>
                    <a:pt x="2867" y="8192"/>
                  </a:cubicBezTo>
                  <a:lnTo>
                    <a:pt x="2930" y="8192"/>
                  </a:lnTo>
                  <a:cubicBezTo>
                    <a:pt x="2899" y="8318"/>
                    <a:pt x="2867" y="8412"/>
                    <a:pt x="2867" y="8538"/>
                  </a:cubicBezTo>
                  <a:cubicBezTo>
                    <a:pt x="2867" y="9106"/>
                    <a:pt x="3340" y="9578"/>
                    <a:pt x="3875" y="9578"/>
                  </a:cubicBezTo>
                  <a:cubicBezTo>
                    <a:pt x="4442" y="9578"/>
                    <a:pt x="4915" y="9106"/>
                    <a:pt x="4915" y="8538"/>
                  </a:cubicBezTo>
                  <a:cubicBezTo>
                    <a:pt x="4915" y="8412"/>
                    <a:pt x="4884" y="8318"/>
                    <a:pt x="4821" y="8192"/>
                  </a:cubicBezTo>
                  <a:lnTo>
                    <a:pt x="7719" y="8192"/>
                  </a:lnTo>
                  <a:cubicBezTo>
                    <a:pt x="7656" y="8318"/>
                    <a:pt x="7624" y="8412"/>
                    <a:pt x="7624" y="8538"/>
                  </a:cubicBezTo>
                  <a:cubicBezTo>
                    <a:pt x="7624" y="9106"/>
                    <a:pt x="8097" y="9578"/>
                    <a:pt x="8664" y="9578"/>
                  </a:cubicBezTo>
                  <a:cubicBezTo>
                    <a:pt x="9200" y="9578"/>
                    <a:pt x="9672" y="9106"/>
                    <a:pt x="9672" y="8538"/>
                  </a:cubicBezTo>
                  <a:cubicBezTo>
                    <a:pt x="9672" y="8412"/>
                    <a:pt x="9641" y="8318"/>
                    <a:pt x="9609" y="8192"/>
                  </a:cubicBezTo>
                  <a:lnTo>
                    <a:pt x="9987" y="8192"/>
                  </a:lnTo>
                  <a:cubicBezTo>
                    <a:pt x="10176" y="8192"/>
                    <a:pt x="10334" y="8034"/>
                    <a:pt x="10334" y="7845"/>
                  </a:cubicBezTo>
                  <a:cubicBezTo>
                    <a:pt x="10334" y="7625"/>
                    <a:pt x="10176" y="7467"/>
                    <a:pt x="9987" y="7467"/>
                  </a:cubicBezTo>
                  <a:lnTo>
                    <a:pt x="2773" y="7467"/>
                  </a:lnTo>
                  <a:cubicBezTo>
                    <a:pt x="2759" y="7470"/>
                    <a:pt x="2746" y="7471"/>
                    <a:pt x="2733" y="7471"/>
                  </a:cubicBezTo>
                  <a:cubicBezTo>
                    <a:pt x="2459" y="7471"/>
                    <a:pt x="2477" y="6837"/>
                    <a:pt x="2899" y="6837"/>
                  </a:cubicBezTo>
                  <a:lnTo>
                    <a:pt x="10145" y="6837"/>
                  </a:lnTo>
                  <a:cubicBezTo>
                    <a:pt x="10302" y="6837"/>
                    <a:pt x="10428" y="6774"/>
                    <a:pt x="10460" y="6617"/>
                  </a:cubicBezTo>
                  <a:lnTo>
                    <a:pt x="11815" y="2553"/>
                  </a:lnTo>
                  <a:cubicBezTo>
                    <a:pt x="11846" y="2427"/>
                    <a:pt x="11815" y="2332"/>
                    <a:pt x="11752" y="2238"/>
                  </a:cubicBezTo>
                  <a:cubicBezTo>
                    <a:pt x="11657" y="2080"/>
                    <a:pt x="11500" y="2048"/>
                    <a:pt x="10775" y="2048"/>
                  </a:cubicBezTo>
                  <a:lnTo>
                    <a:pt x="10491" y="2048"/>
                  </a:lnTo>
                  <a:lnTo>
                    <a:pt x="10491" y="2395"/>
                  </a:lnTo>
                  <a:cubicBezTo>
                    <a:pt x="10491" y="2584"/>
                    <a:pt x="10334" y="2742"/>
                    <a:pt x="10145" y="2742"/>
                  </a:cubicBezTo>
                  <a:lnTo>
                    <a:pt x="9641" y="2742"/>
                  </a:lnTo>
                  <a:cubicBezTo>
                    <a:pt x="9609" y="2868"/>
                    <a:pt x="9546" y="2962"/>
                    <a:pt x="9515" y="3057"/>
                  </a:cubicBezTo>
                  <a:lnTo>
                    <a:pt x="9861" y="3435"/>
                  </a:lnTo>
                  <a:cubicBezTo>
                    <a:pt x="9987" y="3529"/>
                    <a:pt x="9987" y="3781"/>
                    <a:pt x="9861" y="3907"/>
                  </a:cubicBezTo>
                  <a:lnTo>
                    <a:pt x="8885" y="4884"/>
                  </a:lnTo>
                  <a:cubicBezTo>
                    <a:pt x="8822" y="4947"/>
                    <a:pt x="8735" y="4978"/>
                    <a:pt x="8648" y="4978"/>
                  </a:cubicBezTo>
                  <a:cubicBezTo>
                    <a:pt x="8562" y="4978"/>
                    <a:pt x="8475" y="4947"/>
                    <a:pt x="8412" y="4884"/>
                  </a:cubicBezTo>
                  <a:lnTo>
                    <a:pt x="8066" y="4537"/>
                  </a:lnTo>
                  <a:cubicBezTo>
                    <a:pt x="7971" y="4569"/>
                    <a:pt x="7877" y="4600"/>
                    <a:pt x="7751" y="4632"/>
                  </a:cubicBezTo>
                  <a:lnTo>
                    <a:pt x="7751" y="5167"/>
                  </a:lnTo>
                  <a:cubicBezTo>
                    <a:pt x="7751" y="5356"/>
                    <a:pt x="7593" y="5514"/>
                    <a:pt x="7404" y="5514"/>
                  </a:cubicBezTo>
                  <a:lnTo>
                    <a:pt x="5986" y="5514"/>
                  </a:lnTo>
                  <a:cubicBezTo>
                    <a:pt x="5766" y="5514"/>
                    <a:pt x="5608" y="5356"/>
                    <a:pt x="5608" y="5167"/>
                  </a:cubicBezTo>
                  <a:lnTo>
                    <a:pt x="5608" y="4632"/>
                  </a:lnTo>
                  <a:cubicBezTo>
                    <a:pt x="5514" y="4600"/>
                    <a:pt x="5419" y="4569"/>
                    <a:pt x="5293" y="4537"/>
                  </a:cubicBezTo>
                  <a:lnTo>
                    <a:pt x="4947" y="4884"/>
                  </a:lnTo>
                  <a:cubicBezTo>
                    <a:pt x="4884" y="4947"/>
                    <a:pt x="4797" y="4978"/>
                    <a:pt x="4710" y="4978"/>
                  </a:cubicBezTo>
                  <a:cubicBezTo>
                    <a:pt x="4624" y="4978"/>
                    <a:pt x="4537" y="4947"/>
                    <a:pt x="4474" y="4884"/>
                  </a:cubicBezTo>
                  <a:lnTo>
                    <a:pt x="3497" y="3907"/>
                  </a:lnTo>
                  <a:cubicBezTo>
                    <a:pt x="3371" y="3781"/>
                    <a:pt x="3371" y="3529"/>
                    <a:pt x="3497" y="3435"/>
                  </a:cubicBezTo>
                  <a:lnTo>
                    <a:pt x="3844" y="3057"/>
                  </a:lnTo>
                  <a:cubicBezTo>
                    <a:pt x="3812" y="2994"/>
                    <a:pt x="3781" y="2868"/>
                    <a:pt x="3718" y="2742"/>
                  </a:cubicBezTo>
                  <a:lnTo>
                    <a:pt x="3214" y="2742"/>
                  </a:lnTo>
                  <a:cubicBezTo>
                    <a:pt x="3025" y="2742"/>
                    <a:pt x="2867" y="2584"/>
                    <a:pt x="2867" y="2395"/>
                  </a:cubicBezTo>
                  <a:lnTo>
                    <a:pt x="2867" y="2048"/>
                  </a:lnTo>
                  <a:lnTo>
                    <a:pt x="2080" y="2048"/>
                  </a:lnTo>
                  <a:lnTo>
                    <a:pt x="1828" y="820"/>
                  </a:lnTo>
                  <a:cubicBezTo>
                    <a:pt x="1765" y="347"/>
                    <a:pt x="1324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75"/>
            <p:cNvSpPr/>
            <p:nvPr/>
          </p:nvSpPr>
          <p:spPr>
            <a:xfrm>
              <a:off x="-3718359" y="3628950"/>
              <a:ext cx="155975" cy="156775"/>
            </a:xfrm>
            <a:custGeom>
              <a:avLst/>
              <a:gdLst/>
              <a:ahLst/>
              <a:cxnLst/>
              <a:rect l="l" t="t" r="r" b="b"/>
              <a:pathLst>
                <a:path w="6239" h="6271" extrusionOk="0">
                  <a:moveTo>
                    <a:pt x="3056" y="1419"/>
                  </a:moveTo>
                  <a:cubicBezTo>
                    <a:pt x="4001" y="1419"/>
                    <a:pt x="4758" y="2175"/>
                    <a:pt x="4758" y="3120"/>
                  </a:cubicBezTo>
                  <a:cubicBezTo>
                    <a:pt x="4758" y="4065"/>
                    <a:pt x="4001" y="4821"/>
                    <a:pt x="3056" y="4821"/>
                  </a:cubicBezTo>
                  <a:cubicBezTo>
                    <a:pt x="2111" y="4821"/>
                    <a:pt x="1355" y="4065"/>
                    <a:pt x="1355" y="3120"/>
                  </a:cubicBezTo>
                  <a:cubicBezTo>
                    <a:pt x="1355" y="2175"/>
                    <a:pt x="2111" y="1419"/>
                    <a:pt x="3056" y="1419"/>
                  </a:cubicBezTo>
                  <a:close/>
                  <a:moveTo>
                    <a:pt x="2773" y="1"/>
                  </a:moveTo>
                  <a:lnTo>
                    <a:pt x="2773" y="442"/>
                  </a:lnTo>
                  <a:cubicBezTo>
                    <a:pt x="2773" y="600"/>
                    <a:pt x="2678" y="726"/>
                    <a:pt x="2521" y="757"/>
                  </a:cubicBezTo>
                  <a:cubicBezTo>
                    <a:pt x="2300" y="789"/>
                    <a:pt x="2080" y="915"/>
                    <a:pt x="1891" y="1041"/>
                  </a:cubicBezTo>
                  <a:cubicBezTo>
                    <a:pt x="1846" y="1063"/>
                    <a:pt x="1793" y="1073"/>
                    <a:pt x="1739" y="1073"/>
                  </a:cubicBezTo>
                  <a:cubicBezTo>
                    <a:pt x="1639" y="1073"/>
                    <a:pt x="1531" y="1039"/>
                    <a:pt x="1450" y="978"/>
                  </a:cubicBezTo>
                  <a:lnTo>
                    <a:pt x="1135" y="663"/>
                  </a:lnTo>
                  <a:lnTo>
                    <a:pt x="662" y="1135"/>
                  </a:lnTo>
                  <a:lnTo>
                    <a:pt x="977" y="1450"/>
                  </a:lnTo>
                  <a:cubicBezTo>
                    <a:pt x="1103" y="1576"/>
                    <a:pt x="1103" y="1734"/>
                    <a:pt x="1009" y="1891"/>
                  </a:cubicBezTo>
                  <a:cubicBezTo>
                    <a:pt x="883" y="2080"/>
                    <a:pt x="819" y="2301"/>
                    <a:pt x="725" y="2521"/>
                  </a:cubicBezTo>
                  <a:cubicBezTo>
                    <a:pt x="693" y="2679"/>
                    <a:pt x="599" y="2805"/>
                    <a:pt x="410" y="2805"/>
                  </a:cubicBezTo>
                  <a:lnTo>
                    <a:pt x="0" y="2805"/>
                  </a:lnTo>
                  <a:lnTo>
                    <a:pt x="0" y="3466"/>
                  </a:lnTo>
                  <a:lnTo>
                    <a:pt x="410" y="3466"/>
                  </a:lnTo>
                  <a:cubicBezTo>
                    <a:pt x="567" y="3466"/>
                    <a:pt x="693" y="3593"/>
                    <a:pt x="725" y="3750"/>
                  </a:cubicBezTo>
                  <a:cubicBezTo>
                    <a:pt x="788" y="3939"/>
                    <a:pt x="883" y="4191"/>
                    <a:pt x="1009" y="4380"/>
                  </a:cubicBezTo>
                  <a:cubicBezTo>
                    <a:pt x="1103" y="4506"/>
                    <a:pt x="1040" y="4695"/>
                    <a:pt x="977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3" y="5220"/>
                    <a:pt x="1608" y="5189"/>
                    <a:pt x="1697" y="5189"/>
                  </a:cubicBezTo>
                  <a:cubicBezTo>
                    <a:pt x="1760" y="5189"/>
                    <a:pt x="1825" y="5205"/>
                    <a:pt x="1891" y="5231"/>
                  </a:cubicBezTo>
                  <a:cubicBezTo>
                    <a:pt x="2080" y="5357"/>
                    <a:pt x="2269" y="5451"/>
                    <a:pt x="2521" y="5514"/>
                  </a:cubicBezTo>
                  <a:cubicBezTo>
                    <a:pt x="2678" y="5546"/>
                    <a:pt x="2773" y="5672"/>
                    <a:pt x="2773" y="5829"/>
                  </a:cubicBezTo>
                  <a:lnTo>
                    <a:pt x="2773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60" y="5546"/>
                    <a:pt x="3718" y="5514"/>
                  </a:cubicBezTo>
                  <a:cubicBezTo>
                    <a:pt x="3938" y="5483"/>
                    <a:pt x="4159" y="5357"/>
                    <a:pt x="4348" y="5231"/>
                  </a:cubicBezTo>
                  <a:cubicBezTo>
                    <a:pt x="4393" y="5208"/>
                    <a:pt x="4445" y="5198"/>
                    <a:pt x="4500" y="5198"/>
                  </a:cubicBezTo>
                  <a:cubicBezTo>
                    <a:pt x="4600" y="5198"/>
                    <a:pt x="4708" y="5233"/>
                    <a:pt x="4789" y="5294"/>
                  </a:cubicBezTo>
                  <a:lnTo>
                    <a:pt x="5104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36" y="4695"/>
                    <a:pt x="5136" y="4538"/>
                    <a:pt x="5230" y="4380"/>
                  </a:cubicBezTo>
                  <a:cubicBezTo>
                    <a:pt x="5356" y="4191"/>
                    <a:pt x="5419" y="3971"/>
                    <a:pt x="5514" y="3750"/>
                  </a:cubicBezTo>
                  <a:cubicBezTo>
                    <a:pt x="5545" y="3593"/>
                    <a:pt x="5671" y="3466"/>
                    <a:pt x="5829" y="3466"/>
                  </a:cubicBezTo>
                  <a:lnTo>
                    <a:pt x="6238" y="3466"/>
                  </a:lnTo>
                  <a:lnTo>
                    <a:pt x="6238" y="2805"/>
                  </a:lnTo>
                  <a:lnTo>
                    <a:pt x="5829" y="2805"/>
                  </a:lnTo>
                  <a:cubicBezTo>
                    <a:pt x="5671" y="2805"/>
                    <a:pt x="5545" y="2679"/>
                    <a:pt x="5514" y="2521"/>
                  </a:cubicBezTo>
                  <a:cubicBezTo>
                    <a:pt x="5451" y="2332"/>
                    <a:pt x="5356" y="2080"/>
                    <a:pt x="5230" y="1891"/>
                  </a:cubicBezTo>
                  <a:cubicBezTo>
                    <a:pt x="5136" y="1765"/>
                    <a:pt x="5199" y="1576"/>
                    <a:pt x="5262" y="1450"/>
                  </a:cubicBezTo>
                  <a:lnTo>
                    <a:pt x="5577" y="1135"/>
                  </a:lnTo>
                  <a:lnTo>
                    <a:pt x="5104" y="663"/>
                  </a:lnTo>
                  <a:lnTo>
                    <a:pt x="4789" y="978"/>
                  </a:lnTo>
                  <a:cubicBezTo>
                    <a:pt x="4715" y="1051"/>
                    <a:pt x="4641" y="1082"/>
                    <a:pt x="4555" y="1082"/>
                  </a:cubicBezTo>
                  <a:cubicBezTo>
                    <a:pt x="4494" y="1082"/>
                    <a:pt x="4426" y="1067"/>
                    <a:pt x="4348" y="1041"/>
                  </a:cubicBezTo>
                  <a:cubicBezTo>
                    <a:pt x="4159" y="915"/>
                    <a:pt x="3970" y="820"/>
                    <a:pt x="3718" y="757"/>
                  </a:cubicBezTo>
                  <a:cubicBezTo>
                    <a:pt x="3560" y="726"/>
                    <a:pt x="3466" y="600"/>
                    <a:pt x="3466" y="442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2" name="Google Shape;8212;p75"/>
          <p:cNvGrpSpPr/>
          <p:nvPr/>
        </p:nvGrpSpPr>
        <p:grpSpPr>
          <a:xfrm>
            <a:off x="5224504" y="2756412"/>
            <a:ext cx="419443" cy="420487"/>
            <a:chOff x="-3771675" y="3971775"/>
            <a:chExt cx="291300" cy="292025"/>
          </a:xfrm>
        </p:grpSpPr>
        <p:sp>
          <p:nvSpPr>
            <p:cNvPr id="8213" name="Google Shape;8213;p75"/>
            <p:cNvSpPr/>
            <p:nvPr/>
          </p:nvSpPr>
          <p:spPr>
            <a:xfrm>
              <a:off x="-3770100" y="3971775"/>
              <a:ext cx="218975" cy="66775"/>
            </a:xfrm>
            <a:custGeom>
              <a:avLst/>
              <a:gdLst/>
              <a:ahLst/>
              <a:cxnLst/>
              <a:rect l="l" t="t" r="r" b="b"/>
              <a:pathLst>
                <a:path w="8759" h="2671" extrusionOk="0">
                  <a:moveTo>
                    <a:pt x="4391" y="0"/>
                  </a:moveTo>
                  <a:cubicBezTo>
                    <a:pt x="2410" y="0"/>
                    <a:pt x="426" y="449"/>
                    <a:pt x="0" y="1347"/>
                  </a:cubicBezTo>
                  <a:cubicBezTo>
                    <a:pt x="426" y="2229"/>
                    <a:pt x="2410" y="2670"/>
                    <a:pt x="4391" y="2670"/>
                  </a:cubicBezTo>
                  <a:cubicBezTo>
                    <a:pt x="6372" y="2670"/>
                    <a:pt x="8349" y="2229"/>
                    <a:pt x="8759" y="1347"/>
                  </a:cubicBezTo>
                  <a:cubicBezTo>
                    <a:pt x="8349" y="449"/>
                    <a:pt x="6372" y="0"/>
                    <a:pt x="43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75"/>
            <p:cNvSpPr/>
            <p:nvPr/>
          </p:nvSpPr>
          <p:spPr>
            <a:xfrm>
              <a:off x="-3771675" y="4030650"/>
              <a:ext cx="222125" cy="78000"/>
            </a:xfrm>
            <a:custGeom>
              <a:avLst/>
              <a:gdLst/>
              <a:ahLst/>
              <a:cxnLst/>
              <a:rect l="l" t="t" r="r" b="b"/>
              <a:pathLst>
                <a:path w="8885" h="3120" extrusionOk="0">
                  <a:moveTo>
                    <a:pt x="0" y="0"/>
                  </a:moveTo>
                  <a:lnTo>
                    <a:pt x="0" y="1418"/>
                  </a:lnTo>
                  <a:cubicBezTo>
                    <a:pt x="0" y="2521"/>
                    <a:pt x="2048" y="3088"/>
                    <a:pt x="4127" y="3119"/>
                  </a:cubicBezTo>
                  <a:cubicBezTo>
                    <a:pt x="4915" y="1891"/>
                    <a:pt x="6301" y="1103"/>
                    <a:pt x="7877" y="1103"/>
                  </a:cubicBezTo>
                  <a:cubicBezTo>
                    <a:pt x="8223" y="1103"/>
                    <a:pt x="8570" y="1135"/>
                    <a:pt x="8885" y="1229"/>
                  </a:cubicBezTo>
                  <a:lnTo>
                    <a:pt x="8885" y="0"/>
                  </a:lnTo>
                  <a:cubicBezTo>
                    <a:pt x="7908" y="788"/>
                    <a:pt x="6112" y="1072"/>
                    <a:pt x="4443" y="1072"/>
                  </a:cubicBezTo>
                  <a:cubicBezTo>
                    <a:pt x="2804" y="1072"/>
                    <a:pt x="977" y="75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75"/>
            <p:cNvSpPr/>
            <p:nvPr/>
          </p:nvSpPr>
          <p:spPr>
            <a:xfrm>
              <a:off x="-3669425" y="4074750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5501" y="2732"/>
                  </a:moveTo>
                  <a:cubicBezTo>
                    <a:pt x="5748" y="2732"/>
                    <a:pt x="6008" y="3067"/>
                    <a:pt x="5766" y="3309"/>
                  </a:cubicBezTo>
                  <a:lnTo>
                    <a:pt x="3718" y="5356"/>
                  </a:lnTo>
                  <a:cubicBezTo>
                    <a:pt x="3655" y="5420"/>
                    <a:pt x="3568" y="5451"/>
                    <a:pt x="3482" y="5451"/>
                  </a:cubicBezTo>
                  <a:cubicBezTo>
                    <a:pt x="3395" y="5451"/>
                    <a:pt x="3308" y="5420"/>
                    <a:pt x="3245" y="5356"/>
                  </a:cubicBezTo>
                  <a:lnTo>
                    <a:pt x="1859" y="4002"/>
                  </a:lnTo>
                  <a:cubicBezTo>
                    <a:pt x="1617" y="3760"/>
                    <a:pt x="1840" y="3425"/>
                    <a:pt x="2099" y="3425"/>
                  </a:cubicBezTo>
                  <a:cubicBezTo>
                    <a:pt x="2177" y="3425"/>
                    <a:pt x="2259" y="3456"/>
                    <a:pt x="2332" y="3529"/>
                  </a:cubicBezTo>
                  <a:lnTo>
                    <a:pt x="3466" y="4663"/>
                  </a:lnTo>
                  <a:lnTo>
                    <a:pt x="5293" y="2836"/>
                  </a:lnTo>
                  <a:cubicBezTo>
                    <a:pt x="5352" y="2763"/>
                    <a:pt x="5426" y="2732"/>
                    <a:pt x="5501" y="2732"/>
                  </a:cubicBezTo>
                  <a:close/>
                  <a:moveTo>
                    <a:pt x="3781" y="1"/>
                  </a:moveTo>
                  <a:cubicBezTo>
                    <a:pt x="1702" y="1"/>
                    <a:pt x="0" y="1702"/>
                    <a:pt x="0" y="3781"/>
                  </a:cubicBezTo>
                  <a:cubicBezTo>
                    <a:pt x="0" y="5892"/>
                    <a:pt x="1702" y="7562"/>
                    <a:pt x="3781" y="7562"/>
                  </a:cubicBezTo>
                  <a:cubicBezTo>
                    <a:pt x="5860" y="7562"/>
                    <a:pt x="7562" y="5892"/>
                    <a:pt x="7562" y="3781"/>
                  </a:cubicBezTo>
                  <a:cubicBezTo>
                    <a:pt x="7562" y="1702"/>
                    <a:pt x="5860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75"/>
            <p:cNvSpPr/>
            <p:nvPr/>
          </p:nvSpPr>
          <p:spPr>
            <a:xfrm>
              <a:off x="-3771675" y="4099950"/>
              <a:ext cx="94525" cy="76425"/>
            </a:xfrm>
            <a:custGeom>
              <a:avLst/>
              <a:gdLst/>
              <a:ahLst/>
              <a:cxnLst/>
              <a:rect l="l" t="t" r="r" b="b"/>
              <a:pathLst>
                <a:path w="3781" h="3057" extrusionOk="0">
                  <a:moveTo>
                    <a:pt x="0" y="1"/>
                  </a:moveTo>
                  <a:lnTo>
                    <a:pt x="0" y="1419"/>
                  </a:lnTo>
                  <a:cubicBezTo>
                    <a:pt x="0" y="2364"/>
                    <a:pt x="1607" y="2899"/>
                    <a:pt x="3434" y="3057"/>
                  </a:cubicBezTo>
                  <a:cubicBezTo>
                    <a:pt x="3371" y="2364"/>
                    <a:pt x="3497" y="1671"/>
                    <a:pt x="3781" y="1040"/>
                  </a:cubicBezTo>
                  <a:cubicBezTo>
                    <a:pt x="2332" y="977"/>
                    <a:pt x="819" y="66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75"/>
            <p:cNvSpPr/>
            <p:nvPr/>
          </p:nvSpPr>
          <p:spPr>
            <a:xfrm>
              <a:off x="-3771675" y="4167700"/>
              <a:ext cx="135500" cy="95325"/>
            </a:xfrm>
            <a:custGeom>
              <a:avLst/>
              <a:gdLst/>
              <a:ahLst/>
              <a:cxnLst/>
              <a:rect l="l" t="t" r="r" b="b"/>
              <a:pathLst>
                <a:path w="5420" h="3813" extrusionOk="0">
                  <a:moveTo>
                    <a:pt x="0" y="0"/>
                  </a:moveTo>
                  <a:lnTo>
                    <a:pt x="0" y="2111"/>
                  </a:lnTo>
                  <a:cubicBezTo>
                    <a:pt x="0" y="3277"/>
                    <a:pt x="2237" y="3812"/>
                    <a:pt x="4443" y="3812"/>
                  </a:cubicBezTo>
                  <a:cubicBezTo>
                    <a:pt x="4789" y="3812"/>
                    <a:pt x="5104" y="3812"/>
                    <a:pt x="5419" y="3781"/>
                  </a:cubicBezTo>
                  <a:cubicBezTo>
                    <a:pt x="4474" y="3151"/>
                    <a:pt x="3781" y="2206"/>
                    <a:pt x="3529" y="1071"/>
                  </a:cubicBezTo>
                  <a:cubicBezTo>
                    <a:pt x="2174" y="977"/>
                    <a:pt x="788" y="66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8" name="Google Shape;8218;p75"/>
          <p:cNvGrpSpPr/>
          <p:nvPr/>
        </p:nvGrpSpPr>
        <p:grpSpPr>
          <a:xfrm>
            <a:off x="7885948" y="1716461"/>
            <a:ext cx="420271" cy="320774"/>
            <a:chOff x="-1951475" y="3273100"/>
            <a:chExt cx="291875" cy="222775"/>
          </a:xfrm>
        </p:grpSpPr>
        <p:sp>
          <p:nvSpPr>
            <p:cNvPr id="8219" name="Google Shape;8219;p75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75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75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2" name="Google Shape;8222;p75"/>
          <p:cNvGrpSpPr/>
          <p:nvPr/>
        </p:nvGrpSpPr>
        <p:grpSpPr>
          <a:xfrm>
            <a:off x="7883429" y="2205191"/>
            <a:ext cx="425310" cy="419659"/>
            <a:chOff x="-1951475" y="3597450"/>
            <a:chExt cx="295375" cy="291450"/>
          </a:xfrm>
        </p:grpSpPr>
        <p:sp>
          <p:nvSpPr>
            <p:cNvPr id="8223" name="Google Shape;8223;p75"/>
            <p:cNvSpPr/>
            <p:nvPr/>
          </p:nvSpPr>
          <p:spPr>
            <a:xfrm>
              <a:off x="-1951475" y="3597450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75"/>
            <p:cNvSpPr/>
            <p:nvPr/>
          </p:nvSpPr>
          <p:spPr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75"/>
            <p:cNvSpPr/>
            <p:nvPr/>
          </p:nvSpPr>
          <p:spPr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75"/>
            <p:cNvSpPr/>
            <p:nvPr/>
          </p:nvSpPr>
          <p:spPr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7" name="Google Shape;8227;p75"/>
          <p:cNvGrpSpPr/>
          <p:nvPr/>
        </p:nvGrpSpPr>
        <p:grpSpPr>
          <a:xfrm>
            <a:off x="7885680" y="2756825"/>
            <a:ext cx="444605" cy="419659"/>
            <a:chOff x="-1960150" y="3956600"/>
            <a:chExt cx="308775" cy="291450"/>
          </a:xfrm>
        </p:grpSpPr>
        <p:sp>
          <p:nvSpPr>
            <p:cNvPr id="8228" name="Google Shape;8228;p75"/>
            <p:cNvSpPr/>
            <p:nvPr/>
          </p:nvSpPr>
          <p:spPr>
            <a:xfrm>
              <a:off x="-1960150" y="3956600"/>
              <a:ext cx="308775" cy="51275"/>
            </a:xfrm>
            <a:custGeom>
              <a:avLst/>
              <a:gdLst/>
              <a:ahLst/>
              <a:cxnLst/>
              <a:rect l="l" t="t" r="r" b="b"/>
              <a:pathLst>
                <a:path w="12351" h="2051" extrusionOk="0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75"/>
            <p:cNvSpPr/>
            <p:nvPr/>
          </p:nvSpPr>
          <p:spPr>
            <a:xfrm>
              <a:off x="-1934950" y="4025925"/>
              <a:ext cx="256000" cy="222125"/>
            </a:xfrm>
            <a:custGeom>
              <a:avLst/>
              <a:gdLst/>
              <a:ahLst/>
              <a:cxnLst/>
              <a:rect l="l" t="t" r="r" b="b"/>
              <a:pathLst>
                <a:path w="10240" h="8885" extrusionOk="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0" name="Google Shape;8230;p75"/>
          <p:cNvGrpSpPr/>
          <p:nvPr/>
        </p:nvGrpSpPr>
        <p:grpSpPr>
          <a:xfrm>
            <a:off x="1939718" y="3307636"/>
            <a:ext cx="420775" cy="420775"/>
            <a:chOff x="-804700" y="3226500"/>
            <a:chExt cx="292225" cy="292225"/>
          </a:xfrm>
        </p:grpSpPr>
        <p:sp>
          <p:nvSpPr>
            <p:cNvPr id="8231" name="Google Shape;8231;p75"/>
            <p:cNvSpPr/>
            <p:nvPr/>
          </p:nvSpPr>
          <p:spPr>
            <a:xfrm>
              <a:off x="-804700" y="3467500"/>
              <a:ext cx="85875" cy="51225"/>
            </a:xfrm>
            <a:custGeom>
              <a:avLst/>
              <a:gdLst/>
              <a:ahLst/>
              <a:cxnLst/>
              <a:rect l="l" t="t" r="r" b="b"/>
              <a:pathLst>
                <a:path w="3435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lnTo>
                    <a:pt x="2395" y="2048"/>
                  </a:lnTo>
                  <a:cubicBezTo>
                    <a:pt x="2962" y="2048"/>
                    <a:pt x="3434" y="1576"/>
                    <a:pt x="3434" y="1040"/>
                  </a:cubicBezTo>
                  <a:cubicBezTo>
                    <a:pt x="3434" y="473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75"/>
            <p:cNvSpPr/>
            <p:nvPr/>
          </p:nvSpPr>
          <p:spPr>
            <a:xfrm>
              <a:off x="-710975" y="34667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" y="1"/>
                  </a:moveTo>
                  <a:cubicBezTo>
                    <a:pt x="221" y="253"/>
                    <a:pt x="347" y="663"/>
                    <a:pt x="347" y="1009"/>
                  </a:cubicBezTo>
                  <a:cubicBezTo>
                    <a:pt x="347" y="1419"/>
                    <a:pt x="221" y="1765"/>
                    <a:pt x="1" y="2049"/>
                  </a:cubicBezTo>
                  <a:lnTo>
                    <a:pt x="6837" y="2049"/>
                  </a:lnTo>
                  <a:cubicBezTo>
                    <a:pt x="7404" y="2049"/>
                    <a:pt x="7877" y="1576"/>
                    <a:pt x="7877" y="1009"/>
                  </a:cubicBezTo>
                  <a:cubicBezTo>
                    <a:pt x="7877" y="474"/>
                    <a:pt x="7436" y="1"/>
                    <a:pt x="68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75"/>
            <p:cNvSpPr/>
            <p:nvPr/>
          </p:nvSpPr>
          <p:spPr>
            <a:xfrm>
              <a:off x="-667650" y="33123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75"/>
            <p:cNvSpPr/>
            <p:nvPr/>
          </p:nvSpPr>
          <p:spPr>
            <a:xfrm>
              <a:off x="-683400" y="3347775"/>
              <a:ext cx="48050" cy="16575"/>
            </a:xfrm>
            <a:custGeom>
              <a:avLst/>
              <a:gdLst/>
              <a:ahLst/>
              <a:cxnLst/>
              <a:rect l="l" t="t" r="r" b="b"/>
              <a:pathLst>
                <a:path w="1922" h="663" extrusionOk="0">
                  <a:moveTo>
                    <a:pt x="977" y="1"/>
                  </a:moveTo>
                  <a:cubicBezTo>
                    <a:pt x="567" y="1"/>
                    <a:pt x="158" y="253"/>
                    <a:pt x="0" y="662"/>
                  </a:cubicBezTo>
                  <a:lnTo>
                    <a:pt x="1922" y="662"/>
                  </a:lnTo>
                  <a:cubicBezTo>
                    <a:pt x="1796" y="253"/>
                    <a:pt x="1418" y="1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75"/>
            <p:cNvSpPr/>
            <p:nvPr/>
          </p:nvSpPr>
          <p:spPr>
            <a:xfrm>
              <a:off x="-735400" y="3261925"/>
              <a:ext cx="153625" cy="187875"/>
            </a:xfrm>
            <a:custGeom>
              <a:avLst/>
              <a:gdLst/>
              <a:ahLst/>
              <a:cxnLst/>
              <a:rect l="l" t="t" r="r" b="b"/>
              <a:pathLst>
                <a:path w="6145" h="7515" extrusionOk="0">
                  <a:moveTo>
                    <a:pt x="3025" y="1324"/>
                  </a:moveTo>
                  <a:cubicBezTo>
                    <a:pt x="3561" y="1324"/>
                    <a:pt x="4034" y="1796"/>
                    <a:pt x="4034" y="2364"/>
                  </a:cubicBezTo>
                  <a:cubicBezTo>
                    <a:pt x="4034" y="2553"/>
                    <a:pt x="3970" y="2742"/>
                    <a:pt x="3844" y="2962"/>
                  </a:cubicBezTo>
                  <a:cubicBezTo>
                    <a:pt x="4349" y="3277"/>
                    <a:pt x="4727" y="3781"/>
                    <a:pt x="4727" y="4443"/>
                  </a:cubicBezTo>
                  <a:cubicBezTo>
                    <a:pt x="4758" y="4632"/>
                    <a:pt x="4601" y="4789"/>
                    <a:pt x="4443" y="4789"/>
                  </a:cubicBezTo>
                  <a:lnTo>
                    <a:pt x="1671" y="4789"/>
                  </a:lnTo>
                  <a:cubicBezTo>
                    <a:pt x="1482" y="4789"/>
                    <a:pt x="1324" y="4632"/>
                    <a:pt x="1324" y="4443"/>
                  </a:cubicBezTo>
                  <a:cubicBezTo>
                    <a:pt x="1324" y="3813"/>
                    <a:pt x="1671" y="3277"/>
                    <a:pt x="2206" y="2962"/>
                  </a:cubicBezTo>
                  <a:cubicBezTo>
                    <a:pt x="2080" y="2805"/>
                    <a:pt x="1986" y="2584"/>
                    <a:pt x="1986" y="2364"/>
                  </a:cubicBezTo>
                  <a:cubicBezTo>
                    <a:pt x="1986" y="1796"/>
                    <a:pt x="2458" y="1324"/>
                    <a:pt x="3025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5105"/>
                  </a:lnTo>
                  <a:cubicBezTo>
                    <a:pt x="1" y="5672"/>
                    <a:pt x="473" y="6144"/>
                    <a:pt x="1009" y="6144"/>
                  </a:cubicBezTo>
                  <a:lnTo>
                    <a:pt x="1954" y="6144"/>
                  </a:lnTo>
                  <a:lnTo>
                    <a:pt x="2773" y="7373"/>
                  </a:lnTo>
                  <a:cubicBezTo>
                    <a:pt x="2836" y="7467"/>
                    <a:pt x="2947" y="7515"/>
                    <a:pt x="3057" y="7515"/>
                  </a:cubicBezTo>
                  <a:cubicBezTo>
                    <a:pt x="3167" y="7515"/>
                    <a:pt x="3277" y="7467"/>
                    <a:pt x="3340" y="7373"/>
                  </a:cubicBezTo>
                  <a:lnTo>
                    <a:pt x="4160" y="6144"/>
                  </a:lnTo>
                  <a:lnTo>
                    <a:pt x="5105" y="6144"/>
                  </a:lnTo>
                  <a:cubicBezTo>
                    <a:pt x="5672" y="6144"/>
                    <a:pt x="6144" y="5672"/>
                    <a:pt x="6144" y="5105"/>
                  </a:cubicBezTo>
                  <a:lnTo>
                    <a:pt x="6144" y="1009"/>
                  </a:lnTo>
                  <a:cubicBezTo>
                    <a:pt x="6144" y="473"/>
                    <a:pt x="5672" y="1"/>
                    <a:pt x="5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75"/>
            <p:cNvSpPr/>
            <p:nvPr/>
          </p:nvSpPr>
          <p:spPr>
            <a:xfrm>
              <a:off x="-804700" y="3226500"/>
              <a:ext cx="118175" cy="170925"/>
            </a:xfrm>
            <a:custGeom>
              <a:avLst/>
              <a:gdLst/>
              <a:ahLst/>
              <a:cxnLst/>
              <a:rect l="l" t="t" r="r" b="b"/>
              <a:pathLst>
                <a:path w="4727" h="6837" extrusionOk="0"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4442"/>
                  </a:lnTo>
                  <a:cubicBezTo>
                    <a:pt x="0" y="5009"/>
                    <a:pt x="473" y="5450"/>
                    <a:pt x="1040" y="5450"/>
                  </a:cubicBezTo>
                  <a:cubicBezTo>
                    <a:pt x="1040" y="5450"/>
                    <a:pt x="1198" y="5986"/>
                    <a:pt x="1387" y="6490"/>
                  </a:cubicBezTo>
                  <a:cubicBezTo>
                    <a:pt x="1481" y="6679"/>
                    <a:pt x="1544" y="6837"/>
                    <a:pt x="1733" y="6837"/>
                  </a:cubicBezTo>
                  <a:cubicBezTo>
                    <a:pt x="1891" y="6837"/>
                    <a:pt x="1985" y="6774"/>
                    <a:pt x="2111" y="6648"/>
                  </a:cubicBezTo>
                  <a:lnTo>
                    <a:pt x="2111" y="6522"/>
                  </a:lnTo>
                  <a:lnTo>
                    <a:pt x="2111" y="2426"/>
                  </a:lnTo>
                  <a:cubicBezTo>
                    <a:pt x="2111" y="1481"/>
                    <a:pt x="2836" y="725"/>
                    <a:pt x="3781" y="725"/>
                  </a:cubicBezTo>
                  <a:lnTo>
                    <a:pt x="4726" y="725"/>
                  </a:lnTo>
                  <a:cubicBezTo>
                    <a:pt x="4569" y="284"/>
                    <a:pt x="4222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75"/>
            <p:cNvSpPr/>
            <p:nvPr/>
          </p:nvSpPr>
          <p:spPr>
            <a:xfrm>
              <a:off x="-630625" y="3226500"/>
              <a:ext cx="118150" cy="170950"/>
            </a:xfrm>
            <a:custGeom>
              <a:avLst/>
              <a:gdLst/>
              <a:ahLst/>
              <a:cxnLst/>
              <a:rect l="l" t="t" r="r" b="b"/>
              <a:pathLst>
                <a:path w="4726" h="6838" extrusionOk="0">
                  <a:moveTo>
                    <a:pt x="945" y="0"/>
                  </a:moveTo>
                  <a:cubicBezTo>
                    <a:pt x="536" y="0"/>
                    <a:pt x="126" y="284"/>
                    <a:pt x="0" y="662"/>
                  </a:cubicBezTo>
                  <a:lnTo>
                    <a:pt x="945" y="662"/>
                  </a:lnTo>
                  <a:cubicBezTo>
                    <a:pt x="1890" y="662"/>
                    <a:pt x="2646" y="1418"/>
                    <a:pt x="2646" y="2363"/>
                  </a:cubicBezTo>
                  <a:lnTo>
                    <a:pt x="2646" y="6490"/>
                  </a:lnTo>
                  <a:lnTo>
                    <a:pt x="2646" y="6616"/>
                  </a:lnTo>
                  <a:cubicBezTo>
                    <a:pt x="2766" y="6736"/>
                    <a:pt x="2868" y="6838"/>
                    <a:pt x="2993" y="6838"/>
                  </a:cubicBezTo>
                  <a:cubicBezTo>
                    <a:pt x="3032" y="6838"/>
                    <a:pt x="3074" y="6828"/>
                    <a:pt x="3119" y="6805"/>
                  </a:cubicBezTo>
                  <a:cubicBezTo>
                    <a:pt x="3245" y="6774"/>
                    <a:pt x="3277" y="6616"/>
                    <a:pt x="3308" y="6490"/>
                  </a:cubicBezTo>
                  <a:cubicBezTo>
                    <a:pt x="3497" y="6017"/>
                    <a:pt x="3686" y="5482"/>
                    <a:pt x="3686" y="5482"/>
                  </a:cubicBezTo>
                  <a:cubicBezTo>
                    <a:pt x="4222" y="5482"/>
                    <a:pt x="4694" y="5009"/>
                    <a:pt x="4694" y="4442"/>
                  </a:cubicBezTo>
                  <a:lnTo>
                    <a:pt x="4694" y="1008"/>
                  </a:lnTo>
                  <a:cubicBezTo>
                    <a:pt x="4726" y="473"/>
                    <a:pt x="4253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8" name="Google Shape;8238;p75"/>
          <p:cNvGrpSpPr/>
          <p:nvPr/>
        </p:nvGrpSpPr>
        <p:grpSpPr>
          <a:xfrm>
            <a:off x="3019809" y="1688647"/>
            <a:ext cx="420775" cy="420811"/>
            <a:chOff x="-5251625" y="3272950"/>
            <a:chExt cx="292225" cy="292250"/>
          </a:xfrm>
        </p:grpSpPr>
        <p:sp>
          <p:nvSpPr>
            <p:cNvPr id="8239" name="Google Shape;8239;p75"/>
            <p:cNvSpPr/>
            <p:nvPr/>
          </p:nvSpPr>
          <p:spPr>
            <a:xfrm>
              <a:off x="-5156325" y="3462775"/>
              <a:ext cx="33900" cy="33100"/>
            </a:xfrm>
            <a:custGeom>
              <a:avLst/>
              <a:gdLst/>
              <a:ahLst/>
              <a:cxnLst/>
              <a:rect l="l" t="t" r="r" b="b"/>
              <a:pathLst>
                <a:path w="1356" h="1324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cubicBezTo>
                    <a:pt x="1" y="1072"/>
                    <a:pt x="316" y="1324"/>
                    <a:pt x="662" y="1324"/>
                  </a:cubicBezTo>
                  <a:cubicBezTo>
                    <a:pt x="1072" y="1324"/>
                    <a:pt x="1355" y="1009"/>
                    <a:pt x="1355" y="662"/>
                  </a:cubicBezTo>
                  <a:cubicBezTo>
                    <a:pt x="1355" y="284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75"/>
            <p:cNvSpPr/>
            <p:nvPr/>
          </p:nvSpPr>
          <p:spPr>
            <a:xfrm>
              <a:off x="-5251625" y="3272950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3699" y="2764"/>
                  </a:moveTo>
                  <a:cubicBezTo>
                    <a:pt x="3958" y="2764"/>
                    <a:pt x="4180" y="3098"/>
                    <a:pt x="3939" y="3340"/>
                  </a:cubicBezTo>
                  <a:lnTo>
                    <a:pt x="3497" y="3781"/>
                  </a:lnTo>
                  <a:lnTo>
                    <a:pt x="3939" y="4191"/>
                  </a:lnTo>
                  <a:cubicBezTo>
                    <a:pt x="4180" y="4433"/>
                    <a:pt x="3958" y="4767"/>
                    <a:pt x="3699" y="4767"/>
                  </a:cubicBezTo>
                  <a:cubicBezTo>
                    <a:pt x="3621" y="4767"/>
                    <a:pt x="3539" y="4737"/>
                    <a:pt x="3466" y="4664"/>
                  </a:cubicBezTo>
                  <a:lnTo>
                    <a:pt x="3025" y="4222"/>
                  </a:lnTo>
                  <a:lnTo>
                    <a:pt x="2584" y="4664"/>
                  </a:lnTo>
                  <a:cubicBezTo>
                    <a:pt x="2515" y="4756"/>
                    <a:pt x="2432" y="4794"/>
                    <a:pt x="2352" y="4794"/>
                  </a:cubicBezTo>
                  <a:cubicBezTo>
                    <a:pt x="2103" y="4794"/>
                    <a:pt x="1873" y="4429"/>
                    <a:pt x="2111" y="4191"/>
                  </a:cubicBezTo>
                  <a:lnTo>
                    <a:pt x="2552" y="3781"/>
                  </a:lnTo>
                  <a:lnTo>
                    <a:pt x="2111" y="3340"/>
                  </a:lnTo>
                  <a:cubicBezTo>
                    <a:pt x="1869" y="3098"/>
                    <a:pt x="2092" y="2764"/>
                    <a:pt x="2351" y="2764"/>
                  </a:cubicBezTo>
                  <a:cubicBezTo>
                    <a:pt x="2429" y="2764"/>
                    <a:pt x="2511" y="2795"/>
                    <a:pt x="2584" y="2868"/>
                  </a:cubicBezTo>
                  <a:lnTo>
                    <a:pt x="3025" y="3309"/>
                  </a:lnTo>
                  <a:lnTo>
                    <a:pt x="3466" y="2868"/>
                  </a:lnTo>
                  <a:cubicBezTo>
                    <a:pt x="3539" y="2795"/>
                    <a:pt x="3621" y="2764"/>
                    <a:pt x="3699" y="2764"/>
                  </a:cubicBezTo>
                  <a:close/>
                  <a:moveTo>
                    <a:pt x="8583" y="6922"/>
                  </a:moveTo>
                  <a:cubicBezTo>
                    <a:pt x="8841" y="6922"/>
                    <a:pt x="9064" y="7257"/>
                    <a:pt x="8822" y="7499"/>
                  </a:cubicBezTo>
                  <a:lnTo>
                    <a:pt x="8381" y="7940"/>
                  </a:lnTo>
                  <a:lnTo>
                    <a:pt x="8822" y="8381"/>
                  </a:lnTo>
                  <a:cubicBezTo>
                    <a:pt x="9064" y="8623"/>
                    <a:pt x="8841" y="8958"/>
                    <a:pt x="8583" y="8958"/>
                  </a:cubicBezTo>
                  <a:cubicBezTo>
                    <a:pt x="8504" y="8958"/>
                    <a:pt x="8422" y="8927"/>
                    <a:pt x="8349" y="8854"/>
                  </a:cubicBezTo>
                  <a:lnTo>
                    <a:pt x="7908" y="8413"/>
                  </a:lnTo>
                  <a:lnTo>
                    <a:pt x="7467" y="8854"/>
                  </a:lnTo>
                  <a:cubicBezTo>
                    <a:pt x="7394" y="8927"/>
                    <a:pt x="7312" y="8958"/>
                    <a:pt x="7234" y="8958"/>
                  </a:cubicBezTo>
                  <a:cubicBezTo>
                    <a:pt x="6975" y="8958"/>
                    <a:pt x="6753" y="8623"/>
                    <a:pt x="6995" y="8381"/>
                  </a:cubicBezTo>
                  <a:lnTo>
                    <a:pt x="7436" y="7940"/>
                  </a:lnTo>
                  <a:lnTo>
                    <a:pt x="6995" y="7499"/>
                  </a:lnTo>
                  <a:cubicBezTo>
                    <a:pt x="6753" y="7257"/>
                    <a:pt x="6975" y="6922"/>
                    <a:pt x="7234" y="6922"/>
                  </a:cubicBezTo>
                  <a:cubicBezTo>
                    <a:pt x="7312" y="6922"/>
                    <a:pt x="7394" y="6953"/>
                    <a:pt x="7467" y="7026"/>
                  </a:cubicBezTo>
                  <a:lnTo>
                    <a:pt x="7908" y="7467"/>
                  </a:lnTo>
                  <a:lnTo>
                    <a:pt x="8349" y="7026"/>
                  </a:lnTo>
                  <a:cubicBezTo>
                    <a:pt x="8422" y="6953"/>
                    <a:pt x="8504" y="6922"/>
                    <a:pt x="8583" y="6922"/>
                  </a:cubicBezTo>
                  <a:close/>
                  <a:moveTo>
                    <a:pt x="7895" y="2732"/>
                  </a:moveTo>
                  <a:cubicBezTo>
                    <a:pt x="7974" y="2732"/>
                    <a:pt x="8055" y="2763"/>
                    <a:pt x="8129" y="2836"/>
                  </a:cubicBezTo>
                  <a:lnTo>
                    <a:pt x="8790" y="3498"/>
                  </a:lnTo>
                  <a:cubicBezTo>
                    <a:pt x="8916" y="3624"/>
                    <a:pt x="8916" y="3844"/>
                    <a:pt x="8790" y="3970"/>
                  </a:cubicBezTo>
                  <a:lnTo>
                    <a:pt x="8129" y="4632"/>
                  </a:lnTo>
                  <a:cubicBezTo>
                    <a:pt x="8055" y="4705"/>
                    <a:pt x="7974" y="4736"/>
                    <a:pt x="7895" y="4736"/>
                  </a:cubicBezTo>
                  <a:cubicBezTo>
                    <a:pt x="7637" y="4736"/>
                    <a:pt x="7414" y="4401"/>
                    <a:pt x="7656" y="4159"/>
                  </a:cubicBezTo>
                  <a:lnTo>
                    <a:pt x="7719" y="4096"/>
                  </a:lnTo>
                  <a:lnTo>
                    <a:pt x="7719" y="4096"/>
                  </a:lnTo>
                  <a:cubicBezTo>
                    <a:pt x="6175" y="4159"/>
                    <a:pt x="4978" y="5388"/>
                    <a:pt x="4852" y="6932"/>
                  </a:cubicBezTo>
                  <a:cubicBezTo>
                    <a:pt x="5451" y="7089"/>
                    <a:pt x="5829" y="7593"/>
                    <a:pt x="5829" y="8224"/>
                  </a:cubicBezTo>
                  <a:cubicBezTo>
                    <a:pt x="5829" y="9011"/>
                    <a:pt x="5230" y="9641"/>
                    <a:pt x="4474" y="9641"/>
                  </a:cubicBezTo>
                  <a:cubicBezTo>
                    <a:pt x="3750" y="9641"/>
                    <a:pt x="3119" y="9011"/>
                    <a:pt x="3119" y="8255"/>
                  </a:cubicBezTo>
                  <a:cubicBezTo>
                    <a:pt x="3119" y="7625"/>
                    <a:pt x="3529" y="7089"/>
                    <a:pt x="4128" y="6932"/>
                  </a:cubicBezTo>
                  <a:cubicBezTo>
                    <a:pt x="4285" y="5042"/>
                    <a:pt x="5829" y="3498"/>
                    <a:pt x="7751" y="3403"/>
                  </a:cubicBezTo>
                  <a:lnTo>
                    <a:pt x="7656" y="3309"/>
                  </a:lnTo>
                  <a:cubicBezTo>
                    <a:pt x="7414" y="3067"/>
                    <a:pt x="7637" y="2732"/>
                    <a:pt x="7895" y="2732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584"/>
                    <a:pt x="0" y="5829"/>
                  </a:cubicBezTo>
                  <a:cubicBezTo>
                    <a:pt x="0" y="9011"/>
                    <a:pt x="2615" y="11689"/>
                    <a:pt x="5829" y="11689"/>
                  </a:cubicBezTo>
                  <a:cubicBezTo>
                    <a:pt x="9011" y="11689"/>
                    <a:pt x="11689" y="9043"/>
                    <a:pt x="11689" y="5829"/>
                  </a:cubicBezTo>
                  <a:cubicBezTo>
                    <a:pt x="11657" y="5357"/>
                    <a:pt x="11563" y="4884"/>
                    <a:pt x="11500" y="4443"/>
                  </a:cubicBezTo>
                  <a:cubicBezTo>
                    <a:pt x="11248" y="4884"/>
                    <a:pt x="10838" y="5136"/>
                    <a:pt x="10303" y="5136"/>
                  </a:cubicBezTo>
                  <a:cubicBezTo>
                    <a:pt x="9578" y="5136"/>
                    <a:pt x="8948" y="4506"/>
                    <a:pt x="8948" y="3781"/>
                  </a:cubicBezTo>
                  <a:cubicBezTo>
                    <a:pt x="8948" y="3025"/>
                    <a:pt x="9578" y="2395"/>
                    <a:pt x="10303" y="2395"/>
                  </a:cubicBezTo>
                  <a:cubicBezTo>
                    <a:pt x="10397" y="2395"/>
                    <a:pt x="10523" y="2395"/>
                    <a:pt x="10586" y="2427"/>
                  </a:cubicBezTo>
                  <a:cubicBezTo>
                    <a:pt x="9483" y="883"/>
                    <a:pt x="7719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75"/>
            <p:cNvSpPr/>
            <p:nvPr/>
          </p:nvSpPr>
          <p:spPr>
            <a:xfrm>
              <a:off x="-5011400" y="3350150"/>
              <a:ext cx="33900" cy="33875"/>
            </a:xfrm>
            <a:custGeom>
              <a:avLst/>
              <a:gdLst/>
              <a:ahLst/>
              <a:cxnLst/>
              <a:rect l="l" t="t" r="r" b="b"/>
              <a:pathLst>
                <a:path w="1356" h="1355" extrusionOk="0">
                  <a:moveTo>
                    <a:pt x="662" y="0"/>
                  </a:moveTo>
                  <a:cubicBezTo>
                    <a:pt x="315" y="0"/>
                    <a:pt x="0" y="284"/>
                    <a:pt x="0" y="693"/>
                  </a:cubicBezTo>
                  <a:cubicBezTo>
                    <a:pt x="0" y="1071"/>
                    <a:pt x="315" y="1355"/>
                    <a:pt x="662" y="1355"/>
                  </a:cubicBezTo>
                  <a:cubicBezTo>
                    <a:pt x="1072" y="1355"/>
                    <a:pt x="1355" y="1040"/>
                    <a:pt x="1355" y="693"/>
                  </a:cubicBezTo>
                  <a:cubicBezTo>
                    <a:pt x="1355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2" name="Google Shape;8242;p75"/>
          <p:cNvGrpSpPr/>
          <p:nvPr/>
        </p:nvGrpSpPr>
        <p:grpSpPr>
          <a:xfrm>
            <a:off x="3016407" y="2204348"/>
            <a:ext cx="427578" cy="421351"/>
            <a:chOff x="-5254775" y="3631325"/>
            <a:chExt cx="296950" cy="292625"/>
          </a:xfrm>
        </p:grpSpPr>
        <p:sp>
          <p:nvSpPr>
            <p:cNvPr id="8243" name="Google Shape;8243;p75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75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75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75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75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75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75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0" name="Google Shape;8250;p75"/>
          <p:cNvGrpSpPr/>
          <p:nvPr/>
        </p:nvGrpSpPr>
        <p:grpSpPr>
          <a:xfrm>
            <a:off x="3032265" y="2756270"/>
            <a:ext cx="419659" cy="420775"/>
            <a:chOff x="-5251625" y="3991275"/>
            <a:chExt cx="291450" cy="292225"/>
          </a:xfrm>
        </p:grpSpPr>
        <p:sp>
          <p:nvSpPr>
            <p:cNvPr id="8251" name="Google Shape;8251;p75"/>
            <p:cNvSpPr/>
            <p:nvPr/>
          </p:nvSpPr>
          <p:spPr>
            <a:xfrm>
              <a:off x="-5179950" y="4198400"/>
              <a:ext cx="145725" cy="85100"/>
            </a:xfrm>
            <a:custGeom>
              <a:avLst/>
              <a:gdLst/>
              <a:ahLst/>
              <a:cxnLst/>
              <a:rect l="l" t="t" r="r" b="b"/>
              <a:pathLst>
                <a:path w="5829" h="3404" extrusionOk="0">
                  <a:moveTo>
                    <a:pt x="0" y="1"/>
                  </a:moveTo>
                  <a:lnTo>
                    <a:pt x="504" y="3151"/>
                  </a:lnTo>
                  <a:cubicBezTo>
                    <a:pt x="567" y="3309"/>
                    <a:pt x="662" y="3403"/>
                    <a:pt x="883" y="3403"/>
                  </a:cubicBezTo>
                  <a:lnTo>
                    <a:pt x="4978" y="3403"/>
                  </a:lnTo>
                  <a:cubicBezTo>
                    <a:pt x="5136" y="3403"/>
                    <a:pt x="5293" y="3309"/>
                    <a:pt x="5325" y="315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75"/>
            <p:cNvSpPr/>
            <p:nvPr/>
          </p:nvSpPr>
          <p:spPr>
            <a:xfrm>
              <a:off x="-5203575" y="41291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229" y="1"/>
                  </a:moveTo>
                  <a:cubicBezTo>
                    <a:pt x="504" y="1"/>
                    <a:pt x="0" y="662"/>
                    <a:pt x="284" y="1387"/>
                  </a:cubicBezTo>
                  <a:cubicBezTo>
                    <a:pt x="284" y="1702"/>
                    <a:pt x="567" y="1922"/>
                    <a:pt x="882" y="2017"/>
                  </a:cubicBezTo>
                  <a:cubicBezTo>
                    <a:pt x="945" y="2048"/>
                    <a:pt x="1071" y="2048"/>
                    <a:pt x="1197" y="2048"/>
                  </a:cubicBezTo>
                  <a:lnTo>
                    <a:pt x="6648" y="2048"/>
                  </a:lnTo>
                  <a:cubicBezTo>
                    <a:pt x="6774" y="2048"/>
                    <a:pt x="6868" y="2017"/>
                    <a:pt x="6963" y="2017"/>
                  </a:cubicBezTo>
                  <a:cubicBezTo>
                    <a:pt x="7278" y="1922"/>
                    <a:pt x="7530" y="1702"/>
                    <a:pt x="7656" y="1387"/>
                  </a:cubicBezTo>
                  <a:cubicBezTo>
                    <a:pt x="7876" y="662"/>
                    <a:pt x="7372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75"/>
            <p:cNvSpPr/>
            <p:nvPr/>
          </p:nvSpPr>
          <p:spPr>
            <a:xfrm>
              <a:off x="-5251625" y="3991275"/>
              <a:ext cx="291450" cy="172500"/>
            </a:xfrm>
            <a:custGeom>
              <a:avLst/>
              <a:gdLst/>
              <a:ahLst/>
              <a:cxnLst/>
              <a:rect l="l" t="t" r="r" b="b"/>
              <a:pathLst>
                <a:path w="11658" h="6900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5829"/>
                  </a:lnTo>
                  <a:cubicBezTo>
                    <a:pt x="0" y="6396"/>
                    <a:pt x="473" y="6900"/>
                    <a:pt x="1009" y="6900"/>
                  </a:cubicBezTo>
                  <a:lnTo>
                    <a:pt x="1418" y="6900"/>
                  </a:lnTo>
                  <a:cubicBezTo>
                    <a:pt x="1387" y="6774"/>
                    <a:pt x="1387" y="6648"/>
                    <a:pt x="1387" y="6553"/>
                  </a:cubicBezTo>
                  <a:cubicBezTo>
                    <a:pt x="1387" y="5608"/>
                    <a:pt x="2111" y="4852"/>
                    <a:pt x="3056" y="4852"/>
                  </a:cubicBezTo>
                  <a:lnTo>
                    <a:pt x="3781" y="4852"/>
                  </a:lnTo>
                  <a:cubicBezTo>
                    <a:pt x="3907" y="4285"/>
                    <a:pt x="4254" y="3875"/>
                    <a:pt x="4726" y="3623"/>
                  </a:cubicBezTo>
                  <a:cubicBezTo>
                    <a:pt x="4537" y="3371"/>
                    <a:pt x="4411" y="3119"/>
                    <a:pt x="4411" y="2773"/>
                  </a:cubicBezTo>
                  <a:cubicBezTo>
                    <a:pt x="4411" y="2016"/>
                    <a:pt x="5041" y="1386"/>
                    <a:pt x="5797" y="1386"/>
                  </a:cubicBezTo>
                  <a:cubicBezTo>
                    <a:pt x="6522" y="1386"/>
                    <a:pt x="7152" y="2016"/>
                    <a:pt x="7152" y="2773"/>
                  </a:cubicBezTo>
                  <a:cubicBezTo>
                    <a:pt x="7152" y="3088"/>
                    <a:pt x="7058" y="3403"/>
                    <a:pt x="6837" y="3623"/>
                  </a:cubicBezTo>
                  <a:cubicBezTo>
                    <a:pt x="7310" y="3875"/>
                    <a:pt x="7688" y="4285"/>
                    <a:pt x="7782" y="4852"/>
                  </a:cubicBezTo>
                  <a:lnTo>
                    <a:pt x="8507" y="4852"/>
                  </a:lnTo>
                  <a:cubicBezTo>
                    <a:pt x="9452" y="4852"/>
                    <a:pt x="10208" y="5608"/>
                    <a:pt x="10208" y="6553"/>
                  </a:cubicBezTo>
                  <a:cubicBezTo>
                    <a:pt x="10208" y="6648"/>
                    <a:pt x="10208" y="6774"/>
                    <a:pt x="10145" y="6900"/>
                  </a:cubicBezTo>
                  <a:lnTo>
                    <a:pt x="10586" y="6900"/>
                  </a:lnTo>
                  <a:cubicBezTo>
                    <a:pt x="11153" y="6900"/>
                    <a:pt x="11626" y="6427"/>
                    <a:pt x="11626" y="5829"/>
                  </a:cubicBezTo>
                  <a:lnTo>
                    <a:pt x="11626" y="1040"/>
                  </a:lnTo>
                  <a:cubicBezTo>
                    <a:pt x="11657" y="473"/>
                    <a:pt x="11185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75"/>
            <p:cNvSpPr/>
            <p:nvPr/>
          </p:nvSpPr>
          <p:spPr>
            <a:xfrm>
              <a:off x="-5139775" y="4096025"/>
              <a:ext cx="65400" cy="17350"/>
            </a:xfrm>
            <a:custGeom>
              <a:avLst/>
              <a:gdLst/>
              <a:ahLst/>
              <a:cxnLst/>
              <a:rect l="l" t="t" r="r" b="b"/>
              <a:pathLst>
                <a:path w="2616" h="694" extrusionOk="0">
                  <a:moveTo>
                    <a:pt x="1008" y="0"/>
                  </a:moveTo>
                  <a:cubicBezTo>
                    <a:pt x="567" y="0"/>
                    <a:pt x="158" y="315"/>
                    <a:pt x="0" y="693"/>
                  </a:cubicBezTo>
                  <a:lnTo>
                    <a:pt x="2615" y="693"/>
                  </a:lnTo>
                  <a:cubicBezTo>
                    <a:pt x="2489" y="252"/>
                    <a:pt x="2111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75"/>
            <p:cNvSpPr/>
            <p:nvPr/>
          </p:nvSpPr>
          <p:spPr>
            <a:xfrm>
              <a:off x="-5122450" y="404482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0"/>
                  </a:moveTo>
                  <a:cubicBezTo>
                    <a:pt x="252" y="0"/>
                    <a:pt x="0" y="316"/>
                    <a:pt x="0" y="662"/>
                  </a:cubicBezTo>
                  <a:cubicBezTo>
                    <a:pt x="0" y="1009"/>
                    <a:pt x="315" y="1324"/>
                    <a:pt x="662" y="1324"/>
                  </a:cubicBezTo>
                  <a:cubicBezTo>
                    <a:pt x="1008" y="1324"/>
                    <a:pt x="1323" y="1009"/>
                    <a:pt x="1323" y="662"/>
                  </a:cubicBezTo>
                  <a:cubicBezTo>
                    <a:pt x="1323" y="253"/>
                    <a:pt x="1008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6" name="Google Shape;8256;p75"/>
          <p:cNvGrpSpPr/>
          <p:nvPr/>
        </p:nvGrpSpPr>
        <p:grpSpPr>
          <a:xfrm>
            <a:off x="5772848" y="1689240"/>
            <a:ext cx="319874" cy="419623"/>
            <a:chOff x="-3365275" y="3253275"/>
            <a:chExt cx="222150" cy="291425"/>
          </a:xfrm>
        </p:grpSpPr>
        <p:sp>
          <p:nvSpPr>
            <p:cNvPr id="8257" name="Google Shape;8257;p75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75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9" name="Google Shape;8259;p75"/>
          <p:cNvGrpSpPr/>
          <p:nvPr/>
        </p:nvGrpSpPr>
        <p:grpSpPr>
          <a:xfrm>
            <a:off x="5746786" y="2204058"/>
            <a:ext cx="371998" cy="421927"/>
            <a:chOff x="-3383375" y="3611625"/>
            <a:chExt cx="258350" cy="293025"/>
          </a:xfrm>
        </p:grpSpPr>
        <p:sp>
          <p:nvSpPr>
            <p:cNvPr id="8260" name="Google Shape;8260;p75"/>
            <p:cNvSpPr/>
            <p:nvPr/>
          </p:nvSpPr>
          <p:spPr>
            <a:xfrm>
              <a:off x="-3383375" y="3611625"/>
              <a:ext cx="258350" cy="85175"/>
            </a:xfrm>
            <a:custGeom>
              <a:avLst/>
              <a:gdLst/>
              <a:ahLst/>
              <a:cxnLst/>
              <a:rect l="l" t="t" r="r" b="b"/>
              <a:pathLst>
                <a:path w="10334" h="3407" extrusionOk="0">
                  <a:moveTo>
                    <a:pt x="6049" y="694"/>
                  </a:moveTo>
                  <a:cubicBezTo>
                    <a:pt x="6207" y="694"/>
                    <a:pt x="6301" y="757"/>
                    <a:pt x="6364" y="946"/>
                  </a:cubicBezTo>
                  <a:lnTo>
                    <a:pt x="6522" y="1356"/>
                  </a:lnTo>
                  <a:lnTo>
                    <a:pt x="3781" y="1356"/>
                  </a:lnTo>
                  <a:lnTo>
                    <a:pt x="4001" y="946"/>
                  </a:lnTo>
                  <a:cubicBezTo>
                    <a:pt x="4033" y="788"/>
                    <a:pt x="4190" y="694"/>
                    <a:pt x="4316" y="694"/>
                  </a:cubicBezTo>
                  <a:close/>
                  <a:moveTo>
                    <a:pt x="4316" y="1"/>
                  </a:moveTo>
                  <a:cubicBezTo>
                    <a:pt x="3875" y="1"/>
                    <a:pt x="3466" y="253"/>
                    <a:pt x="3308" y="694"/>
                  </a:cubicBezTo>
                  <a:lnTo>
                    <a:pt x="3088" y="1356"/>
                  </a:lnTo>
                  <a:lnTo>
                    <a:pt x="1040" y="1356"/>
                  </a:lnTo>
                  <a:cubicBezTo>
                    <a:pt x="473" y="1356"/>
                    <a:pt x="0" y="1828"/>
                    <a:pt x="0" y="2395"/>
                  </a:cubicBezTo>
                  <a:lnTo>
                    <a:pt x="0" y="3057"/>
                  </a:lnTo>
                  <a:cubicBezTo>
                    <a:pt x="0" y="3370"/>
                    <a:pt x="221" y="3407"/>
                    <a:pt x="480" y="3407"/>
                  </a:cubicBezTo>
                  <a:cubicBezTo>
                    <a:pt x="560" y="3407"/>
                    <a:pt x="643" y="3403"/>
                    <a:pt x="725" y="3403"/>
                  </a:cubicBezTo>
                  <a:lnTo>
                    <a:pt x="9924" y="3403"/>
                  </a:lnTo>
                  <a:cubicBezTo>
                    <a:pt x="10145" y="3403"/>
                    <a:pt x="10302" y="3246"/>
                    <a:pt x="10302" y="3057"/>
                  </a:cubicBezTo>
                  <a:lnTo>
                    <a:pt x="10302" y="2395"/>
                  </a:lnTo>
                  <a:cubicBezTo>
                    <a:pt x="10334" y="1828"/>
                    <a:pt x="9861" y="1356"/>
                    <a:pt x="9294" y="1356"/>
                  </a:cubicBezTo>
                  <a:lnTo>
                    <a:pt x="7246" y="1356"/>
                  </a:lnTo>
                  <a:lnTo>
                    <a:pt x="7026" y="694"/>
                  </a:lnTo>
                  <a:cubicBezTo>
                    <a:pt x="6868" y="253"/>
                    <a:pt x="6522" y="1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75"/>
            <p:cNvSpPr/>
            <p:nvPr/>
          </p:nvSpPr>
          <p:spPr>
            <a:xfrm>
              <a:off x="-3362900" y="3716375"/>
              <a:ext cx="218200" cy="188275"/>
            </a:xfrm>
            <a:custGeom>
              <a:avLst/>
              <a:gdLst/>
              <a:ahLst/>
              <a:cxnLst/>
              <a:rect l="l" t="t" r="r" b="b"/>
              <a:pathLst>
                <a:path w="8728" h="7531" extrusionOk="0">
                  <a:moveTo>
                    <a:pt x="2324" y="666"/>
                  </a:moveTo>
                  <a:cubicBezTo>
                    <a:pt x="2487" y="666"/>
                    <a:pt x="2647" y="777"/>
                    <a:pt x="2647" y="1009"/>
                  </a:cubicBezTo>
                  <a:lnTo>
                    <a:pt x="2647" y="5798"/>
                  </a:lnTo>
                  <a:cubicBezTo>
                    <a:pt x="2647" y="6022"/>
                    <a:pt x="2476" y="6141"/>
                    <a:pt x="2307" y="6141"/>
                  </a:cubicBezTo>
                  <a:cubicBezTo>
                    <a:pt x="2145" y="6141"/>
                    <a:pt x="1985" y="6030"/>
                    <a:pt x="1985" y="5798"/>
                  </a:cubicBezTo>
                  <a:lnTo>
                    <a:pt x="1985" y="1009"/>
                  </a:lnTo>
                  <a:cubicBezTo>
                    <a:pt x="1985" y="785"/>
                    <a:pt x="2156" y="666"/>
                    <a:pt x="2324" y="666"/>
                  </a:cubicBezTo>
                  <a:close/>
                  <a:moveTo>
                    <a:pt x="4372" y="666"/>
                  </a:moveTo>
                  <a:cubicBezTo>
                    <a:pt x="4535" y="666"/>
                    <a:pt x="4695" y="777"/>
                    <a:pt x="4695" y="1009"/>
                  </a:cubicBezTo>
                  <a:lnTo>
                    <a:pt x="4695" y="5798"/>
                  </a:lnTo>
                  <a:cubicBezTo>
                    <a:pt x="4695" y="6022"/>
                    <a:pt x="4523" y="6141"/>
                    <a:pt x="4355" y="6141"/>
                  </a:cubicBezTo>
                  <a:cubicBezTo>
                    <a:pt x="4193" y="6141"/>
                    <a:pt x="4033" y="6030"/>
                    <a:pt x="4033" y="5798"/>
                  </a:cubicBezTo>
                  <a:lnTo>
                    <a:pt x="4033" y="1009"/>
                  </a:lnTo>
                  <a:cubicBezTo>
                    <a:pt x="4033" y="785"/>
                    <a:pt x="4204" y="666"/>
                    <a:pt x="4372" y="666"/>
                  </a:cubicBezTo>
                  <a:close/>
                  <a:moveTo>
                    <a:pt x="6427" y="631"/>
                  </a:moveTo>
                  <a:cubicBezTo>
                    <a:pt x="6648" y="631"/>
                    <a:pt x="6805" y="789"/>
                    <a:pt x="6805" y="1009"/>
                  </a:cubicBezTo>
                  <a:lnTo>
                    <a:pt x="6805" y="5798"/>
                  </a:lnTo>
                  <a:cubicBezTo>
                    <a:pt x="6805" y="6022"/>
                    <a:pt x="6626" y="6141"/>
                    <a:pt x="6450" y="6141"/>
                  </a:cubicBezTo>
                  <a:cubicBezTo>
                    <a:pt x="6280" y="6141"/>
                    <a:pt x="6112" y="6030"/>
                    <a:pt x="6112" y="5798"/>
                  </a:cubicBezTo>
                  <a:lnTo>
                    <a:pt x="6112" y="1009"/>
                  </a:lnTo>
                  <a:lnTo>
                    <a:pt x="6081" y="1009"/>
                  </a:lnTo>
                  <a:cubicBezTo>
                    <a:pt x="6081" y="789"/>
                    <a:pt x="6238" y="631"/>
                    <a:pt x="6427" y="631"/>
                  </a:cubicBezTo>
                  <a:close/>
                  <a:moveTo>
                    <a:pt x="0" y="1"/>
                  </a:moveTo>
                  <a:lnTo>
                    <a:pt x="536" y="6585"/>
                  </a:lnTo>
                  <a:cubicBezTo>
                    <a:pt x="567" y="7121"/>
                    <a:pt x="1008" y="7531"/>
                    <a:pt x="1576" y="7531"/>
                  </a:cubicBezTo>
                  <a:lnTo>
                    <a:pt x="7152" y="7531"/>
                  </a:lnTo>
                  <a:cubicBezTo>
                    <a:pt x="7688" y="7531"/>
                    <a:pt x="8129" y="7121"/>
                    <a:pt x="8192" y="6585"/>
                  </a:cubicBezTo>
                  <a:lnTo>
                    <a:pt x="87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2" name="Google Shape;8262;p75"/>
          <p:cNvGrpSpPr/>
          <p:nvPr/>
        </p:nvGrpSpPr>
        <p:grpSpPr>
          <a:xfrm>
            <a:off x="5809135" y="2756826"/>
            <a:ext cx="271097" cy="419659"/>
            <a:chOff x="-3347950" y="3971575"/>
            <a:chExt cx="188275" cy="291450"/>
          </a:xfrm>
        </p:grpSpPr>
        <p:sp>
          <p:nvSpPr>
            <p:cNvPr id="8263" name="Google Shape;8263;p75"/>
            <p:cNvSpPr/>
            <p:nvPr/>
          </p:nvSpPr>
          <p:spPr>
            <a:xfrm>
              <a:off x="-3246325" y="4032225"/>
              <a:ext cx="29950" cy="42550"/>
            </a:xfrm>
            <a:custGeom>
              <a:avLst/>
              <a:gdLst/>
              <a:ahLst/>
              <a:cxnLst/>
              <a:rect l="l" t="t" r="r" b="b"/>
              <a:pathLst>
                <a:path w="1198" h="1702" extrusionOk="0">
                  <a:moveTo>
                    <a:pt x="347" y="0"/>
                  </a:moveTo>
                  <a:lnTo>
                    <a:pt x="0" y="536"/>
                  </a:lnTo>
                  <a:lnTo>
                    <a:pt x="599" y="1702"/>
                  </a:lnTo>
                  <a:lnTo>
                    <a:pt x="1197" y="170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75"/>
            <p:cNvSpPr/>
            <p:nvPr/>
          </p:nvSpPr>
          <p:spPr>
            <a:xfrm>
              <a:off x="-3291225" y="4034575"/>
              <a:ext cx="40975" cy="40200"/>
            </a:xfrm>
            <a:custGeom>
              <a:avLst/>
              <a:gdLst/>
              <a:ahLst/>
              <a:cxnLst/>
              <a:rect l="l" t="t" r="r" b="b"/>
              <a:pathLst>
                <a:path w="1639" h="1608" extrusionOk="0">
                  <a:moveTo>
                    <a:pt x="819" y="1"/>
                  </a:moveTo>
                  <a:lnTo>
                    <a:pt x="0" y="1608"/>
                  </a:lnTo>
                  <a:lnTo>
                    <a:pt x="1639" y="1608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75"/>
            <p:cNvSpPr/>
            <p:nvPr/>
          </p:nvSpPr>
          <p:spPr>
            <a:xfrm>
              <a:off x="-3347950" y="3971575"/>
              <a:ext cx="188275" cy="291450"/>
            </a:xfrm>
            <a:custGeom>
              <a:avLst/>
              <a:gdLst/>
              <a:ahLst/>
              <a:cxnLst/>
              <a:rect l="l" t="t" r="r" b="b"/>
              <a:pathLst>
                <a:path w="7531" h="11658" extrusionOk="0">
                  <a:moveTo>
                    <a:pt x="4491" y="1351"/>
                  </a:moveTo>
                  <a:cubicBezTo>
                    <a:pt x="4609" y="1351"/>
                    <a:pt x="4725" y="1414"/>
                    <a:pt x="4790" y="1544"/>
                  </a:cubicBezTo>
                  <a:lnTo>
                    <a:pt x="6144" y="4285"/>
                  </a:lnTo>
                  <a:cubicBezTo>
                    <a:pt x="6239" y="4569"/>
                    <a:pt x="6081" y="4821"/>
                    <a:pt x="5829" y="4821"/>
                  </a:cubicBezTo>
                  <a:lnTo>
                    <a:pt x="1702" y="4821"/>
                  </a:lnTo>
                  <a:cubicBezTo>
                    <a:pt x="1482" y="4821"/>
                    <a:pt x="1261" y="4537"/>
                    <a:pt x="1387" y="4285"/>
                  </a:cubicBezTo>
                  <a:lnTo>
                    <a:pt x="2773" y="1544"/>
                  </a:lnTo>
                  <a:cubicBezTo>
                    <a:pt x="2836" y="1418"/>
                    <a:pt x="2962" y="1355"/>
                    <a:pt x="3088" y="1355"/>
                  </a:cubicBezTo>
                  <a:cubicBezTo>
                    <a:pt x="3214" y="1355"/>
                    <a:pt x="3340" y="1418"/>
                    <a:pt x="3403" y="1544"/>
                  </a:cubicBezTo>
                  <a:lnTo>
                    <a:pt x="3719" y="2174"/>
                  </a:lnTo>
                  <a:lnTo>
                    <a:pt x="4191" y="1513"/>
                  </a:lnTo>
                  <a:cubicBezTo>
                    <a:pt x="4267" y="1406"/>
                    <a:pt x="4380" y="1351"/>
                    <a:pt x="4491" y="1351"/>
                  </a:cubicBezTo>
                  <a:close/>
                  <a:moveTo>
                    <a:pt x="5136" y="5514"/>
                  </a:moveTo>
                  <a:cubicBezTo>
                    <a:pt x="5609" y="5514"/>
                    <a:pt x="5609" y="6175"/>
                    <a:pt x="5136" y="6175"/>
                  </a:cubicBezTo>
                  <a:lnTo>
                    <a:pt x="2364" y="6175"/>
                  </a:lnTo>
                  <a:cubicBezTo>
                    <a:pt x="1954" y="6175"/>
                    <a:pt x="1891" y="5514"/>
                    <a:pt x="2364" y="5514"/>
                  </a:cubicBezTo>
                  <a:close/>
                  <a:moveTo>
                    <a:pt x="5136" y="6869"/>
                  </a:moveTo>
                  <a:cubicBezTo>
                    <a:pt x="5609" y="6900"/>
                    <a:pt x="5609" y="7562"/>
                    <a:pt x="5136" y="7562"/>
                  </a:cubicBezTo>
                  <a:lnTo>
                    <a:pt x="2364" y="7562"/>
                  </a:lnTo>
                  <a:cubicBezTo>
                    <a:pt x="2175" y="7562"/>
                    <a:pt x="2017" y="7404"/>
                    <a:pt x="2017" y="7215"/>
                  </a:cubicBezTo>
                  <a:cubicBezTo>
                    <a:pt x="2017" y="7026"/>
                    <a:pt x="2175" y="6869"/>
                    <a:pt x="2364" y="6869"/>
                  </a:cubicBezTo>
                  <a:close/>
                  <a:moveTo>
                    <a:pt x="4790" y="8948"/>
                  </a:moveTo>
                  <a:lnTo>
                    <a:pt x="4790" y="10996"/>
                  </a:lnTo>
                  <a:lnTo>
                    <a:pt x="2742" y="10996"/>
                  </a:lnTo>
                  <a:lnTo>
                    <a:pt x="2742" y="8948"/>
                  </a:lnTo>
                  <a:close/>
                  <a:moveTo>
                    <a:pt x="1041" y="1"/>
                  </a:moveTo>
                  <a:cubicBezTo>
                    <a:pt x="505" y="1"/>
                    <a:pt x="1" y="473"/>
                    <a:pt x="1" y="1040"/>
                  </a:cubicBezTo>
                  <a:lnTo>
                    <a:pt x="1" y="7908"/>
                  </a:lnTo>
                  <a:cubicBezTo>
                    <a:pt x="1" y="8475"/>
                    <a:pt x="473" y="8948"/>
                    <a:pt x="1041" y="8948"/>
                  </a:cubicBezTo>
                  <a:lnTo>
                    <a:pt x="2080" y="8948"/>
                  </a:lnTo>
                  <a:lnTo>
                    <a:pt x="2080" y="10996"/>
                  </a:lnTo>
                  <a:lnTo>
                    <a:pt x="1041" y="10996"/>
                  </a:lnTo>
                  <a:cubicBezTo>
                    <a:pt x="600" y="10996"/>
                    <a:pt x="568" y="11657"/>
                    <a:pt x="1041" y="11657"/>
                  </a:cubicBezTo>
                  <a:lnTo>
                    <a:pt x="6522" y="11657"/>
                  </a:lnTo>
                  <a:cubicBezTo>
                    <a:pt x="6711" y="11657"/>
                    <a:pt x="6869" y="11500"/>
                    <a:pt x="6869" y="11311"/>
                  </a:cubicBezTo>
                  <a:cubicBezTo>
                    <a:pt x="6869" y="11122"/>
                    <a:pt x="6711" y="10964"/>
                    <a:pt x="6522" y="10964"/>
                  </a:cubicBezTo>
                  <a:lnTo>
                    <a:pt x="5483" y="10964"/>
                  </a:lnTo>
                  <a:lnTo>
                    <a:pt x="5483" y="8916"/>
                  </a:lnTo>
                  <a:lnTo>
                    <a:pt x="6522" y="8916"/>
                  </a:lnTo>
                  <a:cubicBezTo>
                    <a:pt x="7058" y="8916"/>
                    <a:pt x="7531" y="8444"/>
                    <a:pt x="7531" y="7877"/>
                  </a:cubicBezTo>
                  <a:lnTo>
                    <a:pt x="7531" y="977"/>
                  </a:lnTo>
                  <a:cubicBezTo>
                    <a:pt x="7531" y="442"/>
                    <a:pt x="7058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6" name="Google Shape;8266;p75"/>
          <p:cNvGrpSpPr/>
          <p:nvPr/>
        </p:nvGrpSpPr>
        <p:grpSpPr>
          <a:xfrm>
            <a:off x="858994" y="3307061"/>
            <a:ext cx="371998" cy="421927"/>
            <a:chOff x="-1575775" y="3238300"/>
            <a:chExt cx="258350" cy="293025"/>
          </a:xfrm>
        </p:grpSpPr>
        <p:sp>
          <p:nvSpPr>
            <p:cNvPr id="8267" name="Google Shape;8267;p75"/>
            <p:cNvSpPr/>
            <p:nvPr/>
          </p:nvSpPr>
          <p:spPr>
            <a:xfrm>
              <a:off x="-1489150" y="3306825"/>
              <a:ext cx="85875" cy="33100"/>
            </a:xfrm>
            <a:custGeom>
              <a:avLst/>
              <a:gdLst/>
              <a:ahLst/>
              <a:cxnLst/>
              <a:rect l="l" t="t" r="r" b="b"/>
              <a:pathLst>
                <a:path w="3435" h="1324" extrusionOk="0">
                  <a:moveTo>
                    <a:pt x="1" y="0"/>
                  </a:moveTo>
                  <a:lnTo>
                    <a:pt x="1702" y="1324"/>
                  </a:ln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75"/>
            <p:cNvSpPr/>
            <p:nvPr/>
          </p:nvSpPr>
          <p:spPr>
            <a:xfrm>
              <a:off x="-1506475" y="3316275"/>
              <a:ext cx="46500" cy="67750"/>
            </a:xfrm>
            <a:custGeom>
              <a:avLst/>
              <a:gdLst/>
              <a:ahLst/>
              <a:cxnLst/>
              <a:rect l="l" t="t" r="r" b="b"/>
              <a:pathLst>
                <a:path w="1860" h="2710" extrusionOk="0">
                  <a:moveTo>
                    <a:pt x="1" y="1"/>
                  </a:moveTo>
                  <a:lnTo>
                    <a:pt x="1" y="2710"/>
                  </a:lnTo>
                  <a:lnTo>
                    <a:pt x="1859" y="13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75"/>
            <p:cNvSpPr/>
            <p:nvPr/>
          </p:nvSpPr>
          <p:spPr>
            <a:xfrm>
              <a:off x="-1575775" y="3238300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1418" y="694"/>
                  </a:moveTo>
                  <a:lnTo>
                    <a:pt x="1418" y="1387"/>
                  </a:lnTo>
                  <a:lnTo>
                    <a:pt x="756" y="1387"/>
                  </a:lnTo>
                  <a:lnTo>
                    <a:pt x="756" y="694"/>
                  </a:lnTo>
                  <a:close/>
                  <a:moveTo>
                    <a:pt x="9609" y="694"/>
                  </a:moveTo>
                  <a:lnTo>
                    <a:pt x="9609" y="1387"/>
                  </a:lnTo>
                  <a:lnTo>
                    <a:pt x="8947" y="1387"/>
                  </a:lnTo>
                  <a:lnTo>
                    <a:pt x="8947" y="694"/>
                  </a:lnTo>
                  <a:close/>
                  <a:moveTo>
                    <a:pt x="8002" y="2080"/>
                  </a:moveTo>
                  <a:cubicBezTo>
                    <a:pt x="8160" y="2080"/>
                    <a:pt x="8286" y="2206"/>
                    <a:pt x="8317" y="2395"/>
                  </a:cubicBezTo>
                  <a:lnTo>
                    <a:pt x="8317" y="2426"/>
                  </a:lnTo>
                  <a:lnTo>
                    <a:pt x="8317" y="6522"/>
                  </a:lnTo>
                  <a:lnTo>
                    <a:pt x="8254" y="6522"/>
                  </a:lnTo>
                  <a:cubicBezTo>
                    <a:pt x="8191" y="6774"/>
                    <a:pt x="8034" y="6900"/>
                    <a:pt x="7876" y="6900"/>
                  </a:cubicBezTo>
                  <a:lnTo>
                    <a:pt x="2457" y="6900"/>
                  </a:lnTo>
                  <a:cubicBezTo>
                    <a:pt x="2300" y="6900"/>
                    <a:pt x="2142" y="6774"/>
                    <a:pt x="2142" y="6554"/>
                  </a:cubicBezTo>
                  <a:lnTo>
                    <a:pt x="2142" y="6522"/>
                  </a:lnTo>
                  <a:lnTo>
                    <a:pt x="2142" y="2426"/>
                  </a:lnTo>
                  <a:cubicBezTo>
                    <a:pt x="2142" y="2269"/>
                    <a:pt x="2300" y="2080"/>
                    <a:pt x="2489" y="2080"/>
                  </a:cubicBezTo>
                  <a:close/>
                  <a:moveTo>
                    <a:pt x="7215" y="7562"/>
                  </a:moveTo>
                  <a:cubicBezTo>
                    <a:pt x="7687" y="7562"/>
                    <a:pt x="7687" y="8223"/>
                    <a:pt x="7215" y="8223"/>
                  </a:cubicBezTo>
                  <a:lnTo>
                    <a:pt x="3119" y="8223"/>
                  </a:lnTo>
                  <a:cubicBezTo>
                    <a:pt x="2678" y="8223"/>
                    <a:pt x="2646" y="7562"/>
                    <a:pt x="3119" y="7562"/>
                  </a:cubicBezTo>
                  <a:close/>
                  <a:moveTo>
                    <a:pt x="7215" y="8979"/>
                  </a:moveTo>
                  <a:cubicBezTo>
                    <a:pt x="7687" y="8979"/>
                    <a:pt x="7687" y="9641"/>
                    <a:pt x="7215" y="9641"/>
                  </a:cubicBezTo>
                  <a:lnTo>
                    <a:pt x="3119" y="9641"/>
                  </a:lnTo>
                  <a:cubicBezTo>
                    <a:pt x="2678" y="9641"/>
                    <a:pt x="2646" y="8979"/>
                    <a:pt x="3119" y="8979"/>
                  </a:cubicBezTo>
                  <a:close/>
                  <a:moveTo>
                    <a:pt x="1418" y="10366"/>
                  </a:moveTo>
                  <a:lnTo>
                    <a:pt x="1418" y="11027"/>
                  </a:lnTo>
                  <a:lnTo>
                    <a:pt x="756" y="11027"/>
                  </a:lnTo>
                  <a:lnTo>
                    <a:pt x="756" y="10366"/>
                  </a:lnTo>
                  <a:close/>
                  <a:moveTo>
                    <a:pt x="9609" y="10366"/>
                  </a:moveTo>
                  <a:lnTo>
                    <a:pt x="9609" y="11027"/>
                  </a:lnTo>
                  <a:lnTo>
                    <a:pt x="8947" y="11027"/>
                  </a:lnTo>
                  <a:lnTo>
                    <a:pt x="8947" y="10366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78" y="2080"/>
                  </a:cubicBezTo>
                  <a:lnTo>
                    <a:pt x="725" y="2080"/>
                  </a:lnTo>
                  <a:lnTo>
                    <a:pt x="725" y="9641"/>
                  </a:lnTo>
                  <a:lnTo>
                    <a:pt x="378" y="9641"/>
                  </a:lnTo>
                  <a:cubicBezTo>
                    <a:pt x="158" y="9641"/>
                    <a:pt x="0" y="9799"/>
                    <a:pt x="0" y="9988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78" y="11720"/>
                  </a:cubicBezTo>
                  <a:lnTo>
                    <a:pt x="1733" y="11720"/>
                  </a:lnTo>
                  <a:cubicBezTo>
                    <a:pt x="1953" y="11720"/>
                    <a:pt x="2111" y="11563"/>
                    <a:pt x="2111" y="11374"/>
                  </a:cubicBezTo>
                  <a:lnTo>
                    <a:pt x="2111" y="11027"/>
                  </a:lnTo>
                  <a:lnTo>
                    <a:pt x="8254" y="11027"/>
                  </a:lnTo>
                  <a:lnTo>
                    <a:pt x="8254" y="11374"/>
                  </a:lnTo>
                  <a:cubicBezTo>
                    <a:pt x="8254" y="11563"/>
                    <a:pt x="8412" y="11720"/>
                    <a:pt x="8601" y="11720"/>
                  </a:cubicBezTo>
                  <a:lnTo>
                    <a:pt x="9987" y="11720"/>
                  </a:lnTo>
                  <a:cubicBezTo>
                    <a:pt x="10176" y="11720"/>
                    <a:pt x="10334" y="11563"/>
                    <a:pt x="10334" y="11374"/>
                  </a:cubicBezTo>
                  <a:lnTo>
                    <a:pt x="10334" y="9988"/>
                  </a:lnTo>
                  <a:cubicBezTo>
                    <a:pt x="10334" y="9799"/>
                    <a:pt x="10176" y="9641"/>
                    <a:pt x="9987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87" y="2080"/>
                  </a:lnTo>
                  <a:cubicBezTo>
                    <a:pt x="10176" y="2080"/>
                    <a:pt x="10334" y="1922"/>
                    <a:pt x="10334" y="1733"/>
                  </a:cubicBezTo>
                  <a:lnTo>
                    <a:pt x="10334" y="347"/>
                  </a:lnTo>
                  <a:cubicBezTo>
                    <a:pt x="10334" y="158"/>
                    <a:pt x="10176" y="1"/>
                    <a:pt x="9987" y="1"/>
                  </a:cubicBezTo>
                  <a:lnTo>
                    <a:pt x="8601" y="1"/>
                  </a:lnTo>
                  <a:cubicBezTo>
                    <a:pt x="8412" y="1"/>
                    <a:pt x="8254" y="158"/>
                    <a:pt x="8254" y="347"/>
                  </a:cubicBezTo>
                  <a:lnTo>
                    <a:pt x="8254" y="694"/>
                  </a:lnTo>
                  <a:lnTo>
                    <a:pt x="2111" y="694"/>
                  </a:lnTo>
                  <a:lnTo>
                    <a:pt x="2111" y="347"/>
                  </a:lnTo>
                  <a:cubicBezTo>
                    <a:pt x="2111" y="158"/>
                    <a:pt x="1953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75"/>
            <p:cNvSpPr/>
            <p:nvPr/>
          </p:nvSpPr>
          <p:spPr>
            <a:xfrm>
              <a:off x="-1489150" y="3360375"/>
              <a:ext cx="85875" cy="32325"/>
            </a:xfrm>
            <a:custGeom>
              <a:avLst/>
              <a:gdLst/>
              <a:ahLst/>
              <a:cxnLst/>
              <a:rect l="l" t="t" r="r" b="b"/>
              <a:pathLst>
                <a:path w="3435" h="1293" extrusionOk="0">
                  <a:moveTo>
                    <a:pt x="1702" y="1"/>
                  </a:moveTo>
                  <a:lnTo>
                    <a:pt x="1" y="1293"/>
                  </a:lnTo>
                  <a:lnTo>
                    <a:pt x="3435" y="1293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75"/>
            <p:cNvSpPr/>
            <p:nvPr/>
          </p:nvSpPr>
          <p:spPr>
            <a:xfrm>
              <a:off x="-1431650" y="3316275"/>
              <a:ext cx="44925" cy="67750"/>
            </a:xfrm>
            <a:custGeom>
              <a:avLst/>
              <a:gdLst/>
              <a:ahLst/>
              <a:cxnLst/>
              <a:rect l="l" t="t" r="r" b="b"/>
              <a:pathLst>
                <a:path w="1797" h="2710" extrusionOk="0">
                  <a:moveTo>
                    <a:pt x="1796" y="1"/>
                  </a:moveTo>
                  <a:lnTo>
                    <a:pt x="0" y="1324"/>
                  </a:lnTo>
                  <a:lnTo>
                    <a:pt x="1796" y="2710"/>
                  </a:ln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2" name="Google Shape;8272;p75"/>
          <p:cNvGrpSpPr/>
          <p:nvPr/>
        </p:nvGrpSpPr>
        <p:grpSpPr>
          <a:xfrm>
            <a:off x="2503892" y="3309051"/>
            <a:ext cx="423079" cy="424159"/>
            <a:chOff x="-1591550" y="3597475"/>
            <a:chExt cx="293825" cy="294575"/>
          </a:xfrm>
        </p:grpSpPr>
        <p:sp>
          <p:nvSpPr>
            <p:cNvPr id="8273" name="Google Shape;8273;p75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75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75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6" name="Google Shape;8276;p75"/>
          <p:cNvGrpSpPr/>
          <p:nvPr/>
        </p:nvGrpSpPr>
        <p:grpSpPr>
          <a:xfrm>
            <a:off x="4153362" y="3318663"/>
            <a:ext cx="421927" cy="399248"/>
            <a:chOff x="-1592325" y="3957400"/>
            <a:chExt cx="293025" cy="277275"/>
          </a:xfrm>
        </p:grpSpPr>
        <p:sp>
          <p:nvSpPr>
            <p:cNvPr id="8277" name="Google Shape;8277;p75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75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75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75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1" name="Google Shape;8281;p75"/>
          <p:cNvGrpSpPr/>
          <p:nvPr/>
        </p:nvGrpSpPr>
        <p:grpSpPr>
          <a:xfrm>
            <a:off x="3640232" y="3310744"/>
            <a:ext cx="369730" cy="420775"/>
            <a:chOff x="-778700" y="3612425"/>
            <a:chExt cx="256775" cy="292225"/>
          </a:xfrm>
        </p:grpSpPr>
        <p:sp>
          <p:nvSpPr>
            <p:cNvPr id="8282" name="Google Shape;8282;p75"/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75"/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75"/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75"/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75"/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75"/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8" name="Google Shape;8288;p75"/>
          <p:cNvGrpSpPr/>
          <p:nvPr/>
        </p:nvGrpSpPr>
        <p:grpSpPr>
          <a:xfrm>
            <a:off x="6111733" y="3828305"/>
            <a:ext cx="340731" cy="387641"/>
            <a:chOff x="7728464" y="1561258"/>
            <a:chExt cx="349719" cy="397866"/>
          </a:xfrm>
        </p:grpSpPr>
        <p:sp>
          <p:nvSpPr>
            <p:cNvPr id="8289" name="Google Shape;8289;p75"/>
            <p:cNvSpPr/>
            <p:nvPr/>
          </p:nvSpPr>
          <p:spPr>
            <a:xfrm>
              <a:off x="7891642" y="1678585"/>
              <a:ext cx="23354" cy="23333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0" y="1"/>
                  </a:moveTo>
                  <a:lnTo>
                    <a:pt x="0" y="1117"/>
                  </a:lnTo>
                  <a:lnTo>
                    <a:pt x="1118" y="1117"/>
                  </a:lnTo>
                  <a:lnTo>
                    <a:pt x="11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75"/>
            <p:cNvSpPr/>
            <p:nvPr/>
          </p:nvSpPr>
          <p:spPr>
            <a:xfrm>
              <a:off x="7728464" y="1561258"/>
              <a:ext cx="349719" cy="397866"/>
            </a:xfrm>
            <a:custGeom>
              <a:avLst/>
              <a:gdLst/>
              <a:ahLst/>
              <a:cxnLst/>
              <a:rect l="l" t="t" r="r" b="b"/>
              <a:pathLst>
                <a:path w="16757" h="19064" extrusionOk="0">
                  <a:moveTo>
                    <a:pt x="9496" y="2830"/>
                  </a:moveTo>
                  <a:cubicBezTo>
                    <a:pt x="9804" y="2830"/>
                    <a:pt x="10054" y="3079"/>
                    <a:pt x="10054" y="3389"/>
                  </a:cubicBezTo>
                  <a:lnTo>
                    <a:pt x="10054" y="4505"/>
                  </a:lnTo>
                  <a:lnTo>
                    <a:pt x="11172" y="4505"/>
                  </a:lnTo>
                  <a:cubicBezTo>
                    <a:pt x="11480" y="4505"/>
                    <a:pt x="11729" y="4756"/>
                    <a:pt x="11729" y="5064"/>
                  </a:cubicBezTo>
                  <a:cubicBezTo>
                    <a:pt x="11729" y="5373"/>
                    <a:pt x="11480" y="5623"/>
                    <a:pt x="11172" y="5623"/>
                  </a:cubicBezTo>
                  <a:lnTo>
                    <a:pt x="10054" y="5623"/>
                  </a:lnTo>
                  <a:lnTo>
                    <a:pt x="10054" y="6739"/>
                  </a:lnTo>
                  <a:lnTo>
                    <a:pt x="11172" y="6739"/>
                  </a:lnTo>
                  <a:cubicBezTo>
                    <a:pt x="11480" y="6739"/>
                    <a:pt x="11729" y="6990"/>
                    <a:pt x="11729" y="7298"/>
                  </a:cubicBezTo>
                  <a:cubicBezTo>
                    <a:pt x="11729" y="7608"/>
                    <a:pt x="11480" y="7857"/>
                    <a:pt x="11172" y="7857"/>
                  </a:cubicBezTo>
                  <a:lnTo>
                    <a:pt x="10054" y="7857"/>
                  </a:lnTo>
                  <a:lnTo>
                    <a:pt x="10054" y="8973"/>
                  </a:lnTo>
                  <a:cubicBezTo>
                    <a:pt x="10054" y="9283"/>
                    <a:pt x="9804" y="9532"/>
                    <a:pt x="9495" y="9532"/>
                  </a:cubicBezTo>
                  <a:cubicBezTo>
                    <a:pt x="9187" y="9532"/>
                    <a:pt x="8936" y="9283"/>
                    <a:pt x="8936" y="8973"/>
                  </a:cubicBezTo>
                  <a:lnTo>
                    <a:pt x="8936" y="7857"/>
                  </a:lnTo>
                  <a:lnTo>
                    <a:pt x="7819" y="7857"/>
                  </a:lnTo>
                  <a:lnTo>
                    <a:pt x="7819" y="8973"/>
                  </a:lnTo>
                  <a:cubicBezTo>
                    <a:pt x="7819" y="9283"/>
                    <a:pt x="7570" y="9532"/>
                    <a:pt x="7260" y="9532"/>
                  </a:cubicBezTo>
                  <a:cubicBezTo>
                    <a:pt x="6953" y="9532"/>
                    <a:pt x="6701" y="9283"/>
                    <a:pt x="6701" y="8973"/>
                  </a:cubicBezTo>
                  <a:lnTo>
                    <a:pt x="6701" y="7857"/>
                  </a:lnTo>
                  <a:lnTo>
                    <a:pt x="5585" y="7857"/>
                  </a:lnTo>
                  <a:cubicBezTo>
                    <a:pt x="5276" y="7857"/>
                    <a:pt x="5026" y="7608"/>
                    <a:pt x="5026" y="7298"/>
                  </a:cubicBezTo>
                  <a:cubicBezTo>
                    <a:pt x="5026" y="6990"/>
                    <a:pt x="5276" y="6739"/>
                    <a:pt x="5585" y="6739"/>
                  </a:cubicBezTo>
                  <a:lnTo>
                    <a:pt x="6701" y="6739"/>
                  </a:lnTo>
                  <a:lnTo>
                    <a:pt x="6701" y="5623"/>
                  </a:lnTo>
                  <a:lnTo>
                    <a:pt x="5585" y="5623"/>
                  </a:lnTo>
                  <a:cubicBezTo>
                    <a:pt x="5277" y="5623"/>
                    <a:pt x="5028" y="5373"/>
                    <a:pt x="5028" y="5064"/>
                  </a:cubicBezTo>
                  <a:cubicBezTo>
                    <a:pt x="5028" y="4756"/>
                    <a:pt x="5277" y="4505"/>
                    <a:pt x="5585" y="4505"/>
                  </a:cubicBezTo>
                  <a:lnTo>
                    <a:pt x="6703" y="4505"/>
                  </a:lnTo>
                  <a:lnTo>
                    <a:pt x="6703" y="3389"/>
                  </a:lnTo>
                  <a:cubicBezTo>
                    <a:pt x="6703" y="3079"/>
                    <a:pt x="6953" y="2830"/>
                    <a:pt x="7262" y="2830"/>
                  </a:cubicBezTo>
                  <a:cubicBezTo>
                    <a:pt x="7570" y="2830"/>
                    <a:pt x="7819" y="3079"/>
                    <a:pt x="7819" y="3389"/>
                  </a:cubicBezTo>
                  <a:lnTo>
                    <a:pt x="7819" y="4505"/>
                  </a:lnTo>
                  <a:lnTo>
                    <a:pt x="8937" y="4505"/>
                  </a:lnTo>
                  <a:lnTo>
                    <a:pt x="8937" y="3389"/>
                  </a:lnTo>
                  <a:cubicBezTo>
                    <a:pt x="8937" y="3079"/>
                    <a:pt x="9187" y="2830"/>
                    <a:pt x="9496" y="2830"/>
                  </a:cubicBezTo>
                  <a:close/>
                  <a:moveTo>
                    <a:pt x="12845" y="10091"/>
                  </a:moveTo>
                  <a:cubicBezTo>
                    <a:pt x="12952" y="10091"/>
                    <a:pt x="13060" y="10121"/>
                    <a:pt x="13157" y="10185"/>
                  </a:cubicBezTo>
                  <a:cubicBezTo>
                    <a:pt x="13413" y="10357"/>
                    <a:pt x="13482" y="10702"/>
                    <a:pt x="13310" y="10960"/>
                  </a:cubicBezTo>
                  <a:cubicBezTo>
                    <a:pt x="12210" y="12612"/>
                    <a:pt x="10365" y="13599"/>
                    <a:pt x="8378" y="13599"/>
                  </a:cubicBezTo>
                  <a:cubicBezTo>
                    <a:pt x="6392" y="13599"/>
                    <a:pt x="4547" y="12612"/>
                    <a:pt x="3445" y="10960"/>
                  </a:cubicBezTo>
                  <a:cubicBezTo>
                    <a:pt x="3275" y="10702"/>
                    <a:pt x="3344" y="10355"/>
                    <a:pt x="3600" y="10185"/>
                  </a:cubicBezTo>
                  <a:cubicBezTo>
                    <a:pt x="3696" y="10121"/>
                    <a:pt x="3804" y="10091"/>
                    <a:pt x="3910" y="10091"/>
                  </a:cubicBezTo>
                  <a:cubicBezTo>
                    <a:pt x="4090" y="10091"/>
                    <a:pt x="4267" y="10178"/>
                    <a:pt x="4375" y="10339"/>
                  </a:cubicBezTo>
                  <a:cubicBezTo>
                    <a:pt x="5269" y="11682"/>
                    <a:pt x="6765" y="12481"/>
                    <a:pt x="8378" y="12481"/>
                  </a:cubicBezTo>
                  <a:cubicBezTo>
                    <a:pt x="9990" y="12481"/>
                    <a:pt x="11487" y="11682"/>
                    <a:pt x="12382" y="10339"/>
                  </a:cubicBezTo>
                  <a:cubicBezTo>
                    <a:pt x="12488" y="10178"/>
                    <a:pt x="12665" y="10091"/>
                    <a:pt x="12845" y="10091"/>
                  </a:cubicBezTo>
                  <a:close/>
                  <a:moveTo>
                    <a:pt x="2794" y="1"/>
                  </a:moveTo>
                  <a:cubicBezTo>
                    <a:pt x="1253" y="1"/>
                    <a:pt x="0" y="1291"/>
                    <a:pt x="0" y="2830"/>
                  </a:cubicBezTo>
                  <a:lnTo>
                    <a:pt x="0" y="14001"/>
                  </a:lnTo>
                  <a:cubicBezTo>
                    <a:pt x="0" y="15540"/>
                    <a:pt x="1253" y="16792"/>
                    <a:pt x="2794" y="16792"/>
                  </a:cubicBezTo>
                  <a:lnTo>
                    <a:pt x="5912" y="16792"/>
                  </a:lnTo>
                  <a:lnTo>
                    <a:pt x="7984" y="18901"/>
                  </a:lnTo>
                  <a:cubicBezTo>
                    <a:pt x="8092" y="19009"/>
                    <a:pt x="8235" y="19064"/>
                    <a:pt x="8378" y="19064"/>
                  </a:cubicBezTo>
                  <a:cubicBezTo>
                    <a:pt x="8522" y="19064"/>
                    <a:pt x="8665" y="19009"/>
                    <a:pt x="8773" y="18901"/>
                  </a:cubicBezTo>
                  <a:lnTo>
                    <a:pt x="10844" y="16792"/>
                  </a:lnTo>
                  <a:lnTo>
                    <a:pt x="13963" y="16792"/>
                  </a:lnTo>
                  <a:cubicBezTo>
                    <a:pt x="15504" y="16792"/>
                    <a:pt x="16756" y="15540"/>
                    <a:pt x="16756" y="14001"/>
                  </a:cubicBezTo>
                  <a:lnTo>
                    <a:pt x="16756" y="2830"/>
                  </a:lnTo>
                  <a:cubicBezTo>
                    <a:pt x="16756" y="1291"/>
                    <a:pt x="15504" y="1"/>
                    <a:pt x="13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1" name="Google Shape;8291;p75"/>
          <p:cNvGrpSpPr/>
          <p:nvPr/>
        </p:nvGrpSpPr>
        <p:grpSpPr>
          <a:xfrm>
            <a:off x="4034702" y="3828305"/>
            <a:ext cx="387681" cy="387641"/>
            <a:chOff x="5611350" y="1561258"/>
            <a:chExt cx="397907" cy="397866"/>
          </a:xfrm>
        </p:grpSpPr>
        <p:sp>
          <p:nvSpPr>
            <p:cNvPr id="8292" name="Google Shape;8292;p75"/>
            <p:cNvSpPr/>
            <p:nvPr/>
          </p:nvSpPr>
          <p:spPr>
            <a:xfrm>
              <a:off x="5713589" y="1812337"/>
              <a:ext cx="38443" cy="39653"/>
            </a:xfrm>
            <a:custGeom>
              <a:avLst/>
              <a:gdLst/>
              <a:ahLst/>
              <a:cxnLst/>
              <a:rect l="l" t="t" r="r" b="b"/>
              <a:pathLst>
                <a:path w="1842" h="1900" extrusionOk="0">
                  <a:moveTo>
                    <a:pt x="1842" y="1"/>
                  </a:moveTo>
                  <a:lnTo>
                    <a:pt x="630" y="486"/>
                  </a:lnTo>
                  <a:cubicBezTo>
                    <a:pt x="81" y="705"/>
                    <a:pt x="0" y="1450"/>
                    <a:pt x="490" y="1782"/>
                  </a:cubicBezTo>
                  <a:cubicBezTo>
                    <a:pt x="608" y="1862"/>
                    <a:pt x="755" y="1900"/>
                    <a:pt x="908" y="1900"/>
                  </a:cubicBezTo>
                  <a:cubicBezTo>
                    <a:pt x="1349" y="1900"/>
                    <a:pt x="1842" y="1590"/>
                    <a:pt x="1842" y="1092"/>
                  </a:cubicBezTo>
                  <a:lnTo>
                    <a:pt x="18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75"/>
            <p:cNvSpPr/>
            <p:nvPr/>
          </p:nvSpPr>
          <p:spPr>
            <a:xfrm>
              <a:off x="5830124" y="1789047"/>
              <a:ext cx="38505" cy="39653"/>
            </a:xfrm>
            <a:custGeom>
              <a:avLst/>
              <a:gdLst/>
              <a:ahLst/>
              <a:cxnLst/>
              <a:rect l="l" t="t" r="r" b="b"/>
              <a:pathLst>
                <a:path w="1845" h="1900" extrusionOk="0">
                  <a:moveTo>
                    <a:pt x="1844" y="1"/>
                  </a:moveTo>
                  <a:lnTo>
                    <a:pt x="631" y="485"/>
                  </a:lnTo>
                  <a:cubicBezTo>
                    <a:pt x="82" y="705"/>
                    <a:pt x="1" y="1450"/>
                    <a:pt x="491" y="1782"/>
                  </a:cubicBezTo>
                  <a:cubicBezTo>
                    <a:pt x="608" y="1862"/>
                    <a:pt x="755" y="1899"/>
                    <a:pt x="908" y="1899"/>
                  </a:cubicBezTo>
                  <a:cubicBezTo>
                    <a:pt x="1349" y="1899"/>
                    <a:pt x="1844" y="1588"/>
                    <a:pt x="1844" y="1090"/>
                  </a:cubicBezTo>
                  <a:lnTo>
                    <a:pt x="18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75"/>
            <p:cNvSpPr/>
            <p:nvPr/>
          </p:nvSpPr>
          <p:spPr>
            <a:xfrm>
              <a:off x="5611350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2883" y="3949"/>
                  </a:moveTo>
                  <a:cubicBezTo>
                    <a:pt x="13013" y="3949"/>
                    <a:pt x="13138" y="3991"/>
                    <a:pt x="13238" y="4073"/>
                  </a:cubicBezTo>
                  <a:cubicBezTo>
                    <a:pt x="13369" y="4179"/>
                    <a:pt x="13443" y="4339"/>
                    <a:pt x="13443" y="4505"/>
                  </a:cubicBezTo>
                  <a:lnTo>
                    <a:pt x="13443" y="12005"/>
                  </a:lnTo>
                  <a:cubicBezTo>
                    <a:pt x="13443" y="13161"/>
                    <a:pt x="12421" y="13941"/>
                    <a:pt x="11388" y="13941"/>
                  </a:cubicBezTo>
                  <a:cubicBezTo>
                    <a:pt x="10369" y="13941"/>
                    <a:pt x="9534" y="13113"/>
                    <a:pt x="9534" y="12085"/>
                  </a:cubicBezTo>
                  <a:cubicBezTo>
                    <a:pt x="9534" y="11323"/>
                    <a:pt x="9990" y="10647"/>
                    <a:pt x="10700" y="10364"/>
                  </a:cubicBezTo>
                  <a:lnTo>
                    <a:pt x="12327" y="9713"/>
                  </a:lnTo>
                  <a:lnTo>
                    <a:pt x="12327" y="7420"/>
                  </a:lnTo>
                  <a:lnTo>
                    <a:pt x="7859" y="8315"/>
                  </a:lnTo>
                  <a:lnTo>
                    <a:pt x="7859" y="13123"/>
                  </a:lnTo>
                  <a:cubicBezTo>
                    <a:pt x="7859" y="14277"/>
                    <a:pt x="6834" y="15057"/>
                    <a:pt x="5803" y="15057"/>
                  </a:cubicBezTo>
                  <a:cubicBezTo>
                    <a:pt x="4784" y="15057"/>
                    <a:pt x="3949" y="14229"/>
                    <a:pt x="3949" y="13203"/>
                  </a:cubicBezTo>
                  <a:cubicBezTo>
                    <a:pt x="3949" y="12439"/>
                    <a:pt x="4406" y="11763"/>
                    <a:pt x="5115" y="11480"/>
                  </a:cubicBezTo>
                  <a:lnTo>
                    <a:pt x="6741" y="10829"/>
                  </a:lnTo>
                  <a:lnTo>
                    <a:pt x="6741" y="5623"/>
                  </a:lnTo>
                  <a:cubicBezTo>
                    <a:pt x="6741" y="5356"/>
                    <a:pt x="6930" y="5128"/>
                    <a:pt x="7190" y="5074"/>
                  </a:cubicBezTo>
                  <a:lnTo>
                    <a:pt x="12775" y="3958"/>
                  </a:lnTo>
                  <a:cubicBezTo>
                    <a:pt x="12811" y="3952"/>
                    <a:pt x="12847" y="3949"/>
                    <a:pt x="12883" y="3949"/>
                  </a:cubicBezTo>
                  <a:close/>
                  <a:moveTo>
                    <a:pt x="9534" y="1"/>
                  </a:moveTo>
                  <a:cubicBezTo>
                    <a:pt x="4298" y="1"/>
                    <a:pt x="1" y="4296"/>
                    <a:pt x="1" y="9532"/>
                  </a:cubicBezTo>
                  <a:cubicBezTo>
                    <a:pt x="1" y="14769"/>
                    <a:pt x="4298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75"/>
            <p:cNvSpPr/>
            <p:nvPr/>
          </p:nvSpPr>
          <p:spPr>
            <a:xfrm>
              <a:off x="5775341" y="1669507"/>
              <a:ext cx="93247" cy="41531"/>
            </a:xfrm>
            <a:custGeom>
              <a:avLst/>
              <a:gdLst/>
              <a:ahLst/>
              <a:cxnLst/>
              <a:rect l="l" t="t" r="r" b="b"/>
              <a:pathLst>
                <a:path w="4468" h="1990" extrusionOk="0">
                  <a:moveTo>
                    <a:pt x="4467" y="1"/>
                  </a:moveTo>
                  <a:lnTo>
                    <a:pt x="1" y="894"/>
                  </a:lnTo>
                  <a:lnTo>
                    <a:pt x="1" y="1989"/>
                  </a:lnTo>
                  <a:lnTo>
                    <a:pt x="4467" y="1096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6" name="Google Shape;8296;p75"/>
          <p:cNvGrpSpPr/>
          <p:nvPr/>
        </p:nvGrpSpPr>
        <p:grpSpPr>
          <a:xfrm>
            <a:off x="4553987" y="3925571"/>
            <a:ext cx="387610" cy="193109"/>
            <a:chOff x="6140660" y="1661097"/>
            <a:chExt cx="397835" cy="198202"/>
          </a:xfrm>
        </p:grpSpPr>
        <p:sp>
          <p:nvSpPr>
            <p:cNvPr id="8297" name="Google Shape;8297;p75"/>
            <p:cNvSpPr/>
            <p:nvPr/>
          </p:nvSpPr>
          <p:spPr>
            <a:xfrm>
              <a:off x="6281298" y="1707719"/>
              <a:ext cx="58290" cy="151579"/>
            </a:xfrm>
            <a:custGeom>
              <a:avLst/>
              <a:gdLst/>
              <a:ahLst/>
              <a:cxnLst/>
              <a:rect l="l" t="t" r="r" b="b"/>
              <a:pathLst>
                <a:path w="2793" h="7263" extrusionOk="0">
                  <a:moveTo>
                    <a:pt x="1397" y="1"/>
                  </a:moveTo>
                  <a:cubicBezTo>
                    <a:pt x="627" y="1"/>
                    <a:pt x="1" y="627"/>
                    <a:pt x="1" y="1398"/>
                  </a:cubicBezTo>
                  <a:lnTo>
                    <a:pt x="1" y="5865"/>
                  </a:lnTo>
                  <a:cubicBezTo>
                    <a:pt x="1" y="6636"/>
                    <a:pt x="627" y="7262"/>
                    <a:pt x="1397" y="7262"/>
                  </a:cubicBezTo>
                  <a:cubicBezTo>
                    <a:pt x="2166" y="7262"/>
                    <a:pt x="2792" y="6634"/>
                    <a:pt x="2792" y="5865"/>
                  </a:cubicBezTo>
                  <a:lnTo>
                    <a:pt x="2792" y="1398"/>
                  </a:lnTo>
                  <a:cubicBezTo>
                    <a:pt x="2792" y="627"/>
                    <a:pt x="2166" y="1"/>
                    <a:pt x="13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75"/>
            <p:cNvSpPr/>
            <p:nvPr/>
          </p:nvSpPr>
          <p:spPr>
            <a:xfrm>
              <a:off x="6480225" y="1742675"/>
              <a:ext cx="58269" cy="58332"/>
            </a:xfrm>
            <a:custGeom>
              <a:avLst/>
              <a:gdLst/>
              <a:ahLst/>
              <a:cxnLst/>
              <a:rect l="l" t="t" r="r" b="b"/>
              <a:pathLst>
                <a:path w="2792" h="2795" extrusionOk="0">
                  <a:moveTo>
                    <a:pt x="1396" y="1"/>
                  </a:moveTo>
                  <a:cubicBezTo>
                    <a:pt x="627" y="1"/>
                    <a:pt x="0" y="629"/>
                    <a:pt x="0" y="1398"/>
                  </a:cubicBezTo>
                  <a:cubicBezTo>
                    <a:pt x="0" y="2168"/>
                    <a:pt x="627" y="2794"/>
                    <a:pt x="1396" y="2794"/>
                  </a:cubicBezTo>
                  <a:cubicBezTo>
                    <a:pt x="2167" y="2794"/>
                    <a:pt x="2792" y="2168"/>
                    <a:pt x="2792" y="1398"/>
                  </a:cubicBezTo>
                  <a:cubicBezTo>
                    <a:pt x="2792" y="629"/>
                    <a:pt x="2167" y="1"/>
                    <a:pt x="13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75"/>
            <p:cNvSpPr/>
            <p:nvPr/>
          </p:nvSpPr>
          <p:spPr>
            <a:xfrm>
              <a:off x="6352004" y="1661097"/>
              <a:ext cx="129206" cy="198202"/>
            </a:xfrm>
            <a:custGeom>
              <a:avLst/>
              <a:gdLst/>
              <a:ahLst/>
              <a:cxnLst/>
              <a:rect l="l" t="t" r="r" b="b"/>
              <a:pathLst>
                <a:path w="6191" h="9497" extrusionOk="0">
                  <a:moveTo>
                    <a:pt x="1396" y="0"/>
                  </a:moveTo>
                  <a:cubicBezTo>
                    <a:pt x="627" y="0"/>
                    <a:pt x="1" y="628"/>
                    <a:pt x="1" y="1398"/>
                  </a:cubicBezTo>
                  <a:lnTo>
                    <a:pt x="1" y="8099"/>
                  </a:lnTo>
                  <a:cubicBezTo>
                    <a:pt x="1" y="8870"/>
                    <a:pt x="627" y="9496"/>
                    <a:pt x="1396" y="9496"/>
                  </a:cubicBezTo>
                  <a:cubicBezTo>
                    <a:pt x="2168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5" y="9263"/>
                    <a:pt x="4280" y="9496"/>
                    <a:pt x="4749" y="9496"/>
                  </a:cubicBezTo>
                  <a:cubicBezTo>
                    <a:pt x="5025" y="9496"/>
                    <a:pt x="5293" y="9415"/>
                    <a:pt x="5522" y="9261"/>
                  </a:cubicBezTo>
                  <a:cubicBezTo>
                    <a:pt x="5833" y="9054"/>
                    <a:pt x="6044" y="8739"/>
                    <a:pt x="6118" y="8373"/>
                  </a:cubicBezTo>
                  <a:cubicBezTo>
                    <a:pt x="6190" y="8007"/>
                    <a:pt x="6116" y="7635"/>
                    <a:pt x="5909" y="7324"/>
                  </a:cubicBezTo>
                  <a:lnTo>
                    <a:pt x="4535" y="5261"/>
                  </a:lnTo>
                  <a:lnTo>
                    <a:pt x="5177" y="4619"/>
                  </a:lnTo>
                  <a:cubicBezTo>
                    <a:pt x="5722" y="4074"/>
                    <a:pt x="5722" y="3188"/>
                    <a:pt x="5177" y="2643"/>
                  </a:cubicBezTo>
                  <a:cubicBezTo>
                    <a:pt x="4904" y="2372"/>
                    <a:pt x="4547" y="2236"/>
                    <a:pt x="4190" y="2236"/>
                  </a:cubicBezTo>
                  <a:cubicBezTo>
                    <a:pt x="3832" y="2236"/>
                    <a:pt x="3475" y="2372"/>
                    <a:pt x="3203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6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75"/>
            <p:cNvSpPr/>
            <p:nvPr/>
          </p:nvSpPr>
          <p:spPr>
            <a:xfrm>
              <a:off x="6140660" y="1661097"/>
              <a:ext cx="129185" cy="198202"/>
            </a:xfrm>
            <a:custGeom>
              <a:avLst/>
              <a:gdLst/>
              <a:ahLst/>
              <a:cxnLst/>
              <a:rect l="l" t="t" r="r" b="b"/>
              <a:pathLst>
                <a:path w="6190" h="9497" extrusionOk="0">
                  <a:moveTo>
                    <a:pt x="1396" y="0"/>
                  </a:moveTo>
                  <a:cubicBezTo>
                    <a:pt x="626" y="0"/>
                    <a:pt x="0" y="628"/>
                    <a:pt x="0" y="1398"/>
                  </a:cubicBezTo>
                  <a:lnTo>
                    <a:pt x="0" y="8099"/>
                  </a:lnTo>
                  <a:cubicBezTo>
                    <a:pt x="0" y="8870"/>
                    <a:pt x="626" y="9496"/>
                    <a:pt x="1396" y="9496"/>
                  </a:cubicBezTo>
                  <a:cubicBezTo>
                    <a:pt x="2165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4" y="9263"/>
                    <a:pt x="4279" y="9496"/>
                    <a:pt x="4748" y="9496"/>
                  </a:cubicBezTo>
                  <a:cubicBezTo>
                    <a:pt x="5024" y="9496"/>
                    <a:pt x="5291" y="9415"/>
                    <a:pt x="5521" y="9261"/>
                  </a:cubicBezTo>
                  <a:cubicBezTo>
                    <a:pt x="5832" y="9054"/>
                    <a:pt x="6043" y="8739"/>
                    <a:pt x="6117" y="8373"/>
                  </a:cubicBezTo>
                  <a:cubicBezTo>
                    <a:pt x="6190" y="8007"/>
                    <a:pt x="6115" y="7635"/>
                    <a:pt x="5909" y="7324"/>
                  </a:cubicBezTo>
                  <a:lnTo>
                    <a:pt x="4534" y="5261"/>
                  </a:lnTo>
                  <a:lnTo>
                    <a:pt x="5176" y="4619"/>
                  </a:lnTo>
                  <a:cubicBezTo>
                    <a:pt x="5721" y="4074"/>
                    <a:pt x="5721" y="3188"/>
                    <a:pt x="5176" y="2643"/>
                  </a:cubicBezTo>
                  <a:cubicBezTo>
                    <a:pt x="4904" y="2372"/>
                    <a:pt x="4546" y="2236"/>
                    <a:pt x="4188" y="2236"/>
                  </a:cubicBezTo>
                  <a:cubicBezTo>
                    <a:pt x="3831" y="2236"/>
                    <a:pt x="3473" y="2372"/>
                    <a:pt x="3202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5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1" name="Google Shape;8301;p75"/>
          <p:cNvGrpSpPr/>
          <p:nvPr/>
        </p:nvGrpSpPr>
        <p:grpSpPr>
          <a:xfrm>
            <a:off x="5073202" y="3828305"/>
            <a:ext cx="387681" cy="387641"/>
            <a:chOff x="6669907" y="1561258"/>
            <a:chExt cx="397907" cy="397866"/>
          </a:xfrm>
        </p:grpSpPr>
        <p:sp>
          <p:nvSpPr>
            <p:cNvPr id="8302" name="Google Shape;8302;p75"/>
            <p:cNvSpPr/>
            <p:nvPr/>
          </p:nvSpPr>
          <p:spPr>
            <a:xfrm>
              <a:off x="6950454" y="1655253"/>
              <a:ext cx="23312" cy="23354"/>
            </a:xfrm>
            <a:custGeom>
              <a:avLst/>
              <a:gdLst/>
              <a:ahLst/>
              <a:cxnLst/>
              <a:rect l="l" t="t" r="r" b="b"/>
              <a:pathLst>
                <a:path w="1117" h="1119" extrusionOk="0">
                  <a:moveTo>
                    <a:pt x="558" y="1"/>
                  </a:moveTo>
                  <a:cubicBezTo>
                    <a:pt x="250" y="1"/>
                    <a:pt x="0" y="252"/>
                    <a:pt x="0" y="560"/>
                  </a:cubicBezTo>
                  <a:cubicBezTo>
                    <a:pt x="0" y="868"/>
                    <a:pt x="250" y="1119"/>
                    <a:pt x="558" y="1119"/>
                  </a:cubicBezTo>
                  <a:cubicBezTo>
                    <a:pt x="867" y="1119"/>
                    <a:pt x="1117" y="868"/>
                    <a:pt x="1117" y="560"/>
                  </a:cubicBezTo>
                  <a:cubicBezTo>
                    <a:pt x="1117" y="252"/>
                    <a:pt x="867" y="1"/>
                    <a:pt x="5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75"/>
            <p:cNvSpPr/>
            <p:nvPr/>
          </p:nvSpPr>
          <p:spPr>
            <a:xfrm>
              <a:off x="6740633" y="1725228"/>
              <a:ext cx="36919" cy="39632"/>
            </a:xfrm>
            <a:custGeom>
              <a:avLst/>
              <a:gdLst/>
              <a:ahLst/>
              <a:cxnLst/>
              <a:rect l="l" t="t" r="r" b="b"/>
              <a:pathLst>
                <a:path w="1769" h="1899" extrusionOk="0">
                  <a:moveTo>
                    <a:pt x="1117" y="0"/>
                  </a:moveTo>
                  <a:cubicBezTo>
                    <a:pt x="502" y="0"/>
                    <a:pt x="1" y="501"/>
                    <a:pt x="1" y="1116"/>
                  </a:cubicBezTo>
                  <a:cubicBezTo>
                    <a:pt x="1" y="1419"/>
                    <a:pt x="135" y="1691"/>
                    <a:pt x="341" y="1898"/>
                  </a:cubicBezTo>
                  <a:cubicBezTo>
                    <a:pt x="643" y="1261"/>
                    <a:pt x="1133" y="690"/>
                    <a:pt x="1768" y="219"/>
                  </a:cubicBezTo>
                  <a:cubicBezTo>
                    <a:pt x="1581" y="83"/>
                    <a:pt x="1358" y="0"/>
                    <a:pt x="11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75"/>
            <p:cNvSpPr/>
            <p:nvPr/>
          </p:nvSpPr>
          <p:spPr>
            <a:xfrm>
              <a:off x="6763944" y="1725228"/>
              <a:ext cx="209827" cy="139892"/>
            </a:xfrm>
            <a:custGeom>
              <a:avLst/>
              <a:gdLst/>
              <a:ahLst/>
              <a:cxnLst/>
              <a:rect l="l" t="t" r="r" b="b"/>
              <a:pathLst>
                <a:path w="10054" h="6703" extrusionOk="0">
                  <a:moveTo>
                    <a:pt x="2793" y="1116"/>
                  </a:moveTo>
                  <a:cubicBezTo>
                    <a:pt x="3409" y="1116"/>
                    <a:pt x="3910" y="1619"/>
                    <a:pt x="3910" y="2234"/>
                  </a:cubicBezTo>
                  <a:cubicBezTo>
                    <a:pt x="3910" y="2850"/>
                    <a:pt x="3409" y="3351"/>
                    <a:pt x="2793" y="3351"/>
                  </a:cubicBezTo>
                  <a:cubicBezTo>
                    <a:pt x="2178" y="3351"/>
                    <a:pt x="1675" y="2850"/>
                    <a:pt x="1675" y="2234"/>
                  </a:cubicBezTo>
                  <a:cubicBezTo>
                    <a:pt x="1675" y="1619"/>
                    <a:pt x="2178" y="1116"/>
                    <a:pt x="2793" y="1116"/>
                  </a:cubicBezTo>
                  <a:close/>
                  <a:moveTo>
                    <a:pt x="7262" y="1116"/>
                  </a:moveTo>
                  <a:cubicBezTo>
                    <a:pt x="7878" y="1116"/>
                    <a:pt x="8378" y="1619"/>
                    <a:pt x="8378" y="2234"/>
                  </a:cubicBezTo>
                  <a:cubicBezTo>
                    <a:pt x="8378" y="2850"/>
                    <a:pt x="7878" y="3351"/>
                    <a:pt x="7262" y="3351"/>
                  </a:cubicBezTo>
                  <a:cubicBezTo>
                    <a:pt x="6645" y="3351"/>
                    <a:pt x="6144" y="2850"/>
                    <a:pt x="6144" y="2234"/>
                  </a:cubicBezTo>
                  <a:cubicBezTo>
                    <a:pt x="6144" y="1619"/>
                    <a:pt x="6645" y="1116"/>
                    <a:pt x="7262" y="1116"/>
                  </a:cubicBezTo>
                  <a:close/>
                  <a:moveTo>
                    <a:pt x="7261" y="4469"/>
                  </a:moveTo>
                  <a:cubicBezTo>
                    <a:pt x="7466" y="4469"/>
                    <a:pt x="7663" y="4581"/>
                    <a:pt x="7761" y="4776"/>
                  </a:cubicBezTo>
                  <a:cubicBezTo>
                    <a:pt x="7899" y="5052"/>
                    <a:pt x="7787" y="5389"/>
                    <a:pt x="7511" y="5527"/>
                  </a:cubicBezTo>
                  <a:cubicBezTo>
                    <a:pt x="6733" y="5916"/>
                    <a:pt x="5880" y="6109"/>
                    <a:pt x="5028" y="6109"/>
                  </a:cubicBezTo>
                  <a:cubicBezTo>
                    <a:pt x="4173" y="6109"/>
                    <a:pt x="3321" y="5916"/>
                    <a:pt x="2544" y="5527"/>
                  </a:cubicBezTo>
                  <a:cubicBezTo>
                    <a:pt x="2268" y="5389"/>
                    <a:pt x="2155" y="5052"/>
                    <a:pt x="2293" y="4776"/>
                  </a:cubicBezTo>
                  <a:cubicBezTo>
                    <a:pt x="2391" y="4581"/>
                    <a:pt x="2589" y="4469"/>
                    <a:pt x="2794" y="4469"/>
                  </a:cubicBezTo>
                  <a:cubicBezTo>
                    <a:pt x="2878" y="4469"/>
                    <a:pt x="2963" y="4487"/>
                    <a:pt x="3043" y="4527"/>
                  </a:cubicBezTo>
                  <a:cubicBezTo>
                    <a:pt x="3664" y="4838"/>
                    <a:pt x="4345" y="4994"/>
                    <a:pt x="5027" y="4994"/>
                  </a:cubicBezTo>
                  <a:cubicBezTo>
                    <a:pt x="5708" y="4994"/>
                    <a:pt x="6390" y="4838"/>
                    <a:pt x="7011" y="4527"/>
                  </a:cubicBezTo>
                  <a:cubicBezTo>
                    <a:pt x="7092" y="4487"/>
                    <a:pt x="7177" y="4469"/>
                    <a:pt x="7261" y="4469"/>
                  </a:cubicBezTo>
                  <a:close/>
                  <a:moveTo>
                    <a:pt x="5028" y="0"/>
                  </a:moveTo>
                  <a:cubicBezTo>
                    <a:pt x="2256" y="0"/>
                    <a:pt x="0" y="1504"/>
                    <a:pt x="0" y="3351"/>
                  </a:cubicBezTo>
                  <a:cubicBezTo>
                    <a:pt x="0" y="5199"/>
                    <a:pt x="2256" y="6703"/>
                    <a:pt x="5028" y="6703"/>
                  </a:cubicBezTo>
                  <a:cubicBezTo>
                    <a:pt x="7798" y="6703"/>
                    <a:pt x="10054" y="5199"/>
                    <a:pt x="10054" y="3351"/>
                  </a:cubicBezTo>
                  <a:cubicBezTo>
                    <a:pt x="10054" y="1504"/>
                    <a:pt x="7798" y="0"/>
                    <a:pt x="50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75"/>
            <p:cNvSpPr/>
            <p:nvPr/>
          </p:nvSpPr>
          <p:spPr>
            <a:xfrm>
              <a:off x="6669907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0650" y="3388"/>
                  </a:moveTo>
                  <a:cubicBezTo>
                    <a:pt x="10708" y="3388"/>
                    <a:pt x="10768" y="3398"/>
                    <a:pt x="10827" y="3417"/>
                  </a:cubicBezTo>
                  <a:lnTo>
                    <a:pt x="12686" y="4038"/>
                  </a:lnTo>
                  <a:cubicBezTo>
                    <a:pt x="12994" y="3645"/>
                    <a:pt x="13466" y="3389"/>
                    <a:pt x="14001" y="3389"/>
                  </a:cubicBezTo>
                  <a:cubicBezTo>
                    <a:pt x="14924" y="3389"/>
                    <a:pt x="15676" y="4140"/>
                    <a:pt x="15676" y="5064"/>
                  </a:cubicBezTo>
                  <a:cubicBezTo>
                    <a:pt x="15676" y="5987"/>
                    <a:pt x="14924" y="6739"/>
                    <a:pt x="14001" y="6739"/>
                  </a:cubicBezTo>
                  <a:cubicBezTo>
                    <a:pt x="13088" y="6739"/>
                    <a:pt x="12345" y="6003"/>
                    <a:pt x="12329" y="5094"/>
                  </a:cubicBezTo>
                  <a:lnTo>
                    <a:pt x="11004" y="4653"/>
                  </a:lnTo>
                  <a:lnTo>
                    <a:pt x="10294" y="6778"/>
                  </a:lnTo>
                  <a:cubicBezTo>
                    <a:pt x="11251" y="6865"/>
                    <a:pt x="12140" y="7109"/>
                    <a:pt x="12909" y="7479"/>
                  </a:cubicBezTo>
                  <a:cubicBezTo>
                    <a:pt x="13327" y="7017"/>
                    <a:pt x="13919" y="6739"/>
                    <a:pt x="14560" y="6739"/>
                  </a:cubicBezTo>
                  <a:cubicBezTo>
                    <a:pt x="15791" y="6739"/>
                    <a:pt x="16794" y="7742"/>
                    <a:pt x="16794" y="8973"/>
                  </a:cubicBezTo>
                  <a:cubicBezTo>
                    <a:pt x="16794" y="9780"/>
                    <a:pt x="16336" y="10498"/>
                    <a:pt x="15655" y="10891"/>
                  </a:cubicBezTo>
                  <a:cubicBezTo>
                    <a:pt x="15665" y="10997"/>
                    <a:pt x="15676" y="11101"/>
                    <a:pt x="15676" y="11208"/>
                  </a:cubicBezTo>
                  <a:cubicBezTo>
                    <a:pt x="15676" y="13672"/>
                    <a:pt x="12921" y="15676"/>
                    <a:pt x="9532" y="15676"/>
                  </a:cubicBezTo>
                  <a:cubicBezTo>
                    <a:pt x="6144" y="15676"/>
                    <a:pt x="3388" y="13672"/>
                    <a:pt x="3388" y="11208"/>
                  </a:cubicBezTo>
                  <a:cubicBezTo>
                    <a:pt x="3388" y="11101"/>
                    <a:pt x="3401" y="10997"/>
                    <a:pt x="3411" y="10891"/>
                  </a:cubicBezTo>
                  <a:cubicBezTo>
                    <a:pt x="2730" y="10498"/>
                    <a:pt x="2272" y="9780"/>
                    <a:pt x="2272" y="8973"/>
                  </a:cubicBezTo>
                  <a:cubicBezTo>
                    <a:pt x="2272" y="7742"/>
                    <a:pt x="3273" y="6739"/>
                    <a:pt x="4506" y="6739"/>
                  </a:cubicBezTo>
                  <a:cubicBezTo>
                    <a:pt x="5145" y="6739"/>
                    <a:pt x="5737" y="7017"/>
                    <a:pt x="6157" y="7479"/>
                  </a:cubicBezTo>
                  <a:cubicBezTo>
                    <a:pt x="7018" y="7065"/>
                    <a:pt x="8034" y="6806"/>
                    <a:pt x="9125" y="6755"/>
                  </a:cubicBezTo>
                  <a:lnTo>
                    <a:pt x="10119" y="3771"/>
                  </a:lnTo>
                  <a:cubicBezTo>
                    <a:pt x="10199" y="3537"/>
                    <a:pt x="10415" y="3388"/>
                    <a:pt x="10650" y="3388"/>
                  </a:cubicBezTo>
                  <a:close/>
                  <a:moveTo>
                    <a:pt x="9534" y="1"/>
                  </a:moveTo>
                  <a:cubicBezTo>
                    <a:pt x="4297" y="1"/>
                    <a:pt x="1" y="4296"/>
                    <a:pt x="1" y="9532"/>
                  </a:cubicBezTo>
                  <a:cubicBezTo>
                    <a:pt x="1" y="14769"/>
                    <a:pt x="4297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75"/>
            <p:cNvSpPr/>
            <p:nvPr/>
          </p:nvSpPr>
          <p:spPr>
            <a:xfrm>
              <a:off x="6960158" y="1725228"/>
              <a:ext cx="36940" cy="39632"/>
            </a:xfrm>
            <a:custGeom>
              <a:avLst/>
              <a:gdLst/>
              <a:ahLst/>
              <a:cxnLst/>
              <a:rect l="l" t="t" r="r" b="b"/>
              <a:pathLst>
                <a:path w="1770" h="1899" extrusionOk="0">
                  <a:moveTo>
                    <a:pt x="652" y="0"/>
                  </a:moveTo>
                  <a:cubicBezTo>
                    <a:pt x="413" y="0"/>
                    <a:pt x="188" y="83"/>
                    <a:pt x="1" y="219"/>
                  </a:cubicBezTo>
                  <a:cubicBezTo>
                    <a:pt x="637" y="690"/>
                    <a:pt x="1127" y="1261"/>
                    <a:pt x="1428" y="1898"/>
                  </a:cubicBezTo>
                  <a:cubicBezTo>
                    <a:pt x="1635" y="1691"/>
                    <a:pt x="1770" y="1419"/>
                    <a:pt x="1770" y="1116"/>
                  </a:cubicBezTo>
                  <a:cubicBezTo>
                    <a:pt x="1770" y="501"/>
                    <a:pt x="1267" y="0"/>
                    <a:pt x="6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7" name="Google Shape;8307;p75"/>
          <p:cNvGrpSpPr/>
          <p:nvPr/>
        </p:nvGrpSpPr>
        <p:grpSpPr>
          <a:xfrm>
            <a:off x="5592488" y="3828305"/>
            <a:ext cx="387641" cy="387641"/>
            <a:chOff x="7199196" y="1561258"/>
            <a:chExt cx="397866" cy="397866"/>
          </a:xfrm>
        </p:grpSpPr>
        <p:sp>
          <p:nvSpPr>
            <p:cNvPr id="8308" name="Google Shape;8308;p75"/>
            <p:cNvSpPr/>
            <p:nvPr/>
          </p:nvSpPr>
          <p:spPr>
            <a:xfrm>
              <a:off x="7363167" y="1701896"/>
              <a:ext cx="69935" cy="69977"/>
            </a:xfrm>
            <a:custGeom>
              <a:avLst/>
              <a:gdLst/>
              <a:ahLst/>
              <a:cxnLst/>
              <a:rect l="l" t="t" r="r" b="b"/>
              <a:pathLst>
                <a:path w="3351" h="3353" extrusionOk="0">
                  <a:moveTo>
                    <a:pt x="1675" y="0"/>
                  </a:moveTo>
                  <a:cubicBezTo>
                    <a:pt x="1675" y="925"/>
                    <a:pt x="923" y="1677"/>
                    <a:pt x="0" y="1677"/>
                  </a:cubicBezTo>
                  <a:cubicBezTo>
                    <a:pt x="0" y="2601"/>
                    <a:pt x="752" y="3352"/>
                    <a:pt x="1675" y="3352"/>
                  </a:cubicBezTo>
                  <a:cubicBezTo>
                    <a:pt x="2599" y="3352"/>
                    <a:pt x="3351" y="2601"/>
                    <a:pt x="3351" y="1677"/>
                  </a:cubicBezTo>
                  <a:cubicBezTo>
                    <a:pt x="3351" y="752"/>
                    <a:pt x="2599" y="0"/>
                    <a:pt x="16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75"/>
            <p:cNvSpPr/>
            <p:nvPr/>
          </p:nvSpPr>
          <p:spPr>
            <a:xfrm>
              <a:off x="7316523" y="1655253"/>
              <a:ext cx="163203" cy="209869"/>
            </a:xfrm>
            <a:custGeom>
              <a:avLst/>
              <a:gdLst/>
              <a:ahLst/>
              <a:cxnLst/>
              <a:rect l="l" t="t" r="r" b="b"/>
              <a:pathLst>
                <a:path w="7820" h="10056" extrusionOk="0">
                  <a:moveTo>
                    <a:pt x="3910" y="1119"/>
                  </a:moveTo>
                  <a:cubicBezTo>
                    <a:pt x="5449" y="1119"/>
                    <a:pt x="6704" y="2371"/>
                    <a:pt x="6704" y="3910"/>
                  </a:cubicBezTo>
                  <a:cubicBezTo>
                    <a:pt x="6704" y="5451"/>
                    <a:pt x="5449" y="6704"/>
                    <a:pt x="3910" y="6704"/>
                  </a:cubicBezTo>
                  <a:cubicBezTo>
                    <a:pt x="2371" y="6704"/>
                    <a:pt x="1117" y="5451"/>
                    <a:pt x="1117" y="3912"/>
                  </a:cubicBezTo>
                  <a:cubicBezTo>
                    <a:pt x="1117" y="3652"/>
                    <a:pt x="1161" y="3383"/>
                    <a:pt x="1251" y="3091"/>
                  </a:cubicBezTo>
                  <a:cubicBezTo>
                    <a:pt x="1299" y="2939"/>
                    <a:pt x="1409" y="2814"/>
                    <a:pt x="1554" y="2746"/>
                  </a:cubicBezTo>
                  <a:cubicBezTo>
                    <a:pt x="1627" y="2713"/>
                    <a:pt x="1706" y="2696"/>
                    <a:pt x="1786" y="2696"/>
                  </a:cubicBezTo>
                  <a:cubicBezTo>
                    <a:pt x="1863" y="2696"/>
                    <a:pt x="1940" y="2712"/>
                    <a:pt x="2012" y="2745"/>
                  </a:cubicBezTo>
                  <a:cubicBezTo>
                    <a:pt x="2088" y="2779"/>
                    <a:pt x="2165" y="2794"/>
                    <a:pt x="2239" y="2794"/>
                  </a:cubicBezTo>
                  <a:cubicBezTo>
                    <a:pt x="2538" y="2794"/>
                    <a:pt x="2794" y="2541"/>
                    <a:pt x="2794" y="2235"/>
                  </a:cubicBezTo>
                  <a:cubicBezTo>
                    <a:pt x="2794" y="1934"/>
                    <a:pt x="2584" y="1911"/>
                    <a:pt x="2746" y="1554"/>
                  </a:cubicBezTo>
                  <a:cubicBezTo>
                    <a:pt x="2812" y="1409"/>
                    <a:pt x="2937" y="1299"/>
                    <a:pt x="3089" y="1252"/>
                  </a:cubicBezTo>
                  <a:cubicBezTo>
                    <a:pt x="3381" y="1163"/>
                    <a:pt x="3650" y="1119"/>
                    <a:pt x="3910" y="1119"/>
                  </a:cubicBezTo>
                  <a:close/>
                  <a:moveTo>
                    <a:pt x="3910" y="1"/>
                  </a:moveTo>
                  <a:cubicBezTo>
                    <a:pt x="1756" y="1"/>
                    <a:pt x="1" y="1756"/>
                    <a:pt x="1" y="3912"/>
                  </a:cubicBezTo>
                  <a:cubicBezTo>
                    <a:pt x="1" y="6194"/>
                    <a:pt x="3139" y="9964"/>
                    <a:pt x="3917" y="10056"/>
                  </a:cubicBezTo>
                  <a:cubicBezTo>
                    <a:pt x="4682" y="9964"/>
                    <a:pt x="7820" y="6194"/>
                    <a:pt x="7820" y="3912"/>
                  </a:cubicBezTo>
                  <a:cubicBezTo>
                    <a:pt x="7820" y="1756"/>
                    <a:pt x="6065" y="1"/>
                    <a:pt x="39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75"/>
            <p:cNvSpPr/>
            <p:nvPr/>
          </p:nvSpPr>
          <p:spPr>
            <a:xfrm>
              <a:off x="7199196" y="1561258"/>
              <a:ext cx="397866" cy="397866"/>
            </a:xfrm>
            <a:custGeom>
              <a:avLst/>
              <a:gdLst/>
              <a:ahLst/>
              <a:cxnLst/>
              <a:rect l="l" t="t" r="r" b="b"/>
              <a:pathLst>
                <a:path w="19064" h="19064" extrusionOk="0">
                  <a:moveTo>
                    <a:pt x="9532" y="3389"/>
                  </a:moveTo>
                  <a:cubicBezTo>
                    <a:pt x="12304" y="3389"/>
                    <a:pt x="14560" y="5644"/>
                    <a:pt x="14560" y="8416"/>
                  </a:cubicBezTo>
                  <a:cubicBezTo>
                    <a:pt x="14560" y="11045"/>
                    <a:pt x="11089" y="15676"/>
                    <a:pt x="9532" y="15676"/>
                  </a:cubicBezTo>
                  <a:cubicBezTo>
                    <a:pt x="7974" y="15676"/>
                    <a:pt x="4507" y="11045"/>
                    <a:pt x="4507" y="8416"/>
                  </a:cubicBezTo>
                  <a:cubicBezTo>
                    <a:pt x="4507" y="5644"/>
                    <a:pt x="6760" y="3389"/>
                    <a:pt x="9532" y="3389"/>
                  </a:cubicBezTo>
                  <a:close/>
                  <a:moveTo>
                    <a:pt x="9532" y="1"/>
                  </a:moveTo>
                  <a:cubicBezTo>
                    <a:pt x="4296" y="1"/>
                    <a:pt x="1" y="4296"/>
                    <a:pt x="1" y="9532"/>
                  </a:cubicBezTo>
                  <a:cubicBezTo>
                    <a:pt x="1" y="14769"/>
                    <a:pt x="4296" y="19064"/>
                    <a:pt x="9532" y="19064"/>
                  </a:cubicBezTo>
                  <a:cubicBezTo>
                    <a:pt x="14769" y="19064"/>
                    <a:pt x="19064" y="14769"/>
                    <a:pt x="19064" y="9532"/>
                  </a:cubicBezTo>
                  <a:cubicBezTo>
                    <a:pt x="19064" y="4296"/>
                    <a:pt x="14769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1" name="Google Shape;8311;p75"/>
          <p:cNvGrpSpPr/>
          <p:nvPr/>
        </p:nvGrpSpPr>
        <p:grpSpPr>
          <a:xfrm>
            <a:off x="1958433" y="3885842"/>
            <a:ext cx="387681" cy="272572"/>
            <a:chOff x="3386036" y="1746339"/>
            <a:chExt cx="397907" cy="279762"/>
          </a:xfrm>
        </p:grpSpPr>
        <p:sp>
          <p:nvSpPr>
            <p:cNvPr id="8312" name="Google Shape;8312;p75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75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4" name="Google Shape;8314;p75"/>
          <p:cNvGrpSpPr/>
          <p:nvPr/>
        </p:nvGrpSpPr>
        <p:grpSpPr>
          <a:xfrm>
            <a:off x="2996130" y="3828288"/>
            <a:ext cx="387681" cy="387681"/>
            <a:chOff x="4417380" y="1687279"/>
            <a:chExt cx="397907" cy="397907"/>
          </a:xfrm>
        </p:grpSpPr>
        <p:sp>
          <p:nvSpPr>
            <p:cNvPr id="8315" name="Google Shape;8315;p75"/>
            <p:cNvSpPr/>
            <p:nvPr/>
          </p:nvSpPr>
          <p:spPr>
            <a:xfrm>
              <a:off x="4417380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25" y="2794"/>
                  </a:moveTo>
                  <a:cubicBezTo>
                    <a:pt x="11382" y="2845"/>
                    <a:pt x="13514" y="4021"/>
                    <a:pt x="13514" y="6949"/>
                  </a:cubicBezTo>
                  <a:cubicBezTo>
                    <a:pt x="13514" y="7361"/>
                    <a:pt x="13500" y="7674"/>
                    <a:pt x="13486" y="7912"/>
                  </a:cubicBezTo>
                  <a:cubicBezTo>
                    <a:pt x="13689" y="7867"/>
                    <a:pt x="14004" y="7789"/>
                    <a:pt x="14208" y="7789"/>
                  </a:cubicBezTo>
                  <a:cubicBezTo>
                    <a:pt x="14882" y="7789"/>
                    <a:pt x="15370" y="8202"/>
                    <a:pt x="15370" y="8769"/>
                  </a:cubicBezTo>
                  <a:cubicBezTo>
                    <a:pt x="15370" y="9574"/>
                    <a:pt x="14598" y="9882"/>
                    <a:pt x="14137" y="10066"/>
                  </a:cubicBezTo>
                  <a:cubicBezTo>
                    <a:pt x="14020" y="10112"/>
                    <a:pt x="13857" y="10178"/>
                    <a:pt x="13767" y="10231"/>
                  </a:cubicBezTo>
                  <a:cubicBezTo>
                    <a:pt x="13822" y="10949"/>
                    <a:pt x="14437" y="11278"/>
                    <a:pt x="15354" y="11690"/>
                  </a:cubicBezTo>
                  <a:cubicBezTo>
                    <a:pt x="16061" y="12007"/>
                    <a:pt x="16794" y="12336"/>
                    <a:pt x="16794" y="13104"/>
                  </a:cubicBezTo>
                  <a:cubicBezTo>
                    <a:pt x="16794" y="13896"/>
                    <a:pt x="16088" y="14016"/>
                    <a:pt x="15520" y="14112"/>
                  </a:cubicBezTo>
                  <a:cubicBezTo>
                    <a:pt x="15333" y="14146"/>
                    <a:pt x="15111" y="14183"/>
                    <a:pt x="14855" y="14239"/>
                  </a:cubicBezTo>
                  <a:cubicBezTo>
                    <a:pt x="14768" y="14620"/>
                    <a:pt x="14600" y="15156"/>
                    <a:pt x="13939" y="15156"/>
                  </a:cubicBezTo>
                  <a:cubicBezTo>
                    <a:pt x="13709" y="15156"/>
                    <a:pt x="13258" y="15035"/>
                    <a:pt x="12916" y="15035"/>
                  </a:cubicBezTo>
                  <a:cubicBezTo>
                    <a:pt x="12370" y="15035"/>
                    <a:pt x="12048" y="15253"/>
                    <a:pt x="11642" y="15531"/>
                  </a:cubicBezTo>
                  <a:cubicBezTo>
                    <a:pt x="11160" y="15860"/>
                    <a:pt x="10556" y="16272"/>
                    <a:pt x="9534" y="16272"/>
                  </a:cubicBezTo>
                  <a:cubicBezTo>
                    <a:pt x="8510" y="16272"/>
                    <a:pt x="7908" y="15860"/>
                    <a:pt x="7425" y="15531"/>
                  </a:cubicBezTo>
                  <a:cubicBezTo>
                    <a:pt x="7020" y="15255"/>
                    <a:pt x="6698" y="15035"/>
                    <a:pt x="6151" y="15035"/>
                  </a:cubicBezTo>
                  <a:cubicBezTo>
                    <a:pt x="5810" y="15035"/>
                    <a:pt x="5357" y="15156"/>
                    <a:pt x="5129" y="15156"/>
                  </a:cubicBezTo>
                  <a:cubicBezTo>
                    <a:pt x="4467" y="15156"/>
                    <a:pt x="4298" y="14620"/>
                    <a:pt x="4211" y="14239"/>
                  </a:cubicBezTo>
                  <a:cubicBezTo>
                    <a:pt x="3956" y="14183"/>
                    <a:pt x="3735" y="14146"/>
                    <a:pt x="3547" y="14112"/>
                  </a:cubicBezTo>
                  <a:cubicBezTo>
                    <a:pt x="2980" y="14016"/>
                    <a:pt x="2272" y="13896"/>
                    <a:pt x="2272" y="13104"/>
                  </a:cubicBezTo>
                  <a:cubicBezTo>
                    <a:pt x="2272" y="12336"/>
                    <a:pt x="3004" y="12007"/>
                    <a:pt x="3712" y="11690"/>
                  </a:cubicBezTo>
                  <a:cubicBezTo>
                    <a:pt x="4630" y="11280"/>
                    <a:pt x="5246" y="10949"/>
                    <a:pt x="5299" y="10231"/>
                  </a:cubicBezTo>
                  <a:cubicBezTo>
                    <a:pt x="5209" y="10178"/>
                    <a:pt x="5046" y="10112"/>
                    <a:pt x="4929" y="10066"/>
                  </a:cubicBezTo>
                  <a:cubicBezTo>
                    <a:pt x="4469" y="9882"/>
                    <a:pt x="3696" y="9573"/>
                    <a:pt x="3696" y="8769"/>
                  </a:cubicBezTo>
                  <a:cubicBezTo>
                    <a:pt x="3696" y="8202"/>
                    <a:pt x="4186" y="7789"/>
                    <a:pt x="4858" y="7789"/>
                  </a:cubicBezTo>
                  <a:cubicBezTo>
                    <a:pt x="5062" y="7789"/>
                    <a:pt x="5378" y="7867"/>
                    <a:pt x="5580" y="7912"/>
                  </a:cubicBezTo>
                  <a:cubicBezTo>
                    <a:pt x="5568" y="7674"/>
                    <a:pt x="5554" y="7361"/>
                    <a:pt x="5554" y="6949"/>
                  </a:cubicBezTo>
                  <a:cubicBezTo>
                    <a:pt x="5554" y="4011"/>
                    <a:pt x="7692" y="2840"/>
                    <a:pt x="9525" y="2794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5" y="19065"/>
                    <a:pt x="2794" y="19065"/>
                  </a:cubicBezTo>
                  <a:lnTo>
                    <a:pt x="16274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75"/>
            <p:cNvSpPr/>
            <p:nvPr/>
          </p:nvSpPr>
          <p:spPr>
            <a:xfrm>
              <a:off x="4492363" y="1768878"/>
              <a:ext cx="248270" cy="234704"/>
            </a:xfrm>
            <a:custGeom>
              <a:avLst/>
              <a:gdLst/>
              <a:ahLst/>
              <a:cxnLst/>
              <a:rect l="l" t="t" r="r" b="b"/>
              <a:pathLst>
                <a:path w="11896" h="11246" extrusionOk="0">
                  <a:moveTo>
                    <a:pt x="5930" y="0"/>
                  </a:moveTo>
                  <a:cubicBezTo>
                    <a:pt x="5093" y="21"/>
                    <a:pt x="3077" y="428"/>
                    <a:pt x="3077" y="3039"/>
                  </a:cubicBezTo>
                  <a:cubicBezTo>
                    <a:pt x="3077" y="3478"/>
                    <a:pt x="3094" y="3798"/>
                    <a:pt x="3107" y="4028"/>
                  </a:cubicBezTo>
                  <a:cubicBezTo>
                    <a:pt x="3142" y="4647"/>
                    <a:pt x="3077" y="5187"/>
                    <a:pt x="2410" y="5187"/>
                  </a:cubicBezTo>
                  <a:cubicBezTo>
                    <a:pt x="2173" y="5187"/>
                    <a:pt x="1840" y="5114"/>
                    <a:pt x="1608" y="5061"/>
                  </a:cubicBezTo>
                  <a:lnTo>
                    <a:pt x="1608" y="5061"/>
                  </a:lnTo>
                  <a:cubicBezTo>
                    <a:pt x="2217" y="5314"/>
                    <a:pt x="2827" y="5535"/>
                    <a:pt x="2827" y="6215"/>
                  </a:cubicBezTo>
                  <a:cubicBezTo>
                    <a:pt x="2827" y="7791"/>
                    <a:pt x="1472" y="8398"/>
                    <a:pt x="577" y="8799"/>
                  </a:cubicBezTo>
                  <a:cubicBezTo>
                    <a:pt x="400" y="8879"/>
                    <a:pt x="169" y="8981"/>
                    <a:pt x="0" y="9077"/>
                  </a:cubicBezTo>
                  <a:cubicBezTo>
                    <a:pt x="386" y="9148"/>
                    <a:pt x="526" y="9160"/>
                    <a:pt x="965" y="9263"/>
                  </a:cubicBezTo>
                  <a:cubicBezTo>
                    <a:pt x="1348" y="9355"/>
                    <a:pt x="1603" y="9620"/>
                    <a:pt x="1713" y="10103"/>
                  </a:cubicBezTo>
                  <a:cubicBezTo>
                    <a:pt x="2012" y="10046"/>
                    <a:pt x="2244" y="10007"/>
                    <a:pt x="2558" y="10007"/>
                  </a:cubicBezTo>
                  <a:cubicBezTo>
                    <a:pt x="3450" y="10007"/>
                    <a:pt x="3988" y="10373"/>
                    <a:pt x="4460" y="10697"/>
                  </a:cubicBezTo>
                  <a:cubicBezTo>
                    <a:pt x="4892" y="10991"/>
                    <a:pt x="5261" y="11244"/>
                    <a:pt x="5941" y="11246"/>
                  </a:cubicBezTo>
                  <a:cubicBezTo>
                    <a:pt x="6620" y="11244"/>
                    <a:pt x="6990" y="10991"/>
                    <a:pt x="7420" y="10697"/>
                  </a:cubicBezTo>
                  <a:cubicBezTo>
                    <a:pt x="7894" y="10373"/>
                    <a:pt x="8430" y="10007"/>
                    <a:pt x="9323" y="10007"/>
                  </a:cubicBezTo>
                  <a:cubicBezTo>
                    <a:pt x="9638" y="10007"/>
                    <a:pt x="9870" y="10044"/>
                    <a:pt x="10169" y="10103"/>
                  </a:cubicBezTo>
                  <a:cubicBezTo>
                    <a:pt x="10280" y="9616"/>
                    <a:pt x="10535" y="9355"/>
                    <a:pt x="10917" y="9263"/>
                  </a:cubicBezTo>
                  <a:cubicBezTo>
                    <a:pt x="11308" y="9171"/>
                    <a:pt x="11524" y="9140"/>
                    <a:pt x="11895" y="9075"/>
                  </a:cubicBezTo>
                  <a:cubicBezTo>
                    <a:pt x="11727" y="8988"/>
                    <a:pt x="11487" y="8880"/>
                    <a:pt x="11304" y="8799"/>
                  </a:cubicBezTo>
                  <a:cubicBezTo>
                    <a:pt x="10409" y="8398"/>
                    <a:pt x="9054" y="7791"/>
                    <a:pt x="9054" y="6215"/>
                  </a:cubicBezTo>
                  <a:cubicBezTo>
                    <a:pt x="9054" y="5541"/>
                    <a:pt x="9663" y="5312"/>
                    <a:pt x="10271" y="5061"/>
                  </a:cubicBezTo>
                  <a:lnTo>
                    <a:pt x="10271" y="5061"/>
                  </a:lnTo>
                  <a:cubicBezTo>
                    <a:pt x="9985" y="5105"/>
                    <a:pt x="9811" y="5187"/>
                    <a:pt x="9472" y="5187"/>
                  </a:cubicBezTo>
                  <a:cubicBezTo>
                    <a:pt x="8805" y="5187"/>
                    <a:pt x="8739" y="4647"/>
                    <a:pt x="8773" y="4028"/>
                  </a:cubicBezTo>
                  <a:cubicBezTo>
                    <a:pt x="8787" y="3798"/>
                    <a:pt x="8805" y="3478"/>
                    <a:pt x="8805" y="3039"/>
                  </a:cubicBezTo>
                  <a:cubicBezTo>
                    <a:pt x="8805" y="439"/>
                    <a:pt x="6795" y="25"/>
                    <a:pt x="5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7" name="Google Shape;8317;p75"/>
          <p:cNvGrpSpPr/>
          <p:nvPr/>
        </p:nvGrpSpPr>
        <p:grpSpPr>
          <a:xfrm>
            <a:off x="7942611" y="3308537"/>
            <a:ext cx="387661" cy="387661"/>
            <a:chOff x="2869999" y="1687279"/>
            <a:chExt cx="397887" cy="397887"/>
          </a:xfrm>
        </p:grpSpPr>
        <p:sp>
          <p:nvSpPr>
            <p:cNvPr id="8318" name="Google Shape;8318;p75"/>
            <p:cNvSpPr/>
            <p:nvPr/>
          </p:nvSpPr>
          <p:spPr>
            <a:xfrm>
              <a:off x="2994590" y="1833740"/>
              <a:ext cx="148657" cy="81685"/>
            </a:xfrm>
            <a:custGeom>
              <a:avLst/>
              <a:gdLst/>
              <a:ahLst/>
              <a:cxnLst/>
              <a:rect l="l" t="t" r="r" b="b"/>
              <a:pathLst>
                <a:path w="7123" h="3914" extrusionOk="0">
                  <a:moveTo>
                    <a:pt x="2491" y="0"/>
                  </a:moveTo>
                  <a:lnTo>
                    <a:pt x="1" y="3112"/>
                  </a:lnTo>
                  <a:lnTo>
                    <a:pt x="1" y="3112"/>
                  </a:lnTo>
                  <a:lnTo>
                    <a:pt x="2196" y="2015"/>
                  </a:lnTo>
                  <a:cubicBezTo>
                    <a:pt x="2275" y="1975"/>
                    <a:pt x="2360" y="1956"/>
                    <a:pt x="2445" y="1956"/>
                  </a:cubicBezTo>
                  <a:cubicBezTo>
                    <a:pt x="2590" y="1956"/>
                    <a:pt x="2733" y="2012"/>
                    <a:pt x="2840" y="2119"/>
                  </a:cubicBezTo>
                  <a:lnTo>
                    <a:pt x="4634" y="3913"/>
                  </a:lnTo>
                  <a:lnTo>
                    <a:pt x="7123" y="800"/>
                  </a:lnTo>
                  <a:lnTo>
                    <a:pt x="4929" y="1897"/>
                  </a:lnTo>
                  <a:cubicBezTo>
                    <a:pt x="4850" y="1937"/>
                    <a:pt x="4764" y="1957"/>
                    <a:pt x="4679" y="1957"/>
                  </a:cubicBezTo>
                  <a:cubicBezTo>
                    <a:pt x="4535" y="1957"/>
                    <a:pt x="4392" y="1900"/>
                    <a:pt x="4285" y="1792"/>
                  </a:cubicBezTo>
                  <a:lnTo>
                    <a:pt x="24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75"/>
            <p:cNvSpPr/>
            <p:nvPr/>
          </p:nvSpPr>
          <p:spPr>
            <a:xfrm>
              <a:off x="2869999" y="1687279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8420" y="5623"/>
                  </a:moveTo>
                  <a:cubicBezTo>
                    <a:pt x="8569" y="5623"/>
                    <a:pt x="8707" y="5682"/>
                    <a:pt x="8810" y="5787"/>
                  </a:cubicBezTo>
                  <a:lnTo>
                    <a:pt x="10759" y="7736"/>
                  </a:lnTo>
                  <a:lnTo>
                    <a:pt x="14867" y="5683"/>
                  </a:lnTo>
                  <a:cubicBezTo>
                    <a:pt x="14947" y="5643"/>
                    <a:pt x="15033" y="5624"/>
                    <a:pt x="15118" y="5624"/>
                  </a:cubicBezTo>
                  <a:cubicBezTo>
                    <a:pt x="15283" y="5624"/>
                    <a:pt x="15443" y="5695"/>
                    <a:pt x="15552" y="5829"/>
                  </a:cubicBezTo>
                  <a:cubicBezTo>
                    <a:pt x="15716" y="6035"/>
                    <a:pt x="15718" y="6325"/>
                    <a:pt x="15553" y="6530"/>
                  </a:cubicBezTo>
                  <a:lnTo>
                    <a:pt x="11085" y="12116"/>
                  </a:lnTo>
                  <a:cubicBezTo>
                    <a:pt x="10973" y="12256"/>
                    <a:pt x="10812" y="12324"/>
                    <a:pt x="10652" y="12324"/>
                  </a:cubicBezTo>
                  <a:cubicBezTo>
                    <a:pt x="10507" y="12324"/>
                    <a:pt x="10363" y="12269"/>
                    <a:pt x="10255" y="12161"/>
                  </a:cubicBezTo>
                  <a:lnTo>
                    <a:pt x="8306" y="10211"/>
                  </a:lnTo>
                  <a:lnTo>
                    <a:pt x="4196" y="12267"/>
                  </a:lnTo>
                  <a:cubicBezTo>
                    <a:pt x="4117" y="12306"/>
                    <a:pt x="4032" y="12325"/>
                    <a:pt x="3948" y="12325"/>
                  </a:cubicBezTo>
                  <a:cubicBezTo>
                    <a:pt x="3784" y="12325"/>
                    <a:pt x="3622" y="12253"/>
                    <a:pt x="3514" y="12118"/>
                  </a:cubicBezTo>
                  <a:cubicBezTo>
                    <a:pt x="3347" y="11913"/>
                    <a:pt x="3347" y="11623"/>
                    <a:pt x="3510" y="11418"/>
                  </a:cubicBezTo>
                  <a:lnTo>
                    <a:pt x="7979" y="5833"/>
                  </a:lnTo>
                  <a:cubicBezTo>
                    <a:pt x="8078" y="5709"/>
                    <a:pt x="8226" y="5633"/>
                    <a:pt x="8384" y="5624"/>
                  </a:cubicBezTo>
                  <a:cubicBezTo>
                    <a:pt x="8396" y="5623"/>
                    <a:pt x="8408" y="5623"/>
                    <a:pt x="8420" y="5623"/>
                  </a:cubicBezTo>
                  <a:close/>
                  <a:moveTo>
                    <a:pt x="9532" y="1"/>
                  </a:moveTo>
                  <a:cubicBezTo>
                    <a:pt x="4297" y="1"/>
                    <a:pt x="0" y="4046"/>
                    <a:pt x="0" y="8975"/>
                  </a:cubicBezTo>
                  <a:cubicBezTo>
                    <a:pt x="0" y="11616"/>
                    <a:pt x="1255" y="14085"/>
                    <a:pt x="3388" y="15787"/>
                  </a:cubicBezTo>
                  <a:lnTo>
                    <a:pt x="3388" y="18506"/>
                  </a:lnTo>
                  <a:cubicBezTo>
                    <a:pt x="3388" y="18699"/>
                    <a:pt x="3489" y="18879"/>
                    <a:pt x="3653" y="18980"/>
                  </a:cubicBezTo>
                  <a:cubicBezTo>
                    <a:pt x="3742" y="19036"/>
                    <a:pt x="3843" y="19064"/>
                    <a:pt x="3946" y="19064"/>
                  </a:cubicBezTo>
                  <a:cubicBezTo>
                    <a:pt x="4031" y="19064"/>
                    <a:pt x="4117" y="19045"/>
                    <a:pt x="4196" y="19005"/>
                  </a:cubicBezTo>
                  <a:lnTo>
                    <a:pt x="6970" y="17581"/>
                  </a:lnTo>
                  <a:cubicBezTo>
                    <a:pt x="7802" y="17799"/>
                    <a:pt x="8661" y="17910"/>
                    <a:pt x="9532" y="17910"/>
                  </a:cubicBezTo>
                  <a:cubicBezTo>
                    <a:pt x="14768" y="17910"/>
                    <a:pt x="19065" y="13901"/>
                    <a:pt x="19065" y="8975"/>
                  </a:cubicBezTo>
                  <a:cubicBezTo>
                    <a:pt x="19065" y="4046"/>
                    <a:pt x="14768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0" name="Google Shape;8320;p75"/>
          <p:cNvGrpSpPr/>
          <p:nvPr/>
        </p:nvGrpSpPr>
        <p:grpSpPr>
          <a:xfrm>
            <a:off x="2477718" y="3828664"/>
            <a:ext cx="386807" cy="386929"/>
            <a:chOff x="3902887" y="1687655"/>
            <a:chExt cx="397010" cy="397135"/>
          </a:xfrm>
        </p:grpSpPr>
        <p:sp>
          <p:nvSpPr>
            <p:cNvPr id="8321" name="Google Shape;8321;p75"/>
            <p:cNvSpPr/>
            <p:nvPr/>
          </p:nvSpPr>
          <p:spPr>
            <a:xfrm>
              <a:off x="4023345" y="1785845"/>
              <a:ext cx="156275" cy="200269"/>
            </a:xfrm>
            <a:custGeom>
              <a:avLst/>
              <a:gdLst/>
              <a:ahLst/>
              <a:cxnLst/>
              <a:rect l="l" t="t" r="r" b="b"/>
              <a:pathLst>
                <a:path w="7488" h="9596" extrusionOk="0">
                  <a:moveTo>
                    <a:pt x="3585" y="1"/>
                  </a:moveTo>
                  <a:cubicBezTo>
                    <a:pt x="3550" y="1"/>
                    <a:pt x="36" y="31"/>
                    <a:pt x="36" y="2561"/>
                  </a:cubicBezTo>
                  <a:cubicBezTo>
                    <a:pt x="36" y="4296"/>
                    <a:pt x="1381" y="4712"/>
                    <a:pt x="3429" y="5147"/>
                  </a:cubicBezTo>
                  <a:cubicBezTo>
                    <a:pt x="4813" y="5440"/>
                    <a:pt x="6242" y="5745"/>
                    <a:pt x="6242" y="7084"/>
                  </a:cubicBezTo>
                  <a:cubicBezTo>
                    <a:pt x="6242" y="8290"/>
                    <a:pt x="4968" y="9010"/>
                    <a:pt x="3737" y="9010"/>
                  </a:cubicBezTo>
                  <a:cubicBezTo>
                    <a:pt x="2265" y="9010"/>
                    <a:pt x="1591" y="8227"/>
                    <a:pt x="1100" y="7655"/>
                  </a:cubicBezTo>
                  <a:cubicBezTo>
                    <a:pt x="793" y="7298"/>
                    <a:pt x="640" y="7140"/>
                    <a:pt x="463" y="7140"/>
                  </a:cubicBezTo>
                  <a:cubicBezTo>
                    <a:pt x="330" y="7140"/>
                    <a:pt x="1" y="7243"/>
                    <a:pt x="1" y="7485"/>
                  </a:cubicBezTo>
                  <a:cubicBezTo>
                    <a:pt x="1" y="8301"/>
                    <a:pt x="1016" y="9596"/>
                    <a:pt x="3744" y="9596"/>
                  </a:cubicBezTo>
                  <a:cubicBezTo>
                    <a:pt x="5165" y="9594"/>
                    <a:pt x="6203" y="9265"/>
                    <a:pt x="6831" y="8616"/>
                  </a:cubicBezTo>
                  <a:cubicBezTo>
                    <a:pt x="7479" y="7947"/>
                    <a:pt x="7487" y="7116"/>
                    <a:pt x="7482" y="6957"/>
                  </a:cubicBezTo>
                  <a:cubicBezTo>
                    <a:pt x="7482" y="5087"/>
                    <a:pt x="6088" y="4674"/>
                    <a:pt x="3964" y="4255"/>
                  </a:cubicBezTo>
                  <a:cubicBezTo>
                    <a:pt x="2598" y="3986"/>
                    <a:pt x="1186" y="3709"/>
                    <a:pt x="1186" y="2410"/>
                  </a:cubicBezTo>
                  <a:cubicBezTo>
                    <a:pt x="1186" y="1420"/>
                    <a:pt x="2170" y="675"/>
                    <a:pt x="3475" y="675"/>
                  </a:cubicBezTo>
                  <a:cubicBezTo>
                    <a:pt x="4868" y="675"/>
                    <a:pt x="5485" y="1305"/>
                    <a:pt x="5938" y="1766"/>
                  </a:cubicBezTo>
                  <a:cubicBezTo>
                    <a:pt x="6247" y="2081"/>
                    <a:pt x="6375" y="2191"/>
                    <a:pt x="6598" y="2191"/>
                  </a:cubicBezTo>
                  <a:cubicBezTo>
                    <a:pt x="6794" y="2191"/>
                    <a:pt x="7082" y="2072"/>
                    <a:pt x="7082" y="1818"/>
                  </a:cubicBezTo>
                  <a:cubicBezTo>
                    <a:pt x="7082" y="1381"/>
                    <a:pt x="5803" y="1"/>
                    <a:pt x="3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75"/>
            <p:cNvSpPr/>
            <p:nvPr/>
          </p:nvSpPr>
          <p:spPr>
            <a:xfrm>
              <a:off x="3902887" y="1687655"/>
              <a:ext cx="397010" cy="397135"/>
            </a:xfrm>
            <a:custGeom>
              <a:avLst/>
              <a:gdLst/>
              <a:ahLst/>
              <a:cxnLst/>
              <a:rect l="l" t="t" r="r" b="b"/>
              <a:pathLst>
                <a:path w="19023" h="19029" extrusionOk="0">
                  <a:moveTo>
                    <a:pt x="9357" y="3591"/>
                  </a:moveTo>
                  <a:cubicBezTo>
                    <a:pt x="11911" y="3591"/>
                    <a:pt x="13969" y="5196"/>
                    <a:pt x="13969" y="6523"/>
                  </a:cubicBezTo>
                  <a:cubicBezTo>
                    <a:pt x="13969" y="7455"/>
                    <a:pt x="13157" y="8010"/>
                    <a:pt x="12370" y="8010"/>
                  </a:cubicBezTo>
                  <a:cubicBezTo>
                    <a:pt x="11658" y="8010"/>
                    <a:pt x="11246" y="7589"/>
                    <a:pt x="10914" y="7251"/>
                  </a:cubicBezTo>
                  <a:cubicBezTo>
                    <a:pt x="10514" y="6845"/>
                    <a:pt x="10171" y="6494"/>
                    <a:pt x="9247" y="6494"/>
                  </a:cubicBezTo>
                  <a:cubicBezTo>
                    <a:pt x="8481" y="6494"/>
                    <a:pt x="8073" y="6855"/>
                    <a:pt x="8073" y="7115"/>
                  </a:cubicBezTo>
                  <a:cubicBezTo>
                    <a:pt x="8073" y="7497"/>
                    <a:pt x="9028" y="7685"/>
                    <a:pt x="9950" y="7867"/>
                  </a:cubicBezTo>
                  <a:cubicBezTo>
                    <a:pt x="11710" y="8214"/>
                    <a:pt x="14369" y="8739"/>
                    <a:pt x="14369" y="11635"/>
                  </a:cubicBezTo>
                  <a:cubicBezTo>
                    <a:pt x="14379" y="11960"/>
                    <a:pt x="14340" y="13128"/>
                    <a:pt x="13404" y="14096"/>
                  </a:cubicBezTo>
                  <a:cubicBezTo>
                    <a:pt x="12561" y="14970"/>
                    <a:pt x="11252" y="15414"/>
                    <a:pt x="9518" y="15415"/>
                  </a:cubicBezTo>
                  <a:lnTo>
                    <a:pt x="9516" y="15415"/>
                  </a:lnTo>
                  <a:cubicBezTo>
                    <a:pt x="5952" y="15415"/>
                    <a:pt x="4658" y="13487"/>
                    <a:pt x="4658" y="12190"/>
                  </a:cubicBezTo>
                  <a:cubicBezTo>
                    <a:pt x="4658" y="11290"/>
                    <a:pt x="5476" y="10731"/>
                    <a:pt x="6235" y="10731"/>
                  </a:cubicBezTo>
                  <a:cubicBezTo>
                    <a:pt x="6942" y="10731"/>
                    <a:pt x="7354" y="11210"/>
                    <a:pt x="7717" y="11633"/>
                  </a:cubicBezTo>
                  <a:cubicBezTo>
                    <a:pt x="8145" y="12132"/>
                    <a:pt x="8549" y="12601"/>
                    <a:pt x="9509" y="12601"/>
                  </a:cubicBezTo>
                  <a:cubicBezTo>
                    <a:pt x="10165" y="12601"/>
                    <a:pt x="10898" y="12254"/>
                    <a:pt x="10898" y="11789"/>
                  </a:cubicBezTo>
                  <a:cubicBezTo>
                    <a:pt x="10898" y="11384"/>
                    <a:pt x="10135" y="11191"/>
                    <a:pt x="8970" y="10943"/>
                  </a:cubicBezTo>
                  <a:cubicBezTo>
                    <a:pt x="7165" y="10559"/>
                    <a:pt x="4694" y="10032"/>
                    <a:pt x="4694" y="7266"/>
                  </a:cubicBezTo>
                  <a:cubicBezTo>
                    <a:pt x="4694" y="4359"/>
                    <a:pt x="7744" y="3591"/>
                    <a:pt x="9357" y="3591"/>
                  </a:cubicBezTo>
                  <a:close/>
                  <a:moveTo>
                    <a:pt x="5202" y="0"/>
                  </a:moveTo>
                  <a:cubicBezTo>
                    <a:pt x="2338" y="0"/>
                    <a:pt x="6" y="2303"/>
                    <a:pt x="1" y="5148"/>
                  </a:cubicBezTo>
                  <a:lnTo>
                    <a:pt x="1" y="5159"/>
                  </a:lnTo>
                  <a:cubicBezTo>
                    <a:pt x="2" y="6225"/>
                    <a:pt x="261" y="6830"/>
                    <a:pt x="469" y="7319"/>
                  </a:cubicBezTo>
                  <a:cubicBezTo>
                    <a:pt x="609" y="7646"/>
                    <a:pt x="712" y="7885"/>
                    <a:pt x="712" y="8212"/>
                  </a:cubicBezTo>
                  <a:cubicBezTo>
                    <a:pt x="712" y="8219"/>
                    <a:pt x="632" y="9035"/>
                    <a:pt x="632" y="9553"/>
                  </a:cubicBezTo>
                  <a:cubicBezTo>
                    <a:pt x="632" y="12302"/>
                    <a:pt x="2927" y="18423"/>
                    <a:pt x="9541" y="18423"/>
                  </a:cubicBezTo>
                  <a:cubicBezTo>
                    <a:pt x="10171" y="18423"/>
                    <a:pt x="10931" y="18343"/>
                    <a:pt x="10931" y="18343"/>
                  </a:cubicBezTo>
                  <a:cubicBezTo>
                    <a:pt x="11190" y="18343"/>
                    <a:pt x="11441" y="18446"/>
                    <a:pt x="11759" y="18577"/>
                  </a:cubicBezTo>
                  <a:cubicBezTo>
                    <a:pt x="12509" y="18886"/>
                    <a:pt x="13241" y="19028"/>
                    <a:pt x="13937" y="19028"/>
                  </a:cubicBezTo>
                  <a:cubicBezTo>
                    <a:pt x="15330" y="19028"/>
                    <a:pt x="16576" y="18458"/>
                    <a:pt x="17517" y="17520"/>
                  </a:cubicBezTo>
                  <a:cubicBezTo>
                    <a:pt x="18489" y="16555"/>
                    <a:pt x="19023" y="15260"/>
                    <a:pt x="19023" y="13878"/>
                  </a:cubicBezTo>
                  <a:cubicBezTo>
                    <a:pt x="19023" y="12804"/>
                    <a:pt x="18763" y="12198"/>
                    <a:pt x="18554" y="11708"/>
                  </a:cubicBezTo>
                  <a:cubicBezTo>
                    <a:pt x="18414" y="11380"/>
                    <a:pt x="18312" y="11141"/>
                    <a:pt x="18312" y="10814"/>
                  </a:cubicBezTo>
                  <a:cubicBezTo>
                    <a:pt x="18312" y="10804"/>
                    <a:pt x="18391" y="9993"/>
                    <a:pt x="18391" y="9473"/>
                  </a:cubicBezTo>
                  <a:cubicBezTo>
                    <a:pt x="18391" y="6724"/>
                    <a:pt x="16095" y="603"/>
                    <a:pt x="9483" y="603"/>
                  </a:cubicBezTo>
                  <a:cubicBezTo>
                    <a:pt x="8853" y="603"/>
                    <a:pt x="8092" y="683"/>
                    <a:pt x="8092" y="683"/>
                  </a:cubicBezTo>
                  <a:cubicBezTo>
                    <a:pt x="7832" y="683"/>
                    <a:pt x="7583" y="580"/>
                    <a:pt x="7264" y="450"/>
                  </a:cubicBezTo>
                  <a:cubicBezTo>
                    <a:pt x="6767" y="244"/>
                    <a:pt x="6150" y="0"/>
                    <a:pt x="52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3" name="Google Shape;8323;p75"/>
          <p:cNvGrpSpPr/>
          <p:nvPr/>
        </p:nvGrpSpPr>
        <p:grpSpPr>
          <a:xfrm>
            <a:off x="3515416" y="3828288"/>
            <a:ext cx="387681" cy="387681"/>
            <a:chOff x="4933458" y="1687279"/>
            <a:chExt cx="397907" cy="397907"/>
          </a:xfrm>
        </p:grpSpPr>
        <p:sp>
          <p:nvSpPr>
            <p:cNvPr id="8324" name="Google Shape;8324;p75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75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6" name="Google Shape;8326;p75"/>
          <p:cNvGrpSpPr/>
          <p:nvPr/>
        </p:nvGrpSpPr>
        <p:grpSpPr>
          <a:xfrm>
            <a:off x="6348367" y="3308537"/>
            <a:ext cx="387661" cy="387661"/>
            <a:chOff x="1379798" y="1723250"/>
            <a:chExt cx="397887" cy="397887"/>
          </a:xfrm>
        </p:grpSpPr>
        <p:sp>
          <p:nvSpPr>
            <p:cNvPr id="8327" name="Google Shape;8327;p75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75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75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75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1" name="Google Shape;8331;p75"/>
          <p:cNvGrpSpPr/>
          <p:nvPr/>
        </p:nvGrpSpPr>
        <p:grpSpPr>
          <a:xfrm>
            <a:off x="5286246" y="3308537"/>
            <a:ext cx="387681" cy="387661"/>
            <a:chOff x="266768" y="1721375"/>
            <a:chExt cx="397907" cy="397887"/>
          </a:xfrm>
        </p:grpSpPr>
        <p:sp>
          <p:nvSpPr>
            <p:cNvPr id="8332" name="Google Shape;8332;p75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75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4" name="Google Shape;8334;p75"/>
          <p:cNvGrpSpPr/>
          <p:nvPr/>
        </p:nvGrpSpPr>
        <p:grpSpPr>
          <a:xfrm>
            <a:off x="5817327" y="3308537"/>
            <a:ext cx="387641" cy="387661"/>
            <a:chOff x="864491" y="1723250"/>
            <a:chExt cx="397866" cy="397887"/>
          </a:xfrm>
        </p:grpSpPr>
        <p:sp>
          <p:nvSpPr>
            <p:cNvPr id="8335" name="Google Shape;8335;p75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75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75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38" name="Google Shape;8338;p75"/>
          <p:cNvSpPr/>
          <p:nvPr/>
        </p:nvSpPr>
        <p:spPr>
          <a:xfrm>
            <a:off x="6879427" y="3343765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9" name="Google Shape;8339;p75"/>
          <p:cNvGrpSpPr/>
          <p:nvPr/>
        </p:nvGrpSpPr>
        <p:grpSpPr>
          <a:xfrm>
            <a:off x="7411672" y="3308924"/>
            <a:ext cx="387539" cy="386888"/>
            <a:chOff x="2408992" y="1722875"/>
            <a:chExt cx="397761" cy="397093"/>
          </a:xfrm>
        </p:grpSpPr>
        <p:sp>
          <p:nvSpPr>
            <p:cNvPr id="8340" name="Google Shape;8340;p75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75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6" name="Google Shape;8346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5427325" y="1981163"/>
            <a:ext cx="2808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Us</a:t>
            </a:r>
            <a:endParaRPr dirty="0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5427325" y="2613550"/>
            <a:ext cx="28080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Mercury is the closest planet to the Sun and the smallest one in the Solar System—it’s only a bit larger than the Moon</a:t>
            </a:r>
            <a:endParaRPr dirty="0"/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 amt="96000"/>
          </a:blip>
          <a:srcRect l="26251" r="23992"/>
          <a:stretch/>
        </p:blipFill>
        <p:spPr>
          <a:xfrm>
            <a:off x="0" y="0"/>
            <a:ext cx="383865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/>
          <p:nvPr/>
        </p:nvSpPr>
        <p:spPr>
          <a:xfrm>
            <a:off x="0" y="-32100"/>
            <a:ext cx="3838500" cy="5207700"/>
          </a:xfrm>
          <a:prstGeom prst="rect">
            <a:avLst/>
          </a:prstGeom>
          <a:solidFill>
            <a:srgbClr val="0C343D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4294967295"/>
          </p:nvPr>
        </p:nvSpPr>
        <p:spPr>
          <a:xfrm>
            <a:off x="8667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Jupiter is the biggest planet of them all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 idx="4294967295"/>
          </p:nvPr>
        </p:nvSpPr>
        <p:spPr>
          <a:xfrm>
            <a:off x="8667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2005</a:t>
            </a:r>
            <a:endParaRPr sz="1800"/>
          </a:p>
        </p:txBody>
      </p:sp>
      <p:sp>
        <p:nvSpPr>
          <p:cNvPr id="238" name="Google Shape;238;p39"/>
          <p:cNvSpPr txBox="1">
            <a:spLocks noGrp="1"/>
          </p:cNvSpPr>
          <p:nvPr>
            <p:ph type="subTitle" idx="4294967295"/>
          </p:nvPr>
        </p:nvSpPr>
        <p:spPr>
          <a:xfrm>
            <a:off x="35704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Venus is the second planet from the Sun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9" name="Google Shape;239;p39"/>
          <p:cNvSpPr txBox="1">
            <a:spLocks noGrp="1"/>
          </p:cNvSpPr>
          <p:nvPr>
            <p:ph type="title" idx="4294967295"/>
          </p:nvPr>
        </p:nvSpPr>
        <p:spPr>
          <a:xfrm>
            <a:off x="35704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2008</a:t>
            </a:r>
            <a:endParaRPr sz="1800"/>
          </a:p>
        </p:txBody>
      </p:sp>
      <p:sp>
        <p:nvSpPr>
          <p:cNvPr id="240" name="Google Shape;240;p39"/>
          <p:cNvSpPr txBox="1">
            <a:spLocks noGrp="1"/>
          </p:cNvSpPr>
          <p:nvPr>
            <p:ph type="subTitle" idx="4294967295"/>
          </p:nvPr>
        </p:nvSpPr>
        <p:spPr>
          <a:xfrm>
            <a:off x="62741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Despite being red, Mars is a cold place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 idx="4294967295"/>
          </p:nvPr>
        </p:nvSpPr>
        <p:spPr>
          <a:xfrm>
            <a:off x="62741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2010</a:t>
            </a:r>
            <a:endParaRPr sz="1800"/>
          </a:p>
        </p:txBody>
      </p:sp>
      <p:sp>
        <p:nvSpPr>
          <p:cNvPr id="242" name="Google Shape;242;p39"/>
          <p:cNvSpPr/>
          <p:nvPr/>
        </p:nvSpPr>
        <p:spPr>
          <a:xfrm>
            <a:off x="16078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1</a:t>
            </a:r>
            <a:endParaRPr sz="1800"/>
          </a:p>
        </p:txBody>
      </p:sp>
      <p:sp>
        <p:nvSpPr>
          <p:cNvPr id="243" name="Google Shape;243;p39"/>
          <p:cNvSpPr/>
          <p:nvPr/>
        </p:nvSpPr>
        <p:spPr>
          <a:xfrm>
            <a:off x="43115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2</a:t>
            </a:r>
            <a:endParaRPr/>
          </a:p>
        </p:txBody>
      </p:sp>
      <p:sp>
        <p:nvSpPr>
          <p:cNvPr id="244" name="Google Shape;244;p39"/>
          <p:cNvSpPr/>
          <p:nvPr/>
        </p:nvSpPr>
        <p:spPr>
          <a:xfrm>
            <a:off x="70152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3</a:t>
            </a:r>
            <a:endParaRPr/>
          </a:p>
        </p:txBody>
      </p:sp>
      <p:cxnSp>
        <p:nvCxnSpPr>
          <p:cNvPr id="245" name="Google Shape;245;p39"/>
          <p:cNvCxnSpPr>
            <a:stCxn id="242" idx="6"/>
            <a:endCxn id="243" idx="2"/>
          </p:cNvCxnSpPr>
          <p:nvPr/>
        </p:nvCxnSpPr>
        <p:spPr>
          <a:xfrm>
            <a:off x="21286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9"/>
          <p:cNvCxnSpPr>
            <a:stCxn id="243" idx="6"/>
            <a:endCxn id="244" idx="2"/>
          </p:cNvCxnSpPr>
          <p:nvPr/>
        </p:nvCxnSpPr>
        <p:spPr>
          <a:xfrm>
            <a:off x="48323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39"/>
          <p:cNvCxnSpPr>
            <a:stCxn id="244" idx="6"/>
          </p:cNvCxnSpPr>
          <p:nvPr/>
        </p:nvCxnSpPr>
        <p:spPr>
          <a:xfrm>
            <a:off x="7536099" y="2964700"/>
            <a:ext cx="1675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subTitle" idx="4294967295"/>
          </p:nvPr>
        </p:nvSpPr>
        <p:spPr>
          <a:xfrm>
            <a:off x="8667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Mercury is the closest planet to the Sun</a:t>
            </a:r>
            <a:endParaRPr sz="1600"/>
          </a:p>
        </p:txBody>
      </p:sp>
      <p:sp>
        <p:nvSpPr>
          <p:cNvPr id="254" name="Google Shape;254;p40"/>
          <p:cNvSpPr txBox="1">
            <a:spLocks noGrp="1"/>
          </p:cNvSpPr>
          <p:nvPr>
            <p:ph type="title" idx="4294967295"/>
          </p:nvPr>
        </p:nvSpPr>
        <p:spPr>
          <a:xfrm>
            <a:off x="8667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4294967295"/>
          </p:nvPr>
        </p:nvSpPr>
        <p:spPr>
          <a:xfrm>
            <a:off x="35704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Saturn is a gas giant and has several rings</a:t>
            </a:r>
            <a:endParaRPr sz="1600"/>
          </a:p>
        </p:txBody>
      </p:sp>
      <p:sp>
        <p:nvSpPr>
          <p:cNvPr id="256" name="Google Shape;256;p40"/>
          <p:cNvSpPr txBox="1">
            <a:spLocks noGrp="1"/>
          </p:cNvSpPr>
          <p:nvPr>
            <p:ph type="title" idx="4294967295"/>
          </p:nvPr>
        </p:nvSpPr>
        <p:spPr>
          <a:xfrm>
            <a:off x="35704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2018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7" name="Google Shape;257;p40"/>
          <p:cNvSpPr txBox="1">
            <a:spLocks noGrp="1"/>
          </p:cNvSpPr>
          <p:nvPr>
            <p:ph type="subTitle" idx="4294967295"/>
          </p:nvPr>
        </p:nvSpPr>
        <p:spPr>
          <a:xfrm>
            <a:off x="62741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Earth is the planet where we live on</a:t>
            </a:r>
            <a:endParaRPr sz="1600"/>
          </a:p>
        </p:txBody>
      </p:sp>
      <p:sp>
        <p:nvSpPr>
          <p:cNvPr id="258" name="Google Shape;258;p40"/>
          <p:cNvSpPr txBox="1">
            <a:spLocks noGrp="1"/>
          </p:cNvSpPr>
          <p:nvPr>
            <p:ph type="title" idx="4294967295"/>
          </p:nvPr>
        </p:nvSpPr>
        <p:spPr>
          <a:xfrm>
            <a:off x="62741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9" name="Google Shape;259;p40"/>
          <p:cNvSpPr/>
          <p:nvPr/>
        </p:nvSpPr>
        <p:spPr>
          <a:xfrm>
            <a:off x="16078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0" name="Google Shape;260;p40"/>
          <p:cNvSpPr/>
          <p:nvPr/>
        </p:nvSpPr>
        <p:spPr>
          <a:xfrm>
            <a:off x="43115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5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40"/>
          <p:cNvSpPr/>
          <p:nvPr/>
        </p:nvSpPr>
        <p:spPr>
          <a:xfrm>
            <a:off x="70152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6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62" name="Google Shape;262;p40"/>
          <p:cNvCxnSpPr>
            <a:stCxn id="259" idx="6"/>
            <a:endCxn id="260" idx="2"/>
          </p:cNvCxnSpPr>
          <p:nvPr/>
        </p:nvCxnSpPr>
        <p:spPr>
          <a:xfrm>
            <a:off x="21286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40"/>
          <p:cNvCxnSpPr>
            <a:stCxn id="260" idx="6"/>
            <a:endCxn id="261" idx="2"/>
          </p:cNvCxnSpPr>
          <p:nvPr/>
        </p:nvCxnSpPr>
        <p:spPr>
          <a:xfrm>
            <a:off x="48323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40"/>
          <p:cNvCxnSpPr/>
          <p:nvPr/>
        </p:nvCxnSpPr>
        <p:spPr>
          <a:xfrm rot="10800000">
            <a:off x="-62201" y="2964700"/>
            <a:ext cx="1670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Philosophy</a:t>
            </a:r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title" idx="2"/>
          </p:nvPr>
        </p:nvSpPr>
        <p:spPr>
          <a:xfrm>
            <a:off x="995374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subTitle" idx="1"/>
          </p:nvPr>
        </p:nvSpPr>
        <p:spPr>
          <a:xfrm>
            <a:off x="995374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title" idx="3"/>
          </p:nvPr>
        </p:nvSpPr>
        <p:spPr>
          <a:xfrm>
            <a:off x="3582899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</a:t>
            </a:r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subTitle" idx="4"/>
          </p:nvPr>
        </p:nvSpPr>
        <p:spPr>
          <a:xfrm>
            <a:off x="3582899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in the Solar System</a:t>
            </a:r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title" idx="5"/>
          </p:nvPr>
        </p:nvSpPr>
        <p:spPr>
          <a:xfrm>
            <a:off x="6170424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</a:t>
            </a: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ubTitle" idx="6"/>
          </p:nvPr>
        </p:nvSpPr>
        <p:spPr>
          <a:xfrm>
            <a:off x="6170424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planet in the Solar System</a:t>
            </a:r>
            <a:endParaRPr/>
          </a:p>
        </p:txBody>
      </p:sp>
      <p:sp>
        <p:nvSpPr>
          <p:cNvPr id="276" name="Google Shape;276;p41"/>
          <p:cNvSpPr/>
          <p:nvPr/>
        </p:nvSpPr>
        <p:spPr>
          <a:xfrm>
            <a:off x="1341574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1"/>
          <p:cNvSpPr/>
          <p:nvPr/>
        </p:nvSpPr>
        <p:spPr>
          <a:xfrm>
            <a:off x="3929099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6516624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41"/>
          <p:cNvGrpSpPr/>
          <p:nvPr/>
        </p:nvGrpSpPr>
        <p:grpSpPr>
          <a:xfrm>
            <a:off x="6924737" y="2092741"/>
            <a:ext cx="469573" cy="464519"/>
            <a:chOff x="-64406125" y="3362225"/>
            <a:chExt cx="318225" cy="314800"/>
          </a:xfrm>
        </p:grpSpPr>
        <p:sp>
          <p:nvSpPr>
            <p:cNvPr id="280" name="Google Shape;280;p41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1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41"/>
          <p:cNvGrpSpPr/>
          <p:nvPr/>
        </p:nvGrpSpPr>
        <p:grpSpPr>
          <a:xfrm>
            <a:off x="1754925" y="2091303"/>
            <a:ext cx="459096" cy="467396"/>
            <a:chOff x="-62148800" y="3377700"/>
            <a:chExt cx="311125" cy="316750"/>
          </a:xfrm>
        </p:grpSpPr>
        <p:sp>
          <p:nvSpPr>
            <p:cNvPr id="283" name="Google Shape;283;p41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41"/>
          <p:cNvGrpSpPr/>
          <p:nvPr/>
        </p:nvGrpSpPr>
        <p:grpSpPr>
          <a:xfrm>
            <a:off x="4337212" y="2091376"/>
            <a:ext cx="469573" cy="467249"/>
            <a:chOff x="-63679950" y="3360375"/>
            <a:chExt cx="318225" cy="316650"/>
          </a:xfrm>
        </p:grpSpPr>
        <p:sp>
          <p:nvSpPr>
            <p:cNvPr id="286" name="Google Shape;286;p41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3859225" y="3103204"/>
            <a:ext cx="34854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subTitle" idx="1"/>
          </p:nvPr>
        </p:nvSpPr>
        <p:spPr>
          <a:xfrm>
            <a:off x="3859225" y="1588812"/>
            <a:ext cx="35439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quote. Words full of wisdom that someone important said and can make the reader get inspired.”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Car Rental by Slidesgo">
  <a:themeElements>
    <a:clrScheme name="Simple Light">
      <a:dk1>
        <a:srgbClr val="0C343D"/>
      </a:dk1>
      <a:lt1>
        <a:srgbClr val="FFFFFF"/>
      </a:lt1>
      <a:dk2>
        <a:srgbClr val="E06666"/>
      </a:dk2>
      <a:lt2>
        <a:srgbClr val="E69E9E"/>
      </a:lt2>
      <a:accent1>
        <a:srgbClr val="0C343D"/>
      </a:accent1>
      <a:accent2>
        <a:srgbClr val="E06666"/>
      </a:accent2>
      <a:accent3>
        <a:srgbClr val="E69E9E"/>
      </a:accent3>
      <a:accent4>
        <a:srgbClr val="F14747"/>
      </a:accent4>
      <a:accent5>
        <a:srgbClr val="40656D"/>
      </a:accent5>
      <a:accent6>
        <a:srgbClr val="01191F"/>
      </a:accent6>
      <a:hlink>
        <a:srgbClr val="E0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Application>Microsoft Office PowerPoint</Application>
  <PresentationFormat>On-screen Show (16:9)</PresentationFormat>
  <Paragraphs>249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Fjalla One</vt:lpstr>
      <vt:lpstr>Proxima Nova Semibold</vt:lpstr>
      <vt:lpstr>Roboto Medium</vt:lpstr>
      <vt:lpstr>Calibri</vt:lpstr>
      <vt:lpstr>Catamaran</vt:lpstr>
      <vt:lpstr>Proxima Nova</vt:lpstr>
      <vt:lpstr>Amatic SC</vt:lpstr>
      <vt:lpstr>Arial</vt:lpstr>
      <vt:lpstr>Car Rental by Slidesgo</vt:lpstr>
      <vt:lpstr>Slidesgo Final Pages</vt:lpstr>
      <vt:lpstr>Car Rental </vt:lpstr>
      <vt:lpstr>Contents of This Template</vt:lpstr>
      <vt:lpstr>01</vt:lpstr>
      <vt:lpstr>About Our Company</vt:lpstr>
      <vt:lpstr>About Us</vt:lpstr>
      <vt:lpstr>Our History</vt:lpstr>
      <vt:lpstr>Our History</vt:lpstr>
      <vt:lpstr>Our Philosophy</vt:lpstr>
      <vt:lpstr>—Someone Famous</vt:lpstr>
      <vt:lpstr>A Picture Is Worth a Thousand Words</vt:lpstr>
      <vt:lpstr>Business Description</vt:lpstr>
      <vt:lpstr>Our Services</vt:lpstr>
      <vt:lpstr>Best Sellers</vt:lpstr>
      <vt:lpstr>Our Strengths</vt:lpstr>
      <vt:lpstr>Customer Profile</vt:lpstr>
      <vt:lpstr>Our Numbers</vt:lpstr>
      <vt:lpstr>$33,000</vt:lpstr>
      <vt:lpstr>Our Growth</vt:lpstr>
      <vt:lpstr>Our Offices</vt:lpstr>
      <vt:lpstr>Future Projects</vt:lpstr>
      <vt:lpstr>Customer Testimonials</vt:lpstr>
      <vt:lpstr>Awards</vt:lpstr>
      <vt:lpstr>Our Team</vt:lpstr>
      <vt:lpstr>Download Our App!</vt:lpstr>
      <vt:lpstr>Thanks!</vt:lpstr>
      <vt:lpstr>Alternative Resources</vt:lpstr>
      <vt:lpstr>Resources</vt:lpstr>
      <vt:lpstr>Instructions for use</vt:lpstr>
      <vt:lpstr>Fonts &amp; colors used</vt:lpstr>
      <vt:lpstr>Use our editable graphic resources...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...and our sets of editable icons</vt:lpstr>
      <vt:lpstr>Educational Icons</vt:lpstr>
      <vt:lpstr>Business Icons</vt:lpstr>
      <vt:lpstr>Help &amp; Support Icons</vt:lpstr>
      <vt:lpstr>Creative Process Icons</vt:lpstr>
      <vt:lpstr>Nature Icons</vt:lpstr>
      <vt:lpstr>SEO &amp; Marketing Icons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 Rental </dc:title>
  <cp:lastModifiedBy>This PC</cp:lastModifiedBy>
  <cp:revision>1</cp:revision>
  <dcterms:modified xsi:type="dcterms:W3CDTF">2021-03-15T09:36:07Z</dcterms:modified>
</cp:coreProperties>
</file>