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Ngấn nắng: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vệt nắng in dấu thành đường nét trên tường. 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F834897D-0262-4ADA-A12A-A97FE98D5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QUẠT CHO BÀ NGỦ</a:t>
            </a:r>
          </a:p>
        </p:txBody>
      </p:sp>
      <p:pic>
        <p:nvPicPr>
          <p:cNvPr id="3" name="Picture 2" descr="Tranh dán tường, cỏ xanh, rừng cây và những tia nắng của buổi binh minh">
            <a:extLst>
              <a:ext uri="{FF2B5EF4-FFF2-40B4-BE49-F238E27FC236}">
                <a16:creationId xmlns:a16="http://schemas.microsoft.com/office/drawing/2014/main" id="{A68A1468-C938-47AF-BBDA-1463BFF53E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04"/>
          <a:stretch/>
        </p:blipFill>
        <p:spPr bwMode="auto">
          <a:xfrm>
            <a:off x="10043319" y="2577310"/>
            <a:ext cx="3800475" cy="529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30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1042</cp:revision>
  <dcterms:created xsi:type="dcterms:W3CDTF">2008-09-09T22:52:10Z</dcterms:created>
  <dcterms:modified xsi:type="dcterms:W3CDTF">2022-08-02T14:32:14Z</dcterms:modified>
</cp:coreProperties>
</file>