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7" r:id="rId2"/>
    <p:sldId id="256" r:id="rId3"/>
    <p:sldId id="259" r:id="rId4"/>
    <p:sldId id="262" r:id="rId5"/>
    <p:sldId id="258" r:id="rId6"/>
    <p:sldId id="266" r:id="rId7"/>
    <p:sldId id="267" r:id="rId8"/>
    <p:sldId id="265" r:id="rId9"/>
    <p:sldId id="269" r:id="rId10"/>
    <p:sldId id="268" r:id="rId11"/>
    <p:sldId id="275" r:id="rId12"/>
    <p:sldId id="264" r:id="rId13"/>
    <p:sldId id="281" r:id="rId14"/>
    <p:sldId id="282" r:id="rId1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Marcellus" panose="020B060402020202020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Black" panose="00000A00000000000000" pitchFamily="2" charset="0"/>
      <p:bold r:id="rId26"/>
      <p:boldItalic r:id="rId27"/>
    </p:embeddedFont>
    <p:embeddedFont>
      <p:font typeface="Roboto Condensed Light" panose="02000000000000000000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631C88-66FE-4089-ABCA-A679BAA510D7}">
  <a:tblStyle styleId="{B9631C88-66FE-4089-ABCA-A679BAA510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g11800371d9e_0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2" name="Google Shape;1742;g11800371d9e_0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186d7b8fbc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186d7b8fbc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" name="Google Shape;2489;g11800371d9e_0_1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0" name="Google Shape;2490;g11800371d9e_0_1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1186d7b8fbc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3" name="Google Shape;2173;g1186d7b8fbc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tin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8" name="Google Shape;2608;g1186d7b8fbc_0_3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9" name="Google Shape;2609;g1186d7b8fbc_0_3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1183dc1291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1183dc1291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g1182c9677f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5" name="Google Shape;1905;g1182c9677f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g11800371d9e_0_1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7" name="Google Shape;2127;g11800371d9e_0_1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g11978329d66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Google Shape;1898;g11978329d66_0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1186d7b8fbc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1186d7b8fbc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g1186d7b8fbc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5" name="Google Shape;2185;g1186d7b8fbc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g1186d7b8fbc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7" name="Google Shape;2177;g1186d7b8fbc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1186d7b8fbc_0_3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1186d7b8fbc_0_3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26168" y="-487925"/>
            <a:ext cx="11463169" cy="6266413"/>
            <a:chOff x="-1526168" y="-487925"/>
            <a:chExt cx="11463169" cy="6266413"/>
          </a:xfrm>
        </p:grpSpPr>
        <p:sp>
          <p:nvSpPr>
            <p:cNvPr id="10" name="Google Shape;10;p2"/>
            <p:cNvSpPr/>
            <p:nvPr/>
          </p:nvSpPr>
          <p:spPr>
            <a:xfrm>
              <a:off x="4341730" y="-232256"/>
              <a:ext cx="435150" cy="524076"/>
            </a:xfrm>
            <a:custGeom>
              <a:avLst/>
              <a:gdLst/>
              <a:ahLst/>
              <a:cxnLst/>
              <a:rect l="l" t="t" r="r" b="b"/>
              <a:pathLst>
                <a:path w="23870" h="28748" extrusionOk="0">
                  <a:moveTo>
                    <a:pt x="977" y="0"/>
                  </a:moveTo>
                  <a:cubicBezTo>
                    <a:pt x="1164" y="5095"/>
                    <a:pt x="0" y="10167"/>
                    <a:pt x="280" y="14889"/>
                  </a:cubicBezTo>
                  <a:cubicBezTo>
                    <a:pt x="580" y="20865"/>
                    <a:pt x="6483" y="28748"/>
                    <a:pt x="13067" y="28748"/>
                  </a:cubicBezTo>
                  <a:cubicBezTo>
                    <a:pt x="15147" y="28748"/>
                    <a:pt x="17295" y="27961"/>
                    <a:pt x="19356" y="26079"/>
                  </a:cubicBezTo>
                  <a:cubicBezTo>
                    <a:pt x="22659" y="23194"/>
                    <a:pt x="23869" y="10004"/>
                    <a:pt x="23776" y="5723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170828" y="-391418"/>
              <a:ext cx="783452" cy="853893"/>
            </a:xfrm>
            <a:custGeom>
              <a:avLst/>
              <a:gdLst/>
              <a:ahLst/>
              <a:cxnLst/>
              <a:rect l="l" t="t" r="r" b="b"/>
              <a:pathLst>
                <a:path w="42976" h="46840" extrusionOk="0">
                  <a:moveTo>
                    <a:pt x="1390" y="0"/>
                  </a:moveTo>
                  <a:cubicBezTo>
                    <a:pt x="1256" y="0"/>
                    <a:pt x="1079" y="86"/>
                    <a:pt x="1093" y="217"/>
                  </a:cubicBezTo>
                  <a:cubicBezTo>
                    <a:pt x="1745" y="9359"/>
                    <a:pt x="0" y="18618"/>
                    <a:pt x="2396" y="27621"/>
                  </a:cubicBezTo>
                  <a:cubicBezTo>
                    <a:pt x="4001" y="33577"/>
                    <a:pt x="7282" y="39416"/>
                    <a:pt x="12283" y="43162"/>
                  </a:cubicBezTo>
                  <a:cubicBezTo>
                    <a:pt x="15403" y="45479"/>
                    <a:pt x="19371" y="46840"/>
                    <a:pt x="23301" y="46840"/>
                  </a:cubicBezTo>
                  <a:cubicBezTo>
                    <a:pt x="25408" y="46840"/>
                    <a:pt x="27504" y="46449"/>
                    <a:pt x="29452" y="45604"/>
                  </a:cubicBezTo>
                  <a:cubicBezTo>
                    <a:pt x="34337" y="43487"/>
                    <a:pt x="36873" y="38579"/>
                    <a:pt x="38385" y="33740"/>
                  </a:cubicBezTo>
                  <a:cubicBezTo>
                    <a:pt x="40363" y="27435"/>
                    <a:pt x="40805" y="20759"/>
                    <a:pt x="42945" y="14524"/>
                  </a:cubicBezTo>
                  <a:cubicBezTo>
                    <a:pt x="42976" y="14442"/>
                    <a:pt x="42908" y="14405"/>
                    <a:pt x="42816" y="14405"/>
                  </a:cubicBezTo>
                  <a:cubicBezTo>
                    <a:pt x="42699" y="14405"/>
                    <a:pt x="42542" y="14466"/>
                    <a:pt x="42503" y="14570"/>
                  </a:cubicBezTo>
                  <a:lnTo>
                    <a:pt x="42526" y="14547"/>
                  </a:lnTo>
                  <a:lnTo>
                    <a:pt x="42526" y="14547"/>
                  </a:lnTo>
                  <a:cubicBezTo>
                    <a:pt x="40782" y="19619"/>
                    <a:pt x="40200" y="25016"/>
                    <a:pt x="38920" y="30204"/>
                  </a:cubicBezTo>
                  <a:cubicBezTo>
                    <a:pt x="37711" y="35275"/>
                    <a:pt x="35896" y="40975"/>
                    <a:pt x="31453" y="44139"/>
                  </a:cubicBezTo>
                  <a:cubicBezTo>
                    <a:pt x="29115" y="45801"/>
                    <a:pt x="26328" y="46534"/>
                    <a:pt x="23498" y="46534"/>
                  </a:cubicBezTo>
                  <a:cubicBezTo>
                    <a:pt x="19793" y="46534"/>
                    <a:pt x="16015" y="45279"/>
                    <a:pt x="13074" y="43208"/>
                  </a:cubicBezTo>
                  <a:cubicBezTo>
                    <a:pt x="8049" y="39695"/>
                    <a:pt x="4746" y="33996"/>
                    <a:pt x="3048" y="28180"/>
                  </a:cubicBezTo>
                  <a:cubicBezTo>
                    <a:pt x="372" y="18991"/>
                    <a:pt x="2210" y="9452"/>
                    <a:pt x="1535" y="100"/>
                  </a:cubicBezTo>
                  <a:cubicBezTo>
                    <a:pt x="1535" y="31"/>
                    <a:pt x="1470" y="0"/>
                    <a:pt x="1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048453" y="-450955"/>
              <a:ext cx="976727" cy="1026240"/>
            </a:xfrm>
            <a:custGeom>
              <a:avLst/>
              <a:gdLst/>
              <a:ahLst/>
              <a:cxnLst/>
              <a:rect l="l" t="t" r="r" b="b"/>
              <a:pathLst>
                <a:path w="53578" h="56294" extrusionOk="0">
                  <a:moveTo>
                    <a:pt x="239" y="1"/>
                  </a:moveTo>
                  <a:cubicBezTo>
                    <a:pt x="123" y="1"/>
                    <a:pt x="0" y="66"/>
                    <a:pt x="13" y="179"/>
                  </a:cubicBezTo>
                  <a:cubicBezTo>
                    <a:pt x="455" y="5879"/>
                    <a:pt x="827" y="11578"/>
                    <a:pt x="1339" y="17278"/>
                  </a:cubicBezTo>
                  <a:cubicBezTo>
                    <a:pt x="1758" y="21815"/>
                    <a:pt x="2014" y="26444"/>
                    <a:pt x="3526" y="30771"/>
                  </a:cubicBezTo>
                  <a:cubicBezTo>
                    <a:pt x="5969" y="37750"/>
                    <a:pt x="10458" y="44218"/>
                    <a:pt x="15972" y="49103"/>
                  </a:cubicBezTo>
                  <a:cubicBezTo>
                    <a:pt x="20536" y="53146"/>
                    <a:pt x="26322" y="56294"/>
                    <a:pt x="32472" y="56294"/>
                  </a:cubicBezTo>
                  <a:cubicBezTo>
                    <a:pt x="33470" y="56294"/>
                    <a:pt x="34477" y="56211"/>
                    <a:pt x="35490" y="56036"/>
                  </a:cubicBezTo>
                  <a:cubicBezTo>
                    <a:pt x="42400" y="54849"/>
                    <a:pt x="46541" y="49638"/>
                    <a:pt x="49030" y="43403"/>
                  </a:cubicBezTo>
                  <a:cubicBezTo>
                    <a:pt x="51961" y="36075"/>
                    <a:pt x="52962" y="28049"/>
                    <a:pt x="53566" y="20256"/>
                  </a:cubicBezTo>
                  <a:cubicBezTo>
                    <a:pt x="53577" y="20149"/>
                    <a:pt x="53494" y="20101"/>
                    <a:pt x="53399" y="20101"/>
                  </a:cubicBezTo>
                  <a:cubicBezTo>
                    <a:pt x="53288" y="20101"/>
                    <a:pt x="53160" y="20166"/>
                    <a:pt x="53148" y="20279"/>
                  </a:cubicBezTo>
                  <a:cubicBezTo>
                    <a:pt x="52613" y="26840"/>
                    <a:pt x="51798" y="33470"/>
                    <a:pt x="49867" y="39798"/>
                  </a:cubicBezTo>
                  <a:cubicBezTo>
                    <a:pt x="47913" y="46102"/>
                    <a:pt x="44633" y="52918"/>
                    <a:pt x="37863" y="55128"/>
                  </a:cubicBezTo>
                  <a:cubicBezTo>
                    <a:pt x="36110" y="55698"/>
                    <a:pt x="34349" y="55957"/>
                    <a:pt x="32608" y="55957"/>
                  </a:cubicBezTo>
                  <a:cubicBezTo>
                    <a:pt x="27096" y="55957"/>
                    <a:pt x="21775" y="53366"/>
                    <a:pt x="17461" y="49848"/>
                  </a:cubicBezTo>
                  <a:cubicBezTo>
                    <a:pt x="11715" y="45102"/>
                    <a:pt x="7248" y="38983"/>
                    <a:pt x="4480" y="32074"/>
                  </a:cubicBezTo>
                  <a:cubicBezTo>
                    <a:pt x="2805" y="27886"/>
                    <a:pt x="2386" y="23583"/>
                    <a:pt x="1944" y="19116"/>
                  </a:cubicBezTo>
                  <a:cubicBezTo>
                    <a:pt x="1339" y="12811"/>
                    <a:pt x="920" y="6484"/>
                    <a:pt x="432" y="156"/>
                  </a:cubicBezTo>
                  <a:cubicBezTo>
                    <a:pt x="432" y="49"/>
                    <a:pt x="338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97600" y="-383087"/>
              <a:ext cx="856974" cy="899596"/>
            </a:xfrm>
            <a:custGeom>
              <a:avLst/>
              <a:gdLst/>
              <a:ahLst/>
              <a:cxnLst/>
              <a:rect l="l" t="t" r="r" b="b"/>
              <a:pathLst>
                <a:path w="47009" h="49347" extrusionOk="0">
                  <a:moveTo>
                    <a:pt x="268" y="0"/>
                  </a:moveTo>
                  <a:cubicBezTo>
                    <a:pt x="154" y="0"/>
                    <a:pt x="1" y="75"/>
                    <a:pt x="16" y="178"/>
                  </a:cubicBezTo>
                  <a:cubicBezTo>
                    <a:pt x="411" y="5227"/>
                    <a:pt x="737" y="10275"/>
                    <a:pt x="1202" y="15300"/>
                  </a:cubicBezTo>
                  <a:cubicBezTo>
                    <a:pt x="1551" y="19232"/>
                    <a:pt x="1784" y="23210"/>
                    <a:pt x="3086" y="26955"/>
                  </a:cubicBezTo>
                  <a:cubicBezTo>
                    <a:pt x="5390" y="33306"/>
                    <a:pt x="9275" y="38959"/>
                    <a:pt x="14393" y="43379"/>
                  </a:cubicBezTo>
                  <a:cubicBezTo>
                    <a:pt x="18311" y="46746"/>
                    <a:pt x="23246" y="49347"/>
                    <a:pt x="28450" y="49347"/>
                  </a:cubicBezTo>
                  <a:cubicBezTo>
                    <a:pt x="29395" y="49347"/>
                    <a:pt x="30348" y="49261"/>
                    <a:pt x="31306" y="49079"/>
                  </a:cubicBezTo>
                  <a:cubicBezTo>
                    <a:pt x="37238" y="47986"/>
                    <a:pt x="40797" y="43542"/>
                    <a:pt x="42961" y="38168"/>
                  </a:cubicBezTo>
                  <a:cubicBezTo>
                    <a:pt x="45566" y="31724"/>
                    <a:pt x="46450" y="24629"/>
                    <a:pt x="47009" y="17743"/>
                  </a:cubicBezTo>
                  <a:cubicBezTo>
                    <a:pt x="47009" y="17662"/>
                    <a:pt x="46944" y="17630"/>
                    <a:pt x="46868" y="17630"/>
                  </a:cubicBezTo>
                  <a:cubicBezTo>
                    <a:pt x="46768" y="17630"/>
                    <a:pt x="46650" y="17686"/>
                    <a:pt x="46636" y="17766"/>
                  </a:cubicBezTo>
                  <a:lnTo>
                    <a:pt x="46636" y="17789"/>
                  </a:lnTo>
                  <a:cubicBezTo>
                    <a:pt x="46194" y="23466"/>
                    <a:pt x="45473" y="29165"/>
                    <a:pt x="43845" y="34632"/>
                  </a:cubicBezTo>
                  <a:cubicBezTo>
                    <a:pt x="42100" y="40448"/>
                    <a:pt x="39122" y="46613"/>
                    <a:pt x="32887" y="48474"/>
                  </a:cubicBezTo>
                  <a:cubicBezTo>
                    <a:pt x="31453" y="48908"/>
                    <a:pt x="30016" y="49105"/>
                    <a:pt x="28595" y="49105"/>
                  </a:cubicBezTo>
                  <a:cubicBezTo>
                    <a:pt x="23610" y="49105"/>
                    <a:pt x="18818" y="46672"/>
                    <a:pt x="14998" y="43449"/>
                  </a:cubicBezTo>
                  <a:cubicBezTo>
                    <a:pt x="9973" y="39215"/>
                    <a:pt x="6111" y="33795"/>
                    <a:pt x="3761" y="27653"/>
                  </a:cubicBezTo>
                  <a:cubicBezTo>
                    <a:pt x="2319" y="23908"/>
                    <a:pt x="2016" y="19999"/>
                    <a:pt x="1644" y="16044"/>
                  </a:cubicBezTo>
                  <a:cubicBezTo>
                    <a:pt x="1156" y="10740"/>
                    <a:pt x="807" y="5413"/>
                    <a:pt x="388" y="85"/>
                  </a:cubicBezTo>
                  <a:cubicBezTo>
                    <a:pt x="388" y="26"/>
                    <a:pt x="335" y="0"/>
                    <a:pt x="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75316" y="-487925"/>
              <a:ext cx="1081896" cy="1100053"/>
            </a:xfrm>
            <a:custGeom>
              <a:avLst/>
              <a:gdLst/>
              <a:ahLst/>
              <a:cxnLst/>
              <a:rect l="l" t="t" r="r" b="b"/>
              <a:pathLst>
                <a:path w="59347" h="60343" extrusionOk="0">
                  <a:moveTo>
                    <a:pt x="1461" y="1"/>
                  </a:moveTo>
                  <a:cubicBezTo>
                    <a:pt x="1342" y="1"/>
                    <a:pt x="1156" y="58"/>
                    <a:pt x="1140" y="137"/>
                  </a:cubicBezTo>
                  <a:cubicBezTo>
                    <a:pt x="535" y="10605"/>
                    <a:pt x="0" y="21656"/>
                    <a:pt x="3909" y="31613"/>
                  </a:cubicBezTo>
                  <a:cubicBezTo>
                    <a:pt x="6933" y="39383"/>
                    <a:pt x="11795" y="46711"/>
                    <a:pt x="18007" y="52294"/>
                  </a:cubicBezTo>
                  <a:cubicBezTo>
                    <a:pt x="23102" y="56872"/>
                    <a:pt x="29525" y="60343"/>
                    <a:pt x="36423" y="60343"/>
                  </a:cubicBezTo>
                  <a:cubicBezTo>
                    <a:pt x="37272" y="60343"/>
                    <a:pt x="38129" y="60290"/>
                    <a:pt x="38991" y="60181"/>
                  </a:cubicBezTo>
                  <a:cubicBezTo>
                    <a:pt x="45970" y="59273"/>
                    <a:pt x="51460" y="55063"/>
                    <a:pt x="54508" y="48805"/>
                  </a:cubicBezTo>
                  <a:cubicBezTo>
                    <a:pt x="58369" y="40872"/>
                    <a:pt x="58881" y="31589"/>
                    <a:pt x="59346" y="22935"/>
                  </a:cubicBezTo>
                  <a:cubicBezTo>
                    <a:pt x="59346" y="22914"/>
                    <a:pt x="59309" y="22903"/>
                    <a:pt x="59256" y="22903"/>
                  </a:cubicBezTo>
                  <a:cubicBezTo>
                    <a:pt x="59137" y="22903"/>
                    <a:pt x="58944" y="22955"/>
                    <a:pt x="58928" y="23052"/>
                  </a:cubicBezTo>
                  <a:lnTo>
                    <a:pt x="58928" y="23028"/>
                  </a:lnTo>
                  <a:cubicBezTo>
                    <a:pt x="58207" y="36498"/>
                    <a:pt x="56881" y="56598"/>
                    <a:pt x="40410" y="59785"/>
                  </a:cubicBezTo>
                  <a:cubicBezTo>
                    <a:pt x="39150" y="60029"/>
                    <a:pt x="37898" y="60143"/>
                    <a:pt x="36660" y="60143"/>
                  </a:cubicBezTo>
                  <a:cubicBezTo>
                    <a:pt x="29853" y="60143"/>
                    <a:pt x="23461" y="56679"/>
                    <a:pt x="18402" y="52131"/>
                  </a:cubicBezTo>
                  <a:cubicBezTo>
                    <a:pt x="12447" y="46781"/>
                    <a:pt x="7794" y="39895"/>
                    <a:pt x="4746" y="32520"/>
                  </a:cubicBezTo>
                  <a:cubicBezTo>
                    <a:pt x="466" y="22284"/>
                    <a:pt x="931" y="10908"/>
                    <a:pt x="1559" y="44"/>
                  </a:cubicBezTo>
                  <a:cubicBezTo>
                    <a:pt x="1559" y="14"/>
                    <a:pt x="1518" y="1"/>
                    <a:pt x="1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260717" y="-261733"/>
              <a:ext cx="588683" cy="677901"/>
            </a:xfrm>
            <a:custGeom>
              <a:avLst/>
              <a:gdLst/>
              <a:ahLst/>
              <a:cxnLst/>
              <a:rect l="l" t="t" r="r" b="b"/>
              <a:pathLst>
                <a:path w="32292" h="37186" extrusionOk="0">
                  <a:moveTo>
                    <a:pt x="1106" y="0"/>
                  </a:moveTo>
                  <a:cubicBezTo>
                    <a:pt x="983" y="0"/>
                    <a:pt x="838" y="69"/>
                    <a:pt x="838" y="175"/>
                  </a:cubicBezTo>
                  <a:cubicBezTo>
                    <a:pt x="1071" y="4572"/>
                    <a:pt x="489" y="8945"/>
                    <a:pt x="257" y="13342"/>
                  </a:cubicBezTo>
                  <a:cubicBezTo>
                    <a:pt x="71" y="16390"/>
                    <a:pt x="1" y="19530"/>
                    <a:pt x="908" y="22485"/>
                  </a:cubicBezTo>
                  <a:cubicBezTo>
                    <a:pt x="2560" y="27580"/>
                    <a:pt x="5933" y="31953"/>
                    <a:pt x="10446" y="34838"/>
                  </a:cubicBezTo>
                  <a:cubicBezTo>
                    <a:pt x="12834" y="36333"/>
                    <a:pt x="15509" y="37185"/>
                    <a:pt x="18182" y="37185"/>
                  </a:cubicBezTo>
                  <a:cubicBezTo>
                    <a:pt x="20249" y="37185"/>
                    <a:pt x="22314" y="36675"/>
                    <a:pt x="24242" y="35559"/>
                  </a:cubicBezTo>
                  <a:cubicBezTo>
                    <a:pt x="26196" y="34443"/>
                    <a:pt x="27615" y="33093"/>
                    <a:pt x="28569" y="31046"/>
                  </a:cubicBezTo>
                  <a:cubicBezTo>
                    <a:pt x="29546" y="28952"/>
                    <a:pt x="30104" y="26649"/>
                    <a:pt x="30570" y="24369"/>
                  </a:cubicBezTo>
                  <a:cubicBezTo>
                    <a:pt x="31686" y="19019"/>
                    <a:pt x="32291" y="13389"/>
                    <a:pt x="32105" y="7945"/>
                  </a:cubicBezTo>
                  <a:cubicBezTo>
                    <a:pt x="32105" y="7847"/>
                    <a:pt x="32023" y="7807"/>
                    <a:pt x="31929" y="7807"/>
                  </a:cubicBezTo>
                  <a:cubicBezTo>
                    <a:pt x="31800" y="7807"/>
                    <a:pt x="31650" y="7884"/>
                    <a:pt x="31663" y="7992"/>
                  </a:cubicBezTo>
                  <a:lnTo>
                    <a:pt x="31663" y="8015"/>
                  </a:lnTo>
                  <a:cubicBezTo>
                    <a:pt x="31803" y="12249"/>
                    <a:pt x="31384" y="16553"/>
                    <a:pt x="30779" y="20740"/>
                  </a:cubicBezTo>
                  <a:cubicBezTo>
                    <a:pt x="30453" y="23183"/>
                    <a:pt x="29942" y="25626"/>
                    <a:pt x="29244" y="27998"/>
                  </a:cubicBezTo>
                  <a:cubicBezTo>
                    <a:pt x="28709" y="29860"/>
                    <a:pt x="28011" y="31930"/>
                    <a:pt x="26661" y="33349"/>
                  </a:cubicBezTo>
                  <a:cubicBezTo>
                    <a:pt x="24405" y="35761"/>
                    <a:pt x="21411" y="36851"/>
                    <a:pt x="18359" y="36851"/>
                  </a:cubicBezTo>
                  <a:cubicBezTo>
                    <a:pt x="15966" y="36851"/>
                    <a:pt x="13537" y="36181"/>
                    <a:pt x="11400" y="34954"/>
                  </a:cubicBezTo>
                  <a:cubicBezTo>
                    <a:pt x="7003" y="32419"/>
                    <a:pt x="3444" y="28045"/>
                    <a:pt x="1676" y="23299"/>
                  </a:cubicBezTo>
                  <a:cubicBezTo>
                    <a:pt x="489" y="20089"/>
                    <a:pt x="513" y="16692"/>
                    <a:pt x="699" y="13296"/>
                  </a:cubicBezTo>
                  <a:cubicBezTo>
                    <a:pt x="955" y="8899"/>
                    <a:pt x="1513" y="4548"/>
                    <a:pt x="1280" y="128"/>
                  </a:cubicBezTo>
                  <a:cubicBezTo>
                    <a:pt x="1280" y="39"/>
                    <a:pt x="1199" y="0"/>
                    <a:pt x="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-1526168" y="-381289"/>
              <a:ext cx="11463169" cy="6159778"/>
              <a:chOff x="-1526168" y="-381289"/>
              <a:chExt cx="11463169" cy="6159778"/>
            </a:xfrm>
          </p:grpSpPr>
          <p:grpSp>
            <p:nvGrpSpPr>
              <p:cNvPr id="17" name="Google Shape;17;p2"/>
              <p:cNvGrpSpPr/>
              <p:nvPr/>
            </p:nvGrpSpPr>
            <p:grpSpPr>
              <a:xfrm rot="10800000">
                <a:off x="6186251" y="3912138"/>
                <a:ext cx="3750750" cy="1640925"/>
                <a:chOff x="-88425" y="1011675"/>
                <a:chExt cx="3750750" cy="1640925"/>
              </a:xfrm>
            </p:grpSpPr>
            <p:sp>
              <p:nvSpPr>
                <p:cNvPr id="18" name="Google Shape;18;p2"/>
                <p:cNvSpPr/>
                <p:nvPr/>
              </p:nvSpPr>
              <p:spPr>
                <a:xfrm>
                  <a:off x="-88425" y="1120350"/>
                  <a:ext cx="3750750" cy="15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30" h="61290" extrusionOk="0">
                      <a:moveTo>
                        <a:pt x="20699" y="1"/>
                      </a:moveTo>
                      <a:cubicBezTo>
                        <a:pt x="20699" y="1"/>
                        <a:pt x="0" y="61289"/>
                        <a:pt x="26693" y="61289"/>
                      </a:cubicBezTo>
                      <a:cubicBezTo>
                        <a:pt x="28057" y="61289"/>
                        <a:pt x="29544" y="61129"/>
                        <a:pt x="31165" y="60793"/>
                      </a:cubicBezTo>
                      <a:cubicBezTo>
                        <a:pt x="64498" y="53852"/>
                        <a:pt x="59342" y="22434"/>
                        <a:pt x="83123" y="18778"/>
                      </a:cubicBezTo>
                      <a:cubicBezTo>
                        <a:pt x="84298" y="18596"/>
                        <a:pt x="85382" y="18511"/>
                        <a:pt x="86391" y="18511"/>
                      </a:cubicBezTo>
                      <a:cubicBezTo>
                        <a:pt x="99969" y="18511"/>
                        <a:pt x="99746" y="33885"/>
                        <a:pt x="120243" y="34270"/>
                      </a:cubicBezTo>
                      <a:cubicBezTo>
                        <a:pt x="120380" y="34273"/>
                        <a:pt x="120516" y="34274"/>
                        <a:pt x="120652" y="34274"/>
                      </a:cubicBezTo>
                      <a:cubicBezTo>
                        <a:pt x="142358" y="34274"/>
                        <a:pt x="150030" y="1633"/>
                        <a:pt x="150030" y="1633"/>
                      </a:cubicBezTo>
                      <a:lnTo>
                        <a:pt x="20699" y="1"/>
                      </a:lnTo>
                      <a:close/>
                    </a:path>
                  </a:pathLst>
                </a:custGeom>
                <a:solidFill>
                  <a:srgbClr val="79B4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276200" y="1011675"/>
                  <a:ext cx="3216225" cy="1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49" h="52765" extrusionOk="0">
                      <a:moveTo>
                        <a:pt x="11238" y="524"/>
                      </a:moveTo>
                      <a:lnTo>
                        <a:pt x="22520" y="671"/>
                      </a:lnTo>
                      <a:lnTo>
                        <a:pt x="50457" y="1019"/>
                      </a:lnTo>
                      <a:lnTo>
                        <a:pt x="84400" y="1432"/>
                      </a:lnTo>
                      <a:lnTo>
                        <a:pt x="113621" y="1802"/>
                      </a:lnTo>
                      <a:lnTo>
                        <a:pt x="123282" y="1933"/>
                      </a:lnTo>
                      <a:cubicBezTo>
                        <a:pt x="124411" y="1949"/>
                        <a:pt x="125565" y="2037"/>
                        <a:pt x="126707" y="2037"/>
                      </a:cubicBezTo>
                      <a:cubicBezTo>
                        <a:pt x="127073" y="2037"/>
                        <a:pt x="127439" y="2028"/>
                        <a:pt x="127803" y="2004"/>
                      </a:cubicBezTo>
                      <a:lnTo>
                        <a:pt x="127803" y="2004"/>
                      </a:lnTo>
                      <a:cubicBezTo>
                        <a:pt x="126753" y="6330"/>
                        <a:pt x="125034" y="10589"/>
                        <a:pt x="122999" y="14531"/>
                      </a:cubicBezTo>
                      <a:cubicBezTo>
                        <a:pt x="119431" y="21515"/>
                        <a:pt x="113991" y="28630"/>
                        <a:pt x="106006" y="30588"/>
                      </a:cubicBezTo>
                      <a:cubicBezTo>
                        <a:pt x="104451" y="30970"/>
                        <a:pt x="102813" y="31150"/>
                        <a:pt x="101155" y="31150"/>
                      </a:cubicBezTo>
                      <a:cubicBezTo>
                        <a:pt x="97615" y="31150"/>
                        <a:pt x="93988" y="30328"/>
                        <a:pt x="90906" y="28891"/>
                      </a:cubicBezTo>
                      <a:cubicBezTo>
                        <a:pt x="87468" y="27281"/>
                        <a:pt x="84792" y="24713"/>
                        <a:pt x="82050" y="22168"/>
                      </a:cubicBezTo>
                      <a:cubicBezTo>
                        <a:pt x="79744" y="19992"/>
                        <a:pt x="77263" y="17990"/>
                        <a:pt x="74108" y="17207"/>
                      </a:cubicBezTo>
                      <a:cubicBezTo>
                        <a:pt x="72931" y="16911"/>
                        <a:pt x="71714" y="16780"/>
                        <a:pt x="70488" y="16780"/>
                      </a:cubicBezTo>
                      <a:cubicBezTo>
                        <a:pt x="67841" y="16780"/>
                        <a:pt x="65153" y="17389"/>
                        <a:pt x="62729" y="18251"/>
                      </a:cubicBezTo>
                      <a:cubicBezTo>
                        <a:pt x="55418" y="20862"/>
                        <a:pt x="50479" y="26802"/>
                        <a:pt x="45649" y="32546"/>
                      </a:cubicBezTo>
                      <a:cubicBezTo>
                        <a:pt x="39774" y="39553"/>
                        <a:pt x="33421" y="45819"/>
                        <a:pt x="24783" y="49300"/>
                      </a:cubicBezTo>
                      <a:cubicBezTo>
                        <a:pt x="20990" y="50833"/>
                        <a:pt x="16613" y="52312"/>
                        <a:pt x="12402" y="52312"/>
                      </a:cubicBezTo>
                      <a:cubicBezTo>
                        <a:pt x="11950" y="52312"/>
                        <a:pt x="11500" y="52295"/>
                        <a:pt x="11053" y="52259"/>
                      </a:cubicBezTo>
                      <a:cubicBezTo>
                        <a:pt x="8529" y="52063"/>
                        <a:pt x="6158" y="51019"/>
                        <a:pt x="4548" y="48996"/>
                      </a:cubicBezTo>
                      <a:cubicBezTo>
                        <a:pt x="1088" y="44644"/>
                        <a:pt x="1480" y="37964"/>
                        <a:pt x="2067" y="32786"/>
                      </a:cubicBezTo>
                      <a:cubicBezTo>
                        <a:pt x="3329" y="21863"/>
                        <a:pt x="6919" y="11028"/>
                        <a:pt x="11075" y="910"/>
                      </a:cubicBezTo>
                      <a:cubicBezTo>
                        <a:pt x="11129" y="775"/>
                        <a:pt x="11183" y="648"/>
                        <a:pt x="11238" y="524"/>
                      </a:cubicBezTo>
                      <a:close/>
                      <a:moveTo>
                        <a:pt x="12524" y="1"/>
                      </a:moveTo>
                      <a:cubicBezTo>
                        <a:pt x="12119" y="1"/>
                        <a:pt x="11715" y="11"/>
                        <a:pt x="11314" y="40"/>
                      </a:cubicBezTo>
                      <a:lnTo>
                        <a:pt x="11118" y="40"/>
                      </a:lnTo>
                      <a:cubicBezTo>
                        <a:pt x="10944" y="40"/>
                        <a:pt x="10662" y="83"/>
                        <a:pt x="10596" y="257"/>
                      </a:cubicBezTo>
                      <a:cubicBezTo>
                        <a:pt x="6723" y="9309"/>
                        <a:pt x="3612" y="18991"/>
                        <a:pt x="1893" y="28695"/>
                      </a:cubicBezTo>
                      <a:cubicBezTo>
                        <a:pt x="892" y="34418"/>
                        <a:pt x="0" y="41206"/>
                        <a:pt x="2350" y="46733"/>
                      </a:cubicBezTo>
                      <a:cubicBezTo>
                        <a:pt x="4163" y="51070"/>
                        <a:pt x="8025" y="52765"/>
                        <a:pt x="12272" y="52765"/>
                      </a:cubicBezTo>
                      <a:cubicBezTo>
                        <a:pt x="13224" y="52765"/>
                        <a:pt x="14194" y="52680"/>
                        <a:pt x="15166" y="52520"/>
                      </a:cubicBezTo>
                      <a:cubicBezTo>
                        <a:pt x="24957" y="50932"/>
                        <a:pt x="33769" y="46080"/>
                        <a:pt x="40666" y="39030"/>
                      </a:cubicBezTo>
                      <a:cubicBezTo>
                        <a:pt x="46301" y="33308"/>
                        <a:pt x="50697" y="26106"/>
                        <a:pt x="57398" y="21515"/>
                      </a:cubicBezTo>
                      <a:cubicBezTo>
                        <a:pt x="60945" y="19078"/>
                        <a:pt x="65079" y="17620"/>
                        <a:pt x="69387" y="17316"/>
                      </a:cubicBezTo>
                      <a:cubicBezTo>
                        <a:pt x="69671" y="17299"/>
                        <a:pt x="69951" y="17291"/>
                        <a:pt x="70229" y="17291"/>
                      </a:cubicBezTo>
                      <a:cubicBezTo>
                        <a:pt x="73892" y="17291"/>
                        <a:pt x="77040" y="18738"/>
                        <a:pt x="79831" y="21145"/>
                      </a:cubicBezTo>
                      <a:cubicBezTo>
                        <a:pt x="82507" y="23452"/>
                        <a:pt x="84879" y="26084"/>
                        <a:pt x="87881" y="27977"/>
                      </a:cubicBezTo>
                      <a:cubicBezTo>
                        <a:pt x="91913" y="30516"/>
                        <a:pt x="96677" y="31590"/>
                        <a:pt x="101394" y="31590"/>
                      </a:cubicBezTo>
                      <a:cubicBezTo>
                        <a:pt x="101488" y="31590"/>
                        <a:pt x="101582" y="31590"/>
                        <a:pt x="101676" y="31589"/>
                      </a:cubicBezTo>
                      <a:cubicBezTo>
                        <a:pt x="116580" y="31415"/>
                        <a:pt x="124914" y="15227"/>
                        <a:pt x="128373" y="2716"/>
                      </a:cubicBezTo>
                      <a:cubicBezTo>
                        <a:pt x="128460" y="2390"/>
                        <a:pt x="128547" y="2042"/>
                        <a:pt x="128634" y="1715"/>
                      </a:cubicBezTo>
                      <a:cubicBezTo>
                        <a:pt x="128649" y="1657"/>
                        <a:pt x="128639" y="1612"/>
                        <a:pt x="128611" y="1579"/>
                      </a:cubicBezTo>
                      <a:lnTo>
                        <a:pt x="128611" y="1579"/>
                      </a:lnTo>
                      <a:cubicBezTo>
                        <a:pt x="128587" y="1534"/>
                        <a:pt x="128520" y="1503"/>
                        <a:pt x="128395" y="1498"/>
                      </a:cubicBezTo>
                      <a:lnTo>
                        <a:pt x="116711" y="1345"/>
                      </a:lnTo>
                      <a:lnTo>
                        <a:pt x="88752" y="997"/>
                      </a:lnTo>
                      <a:lnTo>
                        <a:pt x="54809" y="584"/>
                      </a:lnTo>
                      <a:lnTo>
                        <a:pt x="25588" y="214"/>
                      </a:lnTo>
                      <a:lnTo>
                        <a:pt x="15927" y="83"/>
                      </a:lnTo>
                      <a:cubicBezTo>
                        <a:pt x="14805" y="83"/>
                        <a:pt x="13659" y="1"/>
                        <a:pt x="125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" name="Google Shape;20;p2"/>
              <p:cNvGrpSpPr/>
              <p:nvPr/>
            </p:nvGrpSpPr>
            <p:grpSpPr>
              <a:xfrm>
                <a:off x="-1526168" y="-381289"/>
                <a:ext cx="4478771" cy="2040182"/>
                <a:chOff x="-1526168" y="-381289"/>
                <a:chExt cx="4478771" cy="2040182"/>
              </a:xfrm>
            </p:grpSpPr>
            <p:sp>
              <p:nvSpPr>
                <p:cNvPr id="21" name="Google Shape;21;p2"/>
                <p:cNvSpPr/>
                <p:nvPr/>
              </p:nvSpPr>
              <p:spPr>
                <a:xfrm>
                  <a:off x="-1526168" y="-170767"/>
                  <a:ext cx="4478771" cy="1829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30" h="61290" extrusionOk="0">
                      <a:moveTo>
                        <a:pt x="20699" y="1"/>
                      </a:moveTo>
                      <a:cubicBezTo>
                        <a:pt x="20699" y="1"/>
                        <a:pt x="0" y="61289"/>
                        <a:pt x="26693" y="61289"/>
                      </a:cubicBezTo>
                      <a:cubicBezTo>
                        <a:pt x="28057" y="61289"/>
                        <a:pt x="29544" y="61129"/>
                        <a:pt x="31165" y="60793"/>
                      </a:cubicBezTo>
                      <a:cubicBezTo>
                        <a:pt x="64498" y="53852"/>
                        <a:pt x="59342" y="22434"/>
                        <a:pt x="83123" y="18778"/>
                      </a:cubicBezTo>
                      <a:cubicBezTo>
                        <a:pt x="84298" y="18596"/>
                        <a:pt x="85382" y="18511"/>
                        <a:pt x="86391" y="18511"/>
                      </a:cubicBezTo>
                      <a:cubicBezTo>
                        <a:pt x="99969" y="18511"/>
                        <a:pt x="99746" y="33885"/>
                        <a:pt x="120243" y="34270"/>
                      </a:cubicBezTo>
                      <a:cubicBezTo>
                        <a:pt x="120380" y="34273"/>
                        <a:pt x="120516" y="34274"/>
                        <a:pt x="120652" y="34274"/>
                      </a:cubicBezTo>
                      <a:cubicBezTo>
                        <a:pt x="142358" y="34274"/>
                        <a:pt x="150030" y="1633"/>
                        <a:pt x="150030" y="1633"/>
                      </a:cubicBezTo>
                      <a:lnTo>
                        <a:pt x="20699" y="1"/>
                      </a:lnTo>
                      <a:close/>
                    </a:path>
                  </a:pathLst>
                </a:custGeom>
                <a:solidFill>
                  <a:srgbClr val="79B4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-467250" y="-381289"/>
                  <a:ext cx="2682010" cy="110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49" h="52765" extrusionOk="0">
                      <a:moveTo>
                        <a:pt x="11238" y="524"/>
                      </a:moveTo>
                      <a:lnTo>
                        <a:pt x="22520" y="671"/>
                      </a:lnTo>
                      <a:lnTo>
                        <a:pt x="50457" y="1019"/>
                      </a:lnTo>
                      <a:lnTo>
                        <a:pt x="84400" y="1432"/>
                      </a:lnTo>
                      <a:lnTo>
                        <a:pt x="113621" y="1802"/>
                      </a:lnTo>
                      <a:lnTo>
                        <a:pt x="123282" y="1933"/>
                      </a:lnTo>
                      <a:cubicBezTo>
                        <a:pt x="124411" y="1949"/>
                        <a:pt x="125565" y="2037"/>
                        <a:pt x="126707" y="2037"/>
                      </a:cubicBezTo>
                      <a:cubicBezTo>
                        <a:pt x="127073" y="2037"/>
                        <a:pt x="127439" y="2028"/>
                        <a:pt x="127803" y="2004"/>
                      </a:cubicBezTo>
                      <a:lnTo>
                        <a:pt x="127803" y="2004"/>
                      </a:lnTo>
                      <a:cubicBezTo>
                        <a:pt x="126753" y="6330"/>
                        <a:pt x="125034" y="10589"/>
                        <a:pt x="122999" y="14531"/>
                      </a:cubicBezTo>
                      <a:cubicBezTo>
                        <a:pt x="119431" y="21515"/>
                        <a:pt x="113991" y="28630"/>
                        <a:pt x="106006" y="30588"/>
                      </a:cubicBezTo>
                      <a:cubicBezTo>
                        <a:pt x="104451" y="30970"/>
                        <a:pt x="102813" y="31150"/>
                        <a:pt x="101155" y="31150"/>
                      </a:cubicBezTo>
                      <a:cubicBezTo>
                        <a:pt x="97615" y="31150"/>
                        <a:pt x="93988" y="30328"/>
                        <a:pt x="90906" y="28891"/>
                      </a:cubicBezTo>
                      <a:cubicBezTo>
                        <a:pt x="87468" y="27281"/>
                        <a:pt x="84792" y="24713"/>
                        <a:pt x="82050" y="22168"/>
                      </a:cubicBezTo>
                      <a:cubicBezTo>
                        <a:pt x="79744" y="19992"/>
                        <a:pt x="77263" y="17990"/>
                        <a:pt x="74108" y="17207"/>
                      </a:cubicBezTo>
                      <a:cubicBezTo>
                        <a:pt x="72931" y="16911"/>
                        <a:pt x="71714" y="16780"/>
                        <a:pt x="70488" y="16780"/>
                      </a:cubicBezTo>
                      <a:cubicBezTo>
                        <a:pt x="67841" y="16780"/>
                        <a:pt x="65153" y="17389"/>
                        <a:pt x="62729" y="18251"/>
                      </a:cubicBezTo>
                      <a:cubicBezTo>
                        <a:pt x="55418" y="20862"/>
                        <a:pt x="50479" y="26802"/>
                        <a:pt x="45649" y="32546"/>
                      </a:cubicBezTo>
                      <a:cubicBezTo>
                        <a:pt x="39774" y="39553"/>
                        <a:pt x="33421" y="45819"/>
                        <a:pt x="24783" y="49300"/>
                      </a:cubicBezTo>
                      <a:cubicBezTo>
                        <a:pt x="20990" y="50833"/>
                        <a:pt x="16613" y="52312"/>
                        <a:pt x="12402" y="52312"/>
                      </a:cubicBezTo>
                      <a:cubicBezTo>
                        <a:pt x="11950" y="52312"/>
                        <a:pt x="11500" y="52295"/>
                        <a:pt x="11053" y="52259"/>
                      </a:cubicBezTo>
                      <a:cubicBezTo>
                        <a:pt x="8529" y="52063"/>
                        <a:pt x="6158" y="51019"/>
                        <a:pt x="4548" y="48996"/>
                      </a:cubicBezTo>
                      <a:cubicBezTo>
                        <a:pt x="1088" y="44644"/>
                        <a:pt x="1480" y="37964"/>
                        <a:pt x="2067" y="32786"/>
                      </a:cubicBezTo>
                      <a:cubicBezTo>
                        <a:pt x="3329" y="21863"/>
                        <a:pt x="6919" y="11028"/>
                        <a:pt x="11075" y="910"/>
                      </a:cubicBezTo>
                      <a:cubicBezTo>
                        <a:pt x="11129" y="775"/>
                        <a:pt x="11183" y="648"/>
                        <a:pt x="11238" y="524"/>
                      </a:cubicBezTo>
                      <a:close/>
                      <a:moveTo>
                        <a:pt x="12524" y="1"/>
                      </a:moveTo>
                      <a:cubicBezTo>
                        <a:pt x="12119" y="1"/>
                        <a:pt x="11715" y="11"/>
                        <a:pt x="11314" y="40"/>
                      </a:cubicBezTo>
                      <a:lnTo>
                        <a:pt x="11118" y="40"/>
                      </a:lnTo>
                      <a:cubicBezTo>
                        <a:pt x="10944" y="40"/>
                        <a:pt x="10662" y="83"/>
                        <a:pt x="10596" y="257"/>
                      </a:cubicBezTo>
                      <a:cubicBezTo>
                        <a:pt x="6723" y="9309"/>
                        <a:pt x="3612" y="18991"/>
                        <a:pt x="1893" y="28695"/>
                      </a:cubicBezTo>
                      <a:cubicBezTo>
                        <a:pt x="892" y="34418"/>
                        <a:pt x="0" y="41206"/>
                        <a:pt x="2350" y="46733"/>
                      </a:cubicBezTo>
                      <a:cubicBezTo>
                        <a:pt x="4163" y="51070"/>
                        <a:pt x="8025" y="52765"/>
                        <a:pt x="12272" y="52765"/>
                      </a:cubicBezTo>
                      <a:cubicBezTo>
                        <a:pt x="13224" y="52765"/>
                        <a:pt x="14194" y="52680"/>
                        <a:pt x="15166" y="52520"/>
                      </a:cubicBezTo>
                      <a:cubicBezTo>
                        <a:pt x="24957" y="50932"/>
                        <a:pt x="33769" y="46080"/>
                        <a:pt x="40666" y="39030"/>
                      </a:cubicBezTo>
                      <a:cubicBezTo>
                        <a:pt x="46301" y="33308"/>
                        <a:pt x="50697" y="26106"/>
                        <a:pt x="57398" y="21515"/>
                      </a:cubicBezTo>
                      <a:cubicBezTo>
                        <a:pt x="60945" y="19078"/>
                        <a:pt x="65079" y="17620"/>
                        <a:pt x="69387" y="17316"/>
                      </a:cubicBezTo>
                      <a:cubicBezTo>
                        <a:pt x="69671" y="17299"/>
                        <a:pt x="69951" y="17291"/>
                        <a:pt x="70229" y="17291"/>
                      </a:cubicBezTo>
                      <a:cubicBezTo>
                        <a:pt x="73892" y="17291"/>
                        <a:pt x="77040" y="18738"/>
                        <a:pt x="79831" y="21145"/>
                      </a:cubicBezTo>
                      <a:cubicBezTo>
                        <a:pt x="82507" y="23452"/>
                        <a:pt x="84879" y="26084"/>
                        <a:pt x="87881" y="27977"/>
                      </a:cubicBezTo>
                      <a:cubicBezTo>
                        <a:pt x="91913" y="30516"/>
                        <a:pt x="96677" y="31590"/>
                        <a:pt x="101394" y="31590"/>
                      </a:cubicBezTo>
                      <a:cubicBezTo>
                        <a:pt x="101488" y="31590"/>
                        <a:pt x="101582" y="31590"/>
                        <a:pt x="101676" y="31589"/>
                      </a:cubicBezTo>
                      <a:cubicBezTo>
                        <a:pt x="116580" y="31415"/>
                        <a:pt x="124914" y="15227"/>
                        <a:pt x="128373" y="2716"/>
                      </a:cubicBezTo>
                      <a:cubicBezTo>
                        <a:pt x="128460" y="2390"/>
                        <a:pt x="128547" y="2042"/>
                        <a:pt x="128634" y="1715"/>
                      </a:cubicBezTo>
                      <a:cubicBezTo>
                        <a:pt x="128649" y="1657"/>
                        <a:pt x="128639" y="1612"/>
                        <a:pt x="128611" y="1579"/>
                      </a:cubicBezTo>
                      <a:lnTo>
                        <a:pt x="128611" y="1579"/>
                      </a:lnTo>
                      <a:cubicBezTo>
                        <a:pt x="128587" y="1534"/>
                        <a:pt x="128520" y="1503"/>
                        <a:pt x="128395" y="1498"/>
                      </a:cubicBezTo>
                      <a:lnTo>
                        <a:pt x="116711" y="1345"/>
                      </a:lnTo>
                      <a:lnTo>
                        <a:pt x="88752" y="997"/>
                      </a:lnTo>
                      <a:lnTo>
                        <a:pt x="54809" y="584"/>
                      </a:lnTo>
                      <a:lnTo>
                        <a:pt x="25588" y="214"/>
                      </a:lnTo>
                      <a:lnTo>
                        <a:pt x="15927" y="83"/>
                      </a:lnTo>
                      <a:cubicBezTo>
                        <a:pt x="14805" y="83"/>
                        <a:pt x="13659" y="1"/>
                        <a:pt x="1252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chemeClr val="accent4"/>
                    </a:solidFill>
                  </a:endParaRPr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-467250" y="1175797"/>
                <a:ext cx="3355675" cy="4602692"/>
                <a:chOff x="-467250" y="1175797"/>
                <a:chExt cx="3355675" cy="4602692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 rot="5400000" flipH="1">
                  <a:off x="-1452140" y="2488626"/>
                  <a:ext cx="4126969" cy="1501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414" h="107563" extrusionOk="0">
                      <a:moveTo>
                        <a:pt x="23886" y="1"/>
                      </a:moveTo>
                      <a:cubicBezTo>
                        <a:pt x="12925" y="1"/>
                        <a:pt x="3491" y="3457"/>
                        <a:pt x="3491" y="3457"/>
                      </a:cubicBezTo>
                      <a:lnTo>
                        <a:pt x="1" y="107563"/>
                      </a:lnTo>
                      <a:lnTo>
                        <a:pt x="252414" y="107563"/>
                      </a:lnTo>
                      <a:cubicBezTo>
                        <a:pt x="252414" y="107563"/>
                        <a:pt x="251559" y="76797"/>
                        <a:pt x="244356" y="76797"/>
                      </a:cubicBezTo>
                      <a:cubicBezTo>
                        <a:pt x="243156" y="76797"/>
                        <a:pt x="241779" y="77652"/>
                        <a:pt x="240200" y="79646"/>
                      </a:cubicBezTo>
                      <a:cubicBezTo>
                        <a:pt x="234962" y="86263"/>
                        <a:pt x="226456" y="90329"/>
                        <a:pt x="217284" y="90329"/>
                      </a:cubicBezTo>
                      <a:cubicBezTo>
                        <a:pt x="207109" y="90329"/>
                        <a:pt x="196116" y="85325"/>
                        <a:pt x="187857" y="73248"/>
                      </a:cubicBezTo>
                      <a:cubicBezTo>
                        <a:pt x="177624" y="58287"/>
                        <a:pt x="164982" y="45261"/>
                        <a:pt x="144182" y="45261"/>
                      </a:cubicBezTo>
                      <a:cubicBezTo>
                        <a:pt x="133061" y="45261"/>
                        <a:pt x="119607" y="48985"/>
                        <a:pt x="102944" y="58127"/>
                      </a:cubicBezTo>
                      <a:cubicBezTo>
                        <a:pt x="97668" y="61020"/>
                        <a:pt x="91745" y="62569"/>
                        <a:pt x="85947" y="62569"/>
                      </a:cubicBezTo>
                      <a:cubicBezTo>
                        <a:pt x="71930" y="62569"/>
                        <a:pt x="58643" y="53519"/>
                        <a:pt x="56997" y="32537"/>
                      </a:cubicBezTo>
                      <a:cubicBezTo>
                        <a:pt x="54896" y="5817"/>
                        <a:pt x="38106" y="1"/>
                        <a:pt x="23886" y="1"/>
                      </a:cubicBezTo>
                      <a:close/>
                    </a:path>
                  </a:pathLst>
                </a:custGeom>
                <a:solidFill>
                  <a:srgbClr val="F8F0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467250" y="2958338"/>
                  <a:ext cx="3355675" cy="282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227" h="112806" extrusionOk="0">
                      <a:moveTo>
                        <a:pt x="3660" y="0"/>
                      </a:moveTo>
                      <a:cubicBezTo>
                        <a:pt x="1446" y="0"/>
                        <a:pt x="0" y="207"/>
                        <a:pt x="0" y="207"/>
                      </a:cubicBezTo>
                      <a:lnTo>
                        <a:pt x="2046" y="112806"/>
                      </a:lnTo>
                      <a:lnTo>
                        <a:pt x="134226" y="112392"/>
                      </a:lnTo>
                      <a:cubicBezTo>
                        <a:pt x="134226" y="112392"/>
                        <a:pt x="119574" y="66871"/>
                        <a:pt x="85077" y="66871"/>
                      </a:cubicBezTo>
                      <a:cubicBezTo>
                        <a:pt x="80117" y="66871"/>
                        <a:pt x="74747" y="67812"/>
                        <a:pt x="68952" y="69964"/>
                      </a:cubicBezTo>
                      <a:cubicBezTo>
                        <a:pt x="60067" y="73266"/>
                        <a:pt x="52922" y="74724"/>
                        <a:pt x="47194" y="74724"/>
                      </a:cubicBezTo>
                      <a:cubicBezTo>
                        <a:pt x="22424" y="74724"/>
                        <a:pt x="24131" y="47474"/>
                        <a:pt x="26110" y="24272"/>
                      </a:cubicBezTo>
                      <a:cubicBezTo>
                        <a:pt x="27981" y="2456"/>
                        <a:pt x="11277" y="0"/>
                        <a:pt x="3660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679400" y="1656913"/>
            <a:ext cx="5785200" cy="18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200" b="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1910100" y="3666350"/>
            <a:ext cx="5323800" cy="4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 idx="2"/>
          </p:nvPr>
        </p:nvSpPr>
        <p:spPr>
          <a:xfrm>
            <a:off x="1775000" y="1037950"/>
            <a:ext cx="5594100" cy="52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>
                <a:solidFill>
                  <a:srgbClr val="79B4B7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28"/>
          <p:cNvGrpSpPr/>
          <p:nvPr/>
        </p:nvGrpSpPr>
        <p:grpSpPr>
          <a:xfrm>
            <a:off x="-971261" y="-292239"/>
            <a:ext cx="10930433" cy="6204035"/>
            <a:chOff x="-971261" y="-292239"/>
            <a:chExt cx="10930433" cy="6204035"/>
          </a:xfrm>
        </p:grpSpPr>
        <p:sp>
          <p:nvSpPr>
            <p:cNvPr id="805" name="Google Shape;805;p28"/>
            <p:cNvSpPr/>
            <p:nvPr/>
          </p:nvSpPr>
          <p:spPr>
            <a:xfrm rot="5400000" flipH="1">
              <a:off x="7292180" y="3801766"/>
              <a:ext cx="2996099" cy="1223961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 rot="-5400000" flipH="1">
              <a:off x="6943644" y="35586"/>
              <a:ext cx="2663064" cy="2238071"/>
            </a:xfrm>
            <a:custGeom>
              <a:avLst/>
              <a:gdLst/>
              <a:ahLst/>
              <a:cxnLst/>
              <a:rect l="l" t="t" r="r" b="b"/>
              <a:pathLst>
                <a:path w="134227" h="112806" extrusionOk="0">
                  <a:moveTo>
                    <a:pt x="3660" y="0"/>
                  </a:moveTo>
                  <a:cubicBezTo>
                    <a:pt x="1446" y="0"/>
                    <a:pt x="0" y="207"/>
                    <a:pt x="0" y="207"/>
                  </a:cubicBezTo>
                  <a:lnTo>
                    <a:pt x="2046" y="112806"/>
                  </a:lnTo>
                  <a:lnTo>
                    <a:pt x="134226" y="112392"/>
                  </a:lnTo>
                  <a:cubicBezTo>
                    <a:pt x="134226" y="112392"/>
                    <a:pt x="119574" y="66871"/>
                    <a:pt x="85077" y="66871"/>
                  </a:cubicBezTo>
                  <a:cubicBezTo>
                    <a:pt x="80117" y="66871"/>
                    <a:pt x="74747" y="67812"/>
                    <a:pt x="68952" y="69964"/>
                  </a:cubicBezTo>
                  <a:cubicBezTo>
                    <a:pt x="60067" y="73266"/>
                    <a:pt x="52922" y="74724"/>
                    <a:pt x="47194" y="74724"/>
                  </a:cubicBezTo>
                  <a:cubicBezTo>
                    <a:pt x="22424" y="74724"/>
                    <a:pt x="24131" y="47474"/>
                    <a:pt x="26110" y="24272"/>
                  </a:cubicBezTo>
                  <a:cubicBezTo>
                    <a:pt x="27981" y="2456"/>
                    <a:pt x="11277" y="0"/>
                    <a:pt x="3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98782" y="3955731"/>
              <a:ext cx="1760389" cy="1554833"/>
            </a:xfrm>
            <a:custGeom>
              <a:avLst/>
              <a:gdLst/>
              <a:ahLst/>
              <a:cxnLst/>
              <a:rect l="l" t="t" r="r" b="b"/>
              <a:pathLst>
                <a:path w="64744" h="57184" extrusionOk="0">
                  <a:moveTo>
                    <a:pt x="54355" y="1"/>
                  </a:moveTo>
                  <a:cubicBezTo>
                    <a:pt x="53398" y="1"/>
                    <a:pt x="52441" y="12"/>
                    <a:pt x="51484" y="44"/>
                  </a:cubicBezTo>
                  <a:cubicBezTo>
                    <a:pt x="48576" y="137"/>
                    <a:pt x="45528" y="416"/>
                    <a:pt x="42969" y="1905"/>
                  </a:cubicBezTo>
                  <a:cubicBezTo>
                    <a:pt x="40224" y="3510"/>
                    <a:pt x="38758" y="6372"/>
                    <a:pt x="38014" y="9373"/>
                  </a:cubicBezTo>
                  <a:cubicBezTo>
                    <a:pt x="36920" y="13932"/>
                    <a:pt x="36944" y="18585"/>
                    <a:pt x="35013" y="22982"/>
                  </a:cubicBezTo>
                  <a:cubicBezTo>
                    <a:pt x="33710" y="25937"/>
                    <a:pt x="31663" y="28472"/>
                    <a:pt x="28778" y="29984"/>
                  </a:cubicBezTo>
                  <a:cubicBezTo>
                    <a:pt x="26359" y="31264"/>
                    <a:pt x="23613" y="31752"/>
                    <a:pt x="20938" y="32194"/>
                  </a:cubicBezTo>
                  <a:cubicBezTo>
                    <a:pt x="15843" y="33055"/>
                    <a:pt x="10609" y="34032"/>
                    <a:pt x="7352" y="38452"/>
                  </a:cubicBezTo>
                  <a:cubicBezTo>
                    <a:pt x="3583" y="43547"/>
                    <a:pt x="1" y="55249"/>
                    <a:pt x="8794" y="57180"/>
                  </a:cubicBezTo>
                  <a:cubicBezTo>
                    <a:pt x="8809" y="57182"/>
                    <a:pt x="8824" y="57184"/>
                    <a:pt x="8841" y="57184"/>
                  </a:cubicBezTo>
                  <a:cubicBezTo>
                    <a:pt x="9129" y="57184"/>
                    <a:pt x="9769" y="56826"/>
                    <a:pt x="9329" y="56738"/>
                  </a:cubicBezTo>
                  <a:cubicBezTo>
                    <a:pt x="954" y="54923"/>
                    <a:pt x="4584" y="44036"/>
                    <a:pt x="7701" y="39081"/>
                  </a:cubicBezTo>
                  <a:cubicBezTo>
                    <a:pt x="10725" y="34265"/>
                    <a:pt x="16216" y="33427"/>
                    <a:pt x="21357" y="32543"/>
                  </a:cubicBezTo>
                  <a:cubicBezTo>
                    <a:pt x="26266" y="31706"/>
                    <a:pt x="31058" y="30287"/>
                    <a:pt x="34082" y="26030"/>
                  </a:cubicBezTo>
                  <a:cubicBezTo>
                    <a:pt x="36222" y="23029"/>
                    <a:pt x="37246" y="19376"/>
                    <a:pt x="37874" y="15793"/>
                  </a:cubicBezTo>
                  <a:cubicBezTo>
                    <a:pt x="38526" y="11862"/>
                    <a:pt x="38572" y="7581"/>
                    <a:pt x="41061" y="4278"/>
                  </a:cubicBezTo>
                  <a:cubicBezTo>
                    <a:pt x="43295" y="1370"/>
                    <a:pt x="46947" y="695"/>
                    <a:pt x="50413" y="532"/>
                  </a:cubicBezTo>
                  <a:cubicBezTo>
                    <a:pt x="51731" y="464"/>
                    <a:pt x="53050" y="442"/>
                    <a:pt x="54371" y="442"/>
                  </a:cubicBezTo>
                  <a:cubicBezTo>
                    <a:pt x="56754" y="442"/>
                    <a:pt x="59142" y="514"/>
                    <a:pt x="61530" y="514"/>
                  </a:cubicBezTo>
                  <a:cubicBezTo>
                    <a:pt x="62307" y="514"/>
                    <a:pt x="63083" y="506"/>
                    <a:pt x="63860" y="486"/>
                  </a:cubicBezTo>
                  <a:cubicBezTo>
                    <a:pt x="64139" y="486"/>
                    <a:pt x="64744" y="21"/>
                    <a:pt x="64186" y="21"/>
                  </a:cubicBezTo>
                  <a:lnTo>
                    <a:pt x="64186" y="44"/>
                  </a:lnTo>
                  <a:cubicBezTo>
                    <a:pt x="63357" y="67"/>
                    <a:pt x="62528" y="75"/>
                    <a:pt x="61699" y="75"/>
                  </a:cubicBezTo>
                  <a:cubicBezTo>
                    <a:pt x="59251" y="75"/>
                    <a:pt x="56803" y="1"/>
                    <a:pt x="54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 rot="5400000" flipH="1">
              <a:off x="-1478272" y="3342336"/>
              <a:ext cx="3557775" cy="1294252"/>
            </a:xfrm>
            <a:custGeom>
              <a:avLst/>
              <a:gdLst/>
              <a:ahLst/>
              <a:cxnLst/>
              <a:rect l="l" t="t" r="r" b="b"/>
              <a:pathLst>
                <a:path w="252414" h="107563" extrusionOk="0">
                  <a:moveTo>
                    <a:pt x="23886" y="1"/>
                  </a:moveTo>
                  <a:cubicBezTo>
                    <a:pt x="12925" y="1"/>
                    <a:pt x="3491" y="3457"/>
                    <a:pt x="3491" y="3457"/>
                  </a:cubicBezTo>
                  <a:lnTo>
                    <a:pt x="1" y="107563"/>
                  </a:lnTo>
                  <a:lnTo>
                    <a:pt x="252414" y="107563"/>
                  </a:lnTo>
                  <a:cubicBezTo>
                    <a:pt x="252414" y="107563"/>
                    <a:pt x="251559" y="76797"/>
                    <a:pt x="244356" y="76797"/>
                  </a:cubicBezTo>
                  <a:cubicBezTo>
                    <a:pt x="243156" y="76797"/>
                    <a:pt x="241779" y="77652"/>
                    <a:pt x="240200" y="79646"/>
                  </a:cubicBezTo>
                  <a:cubicBezTo>
                    <a:pt x="234962" y="86263"/>
                    <a:pt x="226456" y="90329"/>
                    <a:pt x="217284" y="90329"/>
                  </a:cubicBezTo>
                  <a:cubicBezTo>
                    <a:pt x="207109" y="90329"/>
                    <a:pt x="196116" y="85325"/>
                    <a:pt x="187857" y="73248"/>
                  </a:cubicBezTo>
                  <a:cubicBezTo>
                    <a:pt x="177624" y="58287"/>
                    <a:pt x="164982" y="45261"/>
                    <a:pt x="144182" y="45261"/>
                  </a:cubicBezTo>
                  <a:cubicBezTo>
                    <a:pt x="133061" y="45261"/>
                    <a:pt x="119607" y="48985"/>
                    <a:pt x="102944" y="58127"/>
                  </a:cubicBezTo>
                  <a:cubicBezTo>
                    <a:pt x="97668" y="61020"/>
                    <a:pt x="91745" y="62569"/>
                    <a:pt x="85947" y="62569"/>
                  </a:cubicBezTo>
                  <a:cubicBezTo>
                    <a:pt x="71930" y="62569"/>
                    <a:pt x="58643" y="53519"/>
                    <a:pt x="56997" y="32537"/>
                  </a:cubicBezTo>
                  <a:cubicBezTo>
                    <a:pt x="54896" y="5817"/>
                    <a:pt x="38106" y="1"/>
                    <a:pt x="23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 rot="-5729157" flipH="1">
              <a:off x="-436390" y="-623334"/>
              <a:ext cx="1782735" cy="2694390"/>
            </a:xfrm>
            <a:custGeom>
              <a:avLst/>
              <a:gdLst/>
              <a:ahLst/>
              <a:cxnLst/>
              <a:rect l="l" t="t" r="r" b="b"/>
              <a:pathLst>
                <a:path w="115157" h="174074" extrusionOk="0">
                  <a:moveTo>
                    <a:pt x="60018" y="0"/>
                  </a:moveTo>
                  <a:cubicBezTo>
                    <a:pt x="30995" y="0"/>
                    <a:pt x="0" y="10100"/>
                    <a:pt x="0" y="10100"/>
                  </a:cubicBezTo>
                  <a:lnTo>
                    <a:pt x="6979" y="171783"/>
                  </a:lnTo>
                  <a:cubicBezTo>
                    <a:pt x="6979" y="171783"/>
                    <a:pt x="12809" y="174073"/>
                    <a:pt x="19932" y="174073"/>
                  </a:cubicBezTo>
                  <a:cubicBezTo>
                    <a:pt x="29645" y="174073"/>
                    <a:pt x="41763" y="169815"/>
                    <a:pt x="44783" y="149683"/>
                  </a:cubicBezTo>
                  <a:cubicBezTo>
                    <a:pt x="50018" y="114787"/>
                    <a:pt x="32570" y="102573"/>
                    <a:pt x="50018" y="81636"/>
                  </a:cubicBezTo>
                  <a:cubicBezTo>
                    <a:pt x="75096" y="51556"/>
                    <a:pt x="115156" y="88033"/>
                    <a:pt x="109340" y="32200"/>
                  </a:cubicBezTo>
                  <a:cubicBezTo>
                    <a:pt x="106707" y="6917"/>
                    <a:pt x="84038" y="0"/>
                    <a:pt x="60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0" name="Google Shape;810;p28"/>
            <p:cNvGrpSpPr/>
            <p:nvPr/>
          </p:nvGrpSpPr>
          <p:grpSpPr>
            <a:xfrm rot="-5400000" flipH="1">
              <a:off x="-1138761" y="4062587"/>
              <a:ext cx="1755089" cy="1098328"/>
              <a:chOff x="-129562" y="-111337"/>
              <a:chExt cx="2158250" cy="1350625"/>
            </a:xfrm>
          </p:grpSpPr>
          <p:sp>
            <p:nvSpPr>
              <p:cNvPr id="811" name="Google Shape;811;p28"/>
              <p:cNvSpPr/>
              <p:nvPr/>
            </p:nvSpPr>
            <p:spPr>
              <a:xfrm>
                <a:off x="-65437" y="-61112"/>
                <a:ext cx="1917325" cy="1189500"/>
              </a:xfrm>
              <a:custGeom>
                <a:avLst/>
                <a:gdLst/>
                <a:ahLst/>
                <a:cxnLst/>
                <a:rect l="l" t="t" r="r" b="b"/>
                <a:pathLst>
                  <a:path w="76693" h="47580" extrusionOk="0">
                    <a:moveTo>
                      <a:pt x="71047" y="0"/>
                    </a:moveTo>
                    <a:cubicBezTo>
                      <a:pt x="70791" y="0"/>
                      <a:pt x="70451" y="166"/>
                      <a:pt x="70481" y="389"/>
                    </a:cubicBezTo>
                    <a:cubicBezTo>
                      <a:pt x="71179" y="8578"/>
                      <a:pt x="74413" y="16348"/>
                      <a:pt x="74808" y="24537"/>
                    </a:cubicBezTo>
                    <a:cubicBezTo>
                      <a:pt x="74994" y="28515"/>
                      <a:pt x="74320" y="32493"/>
                      <a:pt x="72156" y="35890"/>
                    </a:cubicBezTo>
                    <a:cubicBezTo>
                      <a:pt x="69620" y="39938"/>
                      <a:pt x="65363" y="42939"/>
                      <a:pt x="60966" y="44707"/>
                    </a:cubicBezTo>
                    <a:cubicBezTo>
                      <a:pt x="56925" y="46323"/>
                      <a:pt x="52547" y="47022"/>
                      <a:pt x="48137" y="47022"/>
                    </a:cubicBezTo>
                    <a:cubicBezTo>
                      <a:pt x="43154" y="47022"/>
                      <a:pt x="38131" y="46129"/>
                      <a:pt x="33515" y="44660"/>
                    </a:cubicBezTo>
                    <a:cubicBezTo>
                      <a:pt x="29234" y="43358"/>
                      <a:pt x="25186" y="41380"/>
                      <a:pt x="21511" y="38798"/>
                    </a:cubicBezTo>
                    <a:cubicBezTo>
                      <a:pt x="17277" y="35773"/>
                      <a:pt x="13531" y="31795"/>
                      <a:pt x="10367" y="27701"/>
                    </a:cubicBezTo>
                    <a:cubicBezTo>
                      <a:pt x="7645" y="24258"/>
                      <a:pt x="5459" y="20419"/>
                      <a:pt x="3877" y="16325"/>
                    </a:cubicBezTo>
                    <a:cubicBezTo>
                      <a:pt x="2713" y="13231"/>
                      <a:pt x="1922" y="10044"/>
                      <a:pt x="899" y="6903"/>
                    </a:cubicBezTo>
                    <a:cubicBezTo>
                      <a:pt x="866" y="6780"/>
                      <a:pt x="741" y="6729"/>
                      <a:pt x="597" y="6729"/>
                    </a:cubicBezTo>
                    <a:cubicBezTo>
                      <a:pt x="331" y="6729"/>
                      <a:pt x="1" y="6901"/>
                      <a:pt x="61" y="7112"/>
                    </a:cubicBezTo>
                    <a:cubicBezTo>
                      <a:pt x="1038" y="10090"/>
                      <a:pt x="1783" y="13091"/>
                      <a:pt x="2830" y="16022"/>
                    </a:cubicBezTo>
                    <a:cubicBezTo>
                      <a:pt x="4179" y="19652"/>
                      <a:pt x="5994" y="23095"/>
                      <a:pt x="8250" y="26259"/>
                    </a:cubicBezTo>
                    <a:cubicBezTo>
                      <a:pt x="14020" y="34401"/>
                      <a:pt x="21650" y="41101"/>
                      <a:pt x="31095" y="44544"/>
                    </a:cubicBezTo>
                    <a:cubicBezTo>
                      <a:pt x="36349" y="46445"/>
                      <a:pt x="42097" y="47579"/>
                      <a:pt x="47803" y="47579"/>
                    </a:cubicBezTo>
                    <a:cubicBezTo>
                      <a:pt x="51521" y="47579"/>
                      <a:pt x="55222" y="47098"/>
                      <a:pt x="58756" y="46033"/>
                    </a:cubicBezTo>
                    <a:cubicBezTo>
                      <a:pt x="66898" y="43613"/>
                      <a:pt x="74459" y="37448"/>
                      <a:pt x="75529" y="28608"/>
                    </a:cubicBezTo>
                    <a:cubicBezTo>
                      <a:pt x="76692" y="19024"/>
                      <a:pt x="72156" y="9648"/>
                      <a:pt x="71318" y="180"/>
                    </a:cubicBezTo>
                    <a:cubicBezTo>
                      <a:pt x="71310" y="54"/>
                      <a:pt x="71192" y="0"/>
                      <a:pt x="710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8"/>
              <p:cNvSpPr/>
              <p:nvPr/>
            </p:nvSpPr>
            <p:spPr>
              <a:xfrm>
                <a:off x="-129562" y="-111337"/>
                <a:ext cx="2158250" cy="1350625"/>
              </a:xfrm>
              <a:custGeom>
                <a:avLst/>
                <a:gdLst/>
                <a:ahLst/>
                <a:cxnLst/>
                <a:rect l="l" t="t" r="r" b="b"/>
                <a:pathLst>
                  <a:path w="86330" h="54025" extrusionOk="0">
                    <a:moveTo>
                      <a:pt x="77265" y="1"/>
                    </a:moveTo>
                    <a:cubicBezTo>
                      <a:pt x="77012" y="1"/>
                      <a:pt x="76692" y="181"/>
                      <a:pt x="76722" y="444"/>
                    </a:cubicBezTo>
                    <a:cubicBezTo>
                      <a:pt x="78815" y="15286"/>
                      <a:pt x="86330" y="35154"/>
                      <a:pt x="71813" y="46157"/>
                    </a:cubicBezTo>
                    <a:cubicBezTo>
                      <a:pt x="65181" y="51173"/>
                      <a:pt x="57364" y="53399"/>
                      <a:pt x="49455" y="53399"/>
                    </a:cubicBezTo>
                    <a:cubicBezTo>
                      <a:pt x="37666" y="53399"/>
                      <a:pt x="25673" y="48454"/>
                      <a:pt x="17096" y="40435"/>
                    </a:cubicBezTo>
                    <a:cubicBezTo>
                      <a:pt x="7512" y="31431"/>
                      <a:pt x="3231" y="18822"/>
                      <a:pt x="881" y="6190"/>
                    </a:cubicBezTo>
                    <a:cubicBezTo>
                      <a:pt x="855" y="6042"/>
                      <a:pt x="721" y="5978"/>
                      <a:pt x="566" y="5978"/>
                    </a:cubicBezTo>
                    <a:cubicBezTo>
                      <a:pt x="310" y="5978"/>
                      <a:pt x="0" y="6153"/>
                      <a:pt x="44" y="6400"/>
                    </a:cubicBezTo>
                    <a:cubicBezTo>
                      <a:pt x="2208" y="18031"/>
                      <a:pt x="5953" y="29966"/>
                      <a:pt x="14235" y="38736"/>
                    </a:cubicBezTo>
                    <a:cubicBezTo>
                      <a:pt x="21191" y="46088"/>
                      <a:pt x="30380" y="51276"/>
                      <a:pt x="40337" y="53206"/>
                    </a:cubicBezTo>
                    <a:cubicBezTo>
                      <a:pt x="43112" y="53750"/>
                      <a:pt x="45943" y="54025"/>
                      <a:pt x="48771" y="54025"/>
                    </a:cubicBezTo>
                    <a:cubicBezTo>
                      <a:pt x="55874" y="54025"/>
                      <a:pt x="62964" y="52287"/>
                      <a:pt x="69138" y="48693"/>
                    </a:cubicBezTo>
                    <a:cubicBezTo>
                      <a:pt x="72720" y="46599"/>
                      <a:pt x="75954" y="43878"/>
                      <a:pt x="78141" y="40295"/>
                    </a:cubicBezTo>
                    <a:cubicBezTo>
                      <a:pt x="80118" y="37085"/>
                      <a:pt x="81072" y="33386"/>
                      <a:pt x="81328" y="29640"/>
                    </a:cubicBezTo>
                    <a:cubicBezTo>
                      <a:pt x="81979" y="19753"/>
                      <a:pt x="78932" y="9912"/>
                      <a:pt x="77559" y="211"/>
                    </a:cubicBezTo>
                    <a:cubicBezTo>
                      <a:pt x="77542" y="64"/>
                      <a:pt x="77415" y="1"/>
                      <a:pt x="77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3" name="Google Shape;813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8"/>
          <p:cNvSpPr txBox="1">
            <a:spLocks noGrp="1"/>
          </p:cNvSpPr>
          <p:nvPr>
            <p:ph type="subTitle" idx="1"/>
          </p:nvPr>
        </p:nvSpPr>
        <p:spPr>
          <a:xfrm>
            <a:off x="1670450" y="1314550"/>
            <a:ext cx="18471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300">
                <a:solidFill>
                  <a:schemeClr val="dk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815" name="Google Shape;815;p28"/>
          <p:cNvSpPr txBox="1">
            <a:spLocks noGrp="1"/>
          </p:cNvSpPr>
          <p:nvPr>
            <p:ph type="subTitle" idx="2"/>
          </p:nvPr>
        </p:nvSpPr>
        <p:spPr>
          <a:xfrm>
            <a:off x="1670450" y="1742074"/>
            <a:ext cx="65514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16" name="Google Shape;816;p28"/>
          <p:cNvSpPr txBox="1">
            <a:spLocks noGrp="1"/>
          </p:cNvSpPr>
          <p:nvPr>
            <p:ph type="subTitle" idx="3"/>
          </p:nvPr>
        </p:nvSpPr>
        <p:spPr>
          <a:xfrm>
            <a:off x="1670450" y="2228950"/>
            <a:ext cx="18471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300">
                <a:solidFill>
                  <a:schemeClr val="dk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817" name="Google Shape;817;p28"/>
          <p:cNvSpPr txBox="1">
            <a:spLocks noGrp="1"/>
          </p:cNvSpPr>
          <p:nvPr>
            <p:ph type="subTitle" idx="4"/>
          </p:nvPr>
        </p:nvSpPr>
        <p:spPr>
          <a:xfrm>
            <a:off x="1670450" y="2656462"/>
            <a:ext cx="65514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18" name="Google Shape;818;p28"/>
          <p:cNvSpPr txBox="1">
            <a:spLocks noGrp="1"/>
          </p:cNvSpPr>
          <p:nvPr>
            <p:ph type="subTitle" idx="5"/>
          </p:nvPr>
        </p:nvSpPr>
        <p:spPr>
          <a:xfrm>
            <a:off x="1670450" y="3143350"/>
            <a:ext cx="18471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300">
                <a:solidFill>
                  <a:schemeClr val="dk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819" name="Google Shape;819;p28"/>
          <p:cNvSpPr txBox="1">
            <a:spLocks noGrp="1"/>
          </p:cNvSpPr>
          <p:nvPr>
            <p:ph type="subTitle" idx="6"/>
          </p:nvPr>
        </p:nvSpPr>
        <p:spPr>
          <a:xfrm>
            <a:off x="1670450" y="3570850"/>
            <a:ext cx="65514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32"/>
          <p:cNvGrpSpPr/>
          <p:nvPr/>
        </p:nvGrpSpPr>
        <p:grpSpPr>
          <a:xfrm>
            <a:off x="-734805" y="-952067"/>
            <a:ext cx="10481587" cy="6582529"/>
            <a:chOff x="-734805" y="-952067"/>
            <a:chExt cx="10481587" cy="6582529"/>
          </a:xfrm>
        </p:grpSpPr>
        <p:sp>
          <p:nvSpPr>
            <p:cNvPr id="1188" name="Google Shape;1188;p32"/>
            <p:cNvSpPr/>
            <p:nvPr/>
          </p:nvSpPr>
          <p:spPr>
            <a:xfrm rot="-5400000" flipH="1">
              <a:off x="-988238" y="342394"/>
              <a:ext cx="2996099" cy="1223961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 rot="5400000" flipH="1">
              <a:off x="-663199" y="2314900"/>
              <a:ext cx="3156683" cy="2652915"/>
            </a:xfrm>
            <a:custGeom>
              <a:avLst/>
              <a:gdLst/>
              <a:ahLst/>
              <a:cxnLst/>
              <a:rect l="l" t="t" r="r" b="b"/>
              <a:pathLst>
                <a:path w="134227" h="112806" extrusionOk="0">
                  <a:moveTo>
                    <a:pt x="3660" y="0"/>
                  </a:moveTo>
                  <a:cubicBezTo>
                    <a:pt x="1446" y="0"/>
                    <a:pt x="0" y="207"/>
                    <a:pt x="0" y="207"/>
                  </a:cubicBezTo>
                  <a:lnTo>
                    <a:pt x="2046" y="112806"/>
                  </a:lnTo>
                  <a:lnTo>
                    <a:pt x="134226" y="112392"/>
                  </a:lnTo>
                  <a:cubicBezTo>
                    <a:pt x="134226" y="112392"/>
                    <a:pt x="119574" y="66871"/>
                    <a:pt x="85077" y="66871"/>
                  </a:cubicBezTo>
                  <a:cubicBezTo>
                    <a:pt x="80117" y="66871"/>
                    <a:pt x="74747" y="67812"/>
                    <a:pt x="68952" y="69964"/>
                  </a:cubicBezTo>
                  <a:cubicBezTo>
                    <a:pt x="60067" y="73266"/>
                    <a:pt x="52922" y="74724"/>
                    <a:pt x="47194" y="74724"/>
                  </a:cubicBezTo>
                  <a:cubicBezTo>
                    <a:pt x="22424" y="74724"/>
                    <a:pt x="24131" y="47474"/>
                    <a:pt x="26110" y="24272"/>
                  </a:cubicBezTo>
                  <a:cubicBezTo>
                    <a:pt x="27981" y="2456"/>
                    <a:pt x="11277" y="0"/>
                    <a:pt x="3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 flipH="1">
              <a:off x="713231" y="3900773"/>
              <a:ext cx="461010" cy="459608"/>
            </a:xfrm>
            <a:custGeom>
              <a:avLst/>
              <a:gdLst/>
              <a:ahLst/>
              <a:cxnLst/>
              <a:rect l="l" t="t" r="r" b="b"/>
              <a:pathLst>
                <a:path w="13469" h="13430" extrusionOk="0">
                  <a:moveTo>
                    <a:pt x="7256" y="0"/>
                  </a:moveTo>
                  <a:cubicBezTo>
                    <a:pt x="7202" y="0"/>
                    <a:pt x="7147" y="1"/>
                    <a:pt x="7093" y="3"/>
                  </a:cubicBezTo>
                  <a:cubicBezTo>
                    <a:pt x="7053" y="2"/>
                    <a:pt x="7012" y="1"/>
                    <a:pt x="6971" y="1"/>
                  </a:cubicBezTo>
                  <a:cubicBezTo>
                    <a:pt x="5796" y="1"/>
                    <a:pt x="4664" y="305"/>
                    <a:pt x="3634" y="873"/>
                  </a:cubicBezTo>
                  <a:cubicBezTo>
                    <a:pt x="2568" y="1439"/>
                    <a:pt x="1654" y="2265"/>
                    <a:pt x="1001" y="3288"/>
                  </a:cubicBezTo>
                  <a:cubicBezTo>
                    <a:pt x="348" y="4289"/>
                    <a:pt x="0" y="5464"/>
                    <a:pt x="0" y="6661"/>
                  </a:cubicBezTo>
                  <a:cubicBezTo>
                    <a:pt x="0" y="8423"/>
                    <a:pt x="696" y="10142"/>
                    <a:pt x="1937" y="11404"/>
                  </a:cubicBezTo>
                  <a:cubicBezTo>
                    <a:pt x="3163" y="12694"/>
                    <a:pt x="4863" y="13429"/>
                    <a:pt x="6636" y="13429"/>
                  </a:cubicBezTo>
                  <a:cubicBezTo>
                    <a:pt x="6687" y="13429"/>
                    <a:pt x="6738" y="13429"/>
                    <a:pt x="6789" y="13427"/>
                  </a:cubicBezTo>
                  <a:cubicBezTo>
                    <a:pt x="6838" y="13429"/>
                    <a:pt x="6888" y="13429"/>
                    <a:pt x="6938" y="13429"/>
                  </a:cubicBezTo>
                  <a:cubicBezTo>
                    <a:pt x="8669" y="13429"/>
                    <a:pt x="10347" y="12694"/>
                    <a:pt x="11532" y="11404"/>
                  </a:cubicBezTo>
                  <a:cubicBezTo>
                    <a:pt x="12794" y="10077"/>
                    <a:pt x="13468" y="8292"/>
                    <a:pt x="13447" y="6465"/>
                  </a:cubicBezTo>
                  <a:cubicBezTo>
                    <a:pt x="13447" y="4485"/>
                    <a:pt x="12816" y="2918"/>
                    <a:pt x="11597" y="1743"/>
                  </a:cubicBezTo>
                  <a:cubicBezTo>
                    <a:pt x="10418" y="627"/>
                    <a:pt x="8872" y="0"/>
                    <a:pt x="7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 rot="10800000">
              <a:off x="-734805" y="-237918"/>
              <a:ext cx="1760389" cy="1554833"/>
            </a:xfrm>
            <a:custGeom>
              <a:avLst/>
              <a:gdLst/>
              <a:ahLst/>
              <a:cxnLst/>
              <a:rect l="l" t="t" r="r" b="b"/>
              <a:pathLst>
                <a:path w="64744" h="57184" extrusionOk="0">
                  <a:moveTo>
                    <a:pt x="54355" y="1"/>
                  </a:moveTo>
                  <a:cubicBezTo>
                    <a:pt x="53398" y="1"/>
                    <a:pt x="52441" y="12"/>
                    <a:pt x="51484" y="44"/>
                  </a:cubicBezTo>
                  <a:cubicBezTo>
                    <a:pt x="48576" y="137"/>
                    <a:pt x="45528" y="416"/>
                    <a:pt x="42969" y="1905"/>
                  </a:cubicBezTo>
                  <a:cubicBezTo>
                    <a:pt x="40224" y="3510"/>
                    <a:pt x="38758" y="6372"/>
                    <a:pt x="38014" y="9373"/>
                  </a:cubicBezTo>
                  <a:cubicBezTo>
                    <a:pt x="36920" y="13932"/>
                    <a:pt x="36944" y="18585"/>
                    <a:pt x="35013" y="22982"/>
                  </a:cubicBezTo>
                  <a:cubicBezTo>
                    <a:pt x="33710" y="25937"/>
                    <a:pt x="31663" y="28472"/>
                    <a:pt x="28778" y="29984"/>
                  </a:cubicBezTo>
                  <a:cubicBezTo>
                    <a:pt x="26359" y="31264"/>
                    <a:pt x="23613" y="31752"/>
                    <a:pt x="20938" y="32194"/>
                  </a:cubicBezTo>
                  <a:cubicBezTo>
                    <a:pt x="15843" y="33055"/>
                    <a:pt x="10609" y="34032"/>
                    <a:pt x="7352" y="38452"/>
                  </a:cubicBezTo>
                  <a:cubicBezTo>
                    <a:pt x="3583" y="43547"/>
                    <a:pt x="1" y="55249"/>
                    <a:pt x="8794" y="57180"/>
                  </a:cubicBezTo>
                  <a:cubicBezTo>
                    <a:pt x="8809" y="57182"/>
                    <a:pt x="8824" y="57184"/>
                    <a:pt x="8841" y="57184"/>
                  </a:cubicBezTo>
                  <a:cubicBezTo>
                    <a:pt x="9129" y="57184"/>
                    <a:pt x="9769" y="56826"/>
                    <a:pt x="9329" y="56738"/>
                  </a:cubicBezTo>
                  <a:cubicBezTo>
                    <a:pt x="954" y="54923"/>
                    <a:pt x="4584" y="44036"/>
                    <a:pt x="7701" y="39081"/>
                  </a:cubicBezTo>
                  <a:cubicBezTo>
                    <a:pt x="10725" y="34265"/>
                    <a:pt x="16216" y="33427"/>
                    <a:pt x="21357" y="32543"/>
                  </a:cubicBezTo>
                  <a:cubicBezTo>
                    <a:pt x="26266" y="31706"/>
                    <a:pt x="31058" y="30287"/>
                    <a:pt x="34082" y="26030"/>
                  </a:cubicBezTo>
                  <a:cubicBezTo>
                    <a:pt x="36222" y="23029"/>
                    <a:pt x="37246" y="19376"/>
                    <a:pt x="37874" y="15793"/>
                  </a:cubicBezTo>
                  <a:cubicBezTo>
                    <a:pt x="38526" y="11862"/>
                    <a:pt x="38572" y="7581"/>
                    <a:pt x="41061" y="4278"/>
                  </a:cubicBezTo>
                  <a:cubicBezTo>
                    <a:pt x="43295" y="1370"/>
                    <a:pt x="46947" y="695"/>
                    <a:pt x="50413" y="532"/>
                  </a:cubicBezTo>
                  <a:cubicBezTo>
                    <a:pt x="51731" y="464"/>
                    <a:pt x="53050" y="442"/>
                    <a:pt x="54371" y="442"/>
                  </a:cubicBezTo>
                  <a:cubicBezTo>
                    <a:pt x="56754" y="442"/>
                    <a:pt x="59142" y="514"/>
                    <a:pt x="61530" y="514"/>
                  </a:cubicBezTo>
                  <a:cubicBezTo>
                    <a:pt x="62307" y="514"/>
                    <a:pt x="63083" y="506"/>
                    <a:pt x="63860" y="486"/>
                  </a:cubicBezTo>
                  <a:cubicBezTo>
                    <a:pt x="64139" y="486"/>
                    <a:pt x="64744" y="21"/>
                    <a:pt x="64186" y="21"/>
                  </a:cubicBezTo>
                  <a:lnTo>
                    <a:pt x="64186" y="44"/>
                  </a:lnTo>
                  <a:cubicBezTo>
                    <a:pt x="63357" y="67"/>
                    <a:pt x="62528" y="75"/>
                    <a:pt x="61699" y="75"/>
                  </a:cubicBezTo>
                  <a:cubicBezTo>
                    <a:pt x="59251" y="75"/>
                    <a:pt x="56803" y="1"/>
                    <a:pt x="54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 rot="-5400000" flipH="1">
              <a:off x="6594044" y="1153881"/>
              <a:ext cx="3919358" cy="1425748"/>
            </a:xfrm>
            <a:custGeom>
              <a:avLst/>
              <a:gdLst/>
              <a:ahLst/>
              <a:cxnLst/>
              <a:rect l="l" t="t" r="r" b="b"/>
              <a:pathLst>
                <a:path w="252414" h="107563" extrusionOk="0">
                  <a:moveTo>
                    <a:pt x="23886" y="1"/>
                  </a:moveTo>
                  <a:cubicBezTo>
                    <a:pt x="12925" y="1"/>
                    <a:pt x="3491" y="3457"/>
                    <a:pt x="3491" y="3457"/>
                  </a:cubicBezTo>
                  <a:lnTo>
                    <a:pt x="1" y="107563"/>
                  </a:lnTo>
                  <a:lnTo>
                    <a:pt x="252414" y="107563"/>
                  </a:lnTo>
                  <a:cubicBezTo>
                    <a:pt x="252414" y="107563"/>
                    <a:pt x="251559" y="76797"/>
                    <a:pt x="244356" y="76797"/>
                  </a:cubicBezTo>
                  <a:cubicBezTo>
                    <a:pt x="243156" y="76797"/>
                    <a:pt x="241779" y="77652"/>
                    <a:pt x="240200" y="79646"/>
                  </a:cubicBezTo>
                  <a:cubicBezTo>
                    <a:pt x="234962" y="86263"/>
                    <a:pt x="226456" y="90329"/>
                    <a:pt x="217284" y="90329"/>
                  </a:cubicBezTo>
                  <a:cubicBezTo>
                    <a:pt x="207109" y="90329"/>
                    <a:pt x="196116" y="85325"/>
                    <a:pt x="187857" y="73248"/>
                  </a:cubicBezTo>
                  <a:cubicBezTo>
                    <a:pt x="177624" y="58287"/>
                    <a:pt x="164982" y="45261"/>
                    <a:pt x="144182" y="45261"/>
                  </a:cubicBezTo>
                  <a:cubicBezTo>
                    <a:pt x="133061" y="45261"/>
                    <a:pt x="119607" y="48985"/>
                    <a:pt x="102944" y="58127"/>
                  </a:cubicBezTo>
                  <a:cubicBezTo>
                    <a:pt x="97668" y="61020"/>
                    <a:pt x="91745" y="62569"/>
                    <a:pt x="85947" y="62569"/>
                  </a:cubicBezTo>
                  <a:cubicBezTo>
                    <a:pt x="71930" y="62569"/>
                    <a:pt x="58643" y="53519"/>
                    <a:pt x="56997" y="32537"/>
                  </a:cubicBezTo>
                  <a:cubicBezTo>
                    <a:pt x="54896" y="5817"/>
                    <a:pt x="38106" y="1"/>
                    <a:pt x="23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 rot="5070777" flipH="1">
              <a:off x="7179092" y="2908200"/>
              <a:ext cx="1975068" cy="2985125"/>
            </a:xfrm>
            <a:custGeom>
              <a:avLst/>
              <a:gdLst/>
              <a:ahLst/>
              <a:cxnLst/>
              <a:rect l="l" t="t" r="r" b="b"/>
              <a:pathLst>
                <a:path w="115157" h="174074" extrusionOk="0">
                  <a:moveTo>
                    <a:pt x="60018" y="0"/>
                  </a:moveTo>
                  <a:cubicBezTo>
                    <a:pt x="30995" y="0"/>
                    <a:pt x="0" y="10100"/>
                    <a:pt x="0" y="10100"/>
                  </a:cubicBezTo>
                  <a:lnTo>
                    <a:pt x="6979" y="171783"/>
                  </a:lnTo>
                  <a:cubicBezTo>
                    <a:pt x="6979" y="171783"/>
                    <a:pt x="12809" y="174073"/>
                    <a:pt x="19932" y="174073"/>
                  </a:cubicBezTo>
                  <a:cubicBezTo>
                    <a:pt x="29645" y="174073"/>
                    <a:pt x="41763" y="169815"/>
                    <a:pt x="44783" y="149683"/>
                  </a:cubicBezTo>
                  <a:cubicBezTo>
                    <a:pt x="50018" y="114787"/>
                    <a:pt x="32570" y="102573"/>
                    <a:pt x="50018" y="81636"/>
                  </a:cubicBezTo>
                  <a:cubicBezTo>
                    <a:pt x="75096" y="51556"/>
                    <a:pt x="115156" y="88033"/>
                    <a:pt x="109340" y="32200"/>
                  </a:cubicBezTo>
                  <a:cubicBezTo>
                    <a:pt x="106707" y="6917"/>
                    <a:pt x="84038" y="0"/>
                    <a:pt x="60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 rot="-9878118" flipH="1">
              <a:off x="4387400" y="4709593"/>
              <a:ext cx="435127" cy="524048"/>
            </a:xfrm>
            <a:custGeom>
              <a:avLst/>
              <a:gdLst/>
              <a:ahLst/>
              <a:cxnLst/>
              <a:rect l="l" t="t" r="r" b="b"/>
              <a:pathLst>
                <a:path w="23870" h="28748" extrusionOk="0">
                  <a:moveTo>
                    <a:pt x="977" y="0"/>
                  </a:moveTo>
                  <a:cubicBezTo>
                    <a:pt x="1164" y="5095"/>
                    <a:pt x="0" y="10167"/>
                    <a:pt x="280" y="14889"/>
                  </a:cubicBezTo>
                  <a:cubicBezTo>
                    <a:pt x="580" y="20865"/>
                    <a:pt x="6483" y="28748"/>
                    <a:pt x="13067" y="28748"/>
                  </a:cubicBezTo>
                  <a:cubicBezTo>
                    <a:pt x="15147" y="28748"/>
                    <a:pt x="17295" y="27961"/>
                    <a:pt x="19356" y="26079"/>
                  </a:cubicBezTo>
                  <a:cubicBezTo>
                    <a:pt x="22659" y="23194"/>
                    <a:pt x="23869" y="10004"/>
                    <a:pt x="23776" y="5723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AF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 rot="-9878118" flipH="1">
              <a:off x="4217900" y="4540014"/>
              <a:ext cx="783411" cy="853848"/>
            </a:xfrm>
            <a:custGeom>
              <a:avLst/>
              <a:gdLst/>
              <a:ahLst/>
              <a:cxnLst/>
              <a:rect l="l" t="t" r="r" b="b"/>
              <a:pathLst>
                <a:path w="42976" h="46840" extrusionOk="0">
                  <a:moveTo>
                    <a:pt x="1390" y="0"/>
                  </a:moveTo>
                  <a:cubicBezTo>
                    <a:pt x="1256" y="0"/>
                    <a:pt x="1079" y="86"/>
                    <a:pt x="1093" y="217"/>
                  </a:cubicBezTo>
                  <a:cubicBezTo>
                    <a:pt x="1745" y="9359"/>
                    <a:pt x="0" y="18618"/>
                    <a:pt x="2396" y="27621"/>
                  </a:cubicBezTo>
                  <a:cubicBezTo>
                    <a:pt x="4001" y="33577"/>
                    <a:pt x="7282" y="39416"/>
                    <a:pt x="12283" y="43162"/>
                  </a:cubicBezTo>
                  <a:cubicBezTo>
                    <a:pt x="15403" y="45479"/>
                    <a:pt x="19371" y="46840"/>
                    <a:pt x="23301" y="46840"/>
                  </a:cubicBezTo>
                  <a:cubicBezTo>
                    <a:pt x="25408" y="46840"/>
                    <a:pt x="27504" y="46449"/>
                    <a:pt x="29452" y="45604"/>
                  </a:cubicBezTo>
                  <a:cubicBezTo>
                    <a:pt x="34337" y="43487"/>
                    <a:pt x="36873" y="38579"/>
                    <a:pt x="38385" y="33740"/>
                  </a:cubicBezTo>
                  <a:cubicBezTo>
                    <a:pt x="40363" y="27435"/>
                    <a:pt x="40805" y="20759"/>
                    <a:pt x="42945" y="14524"/>
                  </a:cubicBezTo>
                  <a:cubicBezTo>
                    <a:pt x="42976" y="14442"/>
                    <a:pt x="42908" y="14405"/>
                    <a:pt x="42816" y="14405"/>
                  </a:cubicBezTo>
                  <a:cubicBezTo>
                    <a:pt x="42699" y="14405"/>
                    <a:pt x="42542" y="14466"/>
                    <a:pt x="42503" y="14570"/>
                  </a:cubicBezTo>
                  <a:lnTo>
                    <a:pt x="42526" y="14547"/>
                  </a:lnTo>
                  <a:lnTo>
                    <a:pt x="42526" y="14547"/>
                  </a:lnTo>
                  <a:cubicBezTo>
                    <a:pt x="40782" y="19619"/>
                    <a:pt x="40200" y="25016"/>
                    <a:pt x="38920" y="30204"/>
                  </a:cubicBezTo>
                  <a:cubicBezTo>
                    <a:pt x="37711" y="35275"/>
                    <a:pt x="35896" y="40975"/>
                    <a:pt x="31453" y="44139"/>
                  </a:cubicBezTo>
                  <a:cubicBezTo>
                    <a:pt x="29115" y="45801"/>
                    <a:pt x="26328" y="46534"/>
                    <a:pt x="23498" y="46534"/>
                  </a:cubicBezTo>
                  <a:cubicBezTo>
                    <a:pt x="19793" y="46534"/>
                    <a:pt x="16015" y="45279"/>
                    <a:pt x="13074" y="43208"/>
                  </a:cubicBezTo>
                  <a:cubicBezTo>
                    <a:pt x="8049" y="39695"/>
                    <a:pt x="4746" y="33996"/>
                    <a:pt x="3048" y="28180"/>
                  </a:cubicBezTo>
                  <a:cubicBezTo>
                    <a:pt x="372" y="18991"/>
                    <a:pt x="2210" y="9452"/>
                    <a:pt x="1535" y="100"/>
                  </a:cubicBezTo>
                  <a:cubicBezTo>
                    <a:pt x="1535" y="31"/>
                    <a:pt x="1470" y="0"/>
                    <a:pt x="1390" y="0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 rot="-9878118" flipH="1">
              <a:off x="4103501" y="4421342"/>
              <a:ext cx="976675" cy="1026185"/>
            </a:xfrm>
            <a:custGeom>
              <a:avLst/>
              <a:gdLst/>
              <a:ahLst/>
              <a:cxnLst/>
              <a:rect l="l" t="t" r="r" b="b"/>
              <a:pathLst>
                <a:path w="53578" h="56294" extrusionOk="0">
                  <a:moveTo>
                    <a:pt x="239" y="1"/>
                  </a:moveTo>
                  <a:cubicBezTo>
                    <a:pt x="123" y="1"/>
                    <a:pt x="0" y="66"/>
                    <a:pt x="13" y="179"/>
                  </a:cubicBezTo>
                  <a:cubicBezTo>
                    <a:pt x="455" y="5879"/>
                    <a:pt x="827" y="11578"/>
                    <a:pt x="1339" y="17278"/>
                  </a:cubicBezTo>
                  <a:cubicBezTo>
                    <a:pt x="1758" y="21815"/>
                    <a:pt x="2014" y="26444"/>
                    <a:pt x="3526" y="30771"/>
                  </a:cubicBezTo>
                  <a:cubicBezTo>
                    <a:pt x="5969" y="37750"/>
                    <a:pt x="10458" y="44218"/>
                    <a:pt x="15972" y="49103"/>
                  </a:cubicBezTo>
                  <a:cubicBezTo>
                    <a:pt x="20536" y="53146"/>
                    <a:pt x="26322" y="56294"/>
                    <a:pt x="32472" y="56294"/>
                  </a:cubicBezTo>
                  <a:cubicBezTo>
                    <a:pt x="33470" y="56294"/>
                    <a:pt x="34477" y="56211"/>
                    <a:pt x="35490" y="56036"/>
                  </a:cubicBezTo>
                  <a:cubicBezTo>
                    <a:pt x="42400" y="54849"/>
                    <a:pt x="46541" y="49638"/>
                    <a:pt x="49030" y="43403"/>
                  </a:cubicBezTo>
                  <a:cubicBezTo>
                    <a:pt x="51961" y="36075"/>
                    <a:pt x="52962" y="28049"/>
                    <a:pt x="53566" y="20256"/>
                  </a:cubicBezTo>
                  <a:cubicBezTo>
                    <a:pt x="53577" y="20149"/>
                    <a:pt x="53494" y="20101"/>
                    <a:pt x="53399" y="20101"/>
                  </a:cubicBezTo>
                  <a:cubicBezTo>
                    <a:pt x="53288" y="20101"/>
                    <a:pt x="53160" y="20166"/>
                    <a:pt x="53148" y="20279"/>
                  </a:cubicBezTo>
                  <a:cubicBezTo>
                    <a:pt x="52613" y="26840"/>
                    <a:pt x="51798" y="33470"/>
                    <a:pt x="49867" y="39798"/>
                  </a:cubicBezTo>
                  <a:cubicBezTo>
                    <a:pt x="47913" y="46102"/>
                    <a:pt x="44633" y="52918"/>
                    <a:pt x="37863" y="55128"/>
                  </a:cubicBezTo>
                  <a:cubicBezTo>
                    <a:pt x="36110" y="55698"/>
                    <a:pt x="34349" y="55957"/>
                    <a:pt x="32608" y="55957"/>
                  </a:cubicBezTo>
                  <a:cubicBezTo>
                    <a:pt x="27096" y="55957"/>
                    <a:pt x="21775" y="53366"/>
                    <a:pt x="17461" y="49848"/>
                  </a:cubicBezTo>
                  <a:cubicBezTo>
                    <a:pt x="11715" y="45102"/>
                    <a:pt x="7248" y="38983"/>
                    <a:pt x="4480" y="32074"/>
                  </a:cubicBezTo>
                  <a:cubicBezTo>
                    <a:pt x="2805" y="27886"/>
                    <a:pt x="2386" y="23583"/>
                    <a:pt x="1944" y="19116"/>
                  </a:cubicBezTo>
                  <a:cubicBezTo>
                    <a:pt x="1339" y="12811"/>
                    <a:pt x="920" y="6484"/>
                    <a:pt x="432" y="156"/>
                  </a:cubicBezTo>
                  <a:cubicBezTo>
                    <a:pt x="432" y="49"/>
                    <a:pt x="338" y="1"/>
                    <a:pt x="239" y="1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 rot="-9878118" flipH="1">
              <a:off x="4154238" y="4477433"/>
              <a:ext cx="856928" cy="899548"/>
            </a:xfrm>
            <a:custGeom>
              <a:avLst/>
              <a:gdLst/>
              <a:ahLst/>
              <a:cxnLst/>
              <a:rect l="l" t="t" r="r" b="b"/>
              <a:pathLst>
                <a:path w="47009" h="49347" extrusionOk="0">
                  <a:moveTo>
                    <a:pt x="268" y="0"/>
                  </a:moveTo>
                  <a:cubicBezTo>
                    <a:pt x="154" y="0"/>
                    <a:pt x="1" y="75"/>
                    <a:pt x="16" y="178"/>
                  </a:cubicBezTo>
                  <a:cubicBezTo>
                    <a:pt x="411" y="5227"/>
                    <a:pt x="737" y="10275"/>
                    <a:pt x="1202" y="15300"/>
                  </a:cubicBezTo>
                  <a:cubicBezTo>
                    <a:pt x="1551" y="19232"/>
                    <a:pt x="1784" y="23210"/>
                    <a:pt x="3086" y="26955"/>
                  </a:cubicBezTo>
                  <a:cubicBezTo>
                    <a:pt x="5390" y="33306"/>
                    <a:pt x="9275" y="38959"/>
                    <a:pt x="14393" y="43379"/>
                  </a:cubicBezTo>
                  <a:cubicBezTo>
                    <a:pt x="18311" y="46746"/>
                    <a:pt x="23246" y="49347"/>
                    <a:pt x="28450" y="49347"/>
                  </a:cubicBezTo>
                  <a:cubicBezTo>
                    <a:pt x="29395" y="49347"/>
                    <a:pt x="30348" y="49261"/>
                    <a:pt x="31306" y="49079"/>
                  </a:cubicBezTo>
                  <a:cubicBezTo>
                    <a:pt x="37238" y="47986"/>
                    <a:pt x="40797" y="43542"/>
                    <a:pt x="42961" y="38168"/>
                  </a:cubicBezTo>
                  <a:cubicBezTo>
                    <a:pt x="45566" y="31724"/>
                    <a:pt x="46450" y="24629"/>
                    <a:pt x="47009" y="17743"/>
                  </a:cubicBezTo>
                  <a:cubicBezTo>
                    <a:pt x="47009" y="17662"/>
                    <a:pt x="46944" y="17630"/>
                    <a:pt x="46868" y="17630"/>
                  </a:cubicBezTo>
                  <a:cubicBezTo>
                    <a:pt x="46768" y="17630"/>
                    <a:pt x="46650" y="17686"/>
                    <a:pt x="46636" y="17766"/>
                  </a:cubicBezTo>
                  <a:lnTo>
                    <a:pt x="46636" y="17789"/>
                  </a:lnTo>
                  <a:cubicBezTo>
                    <a:pt x="46194" y="23466"/>
                    <a:pt x="45473" y="29165"/>
                    <a:pt x="43845" y="34632"/>
                  </a:cubicBezTo>
                  <a:cubicBezTo>
                    <a:pt x="42100" y="40448"/>
                    <a:pt x="39122" y="46613"/>
                    <a:pt x="32887" y="48474"/>
                  </a:cubicBezTo>
                  <a:cubicBezTo>
                    <a:pt x="31453" y="48908"/>
                    <a:pt x="30016" y="49105"/>
                    <a:pt x="28595" y="49105"/>
                  </a:cubicBezTo>
                  <a:cubicBezTo>
                    <a:pt x="23610" y="49105"/>
                    <a:pt x="18818" y="46672"/>
                    <a:pt x="14998" y="43449"/>
                  </a:cubicBezTo>
                  <a:cubicBezTo>
                    <a:pt x="9973" y="39215"/>
                    <a:pt x="6111" y="33795"/>
                    <a:pt x="3761" y="27653"/>
                  </a:cubicBezTo>
                  <a:cubicBezTo>
                    <a:pt x="2319" y="23908"/>
                    <a:pt x="2016" y="19999"/>
                    <a:pt x="1644" y="16044"/>
                  </a:cubicBezTo>
                  <a:cubicBezTo>
                    <a:pt x="1156" y="10740"/>
                    <a:pt x="807" y="5413"/>
                    <a:pt x="388" y="85"/>
                  </a:cubicBezTo>
                  <a:cubicBezTo>
                    <a:pt x="388" y="26"/>
                    <a:pt x="335" y="0"/>
                    <a:pt x="268" y="0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 rot="-9878118" flipH="1">
              <a:off x="4031081" y="4379051"/>
              <a:ext cx="1081838" cy="1099994"/>
            </a:xfrm>
            <a:custGeom>
              <a:avLst/>
              <a:gdLst/>
              <a:ahLst/>
              <a:cxnLst/>
              <a:rect l="l" t="t" r="r" b="b"/>
              <a:pathLst>
                <a:path w="59347" h="60343" extrusionOk="0">
                  <a:moveTo>
                    <a:pt x="1461" y="1"/>
                  </a:moveTo>
                  <a:cubicBezTo>
                    <a:pt x="1342" y="1"/>
                    <a:pt x="1156" y="58"/>
                    <a:pt x="1140" y="137"/>
                  </a:cubicBezTo>
                  <a:cubicBezTo>
                    <a:pt x="535" y="10605"/>
                    <a:pt x="0" y="21656"/>
                    <a:pt x="3909" y="31613"/>
                  </a:cubicBezTo>
                  <a:cubicBezTo>
                    <a:pt x="6933" y="39383"/>
                    <a:pt x="11795" y="46711"/>
                    <a:pt x="18007" y="52294"/>
                  </a:cubicBezTo>
                  <a:cubicBezTo>
                    <a:pt x="23102" y="56872"/>
                    <a:pt x="29525" y="60343"/>
                    <a:pt x="36423" y="60343"/>
                  </a:cubicBezTo>
                  <a:cubicBezTo>
                    <a:pt x="37272" y="60343"/>
                    <a:pt x="38129" y="60290"/>
                    <a:pt x="38991" y="60181"/>
                  </a:cubicBezTo>
                  <a:cubicBezTo>
                    <a:pt x="45970" y="59273"/>
                    <a:pt x="51460" y="55063"/>
                    <a:pt x="54508" y="48805"/>
                  </a:cubicBezTo>
                  <a:cubicBezTo>
                    <a:pt x="58369" y="40872"/>
                    <a:pt x="58881" y="31589"/>
                    <a:pt x="59346" y="22935"/>
                  </a:cubicBezTo>
                  <a:cubicBezTo>
                    <a:pt x="59346" y="22914"/>
                    <a:pt x="59309" y="22903"/>
                    <a:pt x="59256" y="22903"/>
                  </a:cubicBezTo>
                  <a:cubicBezTo>
                    <a:pt x="59137" y="22903"/>
                    <a:pt x="58944" y="22955"/>
                    <a:pt x="58928" y="23052"/>
                  </a:cubicBezTo>
                  <a:lnTo>
                    <a:pt x="58928" y="23028"/>
                  </a:lnTo>
                  <a:cubicBezTo>
                    <a:pt x="58207" y="36498"/>
                    <a:pt x="56881" y="56598"/>
                    <a:pt x="40410" y="59785"/>
                  </a:cubicBezTo>
                  <a:cubicBezTo>
                    <a:pt x="39150" y="60029"/>
                    <a:pt x="37898" y="60143"/>
                    <a:pt x="36660" y="60143"/>
                  </a:cubicBezTo>
                  <a:cubicBezTo>
                    <a:pt x="29853" y="60143"/>
                    <a:pt x="23461" y="56679"/>
                    <a:pt x="18402" y="52131"/>
                  </a:cubicBezTo>
                  <a:cubicBezTo>
                    <a:pt x="12447" y="46781"/>
                    <a:pt x="7794" y="39895"/>
                    <a:pt x="4746" y="32520"/>
                  </a:cubicBezTo>
                  <a:cubicBezTo>
                    <a:pt x="466" y="22284"/>
                    <a:pt x="931" y="10908"/>
                    <a:pt x="1559" y="44"/>
                  </a:cubicBezTo>
                  <a:cubicBezTo>
                    <a:pt x="1559" y="14"/>
                    <a:pt x="1518" y="1"/>
                    <a:pt x="1461" y="1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 rot="-9878118" flipH="1">
              <a:off x="4319107" y="4585821"/>
              <a:ext cx="588652" cy="677865"/>
            </a:xfrm>
            <a:custGeom>
              <a:avLst/>
              <a:gdLst/>
              <a:ahLst/>
              <a:cxnLst/>
              <a:rect l="l" t="t" r="r" b="b"/>
              <a:pathLst>
                <a:path w="32292" h="37186" extrusionOk="0">
                  <a:moveTo>
                    <a:pt x="1106" y="0"/>
                  </a:moveTo>
                  <a:cubicBezTo>
                    <a:pt x="983" y="0"/>
                    <a:pt x="838" y="69"/>
                    <a:pt x="838" y="175"/>
                  </a:cubicBezTo>
                  <a:cubicBezTo>
                    <a:pt x="1071" y="4572"/>
                    <a:pt x="489" y="8945"/>
                    <a:pt x="257" y="13342"/>
                  </a:cubicBezTo>
                  <a:cubicBezTo>
                    <a:pt x="71" y="16390"/>
                    <a:pt x="1" y="19530"/>
                    <a:pt x="908" y="22485"/>
                  </a:cubicBezTo>
                  <a:cubicBezTo>
                    <a:pt x="2560" y="27580"/>
                    <a:pt x="5933" y="31953"/>
                    <a:pt x="10446" y="34838"/>
                  </a:cubicBezTo>
                  <a:cubicBezTo>
                    <a:pt x="12834" y="36333"/>
                    <a:pt x="15509" y="37185"/>
                    <a:pt x="18182" y="37185"/>
                  </a:cubicBezTo>
                  <a:cubicBezTo>
                    <a:pt x="20249" y="37185"/>
                    <a:pt x="22314" y="36675"/>
                    <a:pt x="24242" y="35559"/>
                  </a:cubicBezTo>
                  <a:cubicBezTo>
                    <a:pt x="26196" y="34443"/>
                    <a:pt x="27615" y="33093"/>
                    <a:pt x="28569" y="31046"/>
                  </a:cubicBezTo>
                  <a:cubicBezTo>
                    <a:pt x="29546" y="28952"/>
                    <a:pt x="30104" y="26649"/>
                    <a:pt x="30570" y="24369"/>
                  </a:cubicBezTo>
                  <a:cubicBezTo>
                    <a:pt x="31686" y="19019"/>
                    <a:pt x="32291" y="13389"/>
                    <a:pt x="32105" y="7945"/>
                  </a:cubicBezTo>
                  <a:cubicBezTo>
                    <a:pt x="32105" y="7847"/>
                    <a:pt x="32023" y="7807"/>
                    <a:pt x="31929" y="7807"/>
                  </a:cubicBezTo>
                  <a:cubicBezTo>
                    <a:pt x="31800" y="7807"/>
                    <a:pt x="31650" y="7884"/>
                    <a:pt x="31663" y="7992"/>
                  </a:cubicBezTo>
                  <a:lnTo>
                    <a:pt x="31663" y="8015"/>
                  </a:lnTo>
                  <a:cubicBezTo>
                    <a:pt x="31803" y="12249"/>
                    <a:pt x="31384" y="16553"/>
                    <a:pt x="30779" y="20740"/>
                  </a:cubicBezTo>
                  <a:cubicBezTo>
                    <a:pt x="30453" y="23183"/>
                    <a:pt x="29942" y="25626"/>
                    <a:pt x="29244" y="27998"/>
                  </a:cubicBezTo>
                  <a:cubicBezTo>
                    <a:pt x="28709" y="29860"/>
                    <a:pt x="28011" y="31930"/>
                    <a:pt x="26661" y="33349"/>
                  </a:cubicBezTo>
                  <a:cubicBezTo>
                    <a:pt x="24405" y="35761"/>
                    <a:pt x="21411" y="36851"/>
                    <a:pt x="18359" y="36851"/>
                  </a:cubicBezTo>
                  <a:cubicBezTo>
                    <a:pt x="15966" y="36851"/>
                    <a:pt x="13537" y="36181"/>
                    <a:pt x="11400" y="34954"/>
                  </a:cubicBezTo>
                  <a:cubicBezTo>
                    <a:pt x="7003" y="32419"/>
                    <a:pt x="3444" y="28045"/>
                    <a:pt x="1676" y="23299"/>
                  </a:cubicBezTo>
                  <a:cubicBezTo>
                    <a:pt x="489" y="20089"/>
                    <a:pt x="513" y="16692"/>
                    <a:pt x="699" y="13296"/>
                  </a:cubicBezTo>
                  <a:cubicBezTo>
                    <a:pt x="955" y="8899"/>
                    <a:pt x="1513" y="4548"/>
                    <a:pt x="1280" y="128"/>
                  </a:cubicBezTo>
                  <a:cubicBezTo>
                    <a:pt x="1280" y="39"/>
                    <a:pt x="1199" y="0"/>
                    <a:pt x="1106" y="0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 rot="5381940" flipH="1">
              <a:off x="7422390" y="3313971"/>
              <a:ext cx="2999814" cy="1633209"/>
            </a:xfrm>
            <a:custGeom>
              <a:avLst/>
              <a:gdLst/>
              <a:ahLst/>
              <a:cxnLst/>
              <a:rect l="l" t="t" r="r" b="b"/>
              <a:pathLst>
                <a:path w="128649" h="52765" extrusionOk="0">
                  <a:moveTo>
                    <a:pt x="11238" y="524"/>
                  </a:moveTo>
                  <a:lnTo>
                    <a:pt x="22520" y="671"/>
                  </a:lnTo>
                  <a:lnTo>
                    <a:pt x="50457" y="1019"/>
                  </a:lnTo>
                  <a:lnTo>
                    <a:pt x="84400" y="1432"/>
                  </a:lnTo>
                  <a:lnTo>
                    <a:pt x="113621" y="1802"/>
                  </a:lnTo>
                  <a:lnTo>
                    <a:pt x="123282" y="1933"/>
                  </a:lnTo>
                  <a:cubicBezTo>
                    <a:pt x="124411" y="1949"/>
                    <a:pt x="125565" y="2037"/>
                    <a:pt x="126707" y="2037"/>
                  </a:cubicBezTo>
                  <a:cubicBezTo>
                    <a:pt x="127073" y="2037"/>
                    <a:pt x="127439" y="2028"/>
                    <a:pt x="127803" y="2004"/>
                  </a:cubicBezTo>
                  <a:lnTo>
                    <a:pt x="127803" y="2004"/>
                  </a:lnTo>
                  <a:cubicBezTo>
                    <a:pt x="126753" y="6330"/>
                    <a:pt x="125034" y="10589"/>
                    <a:pt x="122999" y="14531"/>
                  </a:cubicBezTo>
                  <a:cubicBezTo>
                    <a:pt x="119431" y="21515"/>
                    <a:pt x="113991" y="28630"/>
                    <a:pt x="106006" y="30588"/>
                  </a:cubicBezTo>
                  <a:cubicBezTo>
                    <a:pt x="104451" y="30970"/>
                    <a:pt x="102813" y="31150"/>
                    <a:pt x="101155" y="31150"/>
                  </a:cubicBezTo>
                  <a:cubicBezTo>
                    <a:pt x="97615" y="31150"/>
                    <a:pt x="93988" y="30328"/>
                    <a:pt x="90906" y="28891"/>
                  </a:cubicBezTo>
                  <a:cubicBezTo>
                    <a:pt x="87468" y="27281"/>
                    <a:pt x="84792" y="24713"/>
                    <a:pt x="82050" y="22168"/>
                  </a:cubicBezTo>
                  <a:cubicBezTo>
                    <a:pt x="79744" y="19992"/>
                    <a:pt x="77263" y="17990"/>
                    <a:pt x="74108" y="17207"/>
                  </a:cubicBezTo>
                  <a:cubicBezTo>
                    <a:pt x="72931" y="16911"/>
                    <a:pt x="71714" y="16780"/>
                    <a:pt x="70488" y="16780"/>
                  </a:cubicBezTo>
                  <a:cubicBezTo>
                    <a:pt x="67841" y="16780"/>
                    <a:pt x="65153" y="17389"/>
                    <a:pt x="62729" y="18251"/>
                  </a:cubicBezTo>
                  <a:cubicBezTo>
                    <a:pt x="55418" y="20862"/>
                    <a:pt x="50479" y="26802"/>
                    <a:pt x="45649" y="32546"/>
                  </a:cubicBezTo>
                  <a:cubicBezTo>
                    <a:pt x="39774" y="39553"/>
                    <a:pt x="33421" y="45819"/>
                    <a:pt x="24783" y="49300"/>
                  </a:cubicBezTo>
                  <a:cubicBezTo>
                    <a:pt x="20990" y="50833"/>
                    <a:pt x="16613" y="52312"/>
                    <a:pt x="12402" y="52312"/>
                  </a:cubicBezTo>
                  <a:cubicBezTo>
                    <a:pt x="11950" y="52312"/>
                    <a:pt x="11500" y="52295"/>
                    <a:pt x="11053" y="52259"/>
                  </a:cubicBezTo>
                  <a:cubicBezTo>
                    <a:pt x="8529" y="52063"/>
                    <a:pt x="6158" y="51019"/>
                    <a:pt x="4548" y="48996"/>
                  </a:cubicBezTo>
                  <a:cubicBezTo>
                    <a:pt x="1088" y="44644"/>
                    <a:pt x="1480" y="37964"/>
                    <a:pt x="2067" y="32786"/>
                  </a:cubicBezTo>
                  <a:cubicBezTo>
                    <a:pt x="3329" y="21863"/>
                    <a:pt x="6919" y="11028"/>
                    <a:pt x="11075" y="910"/>
                  </a:cubicBezTo>
                  <a:cubicBezTo>
                    <a:pt x="11129" y="775"/>
                    <a:pt x="11183" y="648"/>
                    <a:pt x="11238" y="524"/>
                  </a:cubicBezTo>
                  <a:close/>
                  <a:moveTo>
                    <a:pt x="12524" y="1"/>
                  </a:moveTo>
                  <a:cubicBezTo>
                    <a:pt x="12119" y="1"/>
                    <a:pt x="11715" y="11"/>
                    <a:pt x="11314" y="40"/>
                  </a:cubicBezTo>
                  <a:lnTo>
                    <a:pt x="11118" y="40"/>
                  </a:lnTo>
                  <a:cubicBezTo>
                    <a:pt x="10944" y="40"/>
                    <a:pt x="10662" y="83"/>
                    <a:pt x="10596" y="257"/>
                  </a:cubicBezTo>
                  <a:cubicBezTo>
                    <a:pt x="6723" y="9309"/>
                    <a:pt x="3612" y="18991"/>
                    <a:pt x="1893" y="28695"/>
                  </a:cubicBezTo>
                  <a:cubicBezTo>
                    <a:pt x="892" y="34418"/>
                    <a:pt x="0" y="41206"/>
                    <a:pt x="2350" y="46733"/>
                  </a:cubicBezTo>
                  <a:cubicBezTo>
                    <a:pt x="4163" y="51070"/>
                    <a:pt x="8025" y="52765"/>
                    <a:pt x="12272" y="52765"/>
                  </a:cubicBezTo>
                  <a:cubicBezTo>
                    <a:pt x="13224" y="52765"/>
                    <a:pt x="14194" y="52680"/>
                    <a:pt x="15166" y="52520"/>
                  </a:cubicBezTo>
                  <a:cubicBezTo>
                    <a:pt x="24957" y="50932"/>
                    <a:pt x="33769" y="46080"/>
                    <a:pt x="40666" y="39030"/>
                  </a:cubicBezTo>
                  <a:cubicBezTo>
                    <a:pt x="46301" y="33308"/>
                    <a:pt x="50697" y="26106"/>
                    <a:pt x="57398" y="21515"/>
                  </a:cubicBezTo>
                  <a:cubicBezTo>
                    <a:pt x="60945" y="19078"/>
                    <a:pt x="65079" y="17620"/>
                    <a:pt x="69387" y="17316"/>
                  </a:cubicBezTo>
                  <a:cubicBezTo>
                    <a:pt x="69671" y="17299"/>
                    <a:pt x="69951" y="17291"/>
                    <a:pt x="70229" y="17291"/>
                  </a:cubicBezTo>
                  <a:cubicBezTo>
                    <a:pt x="73892" y="17291"/>
                    <a:pt x="77040" y="18738"/>
                    <a:pt x="79831" y="21145"/>
                  </a:cubicBezTo>
                  <a:cubicBezTo>
                    <a:pt x="82507" y="23452"/>
                    <a:pt x="84879" y="26084"/>
                    <a:pt x="87881" y="27977"/>
                  </a:cubicBezTo>
                  <a:cubicBezTo>
                    <a:pt x="91913" y="30516"/>
                    <a:pt x="96677" y="31590"/>
                    <a:pt x="101394" y="31590"/>
                  </a:cubicBezTo>
                  <a:cubicBezTo>
                    <a:pt x="101488" y="31590"/>
                    <a:pt x="101582" y="31590"/>
                    <a:pt x="101676" y="31589"/>
                  </a:cubicBezTo>
                  <a:cubicBezTo>
                    <a:pt x="116580" y="31415"/>
                    <a:pt x="124914" y="15227"/>
                    <a:pt x="128373" y="2716"/>
                  </a:cubicBezTo>
                  <a:cubicBezTo>
                    <a:pt x="128460" y="2390"/>
                    <a:pt x="128547" y="2042"/>
                    <a:pt x="128634" y="1715"/>
                  </a:cubicBezTo>
                  <a:cubicBezTo>
                    <a:pt x="128649" y="1657"/>
                    <a:pt x="128639" y="1612"/>
                    <a:pt x="128611" y="1579"/>
                  </a:cubicBezTo>
                  <a:lnTo>
                    <a:pt x="128611" y="1579"/>
                  </a:lnTo>
                  <a:cubicBezTo>
                    <a:pt x="128587" y="1534"/>
                    <a:pt x="128520" y="1503"/>
                    <a:pt x="128395" y="1498"/>
                  </a:cubicBezTo>
                  <a:lnTo>
                    <a:pt x="116711" y="1345"/>
                  </a:lnTo>
                  <a:lnTo>
                    <a:pt x="88752" y="997"/>
                  </a:lnTo>
                  <a:lnTo>
                    <a:pt x="54809" y="584"/>
                  </a:lnTo>
                  <a:lnTo>
                    <a:pt x="25588" y="214"/>
                  </a:lnTo>
                  <a:lnTo>
                    <a:pt x="15927" y="83"/>
                  </a:lnTo>
                  <a:cubicBezTo>
                    <a:pt x="14805" y="83"/>
                    <a:pt x="13659" y="1"/>
                    <a:pt x="12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 rot="-6299973">
              <a:off x="8225079" y="-539098"/>
              <a:ext cx="1563195" cy="922830"/>
            </a:xfrm>
            <a:custGeom>
              <a:avLst/>
              <a:gdLst/>
              <a:ahLst/>
              <a:cxnLst/>
              <a:rect l="l" t="t" r="r" b="b"/>
              <a:pathLst>
                <a:path w="31115" h="23171" extrusionOk="0">
                  <a:moveTo>
                    <a:pt x="11326" y="1"/>
                  </a:moveTo>
                  <a:cubicBezTo>
                    <a:pt x="10555" y="1"/>
                    <a:pt x="9801" y="70"/>
                    <a:pt x="9074" y="215"/>
                  </a:cubicBezTo>
                  <a:cubicBezTo>
                    <a:pt x="1" y="2065"/>
                    <a:pt x="2285" y="10050"/>
                    <a:pt x="741" y="16447"/>
                  </a:cubicBezTo>
                  <a:lnTo>
                    <a:pt x="30288" y="23170"/>
                  </a:lnTo>
                  <a:cubicBezTo>
                    <a:pt x="30266" y="19689"/>
                    <a:pt x="31115" y="16142"/>
                    <a:pt x="26981" y="9027"/>
                  </a:cubicBezTo>
                  <a:cubicBezTo>
                    <a:pt x="24132" y="4080"/>
                    <a:pt x="17245" y="1"/>
                    <a:pt x="11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33"/>
          <p:cNvGrpSpPr/>
          <p:nvPr/>
        </p:nvGrpSpPr>
        <p:grpSpPr>
          <a:xfrm>
            <a:off x="-1542748" y="-448540"/>
            <a:ext cx="11714826" cy="6945992"/>
            <a:chOff x="-1542748" y="-448540"/>
            <a:chExt cx="11714826" cy="6945992"/>
          </a:xfrm>
        </p:grpSpPr>
        <p:sp>
          <p:nvSpPr>
            <p:cNvPr id="1204" name="Google Shape;1204;p33"/>
            <p:cNvSpPr/>
            <p:nvPr/>
          </p:nvSpPr>
          <p:spPr>
            <a:xfrm rot="1102360" flipH="1">
              <a:off x="102493" y="4012480"/>
              <a:ext cx="3032070" cy="2059599"/>
            </a:xfrm>
            <a:custGeom>
              <a:avLst/>
              <a:gdLst/>
              <a:ahLst/>
              <a:cxnLst/>
              <a:rect l="l" t="t" r="r" b="b"/>
              <a:pathLst>
                <a:path w="31115" h="23171" extrusionOk="0">
                  <a:moveTo>
                    <a:pt x="11326" y="1"/>
                  </a:moveTo>
                  <a:cubicBezTo>
                    <a:pt x="10555" y="1"/>
                    <a:pt x="9801" y="70"/>
                    <a:pt x="9074" y="215"/>
                  </a:cubicBezTo>
                  <a:cubicBezTo>
                    <a:pt x="1" y="2065"/>
                    <a:pt x="2285" y="10050"/>
                    <a:pt x="741" y="16447"/>
                  </a:cubicBezTo>
                  <a:lnTo>
                    <a:pt x="30288" y="23170"/>
                  </a:lnTo>
                  <a:cubicBezTo>
                    <a:pt x="30266" y="19689"/>
                    <a:pt x="31115" y="16142"/>
                    <a:pt x="26981" y="9027"/>
                  </a:cubicBezTo>
                  <a:cubicBezTo>
                    <a:pt x="24132" y="4080"/>
                    <a:pt x="17245" y="1"/>
                    <a:pt x="11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 rot="10800000">
              <a:off x="5415752" y="3587088"/>
              <a:ext cx="4756326" cy="1943046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 rot="-5400000" flipH="1">
              <a:off x="7214587" y="-200886"/>
              <a:ext cx="2728499" cy="2820150"/>
            </a:xfrm>
            <a:custGeom>
              <a:avLst/>
              <a:gdLst/>
              <a:ahLst/>
              <a:cxnLst/>
              <a:rect l="l" t="t" r="r" b="b"/>
              <a:pathLst>
                <a:path w="134227" h="112806" extrusionOk="0">
                  <a:moveTo>
                    <a:pt x="3660" y="0"/>
                  </a:moveTo>
                  <a:cubicBezTo>
                    <a:pt x="1446" y="0"/>
                    <a:pt x="0" y="207"/>
                    <a:pt x="0" y="207"/>
                  </a:cubicBezTo>
                  <a:lnTo>
                    <a:pt x="2046" y="112806"/>
                  </a:lnTo>
                  <a:lnTo>
                    <a:pt x="134226" y="112392"/>
                  </a:lnTo>
                  <a:cubicBezTo>
                    <a:pt x="134226" y="112392"/>
                    <a:pt x="119574" y="66871"/>
                    <a:pt x="85077" y="66871"/>
                  </a:cubicBezTo>
                  <a:cubicBezTo>
                    <a:pt x="80117" y="66871"/>
                    <a:pt x="74747" y="67812"/>
                    <a:pt x="68952" y="69964"/>
                  </a:cubicBezTo>
                  <a:cubicBezTo>
                    <a:pt x="60067" y="73266"/>
                    <a:pt x="52922" y="74724"/>
                    <a:pt x="47194" y="74724"/>
                  </a:cubicBezTo>
                  <a:cubicBezTo>
                    <a:pt x="22424" y="74724"/>
                    <a:pt x="24131" y="47474"/>
                    <a:pt x="26110" y="24272"/>
                  </a:cubicBezTo>
                  <a:cubicBezTo>
                    <a:pt x="27981" y="2456"/>
                    <a:pt x="11277" y="0"/>
                    <a:pt x="3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 rot="5400000">
              <a:off x="-1318821" y="1157771"/>
              <a:ext cx="4126969" cy="1501311"/>
            </a:xfrm>
            <a:custGeom>
              <a:avLst/>
              <a:gdLst/>
              <a:ahLst/>
              <a:cxnLst/>
              <a:rect l="l" t="t" r="r" b="b"/>
              <a:pathLst>
                <a:path w="252414" h="107563" extrusionOk="0">
                  <a:moveTo>
                    <a:pt x="23886" y="1"/>
                  </a:moveTo>
                  <a:cubicBezTo>
                    <a:pt x="12925" y="1"/>
                    <a:pt x="3491" y="3457"/>
                    <a:pt x="3491" y="3457"/>
                  </a:cubicBezTo>
                  <a:lnTo>
                    <a:pt x="1" y="107563"/>
                  </a:lnTo>
                  <a:lnTo>
                    <a:pt x="252414" y="107563"/>
                  </a:lnTo>
                  <a:cubicBezTo>
                    <a:pt x="252414" y="107563"/>
                    <a:pt x="251559" y="76797"/>
                    <a:pt x="244356" y="76797"/>
                  </a:cubicBezTo>
                  <a:cubicBezTo>
                    <a:pt x="243156" y="76797"/>
                    <a:pt x="241779" y="77652"/>
                    <a:pt x="240200" y="79646"/>
                  </a:cubicBezTo>
                  <a:cubicBezTo>
                    <a:pt x="234962" y="86263"/>
                    <a:pt x="226456" y="90329"/>
                    <a:pt x="217284" y="90329"/>
                  </a:cubicBezTo>
                  <a:cubicBezTo>
                    <a:pt x="207109" y="90329"/>
                    <a:pt x="196116" y="85325"/>
                    <a:pt x="187857" y="73248"/>
                  </a:cubicBezTo>
                  <a:cubicBezTo>
                    <a:pt x="177624" y="58287"/>
                    <a:pt x="164982" y="45261"/>
                    <a:pt x="144182" y="45261"/>
                  </a:cubicBezTo>
                  <a:cubicBezTo>
                    <a:pt x="133061" y="45261"/>
                    <a:pt x="119607" y="48985"/>
                    <a:pt x="102944" y="58127"/>
                  </a:cubicBezTo>
                  <a:cubicBezTo>
                    <a:pt x="97668" y="61020"/>
                    <a:pt x="91745" y="62569"/>
                    <a:pt x="85947" y="62569"/>
                  </a:cubicBezTo>
                  <a:cubicBezTo>
                    <a:pt x="71930" y="62569"/>
                    <a:pt x="58643" y="53519"/>
                    <a:pt x="56997" y="32537"/>
                  </a:cubicBezTo>
                  <a:cubicBezTo>
                    <a:pt x="54896" y="5817"/>
                    <a:pt x="38106" y="1"/>
                    <a:pt x="23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 rot="10800000" flipH="1">
              <a:off x="854906" y="3147607"/>
              <a:ext cx="336725" cy="335750"/>
            </a:xfrm>
            <a:custGeom>
              <a:avLst/>
              <a:gdLst/>
              <a:ahLst/>
              <a:cxnLst/>
              <a:rect l="l" t="t" r="r" b="b"/>
              <a:pathLst>
                <a:path w="13469" h="13430" extrusionOk="0">
                  <a:moveTo>
                    <a:pt x="7256" y="0"/>
                  </a:moveTo>
                  <a:cubicBezTo>
                    <a:pt x="7202" y="0"/>
                    <a:pt x="7147" y="1"/>
                    <a:pt x="7093" y="3"/>
                  </a:cubicBezTo>
                  <a:cubicBezTo>
                    <a:pt x="7053" y="2"/>
                    <a:pt x="7012" y="1"/>
                    <a:pt x="6971" y="1"/>
                  </a:cubicBezTo>
                  <a:cubicBezTo>
                    <a:pt x="5796" y="1"/>
                    <a:pt x="4664" y="305"/>
                    <a:pt x="3634" y="873"/>
                  </a:cubicBezTo>
                  <a:cubicBezTo>
                    <a:pt x="2568" y="1439"/>
                    <a:pt x="1654" y="2265"/>
                    <a:pt x="1001" y="3288"/>
                  </a:cubicBezTo>
                  <a:cubicBezTo>
                    <a:pt x="348" y="4289"/>
                    <a:pt x="0" y="5464"/>
                    <a:pt x="0" y="6661"/>
                  </a:cubicBezTo>
                  <a:cubicBezTo>
                    <a:pt x="0" y="8423"/>
                    <a:pt x="696" y="10142"/>
                    <a:pt x="1937" y="11404"/>
                  </a:cubicBezTo>
                  <a:cubicBezTo>
                    <a:pt x="3163" y="12694"/>
                    <a:pt x="4863" y="13429"/>
                    <a:pt x="6636" y="13429"/>
                  </a:cubicBezTo>
                  <a:cubicBezTo>
                    <a:pt x="6687" y="13429"/>
                    <a:pt x="6738" y="13429"/>
                    <a:pt x="6789" y="13427"/>
                  </a:cubicBezTo>
                  <a:cubicBezTo>
                    <a:pt x="6838" y="13429"/>
                    <a:pt x="6888" y="13429"/>
                    <a:pt x="6938" y="13429"/>
                  </a:cubicBezTo>
                  <a:cubicBezTo>
                    <a:pt x="8669" y="13429"/>
                    <a:pt x="10347" y="12694"/>
                    <a:pt x="11532" y="11404"/>
                  </a:cubicBezTo>
                  <a:cubicBezTo>
                    <a:pt x="12794" y="10077"/>
                    <a:pt x="13468" y="8292"/>
                    <a:pt x="13447" y="6465"/>
                  </a:cubicBezTo>
                  <a:cubicBezTo>
                    <a:pt x="13447" y="4485"/>
                    <a:pt x="12816" y="2918"/>
                    <a:pt x="11597" y="1743"/>
                  </a:cubicBezTo>
                  <a:cubicBezTo>
                    <a:pt x="10418" y="627"/>
                    <a:pt x="8872" y="0"/>
                    <a:pt x="7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8458994" y="1739726"/>
              <a:ext cx="239681" cy="238987"/>
            </a:xfrm>
            <a:custGeom>
              <a:avLst/>
              <a:gdLst/>
              <a:ahLst/>
              <a:cxnLst/>
              <a:rect l="l" t="t" r="r" b="b"/>
              <a:pathLst>
                <a:path w="13469" h="13430" extrusionOk="0">
                  <a:moveTo>
                    <a:pt x="7256" y="0"/>
                  </a:moveTo>
                  <a:cubicBezTo>
                    <a:pt x="7202" y="0"/>
                    <a:pt x="7147" y="1"/>
                    <a:pt x="7093" y="3"/>
                  </a:cubicBezTo>
                  <a:cubicBezTo>
                    <a:pt x="7053" y="2"/>
                    <a:pt x="7012" y="1"/>
                    <a:pt x="6971" y="1"/>
                  </a:cubicBezTo>
                  <a:cubicBezTo>
                    <a:pt x="5796" y="1"/>
                    <a:pt x="4664" y="305"/>
                    <a:pt x="3634" y="873"/>
                  </a:cubicBezTo>
                  <a:cubicBezTo>
                    <a:pt x="2568" y="1439"/>
                    <a:pt x="1654" y="2265"/>
                    <a:pt x="1001" y="3288"/>
                  </a:cubicBezTo>
                  <a:cubicBezTo>
                    <a:pt x="348" y="4289"/>
                    <a:pt x="0" y="5464"/>
                    <a:pt x="0" y="6661"/>
                  </a:cubicBezTo>
                  <a:cubicBezTo>
                    <a:pt x="0" y="8423"/>
                    <a:pt x="696" y="10142"/>
                    <a:pt x="1937" y="11404"/>
                  </a:cubicBezTo>
                  <a:cubicBezTo>
                    <a:pt x="3163" y="12694"/>
                    <a:pt x="4863" y="13429"/>
                    <a:pt x="6636" y="13429"/>
                  </a:cubicBezTo>
                  <a:cubicBezTo>
                    <a:pt x="6687" y="13429"/>
                    <a:pt x="6738" y="13429"/>
                    <a:pt x="6789" y="13427"/>
                  </a:cubicBezTo>
                  <a:cubicBezTo>
                    <a:pt x="6838" y="13429"/>
                    <a:pt x="6888" y="13429"/>
                    <a:pt x="6938" y="13429"/>
                  </a:cubicBezTo>
                  <a:cubicBezTo>
                    <a:pt x="8669" y="13429"/>
                    <a:pt x="10347" y="12694"/>
                    <a:pt x="11532" y="11404"/>
                  </a:cubicBezTo>
                  <a:cubicBezTo>
                    <a:pt x="12794" y="10077"/>
                    <a:pt x="13468" y="8292"/>
                    <a:pt x="13447" y="6465"/>
                  </a:cubicBezTo>
                  <a:cubicBezTo>
                    <a:pt x="13447" y="4485"/>
                    <a:pt x="12816" y="2918"/>
                    <a:pt x="11597" y="1743"/>
                  </a:cubicBezTo>
                  <a:cubicBezTo>
                    <a:pt x="10418" y="627"/>
                    <a:pt x="8872" y="0"/>
                    <a:pt x="7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 rot="-5400000">
              <a:off x="-1052123" y="3721049"/>
              <a:ext cx="3322039" cy="1357114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 rot="10800000" flipH="1">
              <a:off x="-430997" y="-448540"/>
              <a:ext cx="2351321" cy="1976079"/>
            </a:xfrm>
            <a:custGeom>
              <a:avLst/>
              <a:gdLst/>
              <a:ahLst/>
              <a:cxnLst/>
              <a:rect l="l" t="t" r="r" b="b"/>
              <a:pathLst>
                <a:path w="134227" h="112806" extrusionOk="0">
                  <a:moveTo>
                    <a:pt x="3660" y="0"/>
                  </a:moveTo>
                  <a:cubicBezTo>
                    <a:pt x="1446" y="0"/>
                    <a:pt x="0" y="207"/>
                    <a:pt x="0" y="207"/>
                  </a:cubicBezTo>
                  <a:lnTo>
                    <a:pt x="2046" y="112806"/>
                  </a:lnTo>
                  <a:lnTo>
                    <a:pt x="134226" y="112392"/>
                  </a:lnTo>
                  <a:cubicBezTo>
                    <a:pt x="134226" y="112392"/>
                    <a:pt x="119574" y="66871"/>
                    <a:pt x="85077" y="66871"/>
                  </a:cubicBezTo>
                  <a:cubicBezTo>
                    <a:pt x="80117" y="66871"/>
                    <a:pt x="74747" y="67812"/>
                    <a:pt x="68952" y="69964"/>
                  </a:cubicBezTo>
                  <a:cubicBezTo>
                    <a:pt x="60067" y="73266"/>
                    <a:pt x="52922" y="74724"/>
                    <a:pt x="47194" y="74724"/>
                  </a:cubicBezTo>
                  <a:cubicBezTo>
                    <a:pt x="22424" y="74724"/>
                    <a:pt x="24131" y="47474"/>
                    <a:pt x="26110" y="24272"/>
                  </a:cubicBezTo>
                  <a:cubicBezTo>
                    <a:pt x="27981" y="2456"/>
                    <a:pt x="11277" y="0"/>
                    <a:pt x="366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33"/>
            <p:cNvGrpSpPr/>
            <p:nvPr/>
          </p:nvGrpSpPr>
          <p:grpSpPr>
            <a:xfrm flipH="1">
              <a:off x="854890" y="909600"/>
              <a:ext cx="961275" cy="936175"/>
              <a:chOff x="2816500" y="2340813"/>
              <a:chExt cx="961275" cy="936175"/>
            </a:xfrm>
          </p:grpSpPr>
          <p:sp>
            <p:nvSpPr>
              <p:cNvPr id="1213" name="Google Shape;1213;p33"/>
              <p:cNvSpPr/>
              <p:nvPr/>
            </p:nvSpPr>
            <p:spPr>
              <a:xfrm>
                <a:off x="3250275" y="2340813"/>
                <a:ext cx="69150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1613" extrusionOk="0">
                    <a:moveTo>
                      <a:pt x="1721" y="1"/>
                    </a:moveTo>
                    <a:cubicBezTo>
                      <a:pt x="1526" y="1"/>
                      <a:pt x="1326" y="26"/>
                      <a:pt x="1153" y="66"/>
                    </a:cubicBezTo>
                    <a:cubicBezTo>
                      <a:pt x="1153" y="66"/>
                      <a:pt x="0" y="632"/>
                      <a:pt x="718" y="1285"/>
                    </a:cubicBezTo>
                    <a:cubicBezTo>
                      <a:pt x="942" y="1509"/>
                      <a:pt x="1228" y="1612"/>
                      <a:pt x="1510" y="1612"/>
                    </a:cubicBezTo>
                    <a:cubicBezTo>
                      <a:pt x="1994" y="1612"/>
                      <a:pt x="2465" y="1307"/>
                      <a:pt x="2589" y="784"/>
                    </a:cubicBezTo>
                    <a:cubicBezTo>
                      <a:pt x="2765" y="193"/>
                      <a:pt x="2260" y="1"/>
                      <a:pt x="1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3"/>
              <p:cNvSpPr/>
              <p:nvPr/>
            </p:nvSpPr>
            <p:spPr>
              <a:xfrm>
                <a:off x="3092525" y="2384488"/>
                <a:ext cx="65475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670" extrusionOk="0">
                    <a:moveTo>
                      <a:pt x="1899" y="0"/>
                    </a:moveTo>
                    <a:cubicBezTo>
                      <a:pt x="1617" y="0"/>
                      <a:pt x="1297" y="82"/>
                      <a:pt x="1045" y="190"/>
                    </a:cubicBezTo>
                    <a:cubicBezTo>
                      <a:pt x="1045" y="190"/>
                      <a:pt x="0" y="952"/>
                      <a:pt x="827" y="1452"/>
                    </a:cubicBezTo>
                    <a:cubicBezTo>
                      <a:pt x="1027" y="1602"/>
                      <a:pt x="1250" y="1670"/>
                      <a:pt x="1468" y="1670"/>
                    </a:cubicBezTo>
                    <a:cubicBezTo>
                      <a:pt x="2010" y="1670"/>
                      <a:pt x="2521" y="1253"/>
                      <a:pt x="2568" y="647"/>
                    </a:cubicBezTo>
                    <a:cubicBezTo>
                      <a:pt x="2619" y="164"/>
                      <a:pt x="2297" y="0"/>
                      <a:pt x="18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3"/>
              <p:cNvSpPr/>
              <p:nvPr/>
            </p:nvSpPr>
            <p:spPr>
              <a:xfrm>
                <a:off x="2914650" y="2516188"/>
                <a:ext cx="62925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816" extrusionOk="0">
                    <a:moveTo>
                      <a:pt x="1812" y="0"/>
                    </a:moveTo>
                    <a:cubicBezTo>
                      <a:pt x="1464" y="0"/>
                      <a:pt x="1032" y="239"/>
                      <a:pt x="740" y="493"/>
                    </a:cubicBezTo>
                    <a:cubicBezTo>
                      <a:pt x="740" y="493"/>
                      <a:pt x="0" y="1537"/>
                      <a:pt x="936" y="1755"/>
                    </a:cubicBezTo>
                    <a:cubicBezTo>
                      <a:pt x="1055" y="1796"/>
                      <a:pt x="1174" y="1816"/>
                      <a:pt x="1290" y="1816"/>
                    </a:cubicBezTo>
                    <a:cubicBezTo>
                      <a:pt x="1957" y="1816"/>
                      <a:pt x="2517" y="1172"/>
                      <a:pt x="2350" y="449"/>
                    </a:cubicBezTo>
                    <a:cubicBezTo>
                      <a:pt x="2268" y="122"/>
                      <a:pt x="2062" y="0"/>
                      <a:pt x="18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3"/>
              <p:cNvSpPr/>
              <p:nvPr/>
            </p:nvSpPr>
            <p:spPr>
              <a:xfrm>
                <a:off x="2828700" y="2700788"/>
                <a:ext cx="47900" cy="531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126" extrusionOk="0">
                    <a:moveTo>
                      <a:pt x="863" y="1"/>
                    </a:moveTo>
                    <a:cubicBezTo>
                      <a:pt x="423" y="1"/>
                      <a:pt x="103" y="661"/>
                      <a:pt x="0" y="1159"/>
                    </a:cubicBezTo>
                    <a:cubicBezTo>
                      <a:pt x="0" y="1159"/>
                      <a:pt x="50" y="2125"/>
                      <a:pt x="645" y="2125"/>
                    </a:cubicBezTo>
                    <a:cubicBezTo>
                      <a:pt x="736" y="2125"/>
                      <a:pt x="840" y="2103"/>
                      <a:pt x="958" y="2051"/>
                    </a:cubicBezTo>
                    <a:cubicBezTo>
                      <a:pt x="1763" y="1747"/>
                      <a:pt x="1915" y="680"/>
                      <a:pt x="1241" y="158"/>
                    </a:cubicBezTo>
                    <a:cubicBezTo>
                      <a:pt x="1108" y="48"/>
                      <a:pt x="981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3"/>
              <p:cNvSpPr/>
              <p:nvPr/>
            </p:nvSpPr>
            <p:spPr>
              <a:xfrm>
                <a:off x="3180550" y="2360713"/>
                <a:ext cx="5560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382" extrusionOk="0">
                    <a:moveTo>
                      <a:pt x="995" y="0"/>
                    </a:moveTo>
                    <a:cubicBezTo>
                      <a:pt x="552" y="0"/>
                      <a:pt x="129" y="319"/>
                      <a:pt x="69" y="815"/>
                    </a:cubicBezTo>
                    <a:cubicBezTo>
                      <a:pt x="0" y="1243"/>
                      <a:pt x="316" y="1382"/>
                      <a:pt x="690" y="1382"/>
                    </a:cubicBezTo>
                    <a:cubicBezTo>
                      <a:pt x="906" y="1382"/>
                      <a:pt x="1140" y="1336"/>
                      <a:pt x="1331" y="1272"/>
                    </a:cubicBezTo>
                    <a:cubicBezTo>
                      <a:pt x="1331" y="1272"/>
                      <a:pt x="2223" y="685"/>
                      <a:pt x="1571" y="206"/>
                    </a:cubicBezTo>
                    <a:cubicBezTo>
                      <a:pt x="1395" y="64"/>
                      <a:pt x="1193" y="0"/>
                      <a:pt x="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3"/>
              <p:cNvSpPr/>
              <p:nvPr/>
            </p:nvSpPr>
            <p:spPr>
              <a:xfrm>
                <a:off x="3038900" y="2428738"/>
                <a:ext cx="536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412" extrusionOk="0">
                    <a:moveTo>
                      <a:pt x="937" y="1"/>
                    </a:moveTo>
                    <a:cubicBezTo>
                      <a:pt x="465" y="1"/>
                      <a:pt x="29" y="375"/>
                      <a:pt x="13" y="901"/>
                    </a:cubicBezTo>
                    <a:cubicBezTo>
                      <a:pt x="1" y="1280"/>
                      <a:pt x="257" y="1412"/>
                      <a:pt x="572" y="1412"/>
                    </a:cubicBezTo>
                    <a:cubicBezTo>
                      <a:pt x="818" y="1412"/>
                      <a:pt x="1099" y="1332"/>
                      <a:pt x="1318" y="1227"/>
                    </a:cubicBezTo>
                    <a:cubicBezTo>
                      <a:pt x="1318" y="1227"/>
                      <a:pt x="2145" y="553"/>
                      <a:pt x="1449" y="161"/>
                    </a:cubicBezTo>
                    <a:cubicBezTo>
                      <a:pt x="1286" y="51"/>
                      <a:pt x="1109" y="1"/>
                      <a:pt x="9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3"/>
              <p:cNvSpPr/>
              <p:nvPr/>
            </p:nvSpPr>
            <p:spPr>
              <a:xfrm>
                <a:off x="2848325" y="2627363"/>
                <a:ext cx="435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2" extrusionOk="0">
                    <a:moveTo>
                      <a:pt x="912" y="0"/>
                    </a:moveTo>
                    <a:cubicBezTo>
                      <a:pt x="571" y="0"/>
                      <a:pt x="254" y="464"/>
                      <a:pt x="108" y="854"/>
                    </a:cubicBezTo>
                    <a:cubicBezTo>
                      <a:pt x="108" y="854"/>
                      <a:pt x="0" y="1732"/>
                      <a:pt x="565" y="1732"/>
                    </a:cubicBezTo>
                    <a:cubicBezTo>
                      <a:pt x="623" y="1732"/>
                      <a:pt x="688" y="1723"/>
                      <a:pt x="760" y="1703"/>
                    </a:cubicBezTo>
                    <a:cubicBezTo>
                      <a:pt x="1457" y="1572"/>
                      <a:pt x="1739" y="724"/>
                      <a:pt x="1261" y="180"/>
                    </a:cubicBezTo>
                    <a:cubicBezTo>
                      <a:pt x="1145" y="53"/>
                      <a:pt x="1027" y="0"/>
                      <a:pt x="9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3"/>
              <p:cNvSpPr/>
              <p:nvPr/>
            </p:nvSpPr>
            <p:spPr>
              <a:xfrm>
                <a:off x="2983425" y="2473188"/>
                <a:ext cx="5310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1460" extrusionOk="0">
                    <a:moveTo>
                      <a:pt x="960" y="0"/>
                    </a:moveTo>
                    <a:cubicBezTo>
                      <a:pt x="449" y="0"/>
                      <a:pt x="0" y="430"/>
                      <a:pt x="34" y="994"/>
                    </a:cubicBezTo>
                    <a:cubicBezTo>
                      <a:pt x="56" y="1338"/>
                      <a:pt x="263" y="1459"/>
                      <a:pt x="526" y="1459"/>
                    </a:cubicBezTo>
                    <a:cubicBezTo>
                      <a:pt x="794" y="1459"/>
                      <a:pt x="1120" y="1333"/>
                      <a:pt x="1362" y="1190"/>
                    </a:cubicBezTo>
                    <a:cubicBezTo>
                      <a:pt x="1362" y="1190"/>
                      <a:pt x="2123" y="428"/>
                      <a:pt x="1383" y="102"/>
                    </a:cubicBezTo>
                    <a:cubicBezTo>
                      <a:pt x="1243" y="32"/>
                      <a:pt x="1100" y="0"/>
                      <a:pt x="9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3"/>
              <p:cNvSpPr/>
              <p:nvPr/>
            </p:nvSpPr>
            <p:spPr>
              <a:xfrm>
                <a:off x="2882050" y="2574313"/>
                <a:ext cx="4840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424" extrusionOk="0">
                    <a:moveTo>
                      <a:pt x="962" y="1"/>
                    </a:moveTo>
                    <a:cubicBezTo>
                      <a:pt x="422" y="1"/>
                      <a:pt x="0" y="517"/>
                      <a:pt x="151" y="1083"/>
                    </a:cubicBezTo>
                    <a:cubicBezTo>
                      <a:pt x="213" y="1331"/>
                      <a:pt x="364" y="1424"/>
                      <a:pt x="549" y="1424"/>
                    </a:cubicBezTo>
                    <a:cubicBezTo>
                      <a:pt x="819" y="1424"/>
                      <a:pt x="1159" y="1225"/>
                      <a:pt x="1391" y="1018"/>
                    </a:cubicBezTo>
                    <a:cubicBezTo>
                      <a:pt x="1391" y="1018"/>
                      <a:pt x="1935" y="191"/>
                      <a:pt x="1217" y="39"/>
                    </a:cubicBezTo>
                    <a:cubicBezTo>
                      <a:pt x="1130" y="13"/>
                      <a:pt x="1045" y="1"/>
                      <a:pt x="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3"/>
              <p:cNvSpPr/>
              <p:nvPr/>
            </p:nvSpPr>
            <p:spPr>
              <a:xfrm>
                <a:off x="2816500" y="2785563"/>
                <a:ext cx="48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138" extrusionOk="0">
                    <a:moveTo>
                      <a:pt x="632" y="1"/>
                    </a:moveTo>
                    <a:cubicBezTo>
                      <a:pt x="43" y="1"/>
                      <a:pt x="0" y="876"/>
                      <a:pt x="119" y="1467"/>
                    </a:cubicBezTo>
                    <a:cubicBezTo>
                      <a:pt x="119" y="1467"/>
                      <a:pt x="448" y="2138"/>
                      <a:pt x="893" y="2138"/>
                    </a:cubicBezTo>
                    <a:cubicBezTo>
                      <a:pt x="1032" y="2138"/>
                      <a:pt x="1182" y="2073"/>
                      <a:pt x="1337" y="1902"/>
                    </a:cubicBezTo>
                    <a:cubicBezTo>
                      <a:pt x="1946" y="1315"/>
                      <a:pt x="1685" y="249"/>
                      <a:pt x="837" y="31"/>
                    </a:cubicBezTo>
                    <a:cubicBezTo>
                      <a:pt x="762" y="10"/>
                      <a:pt x="694" y="1"/>
                      <a:pt x="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3"/>
              <p:cNvSpPr/>
              <p:nvPr/>
            </p:nvSpPr>
            <p:spPr>
              <a:xfrm>
                <a:off x="2856075" y="2945088"/>
                <a:ext cx="531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075" extrusionOk="0">
                    <a:moveTo>
                      <a:pt x="726" y="0"/>
                    </a:moveTo>
                    <a:cubicBezTo>
                      <a:pt x="0" y="0"/>
                      <a:pt x="110" y="958"/>
                      <a:pt x="341" y="1548"/>
                    </a:cubicBezTo>
                    <a:cubicBezTo>
                      <a:pt x="341" y="1548"/>
                      <a:pt x="722" y="2075"/>
                      <a:pt x="1130" y="2075"/>
                    </a:cubicBezTo>
                    <a:cubicBezTo>
                      <a:pt x="1291" y="2075"/>
                      <a:pt x="1456" y="1993"/>
                      <a:pt x="1603" y="1766"/>
                    </a:cubicBezTo>
                    <a:cubicBezTo>
                      <a:pt x="2126" y="1069"/>
                      <a:pt x="1669" y="69"/>
                      <a:pt x="798" y="3"/>
                    </a:cubicBezTo>
                    <a:cubicBezTo>
                      <a:pt x="773" y="1"/>
                      <a:pt x="749" y="0"/>
                      <a:pt x="7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3"/>
              <p:cNvSpPr/>
              <p:nvPr/>
            </p:nvSpPr>
            <p:spPr>
              <a:xfrm>
                <a:off x="2981000" y="3129913"/>
                <a:ext cx="58600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933" extrusionOk="0">
                    <a:moveTo>
                      <a:pt x="1042" y="0"/>
                    </a:moveTo>
                    <a:cubicBezTo>
                      <a:pt x="958" y="0"/>
                      <a:pt x="871" y="10"/>
                      <a:pt x="784" y="30"/>
                    </a:cubicBezTo>
                    <a:cubicBezTo>
                      <a:pt x="1" y="204"/>
                      <a:pt x="392" y="1118"/>
                      <a:pt x="806" y="1640"/>
                    </a:cubicBezTo>
                    <a:cubicBezTo>
                      <a:pt x="806" y="1640"/>
                      <a:pt x="1207" y="1932"/>
                      <a:pt x="1568" y="1932"/>
                    </a:cubicBezTo>
                    <a:cubicBezTo>
                      <a:pt x="1791" y="1932"/>
                      <a:pt x="1998" y="1822"/>
                      <a:pt x="2090" y="1466"/>
                    </a:cubicBezTo>
                    <a:cubicBezTo>
                      <a:pt x="2343" y="724"/>
                      <a:pt x="1774" y="0"/>
                      <a:pt x="10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3"/>
              <p:cNvSpPr/>
              <p:nvPr/>
            </p:nvSpPr>
            <p:spPr>
              <a:xfrm>
                <a:off x="3163775" y="3235038"/>
                <a:ext cx="7020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1678" extrusionOk="0">
                    <a:moveTo>
                      <a:pt x="1382" y="0"/>
                    </a:moveTo>
                    <a:cubicBezTo>
                      <a:pt x="1068" y="0"/>
                      <a:pt x="750" y="134"/>
                      <a:pt x="523" y="416"/>
                    </a:cubicBezTo>
                    <a:cubicBezTo>
                      <a:pt x="0" y="1069"/>
                      <a:pt x="871" y="1547"/>
                      <a:pt x="1524" y="1678"/>
                    </a:cubicBezTo>
                    <a:cubicBezTo>
                      <a:pt x="1524" y="1678"/>
                      <a:pt x="2807" y="1613"/>
                      <a:pt x="2416" y="742"/>
                    </a:cubicBezTo>
                    <a:cubicBezTo>
                      <a:pt x="2251" y="261"/>
                      <a:pt x="1820" y="0"/>
                      <a:pt x="13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3"/>
              <p:cNvSpPr/>
              <p:nvPr/>
            </p:nvSpPr>
            <p:spPr>
              <a:xfrm>
                <a:off x="2829775" y="2877613"/>
                <a:ext cx="47550" cy="4175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670" extrusionOk="0">
                    <a:moveTo>
                      <a:pt x="762" y="0"/>
                    </a:moveTo>
                    <a:cubicBezTo>
                      <a:pt x="733" y="0"/>
                      <a:pt x="704" y="2"/>
                      <a:pt x="675" y="4"/>
                    </a:cubicBezTo>
                    <a:cubicBezTo>
                      <a:pt x="1" y="48"/>
                      <a:pt x="197" y="875"/>
                      <a:pt x="480" y="1332"/>
                    </a:cubicBezTo>
                    <a:cubicBezTo>
                      <a:pt x="480" y="1332"/>
                      <a:pt x="818" y="1670"/>
                      <a:pt x="1140" y="1670"/>
                    </a:cubicBezTo>
                    <a:cubicBezTo>
                      <a:pt x="1302" y="1670"/>
                      <a:pt x="1459" y="1585"/>
                      <a:pt x="1568" y="1332"/>
                    </a:cubicBezTo>
                    <a:cubicBezTo>
                      <a:pt x="1902" y="726"/>
                      <a:pt x="1434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3"/>
              <p:cNvSpPr/>
              <p:nvPr/>
            </p:nvSpPr>
            <p:spPr>
              <a:xfrm>
                <a:off x="2897225" y="3020438"/>
                <a:ext cx="45075" cy="42825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713" extrusionOk="0">
                    <a:moveTo>
                      <a:pt x="804" y="0"/>
                    </a:moveTo>
                    <a:cubicBezTo>
                      <a:pt x="666" y="0"/>
                      <a:pt x="528" y="72"/>
                      <a:pt x="414" y="275"/>
                    </a:cubicBezTo>
                    <a:cubicBezTo>
                      <a:pt x="1" y="884"/>
                      <a:pt x="414" y="1689"/>
                      <a:pt x="1132" y="1711"/>
                    </a:cubicBezTo>
                    <a:cubicBezTo>
                      <a:pt x="1150" y="1712"/>
                      <a:pt x="1166" y="1712"/>
                      <a:pt x="1182" y="1712"/>
                    </a:cubicBezTo>
                    <a:cubicBezTo>
                      <a:pt x="1802" y="1712"/>
                      <a:pt x="1714" y="915"/>
                      <a:pt x="1481" y="427"/>
                    </a:cubicBezTo>
                    <a:cubicBezTo>
                      <a:pt x="1481" y="427"/>
                      <a:pt x="1141" y="0"/>
                      <a:pt x="8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3"/>
              <p:cNvSpPr/>
              <p:nvPr/>
            </p:nvSpPr>
            <p:spPr>
              <a:xfrm>
                <a:off x="3103075" y="3217463"/>
                <a:ext cx="498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1493" extrusionOk="0">
                    <a:moveTo>
                      <a:pt x="546" y="1"/>
                    </a:moveTo>
                    <a:cubicBezTo>
                      <a:pt x="292" y="1"/>
                      <a:pt x="35" y="102"/>
                      <a:pt x="35" y="510"/>
                    </a:cubicBezTo>
                    <a:cubicBezTo>
                      <a:pt x="0" y="1063"/>
                      <a:pt x="461" y="1493"/>
                      <a:pt x="968" y="1493"/>
                    </a:cubicBezTo>
                    <a:cubicBezTo>
                      <a:pt x="1099" y="1493"/>
                      <a:pt x="1233" y="1464"/>
                      <a:pt x="1362" y="1402"/>
                    </a:cubicBezTo>
                    <a:cubicBezTo>
                      <a:pt x="1993" y="1097"/>
                      <a:pt x="1471" y="423"/>
                      <a:pt x="1036" y="96"/>
                    </a:cubicBezTo>
                    <a:cubicBezTo>
                      <a:pt x="1036" y="96"/>
                      <a:pt x="793" y="1"/>
                      <a:pt x="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3"/>
              <p:cNvSpPr/>
              <p:nvPr/>
            </p:nvSpPr>
            <p:spPr>
              <a:xfrm>
                <a:off x="2941000" y="3076863"/>
                <a:ext cx="48200" cy="42425"/>
              </a:xfrm>
              <a:custGeom>
                <a:avLst/>
                <a:gdLst/>
                <a:ahLst/>
                <a:cxnLst/>
                <a:rect l="l" t="t" r="r" b="b"/>
                <a:pathLst>
                  <a:path w="1928" h="1697" extrusionOk="0">
                    <a:moveTo>
                      <a:pt x="778" y="1"/>
                    </a:moveTo>
                    <a:cubicBezTo>
                      <a:pt x="620" y="1"/>
                      <a:pt x="467" y="82"/>
                      <a:pt x="361" y="324"/>
                    </a:cubicBezTo>
                    <a:cubicBezTo>
                      <a:pt x="1" y="938"/>
                      <a:pt x="465" y="1697"/>
                      <a:pt x="1172" y="1697"/>
                    </a:cubicBezTo>
                    <a:cubicBezTo>
                      <a:pt x="1191" y="1697"/>
                      <a:pt x="1211" y="1696"/>
                      <a:pt x="1231" y="1695"/>
                    </a:cubicBezTo>
                    <a:cubicBezTo>
                      <a:pt x="1927" y="1651"/>
                      <a:pt x="1710" y="825"/>
                      <a:pt x="1448" y="346"/>
                    </a:cubicBezTo>
                    <a:cubicBezTo>
                      <a:pt x="1448" y="346"/>
                      <a:pt x="1103" y="1"/>
                      <a:pt x="7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3"/>
              <p:cNvSpPr/>
              <p:nvPr/>
            </p:nvSpPr>
            <p:spPr>
              <a:xfrm>
                <a:off x="3035400" y="3184613"/>
                <a:ext cx="465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364" extrusionOk="0">
                    <a:moveTo>
                      <a:pt x="994" y="0"/>
                    </a:moveTo>
                    <a:cubicBezTo>
                      <a:pt x="845" y="0"/>
                      <a:pt x="691" y="40"/>
                      <a:pt x="544" y="126"/>
                    </a:cubicBezTo>
                    <a:cubicBezTo>
                      <a:pt x="1" y="431"/>
                      <a:pt x="501" y="1019"/>
                      <a:pt x="936" y="1301"/>
                    </a:cubicBezTo>
                    <a:cubicBezTo>
                      <a:pt x="936" y="1301"/>
                      <a:pt x="1127" y="1364"/>
                      <a:pt x="1334" y="1364"/>
                    </a:cubicBezTo>
                    <a:cubicBezTo>
                      <a:pt x="1586" y="1364"/>
                      <a:pt x="1862" y="1272"/>
                      <a:pt x="1850" y="866"/>
                    </a:cubicBezTo>
                    <a:cubicBezTo>
                      <a:pt x="1850" y="360"/>
                      <a:pt x="1445" y="0"/>
                      <a:pt x="9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3"/>
              <p:cNvSpPr/>
              <p:nvPr/>
            </p:nvSpPr>
            <p:spPr>
              <a:xfrm>
                <a:off x="3266350" y="3243863"/>
                <a:ext cx="508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241" extrusionOk="0">
                    <a:moveTo>
                      <a:pt x="893" y="1"/>
                    </a:moveTo>
                    <a:cubicBezTo>
                      <a:pt x="459" y="1"/>
                      <a:pt x="1" y="149"/>
                      <a:pt x="162" y="650"/>
                    </a:cubicBezTo>
                    <a:cubicBezTo>
                      <a:pt x="253" y="1027"/>
                      <a:pt x="584" y="1241"/>
                      <a:pt x="920" y="1241"/>
                    </a:cubicBezTo>
                    <a:cubicBezTo>
                      <a:pt x="1147" y="1241"/>
                      <a:pt x="1375" y="1144"/>
                      <a:pt x="1533" y="933"/>
                    </a:cubicBezTo>
                    <a:cubicBezTo>
                      <a:pt x="2033" y="411"/>
                      <a:pt x="1163" y="19"/>
                      <a:pt x="1163" y="19"/>
                    </a:cubicBezTo>
                    <a:cubicBezTo>
                      <a:pt x="1078" y="8"/>
                      <a:pt x="987" y="1"/>
                      <a:pt x="8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3"/>
              <p:cNvSpPr/>
              <p:nvPr/>
            </p:nvSpPr>
            <p:spPr>
              <a:xfrm>
                <a:off x="3327275" y="3229388"/>
                <a:ext cx="68800" cy="40450"/>
              </a:xfrm>
              <a:custGeom>
                <a:avLst/>
                <a:gdLst/>
                <a:ahLst/>
                <a:cxnLst/>
                <a:rect l="l" t="t" r="r" b="b"/>
                <a:pathLst>
                  <a:path w="2752" h="1618" extrusionOk="0">
                    <a:moveTo>
                      <a:pt x="1249" y="0"/>
                    </a:moveTo>
                    <a:cubicBezTo>
                      <a:pt x="769" y="0"/>
                      <a:pt x="300" y="314"/>
                      <a:pt x="162" y="838"/>
                    </a:cubicBezTo>
                    <a:cubicBezTo>
                      <a:pt x="0" y="1421"/>
                      <a:pt x="525" y="1618"/>
                      <a:pt x="1064" y="1618"/>
                    </a:cubicBezTo>
                    <a:cubicBezTo>
                      <a:pt x="1250" y="1618"/>
                      <a:pt x="1437" y="1595"/>
                      <a:pt x="1598" y="1556"/>
                    </a:cubicBezTo>
                    <a:cubicBezTo>
                      <a:pt x="1598" y="1556"/>
                      <a:pt x="2751" y="990"/>
                      <a:pt x="2033" y="337"/>
                    </a:cubicBezTo>
                    <a:cubicBezTo>
                      <a:pt x="1810" y="106"/>
                      <a:pt x="1527" y="0"/>
                      <a:pt x="1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3"/>
              <p:cNvSpPr/>
              <p:nvPr/>
            </p:nvSpPr>
            <p:spPr>
              <a:xfrm>
                <a:off x="3486600" y="3179963"/>
                <a:ext cx="6340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1716" extrusionOk="0">
                    <a:moveTo>
                      <a:pt x="1131" y="0"/>
                    </a:moveTo>
                    <a:cubicBezTo>
                      <a:pt x="535" y="0"/>
                      <a:pt x="0" y="490"/>
                      <a:pt x="34" y="1161"/>
                    </a:cubicBezTo>
                    <a:cubicBezTo>
                      <a:pt x="45" y="1571"/>
                      <a:pt x="304" y="1716"/>
                      <a:pt x="631" y="1716"/>
                    </a:cubicBezTo>
                    <a:cubicBezTo>
                      <a:pt x="946" y="1716"/>
                      <a:pt x="1323" y="1582"/>
                      <a:pt x="1600" y="1422"/>
                    </a:cubicBezTo>
                    <a:cubicBezTo>
                      <a:pt x="1600" y="1422"/>
                      <a:pt x="2536" y="552"/>
                      <a:pt x="1665" y="138"/>
                    </a:cubicBezTo>
                    <a:cubicBezTo>
                      <a:pt x="1491" y="44"/>
                      <a:pt x="1308" y="0"/>
                      <a:pt x="11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3"/>
              <p:cNvSpPr/>
              <p:nvPr/>
            </p:nvSpPr>
            <p:spPr>
              <a:xfrm>
                <a:off x="3647500" y="3023438"/>
                <a:ext cx="618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1884" extrusionOk="0">
                    <a:moveTo>
                      <a:pt x="1306" y="1"/>
                    </a:moveTo>
                    <a:cubicBezTo>
                      <a:pt x="550" y="1"/>
                      <a:pt x="0" y="750"/>
                      <a:pt x="277" y="1482"/>
                    </a:cubicBezTo>
                    <a:cubicBezTo>
                      <a:pt x="382" y="1773"/>
                      <a:pt x="565" y="1884"/>
                      <a:pt x="777" y="1884"/>
                    </a:cubicBezTo>
                    <a:cubicBezTo>
                      <a:pt x="1136" y="1884"/>
                      <a:pt x="1578" y="1565"/>
                      <a:pt x="1866" y="1264"/>
                    </a:cubicBezTo>
                    <a:cubicBezTo>
                      <a:pt x="1866" y="1264"/>
                      <a:pt x="2475" y="133"/>
                      <a:pt x="1539" y="24"/>
                    </a:cubicBezTo>
                    <a:cubicBezTo>
                      <a:pt x="1460" y="8"/>
                      <a:pt x="1382" y="1"/>
                      <a:pt x="13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3"/>
              <p:cNvSpPr/>
              <p:nvPr/>
            </p:nvSpPr>
            <p:spPr>
              <a:xfrm>
                <a:off x="3726775" y="2820388"/>
                <a:ext cx="4625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2164" extrusionOk="0">
                    <a:moveTo>
                      <a:pt x="1188" y="0"/>
                    </a:moveTo>
                    <a:cubicBezTo>
                      <a:pt x="1083" y="0"/>
                      <a:pt x="964" y="35"/>
                      <a:pt x="827" y="117"/>
                    </a:cubicBezTo>
                    <a:cubicBezTo>
                      <a:pt x="44" y="509"/>
                      <a:pt x="0" y="1597"/>
                      <a:pt x="762" y="2054"/>
                    </a:cubicBezTo>
                    <a:cubicBezTo>
                      <a:pt x="880" y="2130"/>
                      <a:pt x="988" y="2164"/>
                      <a:pt x="1088" y="2164"/>
                    </a:cubicBezTo>
                    <a:cubicBezTo>
                      <a:pt x="1556" y="2164"/>
                      <a:pt x="1814" y="1418"/>
                      <a:pt x="1850" y="879"/>
                    </a:cubicBezTo>
                    <a:cubicBezTo>
                      <a:pt x="1850" y="879"/>
                      <a:pt x="1713" y="0"/>
                      <a:pt x="11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3"/>
              <p:cNvSpPr/>
              <p:nvPr/>
            </p:nvSpPr>
            <p:spPr>
              <a:xfrm>
                <a:off x="3411275" y="3218813"/>
                <a:ext cx="5307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417" extrusionOk="0">
                    <a:moveTo>
                      <a:pt x="1573" y="1"/>
                    </a:moveTo>
                    <a:cubicBezTo>
                      <a:pt x="1323" y="1"/>
                      <a:pt x="1031" y="87"/>
                      <a:pt x="805" y="194"/>
                    </a:cubicBezTo>
                    <a:cubicBezTo>
                      <a:pt x="805" y="194"/>
                      <a:pt x="0" y="891"/>
                      <a:pt x="697" y="1282"/>
                    </a:cubicBezTo>
                    <a:cubicBezTo>
                      <a:pt x="849" y="1375"/>
                      <a:pt x="1014" y="1417"/>
                      <a:pt x="1175" y="1417"/>
                    </a:cubicBezTo>
                    <a:cubicBezTo>
                      <a:pt x="1658" y="1417"/>
                      <a:pt x="2111" y="1038"/>
                      <a:pt x="2111" y="499"/>
                    </a:cubicBezTo>
                    <a:cubicBezTo>
                      <a:pt x="2123" y="128"/>
                      <a:pt x="1879" y="1"/>
                      <a:pt x="15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3"/>
              <p:cNvSpPr/>
              <p:nvPr/>
            </p:nvSpPr>
            <p:spPr>
              <a:xfrm>
                <a:off x="3546175" y="3133238"/>
                <a:ext cx="53000" cy="36900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476" extrusionOk="0">
                    <a:moveTo>
                      <a:pt x="1568" y="0"/>
                    </a:moveTo>
                    <a:cubicBezTo>
                      <a:pt x="1298" y="0"/>
                      <a:pt x="974" y="133"/>
                      <a:pt x="740" y="288"/>
                    </a:cubicBezTo>
                    <a:cubicBezTo>
                      <a:pt x="740" y="288"/>
                      <a:pt x="0" y="1050"/>
                      <a:pt x="740" y="1376"/>
                    </a:cubicBezTo>
                    <a:cubicBezTo>
                      <a:pt x="872" y="1445"/>
                      <a:pt x="1010" y="1476"/>
                      <a:pt x="1144" y="1476"/>
                    </a:cubicBezTo>
                    <a:cubicBezTo>
                      <a:pt x="1654" y="1476"/>
                      <a:pt x="2119" y="1030"/>
                      <a:pt x="2067" y="463"/>
                    </a:cubicBezTo>
                    <a:cubicBezTo>
                      <a:pt x="2036" y="122"/>
                      <a:pt x="1827" y="0"/>
                      <a:pt x="15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3"/>
              <p:cNvSpPr/>
              <p:nvPr/>
            </p:nvSpPr>
            <p:spPr>
              <a:xfrm>
                <a:off x="3720775" y="2905163"/>
                <a:ext cx="40275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1768" extrusionOk="0">
                    <a:moveTo>
                      <a:pt x="1115" y="1"/>
                    </a:moveTo>
                    <a:cubicBezTo>
                      <a:pt x="1045" y="1"/>
                      <a:pt x="964" y="17"/>
                      <a:pt x="871" y="55"/>
                    </a:cubicBezTo>
                    <a:cubicBezTo>
                      <a:pt x="175" y="273"/>
                      <a:pt x="1" y="1143"/>
                      <a:pt x="545" y="1622"/>
                    </a:cubicBezTo>
                    <a:cubicBezTo>
                      <a:pt x="656" y="1724"/>
                      <a:pt x="765" y="1767"/>
                      <a:pt x="867" y="1767"/>
                    </a:cubicBezTo>
                    <a:cubicBezTo>
                      <a:pt x="1224" y="1767"/>
                      <a:pt x="1509" y="1240"/>
                      <a:pt x="1611" y="817"/>
                    </a:cubicBezTo>
                    <a:cubicBezTo>
                      <a:pt x="1611" y="817"/>
                      <a:pt x="1611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3"/>
              <p:cNvSpPr/>
              <p:nvPr/>
            </p:nvSpPr>
            <p:spPr>
              <a:xfrm>
                <a:off x="3596750" y="3081413"/>
                <a:ext cx="52750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502" extrusionOk="0">
                    <a:moveTo>
                      <a:pt x="1535" y="0"/>
                    </a:moveTo>
                    <a:cubicBezTo>
                      <a:pt x="1252" y="0"/>
                      <a:pt x="898" y="176"/>
                      <a:pt x="654" y="360"/>
                    </a:cubicBezTo>
                    <a:cubicBezTo>
                      <a:pt x="654" y="360"/>
                      <a:pt x="1" y="1208"/>
                      <a:pt x="762" y="1448"/>
                    </a:cubicBezTo>
                    <a:cubicBezTo>
                      <a:pt x="867" y="1485"/>
                      <a:pt x="972" y="1502"/>
                      <a:pt x="1075" y="1502"/>
                    </a:cubicBezTo>
                    <a:cubicBezTo>
                      <a:pt x="1633" y="1502"/>
                      <a:pt x="2110" y="991"/>
                      <a:pt x="1981" y="403"/>
                    </a:cubicBezTo>
                    <a:cubicBezTo>
                      <a:pt x="1933" y="108"/>
                      <a:pt x="1756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3"/>
              <p:cNvSpPr/>
              <p:nvPr/>
            </p:nvSpPr>
            <p:spPr>
              <a:xfrm>
                <a:off x="3690325" y="2969513"/>
                <a:ext cx="478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480" extrusionOk="0">
                    <a:moveTo>
                      <a:pt x="1299" y="1"/>
                    </a:moveTo>
                    <a:cubicBezTo>
                      <a:pt x="1015" y="1"/>
                      <a:pt x="668" y="267"/>
                      <a:pt x="457" y="506"/>
                    </a:cubicBezTo>
                    <a:cubicBezTo>
                      <a:pt x="457" y="506"/>
                      <a:pt x="0" y="1398"/>
                      <a:pt x="740" y="1463"/>
                    </a:cubicBezTo>
                    <a:cubicBezTo>
                      <a:pt x="797" y="1474"/>
                      <a:pt x="854" y="1480"/>
                      <a:pt x="908" y="1480"/>
                    </a:cubicBezTo>
                    <a:cubicBezTo>
                      <a:pt x="1498" y="1480"/>
                      <a:pt x="1915" y="866"/>
                      <a:pt x="1676" y="288"/>
                    </a:cubicBezTo>
                    <a:cubicBezTo>
                      <a:pt x="1591" y="80"/>
                      <a:pt x="1455" y="1"/>
                      <a:pt x="12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3"/>
              <p:cNvSpPr/>
              <p:nvPr/>
            </p:nvSpPr>
            <p:spPr>
              <a:xfrm>
                <a:off x="3726225" y="2735163"/>
                <a:ext cx="5155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2102" extrusionOk="0">
                    <a:moveTo>
                      <a:pt x="1006" y="1"/>
                    </a:moveTo>
                    <a:cubicBezTo>
                      <a:pt x="853" y="1"/>
                      <a:pt x="694" y="77"/>
                      <a:pt x="544" y="285"/>
                    </a:cubicBezTo>
                    <a:cubicBezTo>
                      <a:pt x="0" y="959"/>
                      <a:pt x="392" y="1960"/>
                      <a:pt x="1262" y="2090"/>
                    </a:cubicBezTo>
                    <a:cubicBezTo>
                      <a:pt x="1310" y="2098"/>
                      <a:pt x="1354" y="2102"/>
                      <a:pt x="1396" y="2102"/>
                    </a:cubicBezTo>
                    <a:cubicBezTo>
                      <a:pt x="2062" y="2102"/>
                      <a:pt x="2011" y="1162"/>
                      <a:pt x="1806" y="589"/>
                    </a:cubicBezTo>
                    <a:cubicBezTo>
                      <a:pt x="1806" y="589"/>
                      <a:pt x="1430" y="1"/>
                      <a:pt x="1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3"/>
              <p:cNvSpPr/>
              <p:nvPr/>
            </p:nvSpPr>
            <p:spPr>
              <a:xfrm>
                <a:off x="3664325" y="2583963"/>
                <a:ext cx="5647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2025" extrusionOk="0">
                    <a:moveTo>
                      <a:pt x="935" y="0"/>
                    </a:moveTo>
                    <a:cubicBezTo>
                      <a:pt x="751" y="0"/>
                      <a:pt x="569" y="94"/>
                      <a:pt x="431" y="371"/>
                    </a:cubicBezTo>
                    <a:cubicBezTo>
                      <a:pt x="1" y="1102"/>
                      <a:pt x="549" y="2025"/>
                      <a:pt x="1402" y="2025"/>
                    </a:cubicBezTo>
                    <a:cubicBezTo>
                      <a:pt x="1412" y="2025"/>
                      <a:pt x="1422" y="2025"/>
                      <a:pt x="1432" y="2024"/>
                    </a:cubicBezTo>
                    <a:cubicBezTo>
                      <a:pt x="2259" y="2003"/>
                      <a:pt x="2041" y="1024"/>
                      <a:pt x="1737" y="436"/>
                    </a:cubicBezTo>
                    <a:cubicBezTo>
                      <a:pt x="1737" y="436"/>
                      <a:pt x="1331" y="0"/>
                      <a:pt x="9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3"/>
              <p:cNvSpPr/>
              <p:nvPr/>
            </p:nvSpPr>
            <p:spPr>
              <a:xfrm>
                <a:off x="3513750" y="2420588"/>
                <a:ext cx="5965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857" extrusionOk="0">
                    <a:moveTo>
                      <a:pt x="714" y="0"/>
                    </a:moveTo>
                    <a:cubicBezTo>
                      <a:pt x="461" y="0"/>
                      <a:pt x="222" y="118"/>
                      <a:pt x="166" y="531"/>
                    </a:cubicBezTo>
                    <a:cubicBezTo>
                      <a:pt x="0" y="1248"/>
                      <a:pt x="566" y="1857"/>
                      <a:pt x="1244" y="1857"/>
                    </a:cubicBezTo>
                    <a:cubicBezTo>
                      <a:pt x="1368" y="1857"/>
                      <a:pt x="1496" y="1836"/>
                      <a:pt x="1624" y="1793"/>
                    </a:cubicBezTo>
                    <a:cubicBezTo>
                      <a:pt x="2385" y="1532"/>
                      <a:pt x="1885" y="661"/>
                      <a:pt x="1406" y="204"/>
                    </a:cubicBezTo>
                    <a:cubicBezTo>
                      <a:pt x="1406" y="204"/>
                      <a:pt x="1047" y="0"/>
                      <a:pt x="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3"/>
              <p:cNvSpPr/>
              <p:nvPr/>
            </p:nvSpPr>
            <p:spPr>
              <a:xfrm>
                <a:off x="3706125" y="2657738"/>
                <a:ext cx="48400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619" extrusionOk="0">
                    <a:moveTo>
                      <a:pt x="648" y="0"/>
                    </a:moveTo>
                    <a:cubicBezTo>
                      <a:pt x="472" y="0"/>
                      <a:pt x="305" y="91"/>
                      <a:pt x="217" y="379"/>
                    </a:cubicBezTo>
                    <a:cubicBezTo>
                      <a:pt x="0" y="990"/>
                      <a:pt x="462" y="1619"/>
                      <a:pt x="1068" y="1619"/>
                    </a:cubicBezTo>
                    <a:cubicBezTo>
                      <a:pt x="1131" y="1619"/>
                      <a:pt x="1196" y="1612"/>
                      <a:pt x="1261" y="1597"/>
                    </a:cubicBezTo>
                    <a:cubicBezTo>
                      <a:pt x="1936" y="1467"/>
                      <a:pt x="1631" y="684"/>
                      <a:pt x="1283" y="270"/>
                    </a:cubicBezTo>
                    <a:cubicBezTo>
                      <a:pt x="1283" y="270"/>
                      <a:pt x="952" y="0"/>
                      <a:pt x="6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3"/>
              <p:cNvSpPr/>
              <p:nvPr/>
            </p:nvSpPr>
            <p:spPr>
              <a:xfrm>
                <a:off x="3620150" y="2522963"/>
                <a:ext cx="475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661" extrusionOk="0">
                    <a:moveTo>
                      <a:pt x="783" y="0"/>
                    </a:moveTo>
                    <a:cubicBezTo>
                      <a:pt x="755" y="0"/>
                      <a:pt x="726" y="1"/>
                      <a:pt x="697" y="4"/>
                    </a:cubicBezTo>
                    <a:cubicBezTo>
                      <a:pt x="1" y="47"/>
                      <a:pt x="218" y="853"/>
                      <a:pt x="501" y="1331"/>
                    </a:cubicBezTo>
                    <a:cubicBezTo>
                      <a:pt x="501" y="1331"/>
                      <a:pt x="839" y="1660"/>
                      <a:pt x="1162" y="1660"/>
                    </a:cubicBezTo>
                    <a:cubicBezTo>
                      <a:pt x="1323" y="1660"/>
                      <a:pt x="1480" y="1578"/>
                      <a:pt x="1589" y="1331"/>
                    </a:cubicBezTo>
                    <a:cubicBezTo>
                      <a:pt x="1902" y="726"/>
                      <a:pt x="1454" y="0"/>
                      <a:pt x="7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3"/>
              <p:cNvSpPr/>
              <p:nvPr/>
            </p:nvSpPr>
            <p:spPr>
              <a:xfrm>
                <a:off x="3390050" y="2356838"/>
                <a:ext cx="51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454" extrusionOk="0">
                    <a:moveTo>
                      <a:pt x="1081" y="1"/>
                    </a:moveTo>
                    <a:cubicBezTo>
                      <a:pt x="906" y="1"/>
                      <a:pt x="727" y="52"/>
                      <a:pt x="567" y="165"/>
                    </a:cubicBezTo>
                    <a:cubicBezTo>
                      <a:pt x="1" y="535"/>
                      <a:pt x="567" y="1144"/>
                      <a:pt x="1067" y="1405"/>
                    </a:cubicBezTo>
                    <a:cubicBezTo>
                      <a:pt x="1067" y="1405"/>
                      <a:pt x="1241" y="1453"/>
                      <a:pt x="1440" y="1453"/>
                    </a:cubicBezTo>
                    <a:cubicBezTo>
                      <a:pt x="1722" y="1453"/>
                      <a:pt x="2054" y="1356"/>
                      <a:pt x="2003" y="883"/>
                    </a:cubicBezTo>
                    <a:cubicBezTo>
                      <a:pt x="1987" y="362"/>
                      <a:pt x="1546" y="1"/>
                      <a:pt x="10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3"/>
              <p:cNvSpPr/>
              <p:nvPr/>
            </p:nvSpPr>
            <p:spPr>
              <a:xfrm>
                <a:off x="3567925" y="2473163"/>
                <a:ext cx="48450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1619" extrusionOk="0">
                    <a:moveTo>
                      <a:pt x="828" y="0"/>
                    </a:moveTo>
                    <a:cubicBezTo>
                      <a:pt x="771" y="0"/>
                      <a:pt x="713" y="5"/>
                      <a:pt x="654" y="16"/>
                    </a:cubicBezTo>
                    <a:cubicBezTo>
                      <a:pt x="1" y="125"/>
                      <a:pt x="284" y="908"/>
                      <a:pt x="610" y="1343"/>
                    </a:cubicBezTo>
                    <a:cubicBezTo>
                      <a:pt x="610" y="1343"/>
                      <a:pt x="957" y="1619"/>
                      <a:pt x="1269" y="1619"/>
                    </a:cubicBezTo>
                    <a:cubicBezTo>
                      <a:pt x="1446" y="1619"/>
                      <a:pt x="1612" y="1531"/>
                      <a:pt x="1698" y="1256"/>
                    </a:cubicBezTo>
                    <a:cubicBezTo>
                      <a:pt x="1937" y="637"/>
                      <a:pt x="1463" y="0"/>
                      <a:pt x="8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3"/>
              <p:cNvSpPr/>
              <p:nvPr/>
            </p:nvSpPr>
            <p:spPr>
              <a:xfrm>
                <a:off x="3463000" y="2385938"/>
                <a:ext cx="49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339" extrusionOk="0">
                    <a:moveTo>
                      <a:pt x="669" y="0"/>
                    </a:moveTo>
                    <a:cubicBezTo>
                      <a:pt x="389" y="0"/>
                      <a:pt x="0" y="84"/>
                      <a:pt x="85" y="568"/>
                    </a:cubicBezTo>
                    <a:cubicBezTo>
                      <a:pt x="131" y="1037"/>
                      <a:pt x="524" y="1338"/>
                      <a:pt x="935" y="1338"/>
                    </a:cubicBezTo>
                    <a:cubicBezTo>
                      <a:pt x="1115" y="1338"/>
                      <a:pt x="1298" y="1281"/>
                      <a:pt x="1456" y="1155"/>
                    </a:cubicBezTo>
                    <a:cubicBezTo>
                      <a:pt x="1978" y="763"/>
                      <a:pt x="1391" y="241"/>
                      <a:pt x="934" y="24"/>
                    </a:cubicBezTo>
                    <a:cubicBezTo>
                      <a:pt x="934" y="24"/>
                      <a:pt x="817" y="0"/>
                      <a:pt x="6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3329675" y="2349988"/>
                <a:ext cx="50650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249" extrusionOk="0">
                    <a:moveTo>
                      <a:pt x="1092" y="1"/>
                    </a:moveTo>
                    <a:cubicBezTo>
                      <a:pt x="866" y="1"/>
                      <a:pt x="637" y="98"/>
                      <a:pt x="479" y="309"/>
                    </a:cubicBezTo>
                    <a:cubicBezTo>
                      <a:pt x="1" y="831"/>
                      <a:pt x="849" y="1222"/>
                      <a:pt x="849" y="1222"/>
                    </a:cubicBezTo>
                    <a:cubicBezTo>
                      <a:pt x="942" y="1239"/>
                      <a:pt x="1044" y="1249"/>
                      <a:pt x="1147" y="1249"/>
                    </a:cubicBezTo>
                    <a:cubicBezTo>
                      <a:pt x="1578" y="1249"/>
                      <a:pt x="2026" y="1083"/>
                      <a:pt x="1850" y="591"/>
                    </a:cubicBezTo>
                    <a:cubicBezTo>
                      <a:pt x="1759" y="215"/>
                      <a:pt x="1428" y="1"/>
                      <a:pt x="10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3255150" y="2418938"/>
                <a:ext cx="61500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2460" h="1272" extrusionOk="0">
                    <a:moveTo>
                      <a:pt x="1316" y="0"/>
                    </a:moveTo>
                    <a:cubicBezTo>
                      <a:pt x="982" y="0"/>
                      <a:pt x="651" y="159"/>
                      <a:pt x="458" y="466"/>
                    </a:cubicBezTo>
                    <a:cubicBezTo>
                      <a:pt x="1" y="1119"/>
                      <a:pt x="1089" y="1271"/>
                      <a:pt x="1089" y="1271"/>
                    </a:cubicBezTo>
                    <a:cubicBezTo>
                      <a:pt x="1654" y="1228"/>
                      <a:pt x="2460" y="945"/>
                      <a:pt x="2133" y="401"/>
                    </a:cubicBezTo>
                    <a:cubicBezTo>
                      <a:pt x="1926" y="131"/>
                      <a:pt x="1620" y="0"/>
                      <a:pt x="1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3112100" y="2463463"/>
                <a:ext cx="522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123" extrusionOk="0">
                    <a:moveTo>
                      <a:pt x="1121" y="0"/>
                    </a:moveTo>
                    <a:cubicBezTo>
                      <a:pt x="793" y="0"/>
                      <a:pt x="472" y="191"/>
                      <a:pt x="327" y="535"/>
                    </a:cubicBezTo>
                    <a:cubicBezTo>
                      <a:pt x="0" y="1122"/>
                      <a:pt x="936" y="1122"/>
                      <a:pt x="936" y="1122"/>
                    </a:cubicBezTo>
                    <a:cubicBezTo>
                      <a:pt x="1415" y="1013"/>
                      <a:pt x="2089" y="665"/>
                      <a:pt x="1719" y="252"/>
                    </a:cubicBezTo>
                    <a:cubicBezTo>
                      <a:pt x="1548" y="81"/>
                      <a:pt x="1333" y="0"/>
                      <a:pt x="1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3008025" y="2552113"/>
                <a:ext cx="44800" cy="30450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218" extrusionOk="0">
                    <a:moveTo>
                      <a:pt x="911" y="0"/>
                    </a:moveTo>
                    <a:cubicBezTo>
                      <a:pt x="490" y="0"/>
                      <a:pt x="106" y="312"/>
                      <a:pt x="73" y="774"/>
                    </a:cubicBezTo>
                    <a:cubicBezTo>
                      <a:pt x="0" y="1137"/>
                      <a:pt x="243" y="1218"/>
                      <a:pt x="474" y="1218"/>
                    </a:cubicBezTo>
                    <a:cubicBezTo>
                      <a:pt x="658" y="1218"/>
                      <a:pt x="834" y="1166"/>
                      <a:pt x="834" y="1166"/>
                    </a:cubicBezTo>
                    <a:cubicBezTo>
                      <a:pt x="1248" y="905"/>
                      <a:pt x="1792" y="383"/>
                      <a:pt x="1313" y="100"/>
                    </a:cubicBezTo>
                    <a:cubicBezTo>
                      <a:pt x="1182" y="32"/>
                      <a:pt x="1044" y="0"/>
                      <a:pt x="9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3182875" y="2432963"/>
                <a:ext cx="6252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1299" extrusionOk="0">
                    <a:moveTo>
                      <a:pt x="1427" y="1"/>
                    </a:moveTo>
                    <a:cubicBezTo>
                      <a:pt x="1039" y="1"/>
                      <a:pt x="617" y="212"/>
                      <a:pt x="368" y="645"/>
                    </a:cubicBezTo>
                    <a:cubicBezTo>
                      <a:pt x="0" y="1264"/>
                      <a:pt x="854" y="1298"/>
                      <a:pt x="1048" y="1298"/>
                    </a:cubicBezTo>
                    <a:cubicBezTo>
                      <a:pt x="1072" y="1298"/>
                      <a:pt x="1086" y="1298"/>
                      <a:pt x="1086" y="1298"/>
                    </a:cubicBezTo>
                    <a:cubicBezTo>
                      <a:pt x="1673" y="1145"/>
                      <a:pt x="2500" y="710"/>
                      <a:pt x="2087" y="275"/>
                    </a:cubicBezTo>
                    <a:cubicBezTo>
                      <a:pt x="1922" y="93"/>
                      <a:pt x="1682" y="1"/>
                      <a:pt x="1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3056825" y="2496588"/>
                <a:ext cx="57475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378" extrusionOk="0">
                    <a:moveTo>
                      <a:pt x="1309" y="1"/>
                    </a:moveTo>
                    <a:cubicBezTo>
                      <a:pt x="877" y="1"/>
                      <a:pt x="400" y="289"/>
                      <a:pt x="188" y="820"/>
                    </a:cubicBezTo>
                    <a:cubicBezTo>
                      <a:pt x="1" y="1287"/>
                      <a:pt x="355" y="1377"/>
                      <a:pt x="657" y="1377"/>
                    </a:cubicBezTo>
                    <a:cubicBezTo>
                      <a:pt x="846" y="1377"/>
                      <a:pt x="1015" y="1342"/>
                      <a:pt x="1015" y="1342"/>
                    </a:cubicBezTo>
                    <a:cubicBezTo>
                      <a:pt x="1559" y="1102"/>
                      <a:pt x="2298" y="537"/>
                      <a:pt x="1820" y="167"/>
                    </a:cubicBezTo>
                    <a:cubicBezTo>
                      <a:pt x="1675" y="55"/>
                      <a:pt x="1496" y="1"/>
                      <a:pt x="13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2914750" y="2665013"/>
                <a:ext cx="3962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435" extrusionOk="0">
                    <a:moveTo>
                      <a:pt x="1008" y="0"/>
                    </a:moveTo>
                    <a:cubicBezTo>
                      <a:pt x="416" y="0"/>
                      <a:pt x="0" y="577"/>
                      <a:pt x="214" y="1154"/>
                    </a:cubicBezTo>
                    <a:cubicBezTo>
                      <a:pt x="272" y="1364"/>
                      <a:pt x="388" y="1434"/>
                      <a:pt x="517" y="1434"/>
                    </a:cubicBezTo>
                    <a:cubicBezTo>
                      <a:pt x="775" y="1434"/>
                      <a:pt x="1084" y="1154"/>
                      <a:pt x="1084" y="1154"/>
                    </a:cubicBezTo>
                    <a:cubicBezTo>
                      <a:pt x="1345" y="741"/>
                      <a:pt x="1585" y="23"/>
                      <a:pt x="1041" y="1"/>
                    </a:cubicBezTo>
                    <a:cubicBezTo>
                      <a:pt x="1030" y="0"/>
                      <a:pt x="1019" y="0"/>
                      <a:pt x="1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3"/>
              <p:cNvSpPr/>
              <p:nvPr/>
            </p:nvSpPr>
            <p:spPr>
              <a:xfrm>
                <a:off x="2895600" y="2818163"/>
                <a:ext cx="314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581" extrusionOk="0">
                    <a:moveTo>
                      <a:pt x="808" y="0"/>
                    </a:moveTo>
                    <a:cubicBezTo>
                      <a:pt x="761" y="0"/>
                      <a:pt x="710" y="10"/>
                      <a:pt x="653" y="32"/>
                    </a:cubicBezTo>
                    <a:cubicBezTo>
                      <a:pt x="109" y="294"/>
                      <a:pt x="1" y="1012"/>
                      <a:pt x="436" y="1425"/>
                    </a:cubicBezTo>
                    <a:cubicBezTo>
                      <a:pt x="538" y="1537"/>
                      <a:pt x="633" y="1580"/>
                      <a:pt x="720" y="1580"/>
                    </a:cubicBezTo>
                    <a:cubicBezTo>
                      <a:pt x="1022" y="1580"/>
                      <a:pt x="1219" y="1055"/>
                      <a:pt x="1219" y="1055"/>
                    </a:cubicBezTo>
                    <a:cubicBezTo>
                      <a:pt x="1258" y="630"/>
                      <a:pt x="1176" y="0"/>
                      <a:pt x="8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3"/>
              <p:cNvSpPr/>
              <p:nvPr/>
            </p:nvSpPr>
            <p:spPr>
              <a:xfrm>
                <a:off x="2948450" y="2587213"/>
                <a:ext cx="45100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812" extrusionOk="0">
                    <a:moveTo>
                      <a:pt x="1166" y="1"/>
                    </a:moveTo>
                    <a:cubicBezTo>
                      <a:pt x="567" y="1"/>
                      <a:pt x="0" y="688"/>
                      <a:pt x="193" y="1459"/>
                    </a:cubicBezTo>
                    <a:cubicBezTo>
                      <a:pt x="250" y="1723"/>
                      <a:pt x="375" y="1811"/>
                      <a:pt x="517" y="1811"/>
                    </a:cubicBezTo>
                    <a:cubicBezTo>
                      <a:pt x="808" y="1811"/>
                      <a:pt x="1172" y="1437"/>
                      <a:pt x="1172" y="1437"/>
                    </a:cubicBezTo>
                    <a:cubicBezTo>
                      <a:pt x="1499" y="937"/>
                      <a:pt x="1803" y="45"/>
                      <a:pt x="1194" y="1"/>
                    </a:cubicBezTo>
                    <a:cubicBezTo>
                      <a:pt x="1185" y="1"/>
                      <a:pt x="1175" y="1"/>
                      <a:pt x="1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3657325" y="2695838"/>
                <a:ext cx="36825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855" extrusionOk="0">
                    <a:moveTo>
                      <a:pt x="636" y="0"/>
                    </a:moveTo>
                    <a:cubicBezTo>
                      <a:pt x="282" y="0"/>
                      <a:pt x="58" y="617"/>
                      <a:pt x="58" y="617"/>
                    </a:cubicBezTo>
                    <a:cubicBezTo>
                      <a:pt x="1" y="1117"/>
                      <a:pt x="79" y="1855"/>
                      <a:pt x="503" y="1855"/>
                    </a:cubicBezTo>
                    <a:cubicBezTo>
                      <a:pt x="559" y="1855"/>
                      <a:pt x="621" y="1842"/>
                      <a:pt x="689" y="1814"/>
                    </a:cubicBezTo>
                    <a:cubicBezTo>
                      <a:pt x="1320" y="1509"/>
                      <a:pt x="1473" y="661"/>
                      <a:pt x="972" y="182"/>
                    </a:cubicBezTo>
                    <a:cubicBezTo>
                      <a:pt x="851" y="51"/>
                      <a:pt x="738" y="0"/>
                      <a:pt x="6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3590425" y="2576338"/>
                <a:ext cx="373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1504" extrusionOk="0">
                    <a:moveTo>
                      <a:pt x="472" y="1"/>
                    </a:moveTo>
                    <a:cubicBezTo>
                      <a:pt x="0" y="1"/>
                      <a:pt x="145" y="763"/>
                      <a:pt x="145" y="763"/>
                    </a:cubicBezTo>
                    <a:cubicBezTo>
                      <a:pt x="309" y="1090"/>
                      <a:pt x="620" y="1503"/>
                      <a:pt x="903" y="1503"/>
                    </a:cubicBezTo>
                    <a:cubicBezTo>
                      <a:pt x="996" y="1503"/>
                      <a:pt x="1087" y="1458"/>
                      <a:pt x="1168" y="1350"/>
                    </a:cubicBezTo>
                    <a:cubicBezTo>
                      <a:pt x="1494" y="828"/>
                      <a:pt x="1211" y="154"/>
                      <a:pt x="624" y="23"/>
                    </a:cubicBezTo>
                    <a:cubicBezTo>
                      <a:pt x="567" y="8"/>
                      <a:pt x="517" y="1"/>
                      <a:pt x="4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3478725" y="2473963"/>
                <a:ext cx="43875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326" extrusionOk="0">
                    <a:moveTo>
                      <a:pt x="789" y="1"/>
                    </a:moveTo>
                    <a:cubicBezTo>
                      <a:pt x="759" y="1"/>
                      <a:pt x="728" y="2"/>
                      <a:pt x="697" y="6"/>
                    </a:cubicBezTo>
                    <a:cubicBezTo>
                      <a:pt x="0" y="28"/>
                      <a:pt x="457" y="833"/>
                      <a:pt x="457" y="833"/>
                    </a:cubicBezTo>
                    <a:cubicBezTo>
                      <a:pt x="675" y="1065"/>
                      <a:pt x="1028" y="1326"/>
                      <a:pt x="1297" y="1326"/>
                    </a:cubicBezTo>
                    <a:cubicBezTo>
                      <a:pt x="1432" y="1326"/>
                      <a:pt x="1545" y="1260"/>
                      <a:pt x="1611" y="1094"/>
                    </a:cubicBezTo>
                    <a:cubicBezTo>
                      <a:pt x="1755" y="537"/>
                      <a:pt x="1333" y="1"/>
                      <a:pt x="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3628100" y="2628138"/>
                <a:ext cx="44300" cy="459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838" extrusionOk="0">
                    <a:moveTo>
                      <a:pt x="498" y="0"/>
                    </a:moveTo>
                    <a:cubicBezTo>
                      <a:pt x="0" y="0"/>
                      <a:pt x="227" y="888"/>
                      <a:pt x="227" y="888"/>
                    </a:cubicBezTo>
                    <a:cubicBezTo>
                      <a:pt x="427" y="1305"/>
                      <a:pt x="819" y="1838"/>
                      <a:pt x="1148" y="1838"/>
                    </a:cubicBezTo>
                    <a:cubicBezTo>
                      <a:pt x="1248" y="1838"/>
                      <a:pt x="1342" y="1788"/>
                      <a:pt x="1423" y="1672"/>
                    </a:cubicBezTo>
                    <a:cubicBezTo>
                      <a:pt x="1771" y="1149"/>
                      <a:pt x="1467" y="301"/>
                      <a:pt x="705" y="40"/>
                    </a:cubicBezTo>
                    <a:cubicBezTo>
                      <a:pt x="625" y="12"/>
                      <a:pt x="556" y="0"/>
                      <a:pt x="4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3533875" y="2516788"/>
                <a:ext cx="4985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1693" extrusionOk="0">
                    <a:moveTo>
                      <a:pt x="624" y="0"/>
                    </a:moveTo>
                    <a:cubicBezTo>
                      <a:pt x="1" y="0"/>
                      <a:pt x="405" y="925"/>
                      <a:pt x="405" y="925"/>
                    </a:cubicBezTo>
                    <a:cubicBezTo>
                      <a:pt x="656" y="1270"/>
                      <a:pt x="1086" y="1693"/>
                      <a:pt x="1405" y="1693"/>
                    </a:cubicBezTo>
                    <a:cubicBezTo>
                      <a:pt x="1530" y="1693"/>
                      <a:pt x="1638" y="1628"/>
                      <a:pt x="1711" y="1469"/>
                    </a:cubicBezTo>
                    <a:cubicBezTo>
                      <a:pt x="1994" y="925"/>
                      <a:pt x="1559" y="142"/>
                      <a:pt x="754" y="12"/>
                    </a:cubicBezTo>
                    <a:cubicBezTo>
                      <a:pt x="706" y="4"/>
                      <a:pt x="663" y="0"/>
                      <a:pt x="6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3337850" y="2421813"/>
                <a:ext cx="48250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124" extrusionOk="0">
                    <a:moveTo>
                      <a:pt x="1065" y="1"/>
                    </a:moveTo>
                    <a:cubicBezTo>
                      <a:pt x="912" y="1"/>
                      <a:pt x="755" y="43"/>
                      <a:pt x="609" y="134"/>
                    </a:cubicBezTo>
                    <a:cubicBezTo>
                      <a:pt x="0" y="438"/>
                      <a:pt x="762" y="982"/>
                      <a:pt x="762" y="982"/>
                    </a:cubicBezTo>
                    <a:cubicBezTo>
                      <a:pt x="965" y="1059"/>
                      <a:pt x="1224" y="1124"/>
                      <a:pt x="1443" y="1124"/>
                    </a:cubicBezTo>
                    <a:cubicBezTo>
                      <a:pt x="1717" y="1124"/>
                      <a:pt x="1929" y="1023"/>
                      <a:pt x="1893" y="721"/>
                    </a:cubicBezTo>
                    <a:cubicBezTo>
                      <a:pt x="1830" y="282"/>
                      <a:pt x="1462" y="1"/>
                      <a:pt x="10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3409100" y="2440463"/>
                <a:ext cx="60500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2420" h="1245" extrusionOk="0">
                    <a:moveTo>
                      <a:pt x="1300" y="0"/>
                    </a:moveTo>
                    <a:cubicBezTo>
                      <a:pt x="1117" y="0"/>
                      <a:pt x="927" y="39"/>
                      <a:pt x="740" y="127"/>
                    </a:cubicBezTo>
                    <a:cubicBezTo>
                      <a:pt x="0" y="454"/>
                      <a:pt x="958" y="1063"/>
                      <a:pt x="958" y="1063"/>
                    </a:cubicBezTo>
                    <a:cubicBezTo>
                      <a:pt x="1228" y="1163"/>
                      <a:pt x="1566" y="1244"/>
                      <a:pt x="1845" y="1244"/>
                    </a:cubicBezTo>
                    <a:cubicBezTo>
                      <a:pt x="2173" y="1244"/>
                      <a:pt x="2419" y="1131"/>
                      <a:pt x="2372" y="802"/>
                    </a:cubicBezTo>
                    <a:cubicBezTo>
                      <a:pt x="2307" y="346"/>
                      <a:pt x="1840" y="0"/>
                      <a:pt x="13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3"/>
              <p:cNvSpPr/>
              <p:nvPr/>
            </p:nvSpPr>
            <p:spPr>
              <a:xfrm>
                <a:off x="3667700" y="2841863"/>
                <a:ext cx="37325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861" extrusionOk="0">
                    <a:moveTo>
                      <a:pt x="657" y="0"/>
                    </a:moveTo>
                    <a:cubicBezTo>
                      <a:pt x="311" y="0"/>
                      <a:pt x="79" y="607"/>
                      <a:pt x="79" y="607"/>
                    </a:cubicBezTo>
                    <a:cubicBezTo>
                      <a:pt x="1" y="1112"/>
                      <a:pt x="79" y="1860"/>
                      <a:pt x="515" y="1860"/>
                    </a:cubicBezTo>
                    <a:cubicBezTo>
                      <a:pt x="567" y="1860"/>
                      <a:pt x="625" y="1849"/>
                      <a:pt x="688" y="1826"/>
                    </a:cubicBezTo>
                    <a:cubicBezTo>
                      <a:pt x="1341" y="1543"/>
                      <a:pt x="1493" y="695"/>
                      <a:pt x="992" y="194"/>
                    </a:cubicBezTo>
                    <a:cubicBezTo>
                      <a:pt x="873" y="54"/>
                      <a:pt x="760" y="0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3"/>
              <p:cNvSpPr/>
              <p:nvPr/>
            </p:nvSpPr>
            <p:spPr>
              <a:xfrm>
                <a:off x="3671825" y="2765513"/>
                <a:ext cx="3430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990" extrusionOk="0">
                    <a:moveTo>
                      <a:pt x="477" y="0"/>
                    </a:moveTo>
                    <a:cubicBezTo>
                      <a:pt x="126" y="0"/>
                      <a:pt x="1" y="724"/>
                      <a:pt x="1" y="724"/>
                    </a:cubicBezTo>
                    <a:cubicBezTo>
                      <a:pt x="1" y="1245"/>
                      <a:pt x="176" y="1989"/>
                      <a:pt x="553" y="1989"/>
                    </a:cubicBezTo>
                    <a:cubicBezTo>
                      <a:pt x="617" y="1989"/>
                      <a:pt x="687" y="1968"/>
                      <a:pt x="762" y="1921"/>
                    </a:cubicBezTo>
                    <a:cubicBezTo>
                      <a:pt x="1284" y="1616"/>
                      <a:pt x="1371" y="724"/>
                      <a:pt x="784" y="158"/>
                    </a:cubicBezTo>
                    <a:cubicBezTo>
                      <a:pt x="666" y="45"/>
                      <a:pt x="565" y="0"/>
                      <a:pt x="4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3643550" y="2924313"/>
                <a:ext cx="401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445" extrusionOk="0">
                    <a:moveTo>
                      <a:pt x="1094" y="1"/>
                    </a:moveTo>
                    <a:cubicBezTo>
                      <a:pt x="840" y="1"/>
                      <a:pt x="544" y="269"/>
                      <a:pt x="544" y="269"/>
                    </a:cubicBezTo>
                    <a:cubicBezTo>
                      <a:pt x="261" y="682"/>
                      <a:pt x="0" y="1378"/>
                      <a:pt x="544" y="1444"/>
                    </a:cubicBezTo>
                    <a:cubicBezTo>
                      <a:pt x="555" y="1444"/>
                      <a:pt x="566" y="1444"/>
                      <a:pt x="577" y="1444"/>
                    </a:cubicBezTo>
                    <a:cubicBezTo>
                      <a:pt x="1170" y="1444"/>
                      <a:pt x="1607" y="868"/>
                      <a:pt x="1414" y="312"/>
                    </a:cubicBezTo>
                    <a:cubicBezTo>
                      <a:pt x="1354" y="77"/>
                      <a:pt x="1230" y="1"/>
                      <a:pt x="10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3603300" y="2991688"/>
                <a:ext cx="450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1797" extrusionOk="0">
                    <a:moveTo>
                      <a:pt x="1316" y="1"/>
                    </a:moveTo>
                    <a:cubicBezTo>
                      <a:pt x="1032" y="1"/>
                      <a:pt x="675" y="359"/>
                      <a:pt x="675" y="359"/>
                    </a:cubicBezTo>
                    <a:cubicBezTo>
                      <a:pt x="326" y="859"/>
                      <a:pt x="0" y="1729"/>
                      <a:pt x="609" y="1795"/>
                    </a:cubicBezTo>
                    <a:cubicBezTo>
                      <a:pt x="629" y="1796"/>
                      <a:pt x="648" y="1797"/>
                      <a:pt x="667" y="1797"/>
                    </a:cubicBezTo>
                    <a:cubicBezTo>
                      <a:pt x="1255" y="1797"/>
                      <a:pt x="1800" y="1159"/>
                      <a:pt x="1632" y="359"/>
                    </a:cubicBezTo>
                    <a:cubicBezTo>
                      <a:pt x="1581" y="90"/>
                      <a:pt x="1458" y="1"/>
                      <a:pt x="13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3560325" y="3034288"/>
                <a:ext cx="4380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497" extrusionOk="0">
                    <a:moveTo>
                      <a:pt x="1281" y="0"/>
                    </a:moveTo>
                    <a:cubicBezTo>
                      <a:pt x="1021" y="0"/>
                      <a:pt x="718" y="221"/>
                      <a:pt x="718" y="221"/>
                    </a:cubicBezTo>
                    <a:cubicBezTo>
                      <a:pt x="348" y="613"/>
                      <a:pt x="0" y="1331"/>
                      <a:pt x="566" y="1483"/>
                    </a:cubicBezTo>
                    <a:cubicBezTo>
                      <a:pt x="619" y="1492"/>
                      <a:pt x="671" y="1496"/>
                      <a:pt x="722" y="1496"/>
                    </a:cubicBezTo>
                    <a:cubicBezTo>
                      <a:pt x="1303" y="1496"/>
                      <a:pt x="1752" y="953"/>
                      <a:pt x="1632" y="374"/>
                    </a:cubicBezTo>
                    <a:cubicBezTo>
                      <a:pt x="1590" y="88"/>
                      <a:pt x="1444" y="0"/>
                      <a:pt x="1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3505925" y="3090638"/>
                <a:ext cx="4420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1058" extrusionOk="0">
                    <a:moveTo>
                      <a:pt x="1165" y="0"/>
                    </a:moveTo>
                    <a:cubicBezTo>
                      <a:pt x="1060" y="0"/>
                      <a:pt x="979" y="12"/>
                      <a:pt x="979" y="12"/>
                    </a:cubicBezTo>
                    <a:cubicBezTo>
                      <a:pt x="566" y="165"/>
                      <a:pt x="0" y="578"/>
                      <a:pt x="392" y="905"/>
                    </a:cubicBezTo>
                    <a:cubicBezTo>
                      <a:pt x="531" y="1009"/>
                      <a:pt x="693" y="1058"/>
                      <a:pt x="854" y="1058"/>
                    </a:cubicBezTo>
                    <a:cubicBezTo>
                      <a:pt x="1194" y="1058"/>
                      <a:pt x="1529" y="839"/>
                      <a:pt x="1632" y="469"/>
                    </a:cubicBezTo>
                    <a:cubicBezTo>
                      <a:pt x="1768" y="63"/>
                      <a:pt x="1403" y="0"/>
                      <a:pt x="11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3435200" y="3124563"/>
                <a:ext cx="540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266" extrusionOk="0">
                    <a:moveTo>
                      <a:pt x="1515" y="1"/>
                    </a:moveTo>
                    <a:cubicBezTo>
                      <a:pt x="1355" y="1"/>
                      <a:pt x="1219" y="26"/>
                      <a:pt x="1219" y="26"/>
                    </a:cubicBezTo>
                    <a:cubicBezTo>
                      <a:pt x="697" y="244"/>
                      <a:pt x="1" y="744"/>
                      <a:pt x="436" y="1092"/>
                    </a:cubicBezTo>
                    <a:cubicBezTo>
                      <a:pt x="580" y="1209"/>
                      <a:pt x="760" y="1265"/>
                      <a:pt x="946" y="1265"/>
                    </a:cubicBezTo>
                    <a:cubicBezTo>
                      <a:pt x="1350" y="1265"/>
                      <a:pt x="1787" y="1003"/>
                      <a:pt x="1981" y="527"/>
                    </a:cubicBezTo>
                    <a:cubicBezTo>
                      <a:pt x="2162" y="81"/>
                      <a:pt x="1799" y="1"/>
                      <a:pt x="1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2893425" y="2730713"/>
                <a:ext cx="36775" cy="49250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970" extrusionOk="0">
                    <a:moveTo>
                      <a:pt x="998" y="1"/>
                    </a:moveTo>
                    <a:cubicBezTo>
                      <a:pt x="953" y="1"/>
                      <a:pt x="903" y="9"/>
                      <a:pt x="849" y="27"/>
                    </a:cubicBezTo>
                    <a:cubicBezTo>
                      <a:pt x="284" y="223"/>
                      <a:pt x="1" y="1072"/>
                      <a:pt x="479" y="1746"/>
                    </a:cubicBezTo>
                    <a:cubicBezTo>
                      <a:pt x="589" y="1908"/>
                      <a:pt x="698" y="1970"/>
                      <a:pt x="799" y="1970"/>
                    </a:cubicBezTo>
                    <a:cubicBezTo>
                      <a:pt x="1120" y="1970"/>
                      <a:pt x="1371" y="1355"/>
                      <a:pt x="1371" y="1355"/>
                    </a:cubicBezTo>
                    <a:cubicBezTo>
                      <a:pt x="1470" y="821"/>
                      <a:pt x="1443" y="1"/>
                      <a:pt x="9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2900500" y="2882188"/>
                <a:ext cx="41750" cy="4457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783" extrusionOk="0">
                    <a:moveTo>
                      <a:pt x="752" y="0"/>
                    </a:moveTo>
                    <a:cubicBezTo>
                      <a:pt x="646" y="0"/>
                      <a:pt x="539" y="51"/>
                      <a:pt x="436" y="169"/>
                    </a:cubicBezTo>
                    <a:cubicBezTo>
                      <a:pt x="1" y="713"/>
                      <a:pt x="262" y="1540"/>
                      <a:pt x="958" y="1736"/>
                    </a:cubicBezTo>
                    <a:cubicBezTo>
                      <a:pt x="1043" y="1769"/>
                      <a:pt x="1117" y="1783"/>
                      <a:pt x="1180" y="1783"/>
                    </a:cubicBezTo>
                    <a:cubicBezTo>
                      <a:pt x="1669" y="1783"/>
                      <a:pt x="1567" y="931"/>
                      <a:pt x="1567" y="931"/>
                    </a:cubicBezTo>
                    <a:cubicBezTo>
                      <a:pt x="1418" y="516"/>
                      <a:pt x="1091" y="0"/>
                      <a:pt x="7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3"/>
              <p:cNvSpPr/>
              <p:nvPr/>
            </p:nvSpPr>
            <p:spPr>
              <a:xfrm>
                <a:off x="2983725" y="3018613"/>
                <a:ext cx="38950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1471" extrusionOk="0">
                    <a:moveTo>
                      <a:pt x="584" y="1"/>
                    </a:moveTo>
                    <a:cubicBezTo>
                      <a:pt x="483" y="1"/>
                      <a:pt x="387" y="51"/>
                      <a:pt x="305" y="174"/>
                    </a:cubicBezTo>
                    <a:cubicBezTo>
                      <a:pt x="1" y="696"/>
                      <a:pt x="327" y="1370"/>
                      <a:pt x="936" y="1457"/>
                    </a:cubicBezTo>
                    <a:cubicBezTo>
                      <a:pt x="981" y="1466"/>
                      <a:pt x="1021" y="1471"/>
                      <a:pt x="1058" y="1471"/>
                    </a:cubicBezTo>
                    <a:cubicBezTo>
                      <a:pt x="1557" y="1471"/>
                      <a:pt x="1350" y="696"/>
                      <a:pt x="1350" y="696"/>
                    </a:cubicBezTo>
                    <a:cubicBezTo>
                      <a:pt x="1174" y="377"/>
                      <a:pt x="859" y="1"/>
                      <a:pt x="5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3"/>
              <p:cNvSpPr/>
              <p:nvPr/>
            </p:nvSpPr>
            <p:spPr>
              <a:xfrm>
                <a:off x="3099875" y="3104038"/>
                <a:ext cx="44875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314" extrusionOk="0">
                    <a:moveTo>
                      <a:pt x="445" y="0"/>
                    </a:moveTo>
                    <a:cubicBezTo>
                      <a:pt x="302" y="0"/>
                      <a:pt x="188" y="73"/>
                      <a:pt x="141" y="260"/>
                    </a:cubicBezTo>
                    <a:cubicBezTo>
                      <a:pt x="0" y="824"/>
                      <a:pt x="438" y="1314"/>
                      <a:pt x="987" y="1314"/>
                    </a:cubicBezTo>
                    <a:cubicBezTo>
                      <a:pt x="1031" y="1314"/>
                      <a:pt x="1075" y="1311"/>
                      <a:pt x="1120" y="1304"/>
                    </a:cubicBezTo>
                    <a:cubicBezTo>
                      <a:pt x="1795" y="1239"/>
                      <a:pt x="1273" y="456"/>
                      <a:pt x="1273" y="456"/>
                    </a:cubicBezTo>
                    <a:cubicBezTo>
                      <a:pt x="1049" y="232"/>
                      <a:pt x="701" y="0"/>
                      <a:pt x="4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3"/>
              <p:cNvSpPr/>
              <p:nvPr/>
            </p:nvSpPr>
            <p:spPr>
              <a:xfrm>
                <a:off x="2933125" y="2948688"/>
                <a:ext cx="46400" cy="4455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782" extrusionOk="0">
                    <a:moveTo>
                      <a:pt x="598" y="1"/>
                    </a:moveTo>
                    <a:cubicBezTo>
                      <a:pt x="488" y="1"/>
                      <a:pt x="387" y="55"/>
                      <a:pt x="306" y="186"/>
                    </a:cubicBezTo>
                    <a:cubicBezTo>
                      <a:pt x="1" y="708"/>
                      <a:pt x="349" y="1535"/>
                      <a:pt x="1132" y="1752"/>
                    </a:cubicBezTo>
                    <a:cubicBezTo>
                      <a:pt x="1204" y="1772"/>
                      <a:pt x="1265" y="1781"/>
                      <a:pt x="1319" y="1781"/>
                    </a:cubicBezTo>
                    <a:cubicBezTo>
                      <a:pt x="1855" y="1781"/>
                      <a:pt x="1568" y="882"/>
                      <a:pt x="1568" y="882"/>
                    </a:cubicBezTo>
                    <a:cubicBezTo>
                      <a:pt x="1339" y="490"/>
                      <a:pt x="927" y="1"/>
                      <a:pt x="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3"/>
              <p:cNvSpPr/>
              <p:nvPr/>
            </p:nvSpPr>
            <p:spPr>
              <a:xfrm>
                <a:off x="3029425" y="3060238"/>
                <a:ext cx="51200" cy="40650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626" extrusionOk="0">
                    <a:moveTo>
                      <a:pt x="555" y="0"/>
                    </a:moveTo>
                    <a:cubicBezTo>
                      <a:pt x="423" y="0"/>
                      <a:pt x="311" y="66"/>
                      <a:pt x="240" y="228"/>
                    </a:cubicBezTo>
                    <a:cubicBezTo>
                      <a:pt x="0" y="772"/>
                      <a:pt x="501" y="1555"/>
                      <a:pt x="1284" y="1620"/>
                    </a:cubicBezTo>
                    <a:cubicBezTo>
                      <a:pt x="1317" y="1624"/>
                      <a:pt x="1347" y="1625"/>
                      <a:pt x="1376" y="1625"/>
                    </a:cubicBezTo>
                    <a:cubicBezTo>
                      <a:pt x="2047" y="1625"/>
                      <a:pt x="1567" y="685"/>
                      <a:pt x="1567" y="685"/>
                    </a:cubicBezTo>
                    <a:cubicBezTo>
                      <a:pt x="1292" y="364"/>
                      <a:pt x="867" y="0"/>
                      <a:pt x="5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3"/>
              <p:cNvSpPr/>
              <p:nvPr/>
            </p:nvSpPr>
            <p:spPr>
              <a:xfrm>
                <a:off x="3234225" y="3167313"/>
                <a:ext cx="4925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106" extrusionOk="0">
                    <a:moveTo>
                      <a:pt x="580" y="0"/>
                    </a:moveTo>
                    <a:cubicBezTo>
                      <a:pt x="264" y="0"/>
                      <a:pt x="1" y="112"/>
                      <a:pt x="55" y="449"/>
                    </a:cubicBezTo>
                    <a:cubicBezTo>
                      <a:pt x="145" y="855"/>
                      <a:pt x="506" y="1106"/>
                      <a:pt x="886" y="1106"/>
                    </a:cubicBezTo>
                    <a:cubicBezTo>
                      <a:pt x="1055" y="1106"/>
                      <a:pt x="1228" y="1056"/>
                      <a:pt x="1382" y="949"/>
                    </a:cubicBezTo>
                    <a:cubicBezTo>
                      <a:pt x="1969" y="601"/>
                      <a:pt x="1164" y="100"/>
                      <a:pt x="1164" y="100"/>
                    </a:cubicBezTo>
                    <a:cubicBezTo>
                      <a:pt x="990" y="42"/>
                      <a:pt x="775" y="0"/>
                      <a:pt x="5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3383525" y="3145338"/>
                <a:ext cx="528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109" extrusionOk="0">
                    <a:moveTo>
                      <a:pt x="1176" y="0"/>
                    </a:moveTo>
                    <a:cubicBezTo>
                      <a:pt x="697" y="87"/>
                      <a:pt x="1" y="370"/>
                      <a:pt x="327" y="805"/>
                    </a:cubicBezTo>
                    <a:cubicBezTo>
                      <a:pt x="502" y="1009"/>
                      <a:pt x="745" y="1109"/>
                      <a:pt x="987" y="1109"/>
                    </a:cubicBezTo>
                    <a:cubicBezTo>
                      <a:pt x="1288" y="1109"/>
                      <a:pt x="1585" y="955"/>
                      <a:pt x="1741" y="653"/>
                    </a:cubicBezTo>
                    <a:cubicBezTo>
                      <a:pt x="2111" y="66"/>
                      <a:pt x="1176" y="0"/>
                      <a:pt x="11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3"/>
              <p:cNvSpPr/>
              <p:nvPr/>
            </p:nvSpPr>
            <p:spPr>
              <a:xfrm>
                <a:off x="3149300" y="3150763"/>
                <a:ext cx="618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2473" h="1225" extrusionOk="0">
                    <a:moveTo>
                      <a:pt x="697" y="0"/>
                    </a:moveTo>
                    <a:cubicBezTo>
                      <a:pt x="310" y="0"/>
                      <a:pt x="0" y="125"/>
                      <a:pt x="79" y="480"/>
                    </a:cubicBezTo>
                    <a:cubicBezTo>
                      <a:pt x="157" y="903"/>
                      <a:pt x="609" y="1225"/>
                      <a:pt x="1124" y="1225"/>
                    </a:cubicBezTo>
                    <a:cubicBezTo>
                      <a:pt x="1323" y="1225"/>
                      <a:pt x="1532" y="1176"/>
                      <a:pt x="1733" y="1067"/>
                    </a:cubicBezTo>
                    <a:cubicBezTo>
                      <a:pt x="2472" y="675"/>
                      <a:pt x="1472" y="131"/>
                      <a:pt x="1472" y="131"/>
                    </a:cubicBezTo>
                    <a:cubicBezTo>
                      <a:pt x="1239" y="54"/>
                      <a:pt x="951" y="0"/>
                      <a:pt x="6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3"/>
              <p:cNvSpPr/>
              <p:nvPr/>
            </p:nvSpPr>
            <p:spPr>
              <a:xfrm>
                <a:off x="3298125" y="3164913"/>
                <a:ext cx="65850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220" extrusionOk="0">
                    <a:moveTo>
                      <a:pt x="1502" y="1"/>
                    </a:moveTo>
                    <a:cubicBezTo>
                      <a:pt x="893" y="44"/>
                      <a:pt x="1" y="327"/>
                      <a:pt x="349" y="827"/>
                    </a:cubicBezTo>
                    <a:cubicBezTo>
                      <a:pt x="509" y="1083"/>
                      <a:pt x="810" y="1219"/>
                      <a:pt x="1137" y="1219"/>
                    </a:cubicBezTo>
                    <a:cubicBezTo>
                      <a:pt x="1477" y="1219"/>
                      <a:pt x="1845" y="1073"/>
                      <a:pt x="2111" y="762"/>
                    </a:cubicBezTo>
                    <a:cubicBezTo>
                      <a:pt x="2633" y="131"/>
                      <a:pt x="1502" y="1"/>
                      <a:pt x="1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3"/>
              <p:cNvSpPr/>
              <p:nvPr/>
            </p:nvSpPr>
            <p:spPr>
              <a:xfrm>
                <a:off x="3578400" y="2891213"/>
                <a:ext cx="336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448" extrusionOk="0">
                    <a:moveTo>
                      <a:pt x="721" y="0"/>
                    </a:moveTo>
                    <a:cubicBezTo>
                      <a:pt x="447" y="0"/>
                      <a:pt x="191" y="396"/>
                      <a:pt x="191" y="396"/>
                    </a:cubicBezTo>
                    <a:cubicBezTo>
                      <a:pt x="48" y="806"/>
                      <a:pt x="1" y="1448"/>
                      <a:pt x="432" y="1448"/>
                    </a:cubicBezTo>
                    <a:cubicBezTo>
                      <a:pt x="459" y="1448"/>
                      <a:pt x="487" y="1445"/>
                      <a:pt x="517" y="1440"/>
                    </a:cubicBezTo>
                    <a:cubicBezTo>
                      <a:pt x="1083" y="1331"/>
                      <a:pt x="1344" y="657"/>
                      <a:pt x="1018" y="200"/>
                    </a:cubicBezTo>
                    <a:cubicBezTo>
                      <a:pt x="924" y="54"/>
                      <a:pt x="821" y="0"/>
                      <a:pt x="7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3"/>
              <p:cNvSpPr/>
              <p:nvPr/>
            </p:nvSpPr>
            <p:spPr>
              <a:xfrm>
                <a:off x="3554875" y="2629563"/>
                <a:ext cx="26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239" extrusionOk="0">
                    <a:moveTo>
                      <a:pt x="320" y="0"/>
                    </a:moveTo>
                    <a:cubicBezTo>
                      <a:pt x="1" y="0"/>
                      <a:pt x="1" y="549"/>
                      <a:pt x="1" y="549"/>
                    </a:cubicBezTo>
                    <a:cubicBezTo>
                      <a:pt x="70" y="845"/>
                      <a:pt x="266" y="1239"/>
                      <a:pt x="519" y="1239"/>
                    </a:cubicBezTo>
                    <a:cubicBezTo>
                      <a:pt x="582" y="1239"/>
                      <a:pt x="649" y="1214"/>
                      <a:pt x="719" y="1158"/>
                    </a:cubicBezTo>
                    <a:cubicBezTo>
                      <a:pt x="1067" y="831"/>
                      <a:pt x="958" y="222"/>
                      <a:pt x="501" y="48"/>
                    </a:cubicBezTo>
                    <a:cubicBezTo>
                      <a:pt x="431" y="15"/>
                      <a:pt x="371" y="0"/>
                      <a:pt x="3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3"/>
              <p:cNvSpPr/>
              <p:nvPr/>
            </p:nvSpPr>
            <p:spPr>
              <a:xfrm>
                <a:off x="3595250" y="2747638"/>
                <a:ext cx="298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581" extrusionOk="0">
                    <a:moveTo>
                      <a:pt x="509" y="0"/>
                    </a:moveTo>
                    <a:cubicBezTo>
                      <a:pt x="223" y="0"/>
                      <a:pt x="39" y="525"/>
                      <a:pt x="39" y="525"/>
                    </a:cubicBezTo>
                    <a:cubicBezTo>
                      <a:pt x="1" y="950"/>
                      <a:pt x="65" y="1580"/>
                      <a:pt x="414" y="1580"/>
                    </a:cubicBezTo>
                    <a:cubicBezTo>
                      <a:pt x="458" y="1580"/>
                      <a:pt x="507" y="1570"/>
                      <a:pt x="561" y="1548"/>
                    </a:cubicBezTo>
                    <a:cubicBezTo>
                      <a:pt x="1040" y="1352"/>
                      <a:pt x="1192" y="656"/>
                      <a:pt x="779" y="155"/>
                    </a:cubicBezTo>
                    <a:cubicBezTo>
                      <a:pt x="682" y="44"/>
                      <a:pt x="591" y="0"/>
                      <a:pt x="5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3"/>
              <p:cNvSpPr/>
              <p:nvPr/>
            </p:nvSpPr>
            <p:spPr>
              <a:xfrm>
                <a:off x="3580450" y="2684063"/>
                <a:ext cx="288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593" extrusionOk="0">
                    <a:moveTo>
                      <a:pt x="397" y="1"/>
                    </a:moveTo>
                    <a:cubicBezTo>
                      <a:pt x="111" y="1"/>
                      <a:pt x="0" y="566"/>
                      <a:pt x="0" y="566"/>
                    </a:cubicBezTo>
                    <a:cubicBezTo>
                      <a:pt x="0" y="998"/>
                      <a:pt x="130" y="1593"/>
                      <a:pt x="460" y="1593"/>
                    </a:cubicBezTo>
                    <a:cubicBezTo>
                      <a:pt x="512" y="1593"/>
                      <a:pt x="569" y="1578"/>
                      <a:pt x="631" y="1545"/>
                    </a:cubicBezTo>
                    <a:cubicBezTo>
                      <a:pt x="1066" y="1306"/>
                      <a:pt x="1153" y="588"/>
                      <a:pt x="653" y="131"/>
                    </a:cubicBezTo>
                    <a:cubicBezTo>
                      <a:pt x="555" y="38"/>
                      <a:pt x="470" y="1"/>
                      <a:pt x="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3"/>
              <p:cNvSpPr/>
              <p:nvPr/>
            </p:nvSpPr>
            <p:spPr>
              <a:xfrm>
                <a:off x="3378100" y="2498163"/>
                <a:ext cx="38650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935" extrusionOk="0">
                    <a:moveTo>
                      <a:pt x="812" y="0"/>
                    </a:moveTo>
                    <a:cubicBezTo>
                      <a:pt x="716" y="0"/>
                      <a:pt x="618" y="19"/>
                      <a:pt x="522" y="60"/>
                    </a:cubicBezTo>
                    <a:cubicBezTo>
                      <a:pt x="0" y="256"/>
                      <a:pt x="566" y="757"/>
                      <a:pt x="566" y="757"/>
                    </a:cubicBezTo>
                    <a:cubicBezTo>
                      <a:pt x="749" y="848"/>
                      <a:pt x="1005" y="934"/>
                      <a:pt x="1210" y="934"/>
                    </a:cubicBezTo>
                    <a:cubicBezTo>
                      <a:pt x="1393" y="934"/>
                      <a:pt x="1535" y="865"/>
                      <a:pt x="1545" y="670"/>
                    </a:cubicBezTo>
                    <a:cubicBezTo>
                      <a:pt x="1511" y="274"/>
                      <a:pt x="1177" y="0"/>
                      <a:pt x="8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3"/>
              <p:cNvSpPr/>
              <p:nvPr/>
            </p:nvSpPr>
            <p:spPr>
              <a:xfrm>
                <a:off x="3504300" y="2572838"/>
                <a:ext cx="4135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1376" extrusionOk="0">
                    <a:moveTo>
                      <a:pt x="518" y="1"/>
                    </a:moveTo>
                    <a:cubicBezTo>
                      <a:pt x="1" y="1"/>
                      <a:pt x="326" y="729"/>
                      <a:pt x="326" y="729"/>
                    </a:cubicBezTo>
                    <a:cubicBezTo>
                      <a:pt x="532" y="1029"/>
                      <a:pt x="898" y="1375"/>
                      <a:pt x="1167" y="1375"/>
                    </a:cubicBezTo>
                    <a:cubicBezTo>
                      <a:pt x="1268" y="1375"/>
                      <a:pt x="1355" y="1326"/>
                      <a:pt x="1414" y="1207"/>
                    </a:cubicBezTo>
                    <a:cubicBezTo>
                      <a:pt x="1654" y="772"/>
                      <a:pt x="1306" y="141"/>
                      <a:pt x="631" y="11"/>
                    </a:cubicBezTo>
                    <a:cubicBezTo>
                      <a:pt x="589" y="4"/>
                      <a:pt x="552" y="1"/>
                      <a:pt x="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3"/>
              <p:cNvSpPr/>
              <p:nvPr/>
            </p:nvSpPr>
            <p:spPr>
              <a:xfrm>
                <a:off x="3221300" y="3094538"/>
                <a:ext cx="49650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81" extrusionOk="0">
                    <a:moveTo>
                      <a:pt x="821" y="1"/>
                    </a:moveTo>
                    <a:cubicBezTo>
                      <a:pt x="408" y="1"/>
                      <a:pt x="1" y="136"/>
                      <a:pt x="136" y="509"/>
                    </a:cubicBezTo>
                    <a:cubicBezTo>
                      <a:pt x="230" y="802"/>
                      <a:pt x="518" y="981"/>
                      <a:pt x="848" y="981"/>
                    </a:cubicBezTo>
                    <a:cubicBezTo>
                      <a:pt x="1057" y="981"/>
                      <a:pt x="1283" y="909"/>
                      <a:pt x="1485" y="749"/>
                    </a:cubicBezTo>
                    <a:cubicBezTo>
                      <a:pt x="1986" y="335"/>
                      <a:pt x="1159" y="31"/>
                      <a:pt x="1159" y="31"/>
                    </a:cubicBezTo>
                    <a:cubicBezTo>
                      <a:pt x="1054" y="11"/>
                      <a:pt x="937" y="1"/>
                      <a:pt x="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3"/>
              <p:cNvSpPr/>
              <p:nvPr/>
            </p:nvSpPr>
            <p:spPr>
              <a:xfrm>
                <a:off x="3360150" y="3082238"/>
                <a:ext cx="440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58" extrusionOk="0">
                    <a:moveTo>
                      <a:pt x="1001" y="0"/>
                    </a:moveTo>
                    <a:cubicBezTo>
                      <a:pt x="609" y="0"/>
                      <a:pt x="0" y="174"/>
                      <a:pt x="218" y="544"/>
                    </a:cubicBezTo>
                    <a:cubicBezTo>
                      <a:pt x="372" y="754"/>
                      <a:pt x="599" y="857"/>
                      <a:pt x="825" y="857"/>
                    </a:cubicBezTo>
                    <a:cubicBezTo>
                      <a:pt x="1045" y="857"/>
                      <a:pt x="1264" y="759"/>
                      <a:pt x="1414" y="566"/>
                    </a:cubicBezTo>
                    <a:cubicBezTo>
                      <a:pt x="1763" y="153"/>
                      <a:pt x="1001" y="0"/>
                      <a:pt x="10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3"/>
              <p:cNvSpPr/>
              <p:nvPr/>
            </p:nvSpPr>
            <p:spPr>
              <a:xfrm>
                <a:off x="3606775" y="2811663"/>
                <a:ext cx="25900" cy="32925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1317" extrusionOk="0">
                    <a:moveTo>
                      <a:pt x="489" y="0"/>
                    </a:moveTo>
                    <a:cubicBezTo>
                      <a:pt x="258" y="0"/>
                      <a:pt x="79" y="423"/>
                      <a:pt x="79" y="423"/>
                    </a:cubicBezTo>
                    <a:cubicBezTo>
                      <a:pt x="1" y="774"/>
                      <a:pt x="27" y="1317"/>
                      <a:pt x="331" y="1317"/>
                    </a:cubicBezTo>
                    <a:cubicBezTo>
                      <a:pt x="366" y="1317"/>
                      <a:pt x="405" y="1309"/>
                      <a:pt x="449" y="1293"/>
                    </a:cubicBezTo>
                    <a:cubicBezTo>
                      <a:pt x="905" y="1097"/>
                      <a:pt x="1036" y="532"/>
                      <a:pt x="710" y="140"/>
                    </a:cubicBezTo>
                    <a:cubicBezTo>
                      <a:pt x="634" y="39"/>
                      <a:pt x="559" y="0"/>
                      <a:pt x="4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3"/>
              <p:cNvSpPr/>
              <p:nvPr/>
            </p:nvSpPr>
            <p:spPr>
              <a:xfrm>
                <a:off x="3288350" y="3093663"/>
                <a:ext cx="549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967" extrusionOk="0">
                    <a:moveTo>
                      <a:pt x="1240" y="0"/>
                    </a:moveTo>
                    <a:cubicBezTo>
                      <a:pt x="762" y="22"/>
                      <a:pt x="0" y="218"/>
                      <a:pt x="261" y="631"/>
                    </a:cubicBezTo>
                    <a:cubicBezTo>
                      <a:pt x="396" y="846"/>
                      <a:pt x="666" y="966"/>
                      <a:pt x="958" y="966"/>
                    </a:cubicBezTo>
                    <a:cubicBezTo>
                      <a:pt x="1230" y="966"/>
                      <a:pt x="1521" y="862"/>
                      <a:pt x="1741" y="631"/>
                    </a:cubicBezTo>
                    <a:cubicBezTo>
                      <a:pt x="2198" y="131"/>
                      <a:pt x="1240" y="0"/>
                      <a:pt x="1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3"/>
              <p:cNvSpPr/>
              <p:nvPr/>
            </p:nvSpPr>
            <p:spPr>
              <a:xfrm>
                <a:off x="3419975" y="3057088"/>
                <a:ext cx="5092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047" extrusionOk="0">
                    <a:moveTo>
                      <a:pt x="1277" y="1"/>
                    </a:moveTo>
                    <a:cubicBezTo>
                      <a:pt x="1204" y="1"/>
                      <a:pt x="1154" y="5"/>
                      <a:pt x="1154" y="5"/>
                    </a:cubicBezTo>
                    <a:cubicBezTo>
                      <a:pt x="675" y="158"/>
                      <a:pt x="1" y="528"/>
                      <a:pt x="349" y="854"/>
                    </a:cubicBezTo>
                    <a:cubicBezTo>
                      <a:pt x="485" y="983"/>
                      <a:pt x="673" y="1046"/>
                      <a:pt x="871" y="1046"/>
                    </a:cubicBezTo>
                    <a:cubicBezTo>
                      <a:pt x="1209" y="1046"/>
                      <a:pt x="1579" y="862"/>
                      <a:pt x="1785" y="506"/>
                    </a:cubicBezTo>
                    <a:cubicBezTo>
                      <a:pt x="2037" y="53"/>
                      <a:pt x="1524" y="1"/>
                      <a:pt x="1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3"/>
              <p:cNvSpPr/>
              <p:nvPr/>
            </p:nvSpPr>
            <p:spPr>
              <a:xfrm>
                <a:off x="3540725" y="2961338"/>
                <a:ext cx="34100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075" extrusionOk="0">
                    <a:moveTo>
                      <a:pt x="1033" y="0"/>
                    </a:moveTo>
                    <a:cubicBezTo>
                      <a:pt x="837" y="0"/>
                      <a:pt x="610" y="137"/>
                      <a:pt x="610" y="137"/>
                    </a:cubicBezTo>
                    <a:cubicBezTo>
                      <a:pt x="327" y="419"/>
                      <a:pt x="1" y="920"/>
                      <a:pt x="436" y="1050"/>
                    </a:cubicBezTo>
                    <a:cubicBezTo>
                      <a:pt x="497" y="1067"/>
                      <a:pt x="557" y="1075"/>
                      <a:pt x="616" y="1075"/>
                    </a:cubicBezTo>
                    <a:cubicBezTo>
                      <a:pt x="1022" y="1075"/>
                      <a:pt x="1363" y="707"/>
                      <a:pt x="1306" y="289"/>
                    </a:cubicBezTo>
                    <a:cubicBezTo>
                      <a:pt x="1289" y="66"/>
                      <a:pt x="1168" y="0"/>
                      <a:pt x="10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3"/>
              <p:cNvSpPr/>
              <p:nvPr/>
            </p:nvSpPr>
            <p:spPr>
              <a:xfrm>
                <a:off x="3486875" y="3017813"/>
                <a:ext cx="402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05" extrusionOk="0">
                    <a:moveTo>
                      <a:pt x="1281" y="1"/>
                    </a:moveTo>
                    <a:cubicBezTo>
                      <a:pt x="1049" y="1"/>
                      <a:pt x="762" y="184"/>
                      <a:pt x="762" y="184"/>
                    </a:cubicBezTo>
                    <a:cubicBezTo>
                      <a:pt x="392" y="532"/>
                      <a:pt x="1" y="1185"/>
                      <a:pt x="501" y="1294"/>
                    </a:cubicBezTo>
                    <a:cubicBezTo>
                      <a:pt x="550" y="1301"/>
                      <a:pt x="598" y="1304"/>
                      <a:pt x="645" y="1304"/>
                    </a:cubicBezTo>
                    <a:cubicBezTo>
                      <a:pt x="1171" y="1304"/>
                      <a:pt x="1607" y="875"/>
                      <a:pt x="1567" y="336"/>
                    </a:cubicBezTo>
                    <a:cubicBezTo>
                      <a:pt x="1559" y="79"/>
                      <a:pt x="1432" y="1"/>
                      <a:pt x="1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3"/>
              <p:cNvSpPr/>
              <p:nvPr/>
            </p:nvSpPr>
            <p:spPr>
              <a:xfrm>
                <a:off x="3091600" y="3034713"/>
                <a:ext cx="450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101" extrusionOk="0">
                    <a:moveTo>
                      <a:pt x="399" y="1"/>
                    </a:moveTo>
                    <a:cubicBezTo>
                      <a:pt x="198" y="1"/>
                      <a:pt x="47" y="84"/>
                      <a:pt x="37" y="313"/>
                    </a:cubicBezTo>
                    <a:cubicBezTo>
                      <a:pt x="1" y="729"/>
                      <a:pt x="387" y="1101"/>
                      <a:pt x="881" y="1101"/>
                    </a:cubicBezTo>
                    <a:cubicBezTo>
                      <a:pt x="980" y="1101"/>
                      <a:pt x="1084" y="1086"/>
                      <a:pt x="1190" y="1053"/>
                    </a:cubicBezTo>
                    <a:cubicBezTo>
                      <a:pt x="1800" y="857"/>
                      <a:pt x="1169" y="248"/>
                      <a:pt x="1169" y="248"/>
                    </a:cubicBezTo>
                    <a:cubicBezTo>
                      <a:pt x="944" y="118"/>
                      <a:pt x="637" y="1"/>
                      <a:pt x="3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3"/>
              <p:cNvSpPr/>
              <p:nvPr/>
            </p:nvSpPr>
            <p:spPr>
              <a:xfrm>
                <a:off x="3153425" y="3073938"/>
                <a:ext cx="50075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998" extrusionOk="0">
                    <a:moveTo>
                      <a:pt x="447" y="0"/>
                    </a:moveTo>
                    <a:cubicBezTo>
                      <a:pt x="193" y="0"/>
                      <a:pt x="0" y="85"/>
                      <a:pt x="23" y="332"/>
                    </a:cubicBezTo>
                    <a:cubicBezTo>
                      <a:pt x="74" y="704"/>
                      <a:pt x="479" y="997"/>
                      <a:pt x="953" y="997"/>
                    </a:cubicBezTo>
                    <a:cubicBezTo>
                      <a:pt x="1089" y="997"/>
                      <a:pt x="1231" y="973"/>
                      <a:pt x="1372" y="920"/>
                    </a:cubicBezTo>
                    <a:cubicBezTo>
                      <a:pt x="2003" y="659"/>
                      <a:pt x="1198" y="158"/>
                      <a:pt x="1198" y="158"/>
                    </a:cubicBezTo>
                    <a:cubicBezTo>
                      <a:pt x="977" y="74"/>
                      <a:pt x="685" y="0"/>
                      <a:pt x="4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3"/>
              <p:cNvSpPr/>
              <p:nvPr/>
            </p:nvSpPr>
            <p:spPr>
              <a:xfrm>
                <a:off x="3043550" y="2986863"/>
                <a:ext cx="33725" cy="2860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1144" extrusionOk="0">
                    <a:moveTo>
                      <a:pt x="470" y="1"/>
                    </a:moveTo>
                    <a:cubicBezTo>
                      <a:pt x="375" y="1"/>
                      <a:pt x="288" y="47"/>
                      <a:pt x="218" y="160"/>
                    </a:cubicBezTo>
                    <a:cubicBezTo>
                      <a:pt x="1" y="530"/>
                      <a:pt x="240" y="1052"/>
                      <a:pt x="806" y="1139"/>
                    </a:cubicBezTo>
                    <a:cubicBezTo>
                      <a:pt x="831" y="1142"/>
                      <a:pt x="855" y="1143"/>
                      <a:pt x="877" y="1143"/>
                    </a:cubicBezTo>
                    <a:cubicBezTo>
                      <a:pt x="1349" y="1143"/>
                      <a:pt x="1111" y="508"/>
                      <a:pt x="1111" y="508"/>
                    </a:cubicBezTo>
                    <a:cubicBezTo>
                      <a:pt x="971" y="276"/>
                      <a:pt x="701" y="1"/>
                      <a:pt x="4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3"/>
              <p:cNvSpPr/>
              <p:nvPr/>
            </p:nvSpPr>
            <p:spPr>
              <a:xfrm>
                <a:off x="2994050" y="2920063"/>
                <a:ext cx="401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388" extrusionOk="0">
                    <a:moveTo>
                      <a:pt x="487" y="1"/>
                    </a:moveTo>
                    <a:cubicBezTo>
                      <a:pt x="390" y="1"/>
                      <a:pt x="304" y="46"/>
                      <a:pt x="240" y="156"/>
                    </a:cubicBezTo>
                    <a:cubicBezTo>
                      <a:pt x="1" y="591"/>
                      <a:pt x="327" y="1244"/>
                      <a:pt x="1002" y="1374"/>
                    </a:cubicBezTo>
                    <a:cubicBezTo>
                      <a:pt x="1048" y="1384"/>
                      <a:pt x="1090" y="1388"/>
                      <a:pt x="1127" y="1388"/>
                    </a:cubicBezTo>
                    <a:cubicBezTo>
                      <a:pt x="1607" y="1388"/>
                      <a:pt x="1306" y="656"/>
                      <a:pt x="1306" y="656"/>
                    </a:cubicBezTo>
                    <a:cubicBezTo>
                      <a:pt x="1114" y="352"/>
                      <a:pt x="758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>
                <a:off x="2976100" y="2844213"/>
                <a:ext cx="239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171" extrusionOk="0">
                    <a:moveTo>
                      <a:pt x="596" y="0"/>
                    </a:moveTo>
                    <a:cubicBezTo>
                      <a:pt x="554" y="0"/>
                      <a:pt x="508" y="11"/>
                      <a:pt x="458" y="35"/>
                    </a:cubicBezTo>
                    <a:cubicBezTo>
                      <a:pt x="44" y="231"/>
                      <a:pt x="1" y="818"/>
                      <a:pt x="371" y="1079"/>
                    </a:cubicBezTo>
                    <a:cubicBezTo>
                      <a:pt x="449" y="1144"/>
                      <a:pt x="519" y="1171"/>
                      <a:pt x="580" y="1171"/>
                    </a:cubicBezTo>
                    <a:cubicBezTo>
                      <a:pt x="825" y="1171"/>
                      <a:pt x="936" y="753"/>
                      <a:pt x="936" y="753"/>
                    </a:cubicBezTo>
                    <a:cubicBezTo>
                      <a:pt x="955" y="433"/>
                      <a:pt x="860" y="0"/>
                      <a:pt x="5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>
                <a:off x="2967400" y="2781463"/>
                <a:ext cx="272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453" extrusionOk="0">
                    <a:moveTo>
                      <a:pt x="660" y="0"/>
                    </a:moveTo>
                    <a:cubicBezTo>
                      <a:pt x="612" y="0"/>
                      <a:pt x="559" y="14"/>
                      <a:pt x="501" y="43"/>
                    </a:cubicBezTo>
                    <a:cubicBezTo>
                      <a:pt x="88" y="238"/>
                      <a:pt x="1" y="913"/>
                      <a:pt x="458" y="1326"/>
                    </a:cubicBezTo>
                    <a:cubicBezTo>
                      <a:pt x="548" y="1417"/>
                      <a:pt x="629" y="1453"/>
                      <a:pt x="699" y="1453"/>
                    </a:cubicBezTo>
                    <a:cubicBezTo>
                      <a:pt x="966" y="1453"/>
                      <a:pt x="1089" y="935"/>
                      <a:pt x="1089" y="935"/>
                    </a:cubicBezTo>
                    <a:cubicBezTo>
                      <a:pt x="1089" y="558"/>
                      <a:pt x="974" y="0"/>
                      <a:pt x="6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3"/>
              <p:cNvSpPr/>
              <p:nvPr/>
            </p:nvSpPr>
            <p:spPr>
              <a:xfrm>
                <a:off x="3441200" y="2532288"/>
                <a:ext cx="4775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1101" extrusionOk="0">
                    <a:moveTo>
                      <a:pt x="908" y="0"/>
                    </a:moveTo>
                    <a:cubicBezTo>
                      <a:pt x="832" y="0"/>
                      <a:pt x="754" y="7"/>
                      <a:pt x="675" y="23"/>
                    </a:cubicBezTo>
                    <a:cubicBezTo>
                      <a:pt x="0" y="153"/>
                      <a:pt x="675" y="784"/>
                      <a:pt x="675" y="784"/>
                    </a:cubicBezTo>
                    <a:cubicBezTo>
                      <a:pt x="930" y="950"/>
                      <a:pt x="1282" y="1101"/>
                      <a:pt x="1539" y="1101"/>
                    </a:cubicBezTo>
                    <a:cubicBezTo>
                      <a:pt x="1720" y="1101"/>
                      <a:pt x="1853" y="1026"/>
                      <a:pt x="1871" y="828"/>
                    </a:cubicBezTo>
                    <a:cubicBezTo>
                      <a:pt x="1910" y="405"/>
                      <a:pt x="1474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3"/>
              <p:cNvSpPr/>
              <p:nvPr/>
            </p:nvSpPr>
            <p:spPr>
              <a:xfrm>
                <a:off x="3319350" y="2483138"/>
                <a:ext cx="5127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991" extrusionOk="0">
                    <a:moveTo>
                      <a:pt x="1101" y="0"/>
                    </a:moveTo>
                    <a:cubicBezTo>
                      <a:pt x="863" y="0"/>
                      <a:pt x="625" y="95"/>
                      <a:pt x="457" y="291"/>
                    </a:cubicBezTo>
                    <a:cubicBezTo>
                      <a:pt x="0" y="748"/>
                      <a:pt x="871" y="988"/>
                      <a:pt x="871" y="988"/>
                    </a:cubicBezTo>
                    <a:cubicBezTo>
                      <a:pt x="903" y="989"/>
                      <a:pt x="937" y="990"/>
                      <a:pt x="972" y="990"/>
                    </a:cubicBezTo>
                    <a:cubicBezTo>
                      <a:pt x="1443" y="990"/>
                      <a:pt x="2051" y="846"/>
                      <a:pt x="1828" y="400"/>
                    </a:cubicBezTo>
                    <a:cubicBezTo>
                      <a:pt x="1673" y="138"/>
                      <a:pt x="1388" y="0"/>
                      <a:pt x="1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3"/>
              <p:cNvSpPr/>
              <p:nvPr/>
            </p:nvSpPr>
            <p:spPr>
              <a:xfrm>
                <a:off x="3109750" y="2546963"/>
                <a:ext cx="3935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930" extrusionOk="0">
                    <a:moveTo>
                      <a:pt x="807" y="1"/>
                    </a:moveTo>
                    <a:cubicBezTo>
                      <a:pt x="498" y="1"/>
                      <a:pt x="206" y="196"/>
                      <a:pt x="116" y="524"/>
                    </a:cubicBezTo>
                    <a:cubicBezTo>
                      <a:pt x="0" y="872"/>
                      <a:pt x="300" y="930"/>
                      <a:pt x="513" y="930"/>
                    </a:cubicBezTo>
                    <a:cubicBezTo>
                      <a:pt x="619" y="930"/>
                      <a:pt x="704" y="915"/>
                      <a:pt x="704" y="915"/>
                    </a:cubicBezTo>
                    <a:cubicBezTo>
                      <a:pt x="1074" y="785"/>
                      <a:pt x="1574" y="415"/>
                      <a:pt x="1226" y="132"/>
                    </a:cubicBezTo>
                    <a:cubicBezTo>
                      <a:pt x="1095" y="43"/>
                      <a:pt x="950" y="1"/>
                      <a:pt x="8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>
                <a:off x="3239925" y="2484813"/>
                <a:ext cx="5497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987" extrusionOk="0">
                    <a:moveTo>
                      <a:pt x="1253" y="1"/>
                    </a:moveTo>
                    <a:cubicBezTo>
                      <a:pt x="965" y="1"/>
                      <a:pt x="652" y="125"/>
                      <a:pt x="436" y="399"/>
                    </a:cubicBezTo>
                    <a:cubicBezTo>
                      <a:pt x="1" y="899"/>
                      <a:pt x="958" y="986"/>
                      <a:pt x="958" y="986"/>
                    </a:cubicBezTo>
                    <a:cubicBezTo>
                      <a:pt x="1458" y="943"/>
                      <a:pt x="2198" y="681"/>
                      <a:pt x="1894" y="290"/>
                    </a:cubicBezTo>
                    <a:cubicBezTo>
                      <a:pt x="1759" y="103"/>
                      <a:pt x="1516" y="1"/>
                      <a:pt x="12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3"/>
              <p:cNvSpPr/>
              <p:nvPr/>
            </p:nvSpPr>
            <p:spPr>
              <a:xfrm>
                <a:off x="3171275" y="2504488"/>
                <a:ext cx="5127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029" extrusionOk="0">
                    <a:moveTo>
                      <a:pt x="1162" y="0"/>
                    </a:moveTo>
                    <a:cubicBezTo>
                      <a:pt x="829" y="0"/>
                      <a:pt x="468" y="175"/>
                      <a:pt x="266" y="525"/>
                    </a:cubicBezTo>
                    <a:cubicBezTo>
                      <a:pt x="1" y="985"/>
                      <a:pt x="583" y="1028"/>
                      <a:pt x="811" y="1028"/>
                    </a:cubicBezTo>
                    <a:cubicBezTo>
                      <a:pt x="864" y="1028"/>
                      <a:pt x="897" y="1026"/>
                      <a:pt x="897" y="1026"/>
                    </a:cubicBezTo>
                    <a:cubicBezTo>
                      <a:pt x="1376" y="895"/>
                      <a:pt x="2050" y="525"/>
                      <a:pt x="1702" y="199"/>
                    </a:cubicBezTo>
                    <a:cubicBezTo>
                      <a:pt x="1561" y="66"/>
                      <a:pt x="1367" y="0"/>
                      <a:pt x="1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3"/>
              <p:cNvSpPr/>
              <p:nvPr/>
            </p:nvSpPr>
            <p:spPr>
              <a:xfrm>
                <a:off x="3012250" y="2637938"/>
                <a:ext cx="3350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097" extrusionOk="0">
                    <a:moveTo>
                      <a:pt x="735" y="1"/>
                    </a:moveTo>
                    <a:cubicBezTo>
                      <a:pt x="323" y="1"/>
                      <a:pt x="0" y="394"/>
                      <a:pt x="78" y="823"/>
                    </a:cubicBezTo>
                    <a:cubicBezTo>
                      <a:pt x="111" y="1032"/>
                      <a:pt x="225" y="1096"/>
                      <a:pt x="353" y="1096"/>
                    </a:cubicBezTo>
                    <a:cubicBezTo>
                      <a:pt x="557" y="1096"/>
                      <a:pt x="796" y="932"/>
                      <a:pt x="796" y="932"/>
                    </a:cubicBezTo>
                    <a:cubicBezTo>
                      <a:pt x="1057" y="649"/>
                      <a:pt x="1340" y="105"/>
                      <a:pt x="883" y="18"/>
                    </a:cubicBezTo>
                    <a:cubicBezTo>
                      <a:pt x="833" y="6"/>
                      <a:pt x="783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3"/>
              <p:cNvSpPr/>
              <p:nvPr/>
            </p:nvSpPr>
            <p:spPr>
              <a:xfrm>
                <a:off x="3047450" y="2581738"/>
                <a:ext cx="39650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353" extrusionOk="0">
                    <a:moveTo>
                      <a:pt x="992" y="0"/>
                    </a:moveTo>
                    <a:cubicBezTo>
                      <a:pt x="438" y="0"/>
                      <a:pt x="1" y="484"/>
                      <a:pt x="84" y="1047"/>
                    </a:cubicBezTo>
                    <a:cubicBezTo>
                      <a:pt x="108" y="1279"/>
                      <a:pt x="223" y="1352"/>
                      <a:pt x="359" y="1352"/>
                    </a:cubicBezTo>
                    <a:cubicBezTo>
                      <a:pt x="593" y="1352"/>
                      <a:pt x="889" y="1134"/>
                      <a:pt x="889" y="1134"/>
                    </a:cubicBezTo>
                    <a:cubicBezTo>
                      <a:pt x="1216" y="764"/>
                      <a:pt x="1586" y="112"/>
                      <a:pt x="1063" y="3"/>
                    </a:cubicBezTo>
                    <a:cubicBezTo>
                      <a:pt x="1039" y="1"/>
                      <a:pt x="1016" y="0"/>
                      <a:pt x="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3"/>
              <p:cNvSpPr/>
              <p:nvPr/>
            </p:nvSpPr>
            <p:spPr>
              <a:xfrm>
                <a:off x="2974475" y="2709438"/>
                <a:ext cx="3350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32" extrusionOk="0">
                    <a:moveTo>
                      <a:pt x="908" y="1"/>
                    </a:moveTo>
                    <a:cubicBezTo>
                      <a:pt x="883" y="1"/>
                      <a:pt x="856" y="3"/>
                      <a:pt x="827" y="8"/>
                    </a:cubicBezTo>
                    <a:cubicBezTo>
                      <a:pt x="262" y="160"/>
                      <a:pt x="1" y="813"/>
                      <a:pt x="305" y="1314"/>
                    </a:cubicBezTo>
                    <a:cubicBezTo>
                      <a:pt x="388" y="1474"/>
                      <a:pt x="484" y="1532"/>
                      <a:pt x="580" y="1532"/>
                    </a:cubicBezTo>
                    <a:cubicBezTo>
                      <a:pt x="835" y="1532"/>
                      <a:pt x="1089" y="1118"/>
                      <a:pt x="1089" y="1118"/>
                    </a:cubicBezTo>
                    <a:cubicBezTo>
                      <a:pt x="1253" y="686"/>
                      <a:pt x="1340" y="1"/>
                      <a:pt x="9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25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3"/>
              <p:cNvSpPr/>
              <p:nvPr/>
            </p:nvSpPr>
            <p:spPr>
              <a:xfrm>
                <a:off x="3040850" y="2729288"/>
                <a:ext cx="33175" cy="43800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752" extrusionOk="0">
                    <a:moveTo>
                      <a:pt x="907" y="1"/>
                    </a:moveTo>
                    <a:cubicBezTo>
                      <a:pt x="869" y="1"/>
                      <a:pt x="828" y="7"/>
                      <a:pt x="783" y="19"/>
                    </a:cubicBezTo>
                    <a:cubicBezTo>
                      <a:pt x="261" y="193"/>
                      <a:pt x="0" y="933"/>
                      <a:pt x="392" y="1542"/>
                    </a:cubicBezTo>
                    <a:cubicBezTo>
                      <a:pt x="490" y="1694"/>
                      <a:pt x="589" y="1752"/>
                      <a:pt x="683" y="1752"/>
                    </a:cubicBezTo>
                    <a:cubicBezTo>
                      <a:pt x="964" y="1752"/>
                      <a:pt x="1197" y="1238"/>
                      <a:pt x="1197" y="1238"/>
                    </a:cubicBezTo>
                    <a:cubicBezTo>
                      <a:pt x="1317" y="738"/>
                      <a:pt x="1326" y="1"/>
                      <a:pt x="9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3"/>
              <p:cNvSpPr/>
              <p:nvPr/>
            </p:nvSpPr>
            <p:spPr>
              <a:xfrm>
                <a:off x="3176825" y="2910263"/>
                <a:ext cx="413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652" h="1143" extrusionOk="0">
                    <a:moveTo>
                      <a:pt x="873" y="0"/>
                    </a:moveTo>
                    <a:cubicBezTo>
                      <a:pt x="731" y="0"/>
                      <a:pt x="586" y="42"/>
                      <a:pt x="458" y="134"/>
                    </a:cubicBezTo>
                    <a:cubicBezTo>
                      <a:pt x="1" y="439"/>
                      <a:pt x="479" y="896"/>
                      <a:pt x="871" y="1113"/>
                    </a:cubicBezTo>
                    <a:cubicBezTo>
                      <a:pt x="871" y="1113"/>
                      <a:pt x="989" y="1142"/>
                      <a:pt x="1131" y="1142"/>
                    </a:cubicBezTo>
                    <a:cubicBezTo>
                      <a:pt x="1360" y="1142"/>
                      <a:pt x="1651" y="1068"/>
                      <a:pt x="1611" y="678"/>
                    </a:cubicBezTo>
                    <a:cubicBezTo>
                      <a:pt x="1580" y="272"/>
                      <a:pt x="1234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3"/>
              <p:cNvSpPr/>
              <p:nvPr/>
            </p:nvSpPr>
            <p:spPr>
              <a:xfrm>
                <a:off x="3148950" y="2701788"/>
                <a:ext cx="4150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261" extrusionOk="0">
                    <a:moveTo>
                      <a:pt x="887" y="0"/>
                    </a:moveTo>
                    <a:cubicBezTo>
                      <a:pt x="362" y="0"/>
                      <a:pt x="1" y="524"/>
                      <a:pt x="224" y="1010"/>
                    </a:cubicBezTo>
                    <a:cubicBezTo>
                      <a:pt x="294" y="1190"/>
                      <a:pt x="412" y="1260"/>
                      <a:pt x="548" y="1260"/>
                    </a:cubicBezTo>
                    <a:cubicBezTo>
                      <a:pt x="790" y="1260"/>
                      <a:pt x="1087" y="1037"/>
                      <a:pt x="1268" y="814"/>
                    </a:cubicBezTo>
                    <a:cubicBezTo>
                      <a:pt x="1268" y="814"/>
                      <a:pt x="1660" y="53"/>
                      <a:pt x="1007" y="9"/>
                    </a:cubicBezTo>
                    <a:cubicBezTo>
                      <a:pt x="966" y="3"/>
                      <a:pt x="926" y="0"/>
                      <a:pt x="8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3"/>
              <p:cNvSpPr/>
              <p:nvPr/>
            </p:nvSpPr>
            <p:spPr>
              <a:xfrm>
                <a:off x="3289425" y="2639913"/>
                <a:ext cx="47350" cy="273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092" extrusionOk="0">
                    <a:moveTo>
                      <a:pt x="908" y="0"/>
                    </a:moveTo>
                    <a:cubicBezTo>
                      <a:pt x="646" y="0"/>
                      <a:pt x="388" y="142"/>
                      <a:pt x="262" y="417"/>
                    </a:cubicBezTo>
                    <a:cubicBezTo>
                      <a:pt x="1" y="896"/>
                      <a:pt x="653" y="1092"/>
                      <a:pt x="1089" y="1092"/>
                    </a:cubicBezTo>
                    <a:cubicBezTo>
                      <a:pt x="1089" y="1092"/>
                      <a:pt x="1894" y="874"/>
                      <a:pt x="1524" y="352"/>
                    </a:cubicBezTo>
                    <a:cubicBezTo>
                      <a:pt x="1379" y="115"/>
                      <a:pt x="1143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3"/>
              <p:cNvSpPr/>
              <p:nvPr/>
            </p:nvSpPr>
            <p:spPr>
              <a:xfrm>
                <a:off x="3354150" y="2664063"/>
                <a:ext cx="40925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164" extrusionOk="0">
                    <a:moveTo>
                      <a:pt x="861" y="0"/>
                    </a:moveTo>
                    <a:cubicBezTo>
                      <a:pt x="725" y="0"/>
                      <a:pt x="585" y="39"/>
                      <a:pt x="458" y="126"/>
                    </a:cubicBezTo>
                    <a:cubicBezTo>
                      <a:pt x="1" y="409"/>
                      <a:pt x="458" y="909"/>
                      <a:pt x="849" y="1127"/>
                    </a:cubicBezTo>
                    <a:cubicBezTo>
                      <a:pt x="849" y="1127"/>
                      <a:pt x="984" y="1163"/>
                      <a:pt x="1139" y="1163"/>
                    </a:cubicBezTo>
                    <a:cubicBezTo>
                      <a:pt x="1365" y="1163"/>
                      <a:pt x="1637" y="1087"/>
                      <a:pt x="1611" y="713"/>
                    </a:cubicBezTo>
                    <a:cubicBezTo>
                      <a:pt x="1595" y="298"/>
                      <a:pt x="1239" y="0"/>
                      <a:pt x="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3"/>
              <p:cNvSpPr/>
              <p:nvPr/>
            </p:nvSpPr>
            <p:spPr>
              <a:xfrm>
                <a:off x="3125150" y="2809513"/>
                <a:ext cx="2872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46" extrusionOk="0">
                    <a:moveTo>
                      <a:pt x="540" y="0"/>
                    </a:moveTo>
                    <a:cubicBezTo>
                      <a:pt x="455" y="0"/>
                      <a:pt x="366" y="43"/>
                      <a:pt x="283" y="161"/>
                    </a:cubicBezTo>
                    <a:cubicBezTo>
                      <a:pt x="1" y="531"/>
                      <a:pt x="218" y="1096"/>
                      <a:pt x="697" y="1140"/>
                    </a:cubicBezTo>
                    <a:cubicBezTo>
                      <a:pt x="722" y="1144"/>
                      <a:pt x="746" y="1145"/>
                      <a:pt x="769" y="1145"/>
                    </a:cubicBezTo>
                    <a:cubicBezTo>
                      <a:pt x="1149" y="1145"/>
                      <a:pt x="1103" y="642"/>
                      <a:pt x="980" y="313"/>
                    </a:cubicBezTo>
                    <a:cubicBezTo>
                      <a:pt x="980" y="313"/>
                      <a:pt x="771" y="0"/>
                      <a:pt x="5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3"/>
              <p:cNvSpPr/>
              <p:nvPr/>
            </p:nvSpPr>
            <p:spPr>
              <a:xfrm>
                <a:off x="3132900" y="2752463"/>
                <a:ext cx="2492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12" extrusionOk="0">
                    <a:moveTo>
                      <a:pt x="343" y="0"/>
                    </a:moveTo>
                    <a:cubicBezTo>
                      <a:pt x="63" y="0"/>
                      <a:pt x="1" y="438"/>
                      <a:pt x="39" y="724"/>
                    </a:cubicBezTo>
                    <a:cubicBezTo>
                      <a:pt x="39" y="724"/>
                      <a:pt x="186" y="1112"/>
                      <a:pt x="417" y="1112"/>
                    </a:cubicBezTo>
                    <a:cubicBezTo>
                      <a:pt x="481" y="1112"/>
                      <a:pt x="551" y="1082"/>
                      <a:pt x="626" y="1007"/>
                    </a:cubicBezTo>
                    <a:cubicBezTo>
                      <a:pt x="996" y="724"/>
                      <a:pt x="887" y="180"/>
                      <a:pt x="474" y="28"/>
                    </a:cubicBezTo>
                    <a:cubicBezTo>
                      <a:pt x="426" y="9"/>
                      <a:pt x="382" y="0"/>
                      <a:pt x="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3"/>
              <p:cNvSpPr/>
              <p:nvPr/>
            </p:nvSpPr>
            <p:spPr>
              <a:xfrm>
                <a:off x="3239975" y="2638513"/>
                <a:ext cx="353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822" extrusionOk="0">
                    <a:moveTo>
                      <a:pt x="633" y="1"/>
                    </a:moveTo>
                    <a:cubicBezTo>
                      <a:pt x="395" y="1"/>
                      <a:pt x="165" y="145"/>
                      <a:pt x="86" y="408"/>
                    </a:cubicBezTo>
                    <a:cubicBezTo>
                      <a:pt x="0" y="715"/>
                      <a:pt x="290" y="822"/>
                      <a:pt x="577" y="822"/>
                    </a:cubicBezTo>
                    <a:cubicBezTo>
                      <a:pt x="655" y="822"/>
                      <a:pt x="733" y="814"/>
                      <a:pt x="804" y="800"/>
                    </a:cubicBezTo>
                    <a:cubicBezTo>
                      <a:pt x="804" y="800"/>
                      <a:pt x="1413" y="539"/>
                      <a:pt x="1065" y="191"/>
                    </a:cubicBezTo>
                    <a:cubicBezTo>
                      <a:pt x="945" y="62"/>
                      <a:pt x="787" y="1"/>
                      <a:pt x="6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3"/>
              <p:cNvSpPr/>
              <p:nvPr/>
            </p:nvSpPr>
            <p:spPr>
              <a:xfrm>
                <a:off x="3178875" y="2658513"/>
                <a:ext cx="409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266" extrusionOk="0">
                    <a:moveTo>
                      <a:pt x="1301" y="0"/>
                    </a:moveTo>
                    <a:cubicBezTo>
                      <a:pt x="1062" y="0"/>
                      <a:pt x="690" y="316"/>
                      <a:pt x="441" y="565"/>
                    </a:cubicBezTo>
                    <a:cubicBezTo>
                      <a:pt x="441" y="565"/>
                      <a:pt x="1" y="1266"/>
                      <a:pt x="521" y="1266"/>
                    </a:cubicBezTo>
                    <a:cubicBezTo>
                      <a:pt x="543" y="1266"/>
                      <a:pt x="567" y="1264"/>
                      <a:pt x="593" y="1262"/>
                    </a:cubicBezTo>
                    <a:cubicBezTo>
                      <a:pt x="1202" y="1175"/>
                      <a:pt x="1638" y="609"/>
                      <a:pt x="1507" y="174"/>
                    </a:cubicBezTo>
                    <a:cubicBezTo>
                      <a:pt x="1470" y="50"/>
                      <a:pt x="1396" y="0"/>
                      <a:pt x="13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3"/>
              <p:cNvSpPr/>
              <p:nvPr/>
            </p:nvSpPr>
            <p:spPr>
              <a:xfrm>
                <a:off x="3424425" y="2724488"/>
                <a:ext cx="27125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553" extrusionOk="0">
                    <a:moveTo>
                      <a:pt x="320" y="0"/>
                    </a:moveTo>
                    <a:cubicBezTo>
                      <a:pt x="1" y="0"/>
                      <a:pt x="29" y="662"/>
                      <a:pt x="149" y="1103"/>
                    </a:cubicBezTo>
                    <a:cubicBezTo>
                      <a:pt x="149" y="1103"/>
                      <a:pt x="356" y="1553"/>
                      <a:pt x="578" y="1553"/>
                    </a:cubicBezTo>
                    <a:cubicBezTo>
                      <a:pt x="653" y="1553"/>
                      <a:pt x="730" y="1502"/>
                      <a:pt x="802" y="1364"/>
                    </a:cubicBezTo>
                    <a:cubicBezTo>
                      <a:pt x="1085" y="820"/>
                      <a:pt x="823" y="124"/>
                      <a:pt x="410" y="15"/>
                    </a:cubicBezTo>
                    <a:cubicBezTo>
                      <a:pt x="377" y="5"/>
                      <a:pt x="347" y="0"/>
                      <a:pt x="3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3"/>
              <p:cNvSpPr/>
              <p:nvPr/>
            </p:nvSpPr>
            <p:spPr>
              <a:xfrm>
                <a:off x="3147250" y="2865888"/>
                <a:ext cx="307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959" extrusionOk="0">
                    <a:moveTo>
                      <a:pt x="435" y="0"/>
                    </a:moveTo>
                    <a:cubicBezTo>
                      <a:pt x="331" y="0"/>
                      <a:pt x="239" y="54"/>
                      <a:pt x="183" y="190"/>
                    </a:cubicBezTo>
                    <a:cubicBezTo>
                      <a:pt x="0" y="556"/>
                      <a:pt x="290" y="959"/>
                      <a:pt x="666" y="959"/>
                    </a:cubicBezTo>
                    <a:cubicBezTo>
                      <a:pt x="693" y="959"/>
                      <a:pt x="721" y="956"/>
                      <a:pt x="748" y="952"/>
                    </a:cubicBezTo>
                    <a:cubicBezTo>
                      <a:pt x="1227" y="887"/>
                      <a:pt x="966" y="321"/>
                      <a:pt x="966" y="321"/>
                    </a:cubicBezTo>
                    <a:cubicBezTo>
                      <a:pt x="829" y="156"/>
                      <a:pt x="614" y="0"/>
                      <a:pt x="4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3"/>
              <p:cNvSpPr/>
              <p:nvPr/>
            </p:nvSpPr>
            <p:spPr>
              <a:xfrm>
                <a:off x="3435750" y="2792838"/>
                <a:ext cx="24375" cy="2615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6" extrusionOk="0">
                    <a:moveTo>
                      <a:pt x="625" y="1"/>
                    </a:moveTo>
                    <a:cubicBezTo>
                      <a:pt x="588" y="1"/>
                      <a:pt x="546" y="8"/>
                      <a:pt x="501" y="23"/>
                    </a:cubicBezTo>
                    <a:cubicBezTo>
                      <a:pt x="88" y="153"/>
                      <a:pt x="1" y="697"/>
                      <a:pt x="349" y="958"/>
                    </a:cubicBezTo>
                    <a:cubicBezTo>
                      <a:pt x="425" y="1021"/>
                      <a:pt x="495" y="1046"/>
                      <a:pt x="557" y="1046"/>
                    </a:cubicBezTo>
                    <a:cubicBezTo>
                      <a:pt x="799" y="1046"/>
                      <a:pt x="936" y="676"/>
                      <a:pt x="936" y="676"/>
                    </a:cubicBezTo>
                    <a:cubicBezTo>
                      <a:pt x="975" y="406"/>
                      <a:pt x="911" y="1"/>
                      <a:pt x="6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3"/>
              <p:cNvSpPr/>
              <p:nvPr/>
            </p:nvSpPr>
            <p:spPr>
              <a:xfrm>
                <a:off x="3245500" y="2943538"/>
                <a:ext cx="3090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871" extrusionOk="0">
                    <a:moveTo>
                      <a:pt x="341" y="1"/>
                    </a:moveTo>
                    <a:cubicBezTo>
                      <a:pt x="163" y="1"/>
                      <a:pt x="17" y="76"/>
                      <a:pt x="17" y="305"/>
                    </a:cubicBezTo>
                    <a:cubicBezTo>
                      <a:pt x="1" y="630"/>
                      <a:pt x="265" y="871"/>
                      <a:pt x="545" y="871"/>
                    </a:cubicBezTo>
                    <a:cubicBezTo>
                      <a:pt x="639" y="871"/>
                      <a:pt x="734" y="844"/>
                      <a:pt x="822" y="783"/>
                    </a:cubicBezTo>
                    <a:cubicBezTo>
                      <a:pt x="1235" y="522"/>
                      <a:pt x="778" y="109"/>
                      <a:pt x="778" y="109"/>
                    </a:cubicBezTo>
                    <a:cubicBezTo>
                      <a:pt x="652" y="50"/>
                      <a:pt x="486" y="1"/>
                      <a:pt x="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3"/>
              <p:cNvSpPr/>
              <p:nvPr/>
            </p:nvSpPr>
            <p:spPr>
              <a:xfrm>
                <a:off x="3297575" y="2945713"/>
                <a:ext cx="3485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38" extrusionOk="0">
                    <a:moveTo>
                      <a:pt x="763" y="0"/>
                    </a:moveTo>
                    <a:cubicBezTo>
                      <a:pt x="458" y="22"/>
                      <a:pt x="1" y="196"/>
                      <a:pt x="219" y="544"/>
                    </a:cubicBezTo>
                    <a:cubicBezTo>
                      <a:pt x="306" y="740"/>
                      <a:pt x="491" y="838"/>
                      <a:pt x="678" y="838"/>
                    </a:cubicBezTo>
                    <a:cubicBezTo>
                      <a:pt x="866" y="838"/>
                      <a:pt x="1056" y="740"/>
                      <a:pt x="1154" y="544"/>
                    </a:cubicBezTo>
                    <a:cubicBezTo>
                      <a:pt x="1393" y="131"/>
                      <a:pt x="763" y="0"/>
                      <a:pt x="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2500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3"/>
              <p:cNvSpPr/>
              <p:nvPr/>
            </p:nvSpPr>
            <p:spPr>
              <a:xfrm>
                <a:off x="3405300" y="2888488"/>
                <a:ext cx="294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931" extrusionOk="0">
                    <a:moveTo>
                      <a:pt x="796" y="0"/>
                    </a:moveTo>
                    <a:cubicBezTo>
                      <a:pt x="623" y="0"/>
                      <a:pt x="435" y="113"/>
                      <a:pt x="435" y="113"/>
                    </a:cubicBezTo>
                    <a:cubicBezTo>
                      <a:pt x="218" y="353"/>
                      <a:pt x="0" y="788"/>
                      <a:pt x="392" y="897"/>
                    </a:cubicBezTo>
                    <a:cubicBezTo>
                      <a:pt x="454" y="920"/>
                      <a:pt x="516" y="930"/>
                      <a:pt x="576" y="930"/>
                    </a:cubicBezTo>
                    <a:cubicBezTo>
                      <a:pt x="911" y="930"/>
                      <a:pt x="1177" y="595"/>
                      <a:pt x="1066" y="244"/>
                    </a:cubicBezTo>
                    <a:cubicBezTo>
                      <a:pt x="1030" y="56"/>
                      <a:pt x="917" y="0"/>
                      <a:pt x="7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3"/>
              <p:cNvSpPr/>
              <p:nvPr/>
            </p:nvSpPr>
            <p:spPr>
              <a:xfrm>
                <a:off x="3428675" y="2842738"/>
                <a:ext cx="2667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95" extrusionOk="0">
                    <a:moveTo>
                      <a:pt x="709" y="1"/>
                    </a:moveTo>
                    <a:cubicBezTo>
                      <a:pt x="532" y="1"/>
                      <a:pt x="327" y="246"/>
                      <a:pt x="327" y="246"/>
                    </a:cubicBezTo>
                    <a:cubicBezTo>
                      <a:pt x="153" y="551"/>
                      <a:pt x="1" y="1095"/>
                      <a:pt x="371" y="1095"/>
                    </a:cubicBezTo>
                    <a:cubicBezTo>
                      <a:pt x="784" y="1029"/>
                      <a:pt x="1067" y="594"/>
                      <a:pt x="915" y="203"/>
                    </a:cubicBezTo>
                    <a:cubicBezTo>
                      <a:pt x="867" y="52"/>
                      <a:pt x="791" y="1"/>
                      <a:pt x="7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3"/>
              <p:cNvSpPr/>
              <p:nvPr/>
            </p:nvSpPr>
            <p:spPr>
              <a:xfrm>
                <a:off x="3354700" y="2933738"/>
                <a:ext cx="33475" cy="2092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837" extrusionOk="0">
                    <a:moveTo>
                      <a:pt x="732" y="0"/>
                    </a:moveTo>
                    <a:cubicBezTo>
                      <a:pt x="723" y="0"/>
                      <a:pt x="719" y="0"/>
                      <a:pt x="719" y="0"/>
                    </a:cubicBezTo>
                    <a:cubicBezTo>
                      <a:pt x="414" y="87"/>
                      <a:pt x="1" y="349"/>
                      <a:pt x="305" y="653"/>
                    </a:cubicBezTo>
                    <a:cubicBezTo>
                      <a:pt x="406" y="779"/>
                      <a:pt x="548" y="837"/>
                      <a:pt x="692" y="837"/>
                    </a:cubicBezTo>
                    <a:cubicBezTo>
                      <a:pt x="921" y="837"/>
                      <a:pt x="1152" y="690"/>
                      <a:pt x="1219" y="436"/>
                    </a:cubicBezTo>
                    <a:cubicBezTo>
                      <a:pt x="1338" y="18"/>
                      <a:pt x="823" y="0"/>
                      <a:pt x="7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3"/>
              <p:cNvSpPr/>
              <p:nvPr/>
            </p:nvSpPr>
            <p:spPr>
              <a:xfrm>
                <a:off x="3393875" y="2696488"/>
                <a:ext cx="31125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941" extrusionOk="0">
                    <a:moveTo>
                      <a:pt x="635" y="0"/>
                    </a:moveTo>
                    <a:cubicBezTo>
                      <a:pt x="583" y="0"/>
                      <a:pt x="531" y="8"/>
                      <a:pt x="479" y="26"/>
                    </a:cubicBezTo>
                    <a:cubicBezTo>
                      <a:pt x="0" y="134"/>
                      <a:pt x="348" y="678"/>
                      <a:pt x="348" y="678"/>
                    </a:cubicBezTo>
                    <a:cubicBezTo>
                      <a:pt x="474" y="817"/>
                      <a:pt x="673" y="940"/>
                      <a:pt x="843" y="940"/>
                    </a:cubicBezTo>
                    <a:cubicBezTo>
                      <a:pt x="967" y="940"/>
                      <a:pt x="1077" y="875"/>
                      <a:pt x="1132" y="700"/>
                    </a:cubicBezTo>
                    <a:cubicBezTo>
                      <a:pt x="1245" y="342"/>
                      <a:pt x="966" y="0"/>
                      <a:pt x="6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6525" cap="flat" cmpd="sng">
                <a:solidFill>
                  <a:schemeClr val="dk2"/>
                </a:solidFill>
                <a:prstDash val="solid"/>
                <a:miter lim="2175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3"/>
              <p:cNvSpPr/>
              <p:nvPr/>
            </p:nvSpPr>
            <p:spPr>
              <a:xfrm>
                <a:off x="3259500" y="2562213"/>
                <a:ext cx="68350" cy="40925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1637" extrusionOk="0">
                    <a:moveTo>
                      <a:pt x="1705" y="0"/>
                    </a:moveTo>
                    <a:cubicBezTo>
                      <a:pt x="1515" y="0"/>
                      <a:pt x="1322" y="25"/>
                      <a:pt x="1154" y="66"/>
                    </a:cubicBezTo>
                    <a:cubicBezTo>
                      <a:pt x="1154" y="66"/>
                      <a:pt x="1" y="632"/>
                      <a:pt x="719" y="1284"/>
                    </a:cubicBezTo>
                    <a:cubicBezTo>
                      <a:pt x="937" y="1526"/>
                      <a:pt x="1223" y="1637"/>
                      <a:pt x="1507" y="1637"/>
                    </a:cubicBezTo>
                    <a:cubicBezTo>
                      <a:pt x="1990" y="1637"/>
                      <a:pt x="2467" y="1318"/>
                      <a:pt x="2590" y="784"/>
                    </a:cubicBezTo>
                    <a:cubicBezTo>
                      <a:pt x="2734" y="193"/>
                      <a:pt x="2232" y="0"/>
                      <a:pt x="1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3"/>
              <p:cNvSpPr/>
              <p:nvPr/>
            </p:nvSpPr>
            <p:spPr>
              <a:xfrm>
                <a:off x="3507625" y="2753813"/>
                <a:ext cx="456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2167" extrusionOk="0">
                    <a:moveTo>
                      <a:pt x="705" y="0"/>
                    </a:moveTo>
                    <a:cubicBezTo>
                      <a:pt x="216" y="0"/>
                      <a:pt x="1" y="774"/>
                      <a:pt x="19" y="1344"/>
                    </a:cubicBezTo>
                    <a:cubicBezTo>
                      <a:pt x="19" y="1344"/>
                      <a:pt x="221" y="2167"/>
                      <a:pt x="719" y="2167"/>
                    </a:cubicBezTo>
                    <a:cubicBezTo>
                      <a:pt x="833" y="2167"/>
                      <a:pt x="962" y="2124"/>
                      <a:pt x="1107" y="2019"/>
                    </a:cubicBezTo>
                    <a:cubicBezTo>
                      <a:pt x="1825" y="1562"/>
                      <a:pt x="1782" y="474"/>
                      <a:pt x="998" y="82"/>
                    </a:cubicBezTo>
                    <a:cubicBezTo>
                      <a:pt x="892" y="26"/>
                      <a:pt x="794" y="0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3"/>
              <p:cNvSpPr/>
              <p:nvPr/>
            </p:nvSpPr>
            <p:spPr>
              <a:xfrm>
                <a:off x="3388425" y="2971663"/>
                <a:ext cx="629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2517" h="1843" extrusionOk="0">
                    <a:moveTo>
                      <a:pt x="1804" y="1"/>
                    </a:moveTo>
                    <a:cubicBezTo>
                      <a:pt x="1454" y="1"/>
                      <a:pt x="1014" y="250"/>
                      <a:pt x="719" y="507"/>
                    </a:cubicBezTo>
                    <a:cubicBezTo>
                      <a:pt x="719" y="507"/>
                      <a:pt x="1" y="1573"/>
                      <a:pt x="936" y="1791"/>
                    </a:cubicBezTo>
                    <a:cubicBezTo>
                      <a:pt x="1049" y="1826"/>
                      <a:pt x="1160" y="1843"/>
                      <a:pt x="1269" y="1843"/>
                    </a:cubicBezTo>
                    <a:cubicBezTo>
                      <a:pt x="1958" y="1843"/>
                      <a:pt x="2517" y="1175"/>
                      <a:pt x="2329" y="442"/>
                    </a:cubicBezTo>
                    <a:cubicBezTo>
                      <a:pt x="2248" y="121"/>
                      <a:pt x="2048" y="1"/>
                      <a:pt x="18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3"/>
              <p:cNvSpPr/>
              <p:nvPr/>
            </p:nvSpPr>
            <p:spPr>
              <a:xfrm>
                <a:off x="3301400" y="3001388"/>
                <a:ext cx="69500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623" extrusionOk="0">
                    <a:moveTo>
                      <a:pt x="1608" y="0"/>
                    </a:moveTo>
                    <a:cubicBezTo>
                      <a:pt x="1458" y="0"/>
                      <a:pt x="1309" y="14"/>
                      <a:pt x="1175" y="36"/>
                    </a:cubicBezTo>
                    <a:cubicBezTo>
                      <a:pt x="1175" y="36"/>
                      <a:pt x="0" y="580"/>
                      <a:pt x="697" y="1233"/>
                    </a:cubicBezTo>
                    <a:cubicBezTo>
                      <a:pt x="920" y="1499"/>
                      <a:pt x="1225" y="1623"/>
                      <a:pt x="1527" y="1623"/>
                    </a:cubicBezTo>
                    <a:cubicBezTo>
                      <a:pt x="1989" y="1623"/>
                      <a:pt x="2445" y="1333"/>
                      <a:pt x="2589" y="819"/>
                    </a:cubicBezTo>
                    <a:cubicBezTo>
                      <a:pt x="2780" y="197"/>
                      <a:pt x="2187" y="0"/>
                      <a:pt x="1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3"/>
              <p:cNvSpPr/>
              <p:nvPr/>
            </p:nvSpPr>
            <p:spPr>
              <a:xfrm>
                <a:off x="3423775" y="2612513"/>
                <a:ext cx="519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469" extrusionOk="0">
                    <a:moveTo>
                      <a:pt x="1097" y="0"/>
                    </a:moveTo>
                    <a:cubicBezTo>
                      <a:pt x="925" y="0"/>
                      <a:pt x="748" y="52"/>
                      <a:pt x="588" y="164"/>
                    </a:cubicBezTo>
                    <a:cubicBezTo>
                      <a:pt x="1" y="534"/>
                      <a:pt x="588" y="1144"/>
                      <a:pt x="1067" y="1426"/>
                    </a:cubicBezTo>
                    <a:cubicBezTo>
                      <a:pt x="1067" y="1426"/>
                      <a:pt x="1234" y="1468"/>
                      <a:pt x="1429" y="1468"/>
                    </a:cubicBezTo>
                    <a:cubicBezTo>
                      <a:pt x="1722" y="1468"/>
                      <a:pt x="2077" y="1374"/>
                      <a:pt x="2024" y="904"/>
                    </a:cubicBezTo>
                    <a:cubicBezTo>
                      <a:pt x="1993" y="366"/>
                      <a:pt x="1558" y="0"/>
                      <a:pt x="1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3"/>
              <p:cNvSpPr/>
              <p:nvPr/>
            </p:nvSpPr>
            <p:spPr>
              <a:xfrm>
                <a:off x="3487425" y="2681438"/>
                <a:ext cx="46275" cy="361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447" extrusionOk="0">
                    <a:moveTo>
                      <a:pt x="542" y="0"/>
                    </a:moveTo>
                    <a:cubicBezTo>
                      <a:pt x="340" y="0"/>
                      <a:pt x="148" y="94"/>
                      <a:pt x="109" y="432"/>
                    </a:cubicBezTo>
                    <a:cubicBezTo>
                      <a:pt x="0" y="977"/>
                      <a:pt x="423" y="1447"/>
                      <a:pt x="933" y="1447"/>
                    </a:cubicBezTo>
                    <a:cubicBezTo>
                      <a:pt x="1033" y="1447"/>
                      <a:pt x="1137" y="1428"/>
                      <a:pt x="1241" y="1389"/>
                    </a:cubicBezTo>
                    <a:cubicBezTo>
                      <a:pt x="1850" y="1193"/>
                      <a:pt x="1458" y="519"/>
                      <a:pt x="1067" y="149"/>
                    </a:cubicBezTo>
                    <a:cubicBezTo>
                      <a:pt x="1067" y="149"/>
                      <a:pt x="797" y="0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3"/>
              <p:cNvSpPr/>
              <p:nvPr/>
            </p:nvSpPr>
            <p:spPr>
              <a:xfrm>
                <a:off x="3468400" y="2925338"/>
                <a:ext cx="475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498" extrusionOk="0">
                    <a:moveTo>
                      <a:pt x="1280" y="0"/>
                    </a:moveTo>
                    <a:cubicBezTo>
                      <a:pt x="994" y="0"/>
                      <a:pt x="649" y="276"/>
                      <a:pt x="435" y="532"/>
                    </a:cubicBezTo>
                    <a:cubicBezTo>
                      <a:pt x="435" y="532"/>
                      <a:pt x="0" y="1446"/>
                      <a:pt x="762" y="1490"/>
                    </a:cubicBezTo>
                    <a:cubicBezTo>
                      <a:pt x="800" y="1495"/>
                      <a:pt x="838" y="1497"/>
                      <a:pt x="875" y="1497"/>
                    </a:cubicBezTo>
                    <a:cubicBezTo>
                      <a:pt x="1471" y="1497"/>
                      <a:pt x="1899" y="865"/>
                      <a:pt x="1654" y="271"/>
                    </a:cubicBezTo>
                    <a:cubicBezTo>
                      <a:pt x="1564" y="76"/>
                      <a:pt x="1430" y="0"/>
                      <a:pt x="1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3"/>
              <p:cNvSpPr/>
              <p:nvPr/>
            </p:nvSpPr>
            <p:spPr>
              <a:xfrm>
                <a:off x="3508650" y="2831988"/>
                <a:ext cx="37000" cy="6047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19" extrusionOk="0">
                    <a:moveTo>
                      <a:pt x="985" y="0"/>
                    </a:moveTo>
                    <a:cubicBezTo>
                      <a:pt x="891" y="0"/>
                      <a:pt x="781" y="56"/>
                      <a:pt x="653" y="197"/>
                    </a:cubicBezTo>
                    <a:cubicBezTo>
                      <a:pt x="0" y="915"/>
                      <a:pt x="87" y="2003"/>
                      <a:pt x="653" y="2351"/>
                    </a:cubicBezTo>
                    <a:cubicBezTo>
                      <a:pt x="728" y="2397"/>
                      <a:pt x="797" y="2418"/>
                      <a:pt x="860" y="2418"/>
                    </a:cubicBezTo>
                    <a:cubicBezTo>
                      <a:pt x="1278" y="2418"/>
                      <a:pt x="1461" y="1514"/>
                      <a:pt x="1480" y="872"/>
                    </a:cubicBezTo>
                    <a:cubicBezTo>
                      <a:pt x="1480" y="872"/>
                      <a:pt x="1355" y="0"/>
                      <a:pt x="9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3"/>
              <p:cNvSpPr/>
              <p:nvPr/>
            </p:nvSpPr>
            <p:spPr>
              <a:xfrm>
                <a:off x="3159475" y="2981638"/>
                <a:ext cx="6197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2479" h="1772" extrusionOk="0">
                    <a:moveTo>
                      <a:pt x="430" y="0"/>
                    </a:moveTo>
                    <a:cubicBezTo>
                      <a:pt x="189" y="0"/>
                      <a:pt x="0" y="113"/>
                      <a:pt x="107" y="521"/>
                    </a:cubicBezTo>
                    <a:cubicBezTo>
                      <a:pt x="303" y="1271"/>
                      <a:pt x="968" y="1771"/>
                      <a:pt x="1537" y="1771"/>
                    </a:cubicBezTo>
                    <a:cubicBezTo>
                      <a:pt x="1661" y="1771"/>
                      <a:pt x="1782" y="1747"/>
                      <a:pt x="1891" y="1696"/>
                    </a:cubicBezTo>
                    <a:cubicBezTo>
                      <a:pt x="2479" y="1435"/>
                      <a:pt x="1717" y="608"/>
                      <a:pt x="1108" y="173"/>
                    </a:cubicBezTo>
                    <a:cubicBezTo>
                      <a:pt x="1108" y="173"/>
                      <a:pt x="729" y="0"/>
                      <a:pt x="4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3"/>
              <p:cNvSpPr/>
              <p:nvPr/>
            </p:nvSpPr>
            <p:spPr>
              <a:xfrm>
                <a:off x="3349250" y="2573438"/>
                <a:ext cx="50900" cy="311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1244" extrusionOk="0">
                    <a:moveTo>
                      <a:pt x="1092" y="1"/>
                    </a:moveTo>
                    <a:cubicBezTo>
                      <a:pt x="869" y="1"/>
                      <a:pt x="644" y="93"/>
                      <a:pt x="480" y="291"/>
                    </a:cubicBezTo>
                    <a:cubicBezTo>
                      <a:pt x="1" y="835"/>
                      <a:pt x="871" y="1227"/>
                      <a:pt x="871" y="1227"/>
                    </a:cubicBezTo>
                    <a:cubicBezTo>
                      <a:pt x="950" y="1238"/>
                      <a:pt x="1035" y="1244"/>
                      <a:pt x="1121" y="1244"/>
                    </a:cubicBezTo>
                    <a:cubicBezTo>
                      <a:pt x="1561" y="1244"/>
                      <a:pt x="2036" y="1087"/>
                      <a:pt x="1872" y="596"/>
                    </a:cubicBezTo>
                    <a:cubicBezTo>
                      <a:pt x="1767" y="215"/>
                      <a:pt x="1432" y="1"/>
                      <a:pt x="10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3"/>
              <p:cNvSpPr/>
              <p:nvPr/>
            </p:nvSpPr>
            <p:spPr>
              <a:xfrm>
                <a:off x="3096325" y="2937988"/>
                <a:ext cx="4425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1472" extrusionOk="0">
                    <a:moveTo>
                      <a:pt x="801" y="0"/>
                    </a:moveTo>
                    <a:cubicBezTo>
                      <a:pt x="774" y="0"/>
                      <a:pt x="746" y="2"/>
                      <a:pt x="718" y="4"/>
                    </a:cubicBezTo>
                    <a:cubicBezTo>
                      <a:pt x="0" y="4"/>
                      <a:pt x="305" y="897"/>
                      <a:pt x="305" y="897"/>
                    </a:cubicBezTo>
                    <a:cubicBezTo>
                      <a:pt x="481" y="1174"/>
                      <a:pt x="794" y="1472"/>
                      <a:pt x="1073" y="1472"/>
                    </a:cubicBezTo>
                    <a:cubicBezTo>
                      <a:pt x="1209" y="1472"/>
                      <a:pt x="1337" y="1401"/>
                      <a:pt x="1436" y="1223"/>
                    </a:cubicBezTo>
                    <a:cubicBezTo>
                      <a:pt x="1770" y="681"/>
                      <a:pt x="1405" y="0"/>
                      <a:pt x="8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3"/>
              <p:cNvSpPr/>
              <p:nvPr/>
            </p:nvSpPr>
            <p:spPr>
              <a:xfrm>
                <a:off x="3193700" y="2578263"/>
                <a:ext cx="51150" cy="3240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296" extrusionOk="0">
                    <a:moveTo>
                      <a:pt x="1003" y="0"/>
                    </a:moveTo>
                    <a:cubicBezTo>
                      <a:pt x="670" y="0"/>
                      <a:pt x="342" y="206"/>
                      <a:pt x="240" y="577"/>
                    </a:cubicBezTo>
                    <a:cubicBezTo>
                      <a:pt x="0" y="1273"/>
                      <a:pt x="958" y="1295"/>
                      <a:pt x="958" y="1295"/>
                    </a:cubicBezTo>
                    <a:cubicBezTo>
                      <a:pt x="1414" y="1186"/>
                      <a:pt x="2045" y="795"/>
                      <a:pt x="1632" y="316"/>
                    </a:cubicBezTo>
                    <a:cubicBezTo>
                      <a:pt x="1471" y="101"/>
                      <a:pt x="1236" y="0"/>
                      <a:pt x="10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3"/>
              <p:cNvSpPr/>
              <p:nvPr/>
            </p:nvSpPr>
            <p:spPr>
              <a:xfrm>
                <a:off x="3124700" y="2616813"/>
                <a:ext cx="450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1398" extrusionOk="0">
                    <a:moveTo>
                      <a:pt x="896" y="0"/>
                    </a:moveTo>
                    <a:cubicBezTo>
                      <a:pt x="404" y="0"/>
                      <a:pt x="0" y="466"/>
                      <a:pt x="127" y="993"/>
                    </a:cubicBezTo>
                    <a:cubicBezTo>
                      <a:pt x="194" y="1309"/>
                      <a:pt x="392" y="1398"/>
                      <a:pt x="592" y="1398"/>
                    </a:cubicBezTo>
                    <a:cubicBezTo>
                      <a:pt x="847" y="1398"/>
                      <a:pt x="1107" y="1254"/>
                      <a:pt x="1107" y="1254"/>
                    </a:cubicBezTo>
                    <a:cubicBezTo>
                      <a:pt x="1455" y="906"/>
                      <a:pt x="1803" y="275"/>
                      <a:pt x="1194" y="58"/>
                    </a:cubicBezTo>
                    <a:cubicBezTo>
                      <a:pt x="1093" y="18"/>
                      <a:pt x="993" y="0"/>
                      <a:pt x="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3"/>
              <p:cNvSpPr/>
              <p:nvPr/>
            </p:nvSpPr>
            <p:spPr>
              <a:xfrm>
                <a:off x="3038125" y="2799413"/>
                <a:ext cx="35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589" extrusionOk="0">
                    <a:moveTo>
                      <a:pt x="913" y="0"/>
                    </a:moveTo>
                    <a:cubicBezTo>
                      <a:pt x="842" y="0"/>
                      <a:pt x="763" y="20"/>
                      <a:pt x="675" y="64"/>
                    </a:cubicBezTo>
                    <a:cubicBezTo>
                      <a:pt x="66" y="304"/>
                      <a:pt x="0" y="1131"/>
                      <a:pt x="544" y="1479"/>
                    </a:cubicBezTo>
                    <a:cubicBezTo>
                      <a:pt x="655" y="1556"/>
                      <a:pt x="755" y="1588"/>
                      <a:pt x="844" y="1588"/>
                    </a:cubicBezTo>
                    <a:cubicBezTo>
                      <a:pt x="1228" y="1588"/>
                      <a:pt x="1415" y="1000"/>
                      <a:pt x="1415" y="1000"/>
                    </a:cubicBezTo>
                    <a:cubicBezTo>
                      <a:pt x="1433" y="578"/>
                      <a:pt x="1296" y="0"/>
                      <a:pt x="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3"/>
              <p:cNvSpPr/>
              <p:nvPr/>
            </p:nvSpPr>
            <p:spPr>
              <a:xfrm>
                <a:off x="3059325" y="2867663"/>
                <a:ext cx="32125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754" extrusionOk="0">
                    <a:moveTo>
                      <a:pt x="634" y="0"/>
                    </a:moveTo>
                    <a:cubicBezTo>
                      <a:pt x="564" y="0"/>
                      <a:pt x="490" y="30"/>
                      <a:pt x="414" y="98"/>
                    </a:cubicBezTo>
                    <a:cubicBezTo>
                      <a:pt x="1" y="446"/>
                      <a:pt x="44" y="1251"/>
                      <a:pt x="654" y="1664"/>
                    </a:cubicBezTo>
                    <a:cubicBezTo>
                      <a:pt x="755" y="1727"/>
                      <a:pt x="840" y="1754"/>
                      <a:pt x="912" y="1754"/>
                    </a:cubicBezTo>
                    <a:cubicBezTo>
                      <a:pt x="1285" y="1754"/>
                      <a:pt x="1285" y="1033"/>
                      <a:pt x="1285" y="1033"/>
                    </a:cubicBezTo>
                    <a:cubicBezTo>
                      <a:pt x="1196" y="589"/>
                      <a:pt x="947" y="0"/>
                      <a:pt x="6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3"/>
              <p:cNvSpPr/>
              <p:nvPr/>
            </p:nvSpPr>
            <p:spPr>
              <a:xfrm>
                <a:off x="3069575" y="2664838"/>
                <a:ext cx="4310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1457" extrusionOk="0">
                    <a:moveTo>
                      <a:pt x="982" y="0"/>
                    </a:moveTo>
                    <a:cubicBezTo>
                      <a:pt x="407" y="0"/>
                      <a:pt x="1" y="629"/>
                      <a:pt x="287" y="1161"/>
                    </a:cubicBezTo>
                    <a:cubicBezTo>
                      <a:pt x="384" y="1384"/>
                      <a:pt x="528" y="1457"/>
                      <a:pt x="677" y="1457"/>
                    </a:cubicBezTo>
                    <a:cubicBezTo>
                      <a:pt x="964" y="1457"/>
                      <a:pt x="1266" y="1183"/>
                      <a:pt x="1266" y="1183"/>
                    </a:cubicBezTo>
                    <a:cubicBezTo>
                      <a:pt x="1527" y="791"/>
                      <a:pt x="1723" y="73"/>
                      <a:pt x="1092" y="8"/>
                    </a:cubicBezTo>
                    <a:cubicBezTo>
                      <a:pt x="1055" y="3"/>
                      <a:pt x="1018" y="0"/>
                      <a:pt x="9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3"/>
              <p:cNvSpPr/>
              <p:nvPr/>
            </p:nvSpPr>
            <p:spPr>
              <a:xfrm>
                <a:off x="3233725" y="3014738"/>
                <a:ext cx="51925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2077" h="1265" extrusionOk="0">
                    <a:moveTo>
                      <a:pt x="1109" y="1"/>
                    </a:moveTo>
                    <a:cubicBezTo>
                      <a:pt x="618" y="1"/>
                      <a:pt x="0" y="205"/>
                      <a:pt x="249" y="764"/>
                    </a:cubicBezTo>
                    <a:cubicBezTo>
                      <a:pt x="378" y="1094"/>
                      <a:pt x="681" y="1265"/>
                      <a:pt x="986" y="1265"/>
                    </a:cubicBezTo>
                    <a:cubicBezTo>
                      <a:pt x="1244" y="1265"/>
                      <a:pt x="1504" y="1143"/>
                      <a:pt x="1663" y="894"/>
                    </a:cubicBezTo>
                    <a:cubicBezTo>
                      <a:pt x="2076" y="285"/>
                      <a:pt x="1184" y="2"/>
                      <a:pt x="1184" y="2"/>
                    </a:cubicBezTo>
                    <a:cubicBezTo>
                      <a:pt x="1160" y="1"/>
                      <a:pt x="1135" y="1"/>
                      <a:pt x="11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3"/>
              <p:cNvSpPr/>
              <p:nvPr/>
            </p:nvSpPr>
            <p:spPr>
              <a:xfrm>
                <a:off x="3267125" y="2727188"/>
                <a:ext cx="511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279" extrusionOk="0">
                    <a:moveTo>
                      <a:pt x="1014" y="1"/>
                    </a:moveTo>
                    <a:cubicBezTo>
                      <a:pt x="678" y="1"/>
                      <a:pt x="343" y="206"/>
                      <a:pt x="240" y="582"/>
                    </a:cubicBezTo>
                    <a:cubicBezTo>
                      <a:pt x="1" y="1256"/>
                      <a:pt x="958" y="1278"/>
                      <a:pt x="958" y="1278"/>
                    </a:cubicBezTo>
                    <a:cubicBezTo>
                      <a:pt x="1437" y="1169"/>
                      <a:pt x="2046" y="778"/>
                      <a:pt x="1632" y="299"/>
                    </a:cubicBezTo>
                    <a:cubicBezTo>
                      <a:pt x="1474" y="96"/>
                      <a:pt x="1244" y="1"/>
                      <a:pt x="10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3"/>
              <p:cNvSpPr/>
              <p:nvPr/>
            </p:nvSpPr>
            <p:spPr>
              <a:xfrm>
                <a:off x="3361775" y="2782213"/>
                <a:ext cx="3592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587" extrusionOk="0">
                    <a:moveTo>
                      <a:pt x="554" y="0"/>
                    </a:moveTo>
                    <a:cubicBezTo>
                      <a:pt x="124" y="0"/>
                      <a:pt x="0" y="665"/>
                      <a:pt x="0" y="665"/>
                    </a:cubicBezTo>
                    <a:cubicBezTo>
                      <a:pt x="36" y="1054"/>
                      <a:pt x="215" y="1586"/>
                      <a:pt x="572" y="1586"/>
                    </a:cubicBezTo>
                    <a:cubicBezTo>
                      <a:pt x="654" y="1586"/>
                      <a:pt x="747" y="1558"/>
                      <a:pt x="849" y="1492"/>
                    </a:cubicBezTo>
                    <a:cubicBezTo>
                      <a:pt x="1436" y="1188"/>
                      <a:pt x="1415" y="361"/>
                      <a:pt x="827" y="78"/>
                    </a:cubicBezTo>
                    <a:cubicBezTo>
                      <a:pt x="725" y="23"/>
                      <a:pt x="634" y="0"/>
                      <a:pt x="5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3"/>
              <p:cNvSpPr/>
              <p:nvPr/>
            </p:nvSpPr>
            <p:spPr>
              <a:xfrm>
                <a:off x="3347625" y="2840388"/>
                <a:ext cx="4352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445" extrusionOk="0">
                    <a:moveTo>
                      <a:pt x="1086" y="1"/>
                    </a:moveTo>
                    <a:cubicBezTo>
                      <a:pt x="799" y="1"/>
                      <a:pt x="501" y="253"/>
                      <a:pt x="501" y="253"/>
                    </a:cubicBezTo>
                    <a:cubicBezTo>
                      <a:pt x="218" y="645"/>
                      <a:pt x="1" y="1341"/>
                      <a:pt x="632" y="1428"/>
                    </a:cubicBezTo>
                    <a:cubicBezTo>
                      <a:pt x="687" y="1439"/>
                      <a:pt x="741" y="1445"/>
                      <a:pt x="794" y="1445"/>
                    </a:cubicBezTo>
                    <a:cubicBezTo>
                      <a:pt x="1344" y="1445"/>
                      <a:pt x="1740" y="854"/>
                      <a:pt x="1502" y="318"/>
                    </a:cubicBezTo>
                    <a:cubicBezTo>
                      <a:pt x="1401" y="78"/>
                      <a:pt x="1245" y="1"/>
                      <a:pt x="10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3"/>
              <p:cNvSpPr/>
              <p:nvPr/>
            </p:nvSpPr>
            <p:spPr>
              <a:xfrm>
                <a:off x="3195875" y="2789663"/>
                <a:ext cx="37350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1567" extrusionOk="0">
                    <a:moveTo>
                      <a:pt x="964" y="1"/>
                    </a:moveTo>
                    <a:cubicBezTo>
                      <a:pt x="903" y="1"/>
                      <a:pt x="836" y="14"/>
                      <a:pt x="762" y="41"/>
                    </a:cubicBezTo>
                    <a:cubicBezTo>
                      <a:pt x="153" y="215"/>
                      <a:pt x="0" y="1042"/>
                      <a:pt x="522" y="1434"/>
                    </a:cubicBezTo>
                    <a:cubicBezTo>
                      <a:pt x="640" y="1529"/>
                      <a:pt x="748" y="1566"/>
                      <a:pt x="846" y="1566"/>
                    </a:cubicBezTo>
                    <a:cubicBezTo>
                      <a:pt x="1218" y="1566"/>
                      <a:pt x="1436" y="1020"/>
                      <a:pt x="1436" y="1020"/>
                    </a:cubicBezTo>
                    <a:cubicBezTo>
                      <a:pt x="1493" y="602"/>
                      <a:pt x="1384" y="1"/>
                      <a:pt x="9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3"/>
              <p:cNvSpPr/>
              <p:nvPr/>
            </p:nvSpPr>
            <p:spPr>
              <a:xfrm>
                <a:off x="3201775" y="2842638"/>
                <a:ext cx="458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1455" extrusionOk="0">
                    <a:moveTo>
                      <a:pt x="685" y="1"/>
                    </a:moveTo>
                    <a:cubicBezTo>
                      <a:pt x="539" y="1"/>
                      <a:pt x="406" y="77"/>
                      <a:pt x="308" y="272"/>
                    </a:cubicBezTo>
                    <a:cubicBezTo>
                      <a:pt x="1" y="805"/>
                      <a:pt x="408" y="1454"/>
                      <a:pt x="1002" y="1454"/>
                    </a:cubicBezTo>
                    <a:cubicBezTo>
                      <a:pt x="1039" y="1454"/>
                      <a:pt x="1076" y="1452"/>
                      <a:pt x="1113" y="1447"/>
                    </a:cubicBezTo>
                    <a:cubicBezTo>
                      <a:pt x="1831" y="1403"/>
                      <a:pt x="1483" y="533"/>
                      <a:pt x="1483" y="533"/>
                    </a:cubicBezTo>
                    <a:cubicBezTo>
                      <a:pt x="1283" y="276"/>
                      <a:pt x="962" y="1"/>
                      <a:pt x="6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3"/>
              <p:cNvSpPr/>
              <p:nvPr/>
            </p:nvSpPr>
            <p:spPr>
              <a:xfrm>
                <a:off x="3295400" y="2874988"/>
                <a:ext cx="51175" cy="31675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267" extrusionOk="0">
                    <a:moveTo>
                      <a:pt x="1111" y="1"/>
                    </a:moveTo>
                    <a:cubicBezTo>
                      <a:pt x="632" y="66"/>
                      <a:pt x="1" y="414"/>
                      <a:pt x="371" y="914"/>
                    </a:cubicBezTo>
                    <a:cubicBezTo>
                      <a:pt x="533" y="1153"/>
                      <a:pt x="784" y="1266"/>
                      <a:pt x="1032" y="1266"/>
                    </a:cubicBezTo>
                    <a:cubicBezTo>
                      <a:pt x="1349" y="1266"/>
                      <a:pt x="1663" y="1082"/>
                      <a:pt x="1785" y="740"/>
                    </a:cubicBezTo>
                    <a:cubicBezTo>
                      <a:pt x="2046" y="66"/>
                      <a:pt x="1111" y="1"/>
                      <a:pt x="1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3"/>
              <p:cNvSpPr/>
              <p:nvPr/>
            </p:nvSpPr>
            <p:spPr>
              <a:xfrm>
                <a:off x="3221450" y="2750063"/>
                <a:ext cx="3700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013" extrusionOk="0">
                    <a:moveTo>
                      <a:pt x="669" y="1"/>
                    </a:moveTo>
                    <a:cubicBezTo>
                      <a:pt x="357" y="1"/>
                      <a:pt x="58" y="233"/>
                      <a:pt x="43" y="581"/>
                    </a:cubicBezTo>
                    <a:cubicBezTo>
                      <a:pt x="1" y="948"/>
                      <a:pt x="299" y="1013"/>
                      <a:pt x="512" y="1013"/>
                    </a:cubicBezTo>
                    <a:cubicBezTo>
                      <a:pt x="627" y="1013"/>
                      <a:pt x="718" y="994"/>
                      <a:pt x="718" y="994"/>
                    </a:cubicBezTo>
                    <a:cubicBezTo>
                      <a:pt x="1066" y="842"/>
                      <a:pt x="1479" y="428"/>
                      <a:pt x="1066" y="145"/>
                    </a:cubicBezTo>
                    <a:cubicBezTo>
                      <a:pt x="946" y="46"/>
                      <a:pt x="806" y="1"/>
                      <a:pt x="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3"/>
              <p:cNvSpPr/>
              <p:nvPr/>
            </p:nvSpPr>
            <p:spPr>
              <a:xfrm>
                <a:off x="3324250" y="2742888"/>
                <a:ext cx="37075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50" extrusionOk="0">
                    <a:moveTo>
                      <a:pt x="826" y="1"/>
                    </a:moveTo>
                    <a:cubicBezTo>
                      <a:pt x="727" y="1"/>
                      <a:pt x="623" y="27"/>
                      <a:pt x="522" y="84"/>
                    </a:cubicBezTo>
                    <a:cubicBezTo>
                      <a:pt x="0" y="302"/>
                      <a:pt x="501" y="846"/>
                      <a:pt x="501" y="846"/>
                    </a:cubicBezTo>
                    <a:cubicBezTo>
                      <a:pt x="666" y="956"/>
                      <a:pt x="888" y="1050"/>
                      <a:pt x="1072" y="1050"/>
                    </a:cubicBezTo>
                    <a:cubicBezTo>
                      <a:pt x="1250" y="1050"/>
                      <a:pt x="1393" y="962"/>
                      <a:pt x="1414" y="715"/>
                    </a:cubicBezTo>
                    <a:cubicBezTo>
                      <a:pt x="1482" y="325"/>
                      <a:pt x="1180" y="1"/>
                      <a:pt x="8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3"/>
              <p:cNvSpPr/>
              <p:nvPr/>
            </p:nvSpPr>
            <p:spPr>
              <a:xfrm>
                <a:off x="3246900" y="2877113"/>
                <a:ext cx="3712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009" extrusionOk="0">
                    <a:moveTo>
                      <a:pt x="415" y="1"/>
                    </a:moveTo>
                    <a:cubicBezTo>
                      <a:pt x="186" y="1"/>
                      <a:pt x="1" y="99"/>
                      <a:pt x="26" y="394"/>
                    </a:cubicBezTo>
                    <a:cubicBezTo>
                      <a:pt x="11" y="751"/>
                      <a:pt x="305" y="1008"/>
                      <a:pt x="625" y="1008"/>
                    </a:cubicBezTo>
                    <a:cubicBezTo>
                      <a:pt x="754" y="1008"/>
                      <a:pt x="887" y="967"/>
                      <a:pt x="1005" y="873"/>
                    </a:cubicBezTo>
                    <a:cubicBezTo>
                      <a:pt x="1484" y="568"/>
                      <a:pt x="897" y="111"/>
                      <a:pt x="897" y="111"/>
                    </a:cubicBezTo>
                    <a:cubicBezTo>
                      <a:pt x="754" y="49"/>
                      <a:pt x="574" y="1"/>
                      <a:pt x="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3"/>
              <p:cNvSpPr/>
              <p:nvPr/>
            </p:nvSpPr>
            <p:spPr>
              <a:xfrm>
                <a:off x="3280175" y="2783988"/>
                <a:ext cx="37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060" extrusionOk="0">
                    <a:moveTo>
                      <a:pt x="810" y="0"/>
                    </a:moveTo>
                    <a:cubicBezTo>
                      <a:pt x="715" y="0"/>
                      <a:pt x="618" y="23"/>
                      <a:pt x="523" y="72"/>
                    </a:cubicBezTo>
                    <a:cubicBezTo>
                      <a:pt x="1" y="312"/>
                      <a:pt x="501" y="855"/>
                      <a:pt x="501" y="855"/>
                    </a:cubicBezTo>
                    <a:cubicBezTo>
                      <a:pt x="667" y="966"/>
                      <a:pt x="894" y="1060"/>
                      <a:pt x="1083" y="1060"/>
                    </a:cubicBezTo>
                    <a:cubicBezTo>
                      <a:pt x="1267" y="1060"/>
                      <a:pt x="1415" y="971"/>
                      <a:pt x="1437" y="725"/>
                    </a:cubicBezTo>
                    <a:cubicBezTo>
                      <a:pt x="1488" y="328"/>
                      <a:pt x="1171" y="0"/>
                      <a:pt x="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3"/>
              <p:cNvSpPr/>
              <p:nvPr/>
            </p:nvSpPr>
            <p:spPr>
              <a:xfrm>
                <a:off x="3277175" y="2833638"/>
                <a:ext cx="3675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026" extrusionOk="0">
                    <a:moveTo>
                      <a:pt x="394" y="1"/>
                    </a:moveTo>
                    <a:cubicBezTo>
                      <a:pt x="201" y="1"/>
                      <a:pt x="45" y="91"/>
                      <a:pt x="34" y="349"/>
                    </a:cubicBezTo>
                    <a:cubicBezTo>
                      <a:pt x="0" y="732"/>
                      <a:pt x="311" y="1026"/>
                      <a:pt x="654" y="1026"/>
                    </a:cubicBezTo>
                    <a:cubicBezTo>
                      <a:pt x="759" y="1026"/>
                      <a:pt x="867" y="998"/>
                      <a:pt x="969" y="936"/>
                    </a:cubicBezTo>
                    <a:cubicBezTo>
                      <a:pt x="1470" y="697"/>
                      <a:pt x="948" y="175"/>
                      <a:pt x="948" y="175"/>
                    </a:cubicBezTo>
                    <a:cubicBezTo>
                      <a:pt x="789" y="80"/>
                      <a:pt x="575" y="1"/>
                      <a:pt x="3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3"/>
              <p:cNvSpPr/>
              <p:nvPr/>
            </p:nvSpPr>
            <p:spPr>
              <a:xfrm>
                <a:off x="3308650" y="2818838"/>
                <a:ext cx="2540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931" extrusionOk="0">
                    <a:moveTo>
                      <a:pt x="471" y="0"/>
                    </a:moveTo>
                    <a:cubicBezTo>
                      <a:pt x="250" y="0"/>
                      <a:pt x="80" y="267"/>
                      <a:pt x="80" y="267"/>
                    </a:cubicBezTo>
                    <a:cubicBezTo>
                      <a:pt x="1" y="525"/>
                      <a:pt x="30" y="930"/>
                      <a:pt x="336" y="930"/>
                    </a:cubicBezTo>
                    <a:cubicBezTo>
                      <a:pt x="364" y="930"/>
                      <a:pt x="395" y="927"/>
                      <a:pt x="428" y="919"/>
                    </a:cubicBezTo>
                    <a:cubicBezTo>
                      <a:pt x="820" y="832"/>
                      <a:pt x="1016" y="419"/>
                      <a:pt x="711" y="114"/>
                    </a:cubicBezTo>
                    <a:cubicBezTo>
                      <a:pt x="628" y="31"/>
                      <a:pt x="547" y="0"/>
                      <a:pt x="4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3"/>
              <p:cNvSpPr/>
              <p:nvPr/>
            </p:nvSpPr>
            <p:spPr>
              <a:xfrm>
                <a:off x="3266775" y="2804238"/>
                <a:ext cx="25400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949" extrusionOk="0">
                    <a:moveTo>
                      <a:pt x="469" y="0"/>
                    </a:moveTo>
                    <a:cubicBezTo>
                      <a:pt x="253" y="0"/>
                      <a:pt x="80" y="285"/>
                      <a:pt x="80" y="285"/>
                    </a:cubicBezTo>
                    <a:cubicBezTo>
                      <a:pt x="0" y="544"/>
                      <a:pt x="30" y="948"/>
                      <a:pt x="336" y="948"/>
                    </a:cubicBezTo>
                    <a:cubicBezTo>
                      <a:pt x="364" y="948"/>
                      <a:pt x="395" y="945"/>
                      <a:pt x="428" y="938"/>
                    </a:cubicBezTo>
                    <a:cubicBezTo>
                      <a:pt x="820" y="851"/>
                      <a:pt x="1015" y="437"/>
                      <a:pt x="689" y="111"/>
                    </a:cubicBezTo>
                    <a:cubicBezTo>
                      <a:pt x="614" y="30"/>
                      <a:pt x="539" y="0"/>
                      <a:pt x="4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7" name="Google Shape;1357;p33"/>
            <p:cNvSpPr/>
            <p:nvPr/>
          </p:nvSpPr>
          <p:spPr>
            <a:xfrm rot="10800000">
              <a:off x="-1542748" y="3995162"/>
              <a:ext cx="4078495" cy="1672782"/>
            </a:xfrm>
            <a:custGeom>
              <a:avLst/>
              <a:gdLst/>
              <a:ahLst/>
              <a:cxnLst/>
              <a:rect l="l" t="t" r="r" b="b"/>
              <a:pathLst>
                <a:path w="128649" h="52765" extrusionOk="0">
                  <a:moveTo>
                    <a:pt x="11238" y="524"/>
                  </a:moveTo>
                  <a:lnTo>
                    <a:pt x="22520" y="671"/>
                  </a:lnTo>
                  <a:lnTo>
                    <a:pt x="50457" y="1019"/>
                  </a:lnTo>
                  <a:lnTo>
                    <a:pt x="84400" y="1432"/>
                  </a:lnTo>
                  <a:lnTo>
                    <a:pt x="113621" y="1802"/>
                  </a:lnTo>
                  <a:lnTo>
                    <a:pt x="123282" y="1933"/>
                  </a:lnTo>
                  <a:cubicBezTo>
                    <a:pt x="124411" y="1949"/>
                    <a:pt x="125565" y="2037"/>
                    <a:pt x="126707" y="2037"/>
                  </a:cubicBezTo>
                  <a:cubicBezTo>
                    <a:pt x="127073" y="2037"/>
                    <a:pt x="127439" y="2028"/>
                    <a:pt x="127803" y="2004"/>
                  </a:cubicBezTo>
                  <a:lnTo>
                    <a:pt x="127803" y="2004"/>
                  </a:lnTo>
                  <a:cubicBezTo>
                    <a:pt x="126753" y="6330"/>
                    <a:pt x="125034" y="10589"/>
                    <a:pt x="122999" y="14531"/>
                  </a:cubicBezTo>
                  <a:cubicBezTo>
                    <a:pt x="119431" y="21515"/>
                    <a:pt x="113991" y="28630"/>
                    <a:pt x="106006" y="30588"/>
                  </a:cubicBezTo>
                  <a:cubicBezTo>
                    <a:pt x="104451" y="30970"/>
                    <a:pt x="102813" y="31150"/>
                    <a:pt x="101155" y="31150"/>
                  </a:cubicBezTo>
                  <a:cubicBezTo>
                    <a:pt x="97615" y="31150"/>
                    <a:pt x="93988" y="30328"/>
                    <a:pt x="90906" y="28891"/>
                  </a:cubicBezTo>
                  <a:cubicBezTo>
                    <a:pt x="87468" y="27281"/>
                    <a:pt x="84792" y="24713"/>
                    <a:pt x="82050" y="22168"/>
                  </a:cubicBezTo>
                  <a:cubicBezTo>
                    <a:pt x="79744" y="19992"/>
                    <a:pt x="77263" y="17990"/>
                    <a:pt x="74108" y="17207"/>
                  </a:cubicBezTo>
                  <a:cubicBezTo>
                    <a:pt x="72931" y="16911"/>
                    <a:pt x="71714" y="16780"/>
                    <a:pt x="70488" y="16780"/>
                  </a:cubicBezTo>
                  <a:cubicBezTo>
                    <a:pt x="67841" y="16780"/>
                    <a:pt x="65153" y="17389"/>
                    <a:pt x="62729" y="18251"/>
                  </a:cubicBezTo>
                  <a:cubicBezTo>
                    <a:pt x="55418" y="20862"/>
                    <a:pt x="50479" y="26802"/>
                    <a:pt x="45649" y="32546"/>
                  </a:cubicBezTo>
                  <a:cubicBezTo>
                    <a:pt x="39774" y="39553"/>
                    <a:pt x="33421" y="45819"/>
                    <a:pt x="24783" y="49300"/>
                  </a:cubicBezTo>
                  <a:cubicBezTo>
                    <a:pt x="20990" y="50833"/>
                    <a:pt x="16613" y="52312"/>
                    <a:pt x="12402" y="52312"/>
                  </a:cubicBezTo>
                  <a:cubicBezTo>
                    <a:pt x="11950" y="52312"/>
                    <a:pt x="11500" y="52295"/>
                    <a:pt x="11053" y="52259"/>
                  </a:cubicBezTo>
                  <a:cubicBezTo>
                    <a:pt x="8529" y="52063"/>
                    <a:pt x="6158" y="51019"/>
                    <a:pt x="4548" y="48996"/>
                  </a:cubicBezTo>
                  <a:cubicBezTo>
                    <a:pt x="1088" y="44644"/>
                    <a:pt x="1480" y="37964"/>
                    <a:pt x="2067" y="32786"/>
                  </a:cubicBezTo>
                  <a:cubicBezTo>
                    <a:pt x="3329" y="21863"/>
                    <a:pt x="6919" y="11028"/>
                    <a:pt x="11075" y="910"/>
                  </a:cubicBezTo>
                  <a:cubicBezTo>
                    <a:pt x="11129" y="775"/>
                    <a:pt x="11183" y="648"/>
                    <a:pt x="11238" y="524"/>
                  </a:cubicBezTo>
                  <a:close/>
                  <a:moveTo>
                    <a:pt x="12524" y="1"/>
                  </a:moveTo>
                  <a:cubicBezTo>
                    <a:pt x="12119" y="1"/>
                    <a:pt x="11715" y="11"/>
                    <a:pt x="11314" y="40"/>
                  </a:cubicBezTo>
                  <a:lnTo>
                    <a:pt x="11118" y="40"/>
                  </a:lnTo>
                  <a:cubicBezTo>
                    <a:pt x="10944" y="40"/>
                    <a:pt x="10662" y="83"/>
                    <a:pt x="10596" y="257"/>
                  </a:cubicBezTo>
                  <a:cubicBezTo>
                    <a:pt x="6723" y="9309"/>
                    <a:pt x="3612" y="18991"/>
                    <a:pt x="1893" y="28695"/>
                  </a:cubicBezTo>
                  <a:cubicBezTo>
                    <a:pt x="892" y="34418"/>
                    <a:pt x="0" y="41206"/>
                    <a:pt x="2350" y="46733"/>
                  </a:cubicBezTo>
                  <a:cubicBezTo>
                    <a:pt x="4163" y="51070"/>
                    <a:pt x="8025" y="52765"/>
                    <a:pt x="12272" y="52765"/>
                  </a:cubicBezTo>
                  <a:cubicBezTo>
                    <a:pt x="13224" y="52765"/>
                    <a:pt x="14194" y="52680"/>
                    <a:pt x="15166" y="52520"/>
                  </a:cubicBezTo>
                  <a:cubicBezTo>
                    <a:pt x="24957" y="50932"/>
                    <a:pt x="33769" y="46080"/>
                    <a:pt x="40666" y="39030"/>
                  </a:cubicBezTo>
                  <a:cubicBezTo>
                    <a:pt x="46301" y="33308"/>
                    <a:pt x="50697" y="26106"/>
                    <a:pt x="57398" y="21515"/>
                  </a:cubicBezTo>
                  <a:cubicBezTo>
                    <a:pt x="60945" y="19078"/>
                    <a:pt x="65079" y="17620"/>
                    <a:pt x="69387" y="17316"/>
                  </a:cubicBezTo>
                  <a:cubicBezTo>
                    <a:pt x="69671" y="17299"/>
                    <a:pt x="69951" y="17291"/>
                    <a:pt x="70229" y="17291"/>
                  </a:cubicBezTo>
                  <a:cubicBezTo>
                    <a:pt x="73892" y="17291"/>
                    <a:pt x="77040" y="18738"/>
                    <a:pt x="79831" y="21145"/>
                  </a:cubicBezTo>
                  <a:cubicBezTo>
                    <a:pt x="82507" y="23452"/>
                    <a:pt x="84879" y="26084"/>
                    <a:pt x="87881" y="27977"/>
                  </a:cubicBezTo>
                  <a:cubicBezTo>
                    <a:pt x="91913" y="30516"/>
                    <a:pt x="96677" y="31590"/>
                    <a:pt x="101394" y="31590"/>
                  </a:cubicBezTo>
                  <a:cubicBezTo>
                    <a:pt x="101488" y="31590"/>
                    <a:pt x="101582" y="31590"/>
                    <a:pt x="101676" y="31589"/>
                  </a:cubicBezTo>
                  <a:cubicBezTo>
                    <a:pt x="116580" y="31415"/>
                    <a:pt x="124914" y="15227"/>
                    <a:pt x="128373" y="2716"/>
                  </a:cubicBezTo>
                  <a:cubicBezTo>
                    <a:pt x="128460" y="2390"/>
                    <a:pt x="128547" y="2042"/>
                    <a:pt x="128634" y="1715"/>
                  </a:cubicBezTo>
                  <a:cubicBezTo>
                    <a:pt x="128649" y="1657"/>
                    <a:pt x="128639" y="1612"/>
                    <a:pt x="128611" y="1579"/>
                  </a:cubicBezTo>
                  <a:lnTo>
                    <a:pt x="128611" y="1579"/>
                  </a:lnTo>
                  <a:cubicBezTo>
                    <a:pt x="128587" y="1534"/>
                    <a:pt x="128520" y="1503"/>
                    <a:pt x="128395" y="1498"/>
                  </a:cubicBezTo>
                  <a:lnTo>
                    <a:pt x="116711" y="1345"/>
                  </a:lnTo>
                  <a:lnTo>
                    <a:pt x="88752" y="997"/>
                  </a:lnTo>
                  <a:lnTo>
                    <a:pt x="54809" y="584"/>
                  </a:lnTo>
                  <a:lnTo>
                    <a:pt x="25588" y="214"/>
                  </a:lnTo>
                  <a:lnTo>
                    <a:pt x="15927" y="83"/>
                  </a:lnTo>
                  <a:cubicBezTo>
                    <a:pt x="14805" y="83"/>
                    <a:pt x="13659" y="1"/>
                    <a:pt x="12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3"/>
            <p:cNvSpPr/>
            <p:nvPr/>
          </p:nvSpPr>
          <p:spPr>
            <a:xfrm rot="-2206959">
              <a:off x="8212337" y="-227328"/>
              <a:ext cx="1266104" cy="2588861"/>
            </a:xfrm>
            <a:custGeom>
              <a:avLst/>
              <a:gdLst/>
              <a:ahLst/>
              <a:cxnLst/>
              <a:rect l="l" t="t" r="r" b="b"/>
              <a:pathLst>
                <a:path w="75604" h="154591" extrusionOk="0">
                  <a:moveTo>
                    <a:pt x="54619" y="0"/>
                  </a:moveTo>
                  <a:cubicBezTo>
                    <a:pt x="51138" y="0"/>
                    <a:pt x="47683" y="624"/>
                    <a:pt x="44481" y="2130"/>
                  </a:cubicBezTo>
                  <a:cubicBezTo>
                    <a:pt x="40666" y="3944"/>
                    <a:pt x="37758" y="6899"/>
                    <a:pt x="35269" y="10249"/>
                  </a:cubicBezTo>
                  <a:cubicBezTo>
                    <a:pt x="32384" y="14017"/>
                    <a:pt x="30244" y="18298"/>
                    <a:pt x="28964" y="22881"/>
                  </a:cubicBezTo>
                  <a:cubicBezTo>
                    <a:pt x="26452" y="32024"/>
                    <a:pt x="28383" y="41515"/>
                    <a:pt x="32919" y="49681"/>
                  </a:cubicBezTo>
                  <a:cubicBezTo>
                    <a:pt x="35618" y="54566"/>
                    <a:pt x="39154" y="58707"/>
                    <a:pt x="42899" y="62802"/>
                  </a:cubicBezTo>
                  <a:cubicBezTo>
                    <a:pt x="45691" y="65779"/>
                    <a:pt x="47971" y="69176"/>
                    <a:pt x="49692" y="72898"/>
                  </a:cubicBezTo>
                  <a:cubicBezTo>
                    <a:pt x="52670" y="79389"/>
                    <a:pt x="52949" y="86833"/>
                    <a:pt x="50437" y="93533"/>
                  </a:cubicBezTo>
                  <a:cubicBezTo>
                    <a:pt x="47413" y="101583"/>
                    <a:pt x="41108" y="107980"/>
                    <a:pt x="34245" y="112912"/>
                  </a:cubicBezTo>
                  <a:cubicBezTo>
                    <a:pt x="25917" y="118914"/>
                    <a:pt x="15867" y="122287"/>
                    <a:pt x="8655" y="129802"/>
                  </a:cubicBezTo>
                  <a:cubicBezTo>
                    <a:pt x="4630" y="133989"/>
                    <a:pt x="1653" y="139293"/>
                    <a:pt x="1420" y="145202"/>
                  </a:cubicBezTo>
                  <a:cubicBezTo>
                    <a:pt x="1304" y="148040"/>
                    <a:pt x="1676" y="151623"/>
                    <a:pt x="3211" y="154136"/>
                  </a:cubicBezTo>
                  <a:cubicBezTo>
                    <a:pt x="3281" y="154275"/>
                    <a:pt x="3351" y="154438"/>
                    <a:pt x="3421" y="154578"/>
                  </a:cubicBezTo>
                  <a:cubicBezTo>
                    <a:pt x="3430" y="154587"/>
                    <a:pt x="3444" y="154590"/>
                    <a:pt x="3461" y="154590"/>
                  </a:cubicBezTo>
                  <a:cubicBezTo>
                    <a:pt x="3532" y="154590"/>
                    <a:pt x="3649" y="154527"/>
                    <a:pt x="3630" y="154508"/>
                  </a:cubicBezTo>
                  <a:cubicBezTo>
                    <a:pt x="1" y="148320"/>
                    <a:pt x="1536" y="139968"/>
                    <a:pt x="5282" y="134245"/>
                  </a:cubicBezTo>
                  <a:cubicBezTo>
                    <a:pt x="7422" y="130965"/>
                    <a:pt x="10260" y="128173"/>
                    <a:pt x="13354" y="125777"/>
                  </a:cubicBezTo>
                  <a:cubicBezTo>
                    <a:pt x="17751" y="122404"/>
                    <a:pt x="22706" y="120101"/>
                    <a:pt x="27499" y="117355"/>
                  </a:cubicBezTo>
                  <a:cubicBezTo>
                    <a:pt x="34990" y="113075"/>
                    <a:pt x="42201" y="107585"/>
                    <a:pt x="47087" y="100350"/>
                  </a:cubicBezTo>
                  <a:cubicBezTo>
                    <a:pt x="50925" y="94650"/>
                    <a:pt x="53066" y="87880"/>
                    <a:pt x="52228" y="81017"/>
                  </a:cubicBezTo>
                  <a:cubicBezTo>
                    <a:pt x="51367" y="73712"/>
                    <a:pt x="47413" y="67315"/>
                    <a:pt x="42457" y="62034"/>
                  </a:cubicBezTo>
                  <a:cubicBezTo>
                    <a:pt x="35408" y="54543"/>
                    <a:pt x="29430" y="45470"/>
                    <a:pt x="28243" y="35025"/>
                  </a:cubicBezTo>
                  <a:cubicBezTo>
                    <a:pt x="27173" y="25742"/>
                    <a:pt x="30383" y="16786"/>
                    <a:pt x="36060" y="9504"/>
                  </a:cubicBezTo>
                  <a:cubicBezTo>
                    <a:pt x="39084" y="5596"/>
                    <a:pt x="42737" y="2479"/>
                    <a:pt x="47529" y="1036"/>
                  </a:cubicBezTo>
                  <a:cubicBezTo>
                    <a:pt x="49799" y="353"/>
                    <a:pt x="52157" y="63"/>
                    <a:pt x="54518" y="63"/>
                  </a:cubicBezTo>
                  <a:cubicBezTo>
                    <a:pt x="56175" y="63"/>
                    <a:pt x="57833" y="205"/>
                    <a:pt x="59463" y="455"/>
                  </a:cubicBezTo>
                  <a:cubicBezTo>
                    <a:pt x="64791" y="1339"/>
                    <a:pt x="69909" y="3153"/>
                    <a:pt x="74608" y="5829"/>
                  </a:cubicBezTo>
                  <a:cubicBezTo>
                    <a:pt x="74864" y="5968"/>
                    <a:pt x="75143" y="6131"/>
                    <a:pt x="75376" y="6271"/>
                  </a:cubicBezTo>
                  <a:cubicBezTo>
                    <a:pt x="75385" y="6280"/>
                    <a:pt x="75399" y="6283"/>
                    <a:pt x="75416" y="6283"/>
                  </a:cubicBezTo>
                  <a:cubicBezTo>
                    <a:pt x="75487" y="6283"/>
                    <a:pt x="75604" y="6219"/>
                    <a:pt x="75585" y="6201"/>
                  </a:cubicBezTo>
                  <a:cubicBezTo>
                    <a:pt x="72189" y="4130"/>
                    <a:pt x="68350" y="2595"/>
                    <a:pt x="64535" y="1501"/>
                  </a:cubicBezTo>
                  <a:cubicBezTo>
                    <a:pt x="61341" y="577"/>
                    <a:pt x="57968" y="0"/>
                    <a:pt x="546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60;p34"/>
          <p:cNvGrpSpPr/>
          <p:nvPr/>
        </p:nvGrpSpPr>
        <p:grpSpPr>
          <a:xfrm>
            <a:off x="-277700" y="-1055937"/>
            <a:ext cx="10289975" cy="6609000"/>
            <a:chOff x="-277700" y="-1055937"/>
            <a:chExt cx="10289975" cy="6609000"/>
          </a:xfrm>
        </p:grpSpPr>
        <p:sp>
          <p:nvSpPr>
            <p:cNvPr id="1361" name="Google Shape;1361;p34"/>
            <p:cNvSpPr/>
            <p:nvPr/>
          </p:nvSpPr>
          <p:spPr>
            <a:xfrm rot="5400000">
              <a:off x="-273143" y="-380489"/>
              <a:ext cx="2434542" cy="2046019"/>
            </a:xfrm>
            <a:custGeom>
              <a:avLst/>
              <a:gdLst/>
              <a:ahLst/>
              <a:cxnLst/>
              <a:rect l="l" t="t" r="r" b="b"/>
              <a:pathLst>
                <a:path w="134227" h="112806" extrusionOk="0">
                  <a:moveTo>
                    <a:pt x="3660" y="0"/>
                  </a:moveTo>
                  <a:cubicBezTo>
                    <a:pt x="1446" y="0"/>
                    <a:pt x="0" y="207"/>
                    <a:pt x="0" y="207"/>
                  </a:cubicBezTo>
                  <a:lnTo>
                    <a:pt x="2046" y="112806"/>
                  </a:lnTo>
                  <a:lnTo>
                    <a:pt x="134226" y="112392"/>
                  </a:lnTo>
                  <a:cubicBezTo>
                    <a:pt x="134226" y="112392"/>
                    <a:pt x="119574" y="66871"/>
                    <a:pt x="85077" y="66871"/>
                  </a:cubicBezTo>
                  <a:cubicBezTo>
                    <a:pt x="80117" y="66871"/>
                    <a:pt x="74747" y="67812"/>
                    <a:pt x="68952" y="69964"/>
                  </a:cubicBezTo>
                  <a:cubicBezTo>
                    <a:pt x="60067" y="73266"/>
                    <a:pt x="52922" y="74724"/>
                    <a:pt x="47194" y="74724"/>
                  </a:cubicBezTo>
                  <a:cubicBezTo>
                    <a:pt x="22424" y="74724"/>
                    <a:pt x="24131" y="47474"/>
                    <a:pt x="26110" y="24272"/>
                  </a:cubicBezTo>
                  <a:cubicBezTo>
                    <a:pt x="27981" y="2456"/>
                    <a:pt x="11277" y="0"/>
                    <a:pt x="3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4"/>
            <p:cNvSpPr/>
            <p:nvPr/>
          </p:nvSpPr>
          <p:spPr>
            <a:xfrm rot="5573891">
              <a:off x="7432038" y="-1402412"/>
              <a:ext cx="1588607" cy="2400941"/>
            </a:xfrm>
            <a:custGeom>
              <a:avLst/>
              <a:gdLst/>
              <a:ahLst/>
              <a:cxnLst/>
              <a:rect l="l" t="t" r="r" b="b"/>
              <a:pathLst>
                <a:path w="115157" h="174074" extrusionOk="0">
                  <a:moveTo>
                    <a:pt x="60018" y="0"/>
                  </a:moveTo>
                  <a:cubicBezTo>
                    <a:pt x="30995" y="0"/>
                    <a:pt x="0" y="10100"/>
                    <a:pt x="0" y="10100"/>
                  </a:cubicBezTo>
                  <a:lnTo>
                    <a:pt x="6979" y="171783"/>
                  </a:lnTo>
                  <a:cubicBezTo>
                    <a:pt x="6979" y="171783"/>
                    <a:pt x="12809" y="174073"/>
                    <a:pt x="19932" y="174073"/>
                  </a:cubicBezTo>
                  <a:cubicBezTo>
                    <a:pt x="29645" y="174073"/>
                    <a:pt x="41763" y="169815"/>
                    <a:pt x="44783" y="149683"/>
                  </a:cubicBezTo>
                  <a:cubicBezTo>
                    <a:pt x="50018" y="114787"/>
                    <a:pt x="32570" y="102573"/>
                    <a:pt x="50018" y="81636"/>
                  </a:cubicBezTo>
                  <a:cubicBezTo>
                    <a:pt x="75096" y="51556"/>
                    <a:pt x="115156" y="88033"/>
                    <a:pt x="109340" y="32200"/>
                  </a:cubicBezTo>
                  <a:cubicBezTo>
                    <a:pt x="106707" y="6917"/>
                    <a:pt x="84038" y="0"/>
                    <a:pt x="60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3" name="Google Shape;1363;p34"/>
            <p:cNvGrpSpPr/>
            <p:nvPr/>
          </p:nvGrpSpPr>
          <p:grpSpPr>
            <a:xfrm rot="10800000">
              <a:off x="-277700" y="-763313"/>
              <a:ext cx="1890100" cy="3864775"/>
              <a:chOff x="7669813" y="1373938"/>
              <a:chExt cx="1890100" cy="3864775"/>
            </a:xfrm>
          </p:grpSpPr>
          <p:sp>
            <p:nvSpPr>
              <p:cNvPr id="1364" name="Google Shape;1364;p34"/>
              <p:cNvSpPr/>
              <p:nvPr/>
            </p:nvSpPr>
            <p:spPr>
              <a:xfrm>
                <a:off x="8750747" y="3030638"/>
                <a:ext cx="2396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9588" extrusionOk="0">
                    <a:moveTo>
                      <a:pt x="5138" y="1"/>
                    </a:moveTo>
                    <a:cubicBezTo>
                      <a:pt x="5108" y="1"/>
                      <a:pt x="5079" y="1"/>
                      <a:pt x="5049" y="2"/>
                    </a:cubicBezTo>
                    <a:cubicBezTo>
                      <a:pt x="4188" y="2"/>
                      <a:pt x="3351" y="211"/>
                      <a:pt x="2583" y="630"/>
                    </a:cubicBezTo>
                    <a:cubicBezTo>
                      <a:pt x="1815" y="1025"/>
                      <a:pt x="1187" y="1607"/>
                      <a:pt x="722" y="2351"/>
                    </a:cubicBezTo>
                    <a:cubicBezTo>
                      <a:pt x="257" y="3049"/>
                      <a:pt x="1" y="3887"/>
                      <a:pt x="1" y="4748"/>
                    </a:cubicBezTo>
                    <a:cubicBezTo>
                      <a:pt x="1" y="6004"/>
                      <a:pt x="489" y="7214"/>
                      <a:pt x="1373" y="8121"/>
                    </a:cubicBezTo>
                    <a:cubicBezTo>
                      <a:pt x="2239" y="9055"/>
                      <a:pt x="3461" y="9587"/>
                      <a:pt x="4735" y="9587"/>
                    </a:cubicBezTo>
                    <a:cubicBezTo>
                      <a:pt x="4762" y="9587"/>
                      <a:pt x="4789" y="9587"/>
                      <a:pt x="4816" y="9586"/>
                    </a:cubicBezTo>
                    <a:cubicBezTo>
                      <a:pt x="4843" y="9587"/>
                      <a:pt x="4870" y="9587"/>
                      <a:pt x="4896" y="9587"/>
                    </a:cubicBezTo>
                    <a:cubicBezTo>
                      <a:pt x="6147" y="9587"/>
                      <a:pt x="7347" y="9055"/>
                      <a:pt x="8213" y="8121"/>
                    </a:cubicBezTo>
                    <a:cubicBezTo>
                      <a:pt x="9097" y="7167"/>
                      <a:pt x="9585" y="5911"/>
                      <a:pt x="9562" y="4608"/>
                    </a:cubicBezTo>
                    <a:cubicBezTo>
                      <a:pt x="9562" y="3189"/>
                      <a:pt x="9120" y="2072"/>
                      <a:pt x="8236" y="1235"/>
                    </a:cubicBezTo>
                    <a:cubicBezTo>
                      <a:pt x="7397" y="441"/>
                      <a:pt x="6292" y="1"/>
                      <a:pt x="51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4"/>
              <p:cNvSpPr/>
              <p:nvPr/>
            </p:nvSpPr>
            <p:spPr>
              <a:xfrm>
                <a:off x="7669813" y="1373938"/>
                <a:ext cx="1890100" cy="3864775"/>
              </a:xfrm>
              <a:custGeom>
                <a:avLst/>
                <a:gdLst/>
                <a:ahLst/>
                <a:cxnLst/>
                <a:rect l="l" t="t" r="r" b="b"/>
                <a:pathLst>
                  <a:path w="75604" h="154591" extrusionOk="0">
                    <a:moveTo>
                      <a:pt x="54619" y="0"/>
                    </a:moveTo>
                    <a:cubicBezTo>
                      <a:pt x="51138" y="0"/>
                      <a:pt x="47683" y="624"/>
                      <a:pt x="44481" y="2130"/>
                    </a:cubicBezTo>
                    <a:cubicBezTo>
                      <a:pt x="40666" y="3944"/>
                      <a:pt x="37758" y="6899"/>
                      <a:pt x="35269" y="10249"/>
                    </a:cubicBezTo>
                    <a:cubicBezTo>
                      <a:pt x="32384" y="14017"/>
                      <a:pt x="30244" y="18298"/>
                      <a:pt x="28964" y="22881"/>
                    </a:cubicBezTo>
                    <a:cubicBezTo>
                      <a:pt x="26452" y="32024"/>
                      <a:pt x="28383" y="41515"/>
                      <a:pt x="32919" y="49681"/>
                    </a:cubicBezTo>
                    <a:cubicBezTo>
                      <a:pt x="35618" y="54566"/>
                      <a:pt x="39154" y="58707"/>
                      <a:pt x="42899" y="62802"/>
                    </a:cubicBezTo>
                    <a:cubicBezTo>
                      <a:pt x="45691" y="65779"/>
                      <a:pt x="47971" y="69176"/>
                      <a:pt x="49692" y="72898"/>
                    </a:cubicBezTo>
                    <a:cubicBezTo>
                      <a:pt x="52670" y="79389"/>
                      <a:pt x="52949" y="86833"/>
                      <a:pt x="50437" y="93533"/>
                    </a:cubicBezTo>
                    <a:cubicBezTo>
                      <a:pt x="47413" y="101583"/>
                      <a:pt x="41108" y="107980"/>
                      <a:pt x="34245" y="112912"/>
                    </a:cubicBezTo>
                    <a:cubicBezTo>
                      <a:pt x="25917" y="118914"/>
                      <a:pt x="15867" y="122287"/>
                      <a:pt x="8655" y="129802"/>
                    </a:cubicBezTo>
                    <a:cubicBezTo>
                      <a:pt x="4630" y="133989"/>
                      <a:pt x="1653" y="139293"/>
                      <a:pt x="1420" y="145202"/>
                    </a:cubicBezTo>
                    <a:cubicBezTo>
                      <a:pt x="1304" y="148040"/>
                      <a:pt x="1676" y="151623"/>
                      <a:pt x="3211" y="154136"/>
                    </a:cubicBezTo>
                    <a:cubicBezTo>
                      <a:pt x="3281" y="154275"/>
                      <a:pt x="3351" y="154438"/>
                      <a:pt x="3421" y="154578"/>
                    </a:cubicBezTo>
                    <a:cubicBezTo>
                      <a:pt x="3430" y="154587"/>
                      <a:pt x="3444" y="154590"/>
                      <a:pt x="3461" y="154590"/>
                    </a:cubicBezTo>
                    <a:cubicBezTo>
                      <a:pt x="3532" y="154590"/>
                      <a:pt x="3649" y="154527"/>
                      <a:pt x="3630" y="154508"/>
                    </a:cubicBezTo>
                    <a:cubicBezTo>
                      <a:pt x="1" y="148320"/>
                      <a:pt x="1536" y="139968"/>
                      <a:pt x="5282" y="134245"/>
                    </a:cubicBezTo>
                    <a:cubicBezTo>
                      <a:pt x="7422" y="130965"/>
                      <a:pt x="10260" y="128173"/>
                      <a:pt x="13354" y="125777"/>
                    </a:cubicBezTo>
                    <a:cubicBezTo>
                      <a:pt x="17751" y="122404"/>
                      <a:pt x="22706" y="120101"/>
                      <a:pt x="27499" y="117355"/>
                    </a:cubicBezTo>
                    <a:cubicBezTo>
                      <a:pt x="34990" y="113075"/>
                      <a:pt x="42201" y="107585"/>
                      <a:pt x="47087" y="100350"/>
                    </a:cubicBezTo>
                    <a:cubicBezTo>
                      <a:pt x="50925" y="94650"/>
                      <a:pt x="53066" y="87880"/>
                      <a:pt x="52228" y="81017"/>
                    </a:cubicBezTo>
                    <a:cubicBezTo>
                      <a:pt x="51367" y="73712"/>
                      <a:pt x="47413" y="67315"/>
                      <a:pt x="42457" y="62034"/>
                    </a:cubicBezTo>
                    <a:cubicBezTo>
                      <a:pt x="35408" y="54543"/>
                      <a:pt x="29430" y="45470"/>
                      <a:pt x="28243" y="35025"/>
                    </a:cubicBezTo>
                    <a:cubicBezTo>
                      <a:pt x="27173" y="25742"/>
                      <a:pt x="30383" y="16786"/>
                      <a:pt x="36060" y="9504"/>
                    </a:cubicBezTo>
                    <a:cubicBezTo>
                      <a:pt x="39084" y="5596"/>
                      <a:pt x="42737" y="2479"/>
                      <a:pt x="47529" y="1036"/>
                    </a:cubicBezTo>
                    <a:cubicBezTo>
                      <a:pt x="49799" y="353"/>
                      <a:pt x="52157" y="63"/>
                      <a:pt x="54518" y="63"/>
                    </a:cubicBezTo>
                    <a:cubicBezTo>
                      <a:pt x="56175" y="63"/>
                      <a:pt x="57833" y="205"/>
                      <a:pt x="59463" y="455"/>
                    </a:cubicBezTo>
                    <a:cubicBezTo>
                      <a:pt x="64791" y="1339"/>
                      <a:pt x="69909" y="3153"/>
                      <a:pt x="74608" y="5829"/>
                    </a:cubicBezTo>
                    <a:cubicBezTo>
                      <a:pt x="74864" y="5968"/>
                      <a:pt x="75143" y="6131"/>
                      <a:pt x="75376" y="6271"/>
                    </a:cubicBezTo>
                    <a:cubicBezTo>
                      <a:pt x="75385" y="6280"/>
                      <a:pt x="75399" y="6283"/>
                      <a:pt x="75416" y="6283"/>
                    </a:cubicBezTo>
                    <a:cubicBezTo>
                      <a:pt x="75487" y="6283"/>
                      <a:pt x="75604" y="6219"/>
                      <a:pt x="75585" y="6201"/>
                    </a:cubicBezTo>
                    <a:cubicBezTo>
                      <a:pt x="72189" y="4130"/>
                      <a:pt x="68350" y="2595"/>
                      <a:pt x="64535" y="1501"/>
                    </a:cubicBezTo>
                    <a:cubicBezTo>
                      <a:pt x="61341" y="577"/>
                      <a:pt x="57968" y="0"/>
                      <a:pt x="54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6" name="Google Shape;1366;p34"/>
            <p:cNvSpPr/>
            <p:nvPr/>
          </p:nvSpPr>
          <p:spPr>
            <a:xfrm rot="10800000">
              <a:off x="279620" y="4073273"/>
              <a:ext cx="900635" cy="820211"/>
            </a:xfrm>
            <a:custGeom>
              <a:avLst/>
              <a:gdLst/>
              <a:ahLst/>
              <a:cxnLst/>
              <a:rect l="l" t="t" r="r" b="b"/>
              <a:pathLst>
                <a:path w="44279" h="40325" extrusionOk="0">
                  <a:moveTo>
                    <a:pt x="21084" y="0"/>
                  </a:moveTo>
                  <a:cubicBezTo>
                    <a:pt x="7224" y="2045"/>
                    <a:pt x="3199" y="9269"/>
                    <a:pt x="1611" y="17494"/>
                  </a:cubicBezTo>
                  <a:cubicBezTo>
                    <a:pt x="0" y="25697"/>
                    <a:pt x="5853" y="38817"/>
                    <a:pt x="16537" y="40100"/>
                  </a:cubicBezTo>
                  <a:cubicBezTo>
                    <a:pt x="17740" y="40245"/>
                    <a:pt x="19018" y="40325"/>
                    <a:pt x="20340" y="40325"/>
                  </a:cubicBezTo>
                  <a:cubicBezTo>
                    <a:pt x="30724" y="40325"/>
                    <a:pt x="43764" y="35416"/>
                    <a:pt x="43995" y="18777"/>
                  </a:cubicBezTo>
                  <a:cubicBezTo>
                    <a:pt x="44278" y="0"/>
                    <a:pt x="21084" y="0"/>
                    <a:pt x="2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7" name="Google Shape;1367;p34"/>
            <p:cNvGrpSpPr/>
            <p:nvPr/>
          </p:nvGrpSpPr>
          <p:grpSpPr>
            <a:xfrm rot="10800000">
              <a:off x="559315" y="3854048"/>
              <a:ext cx="769645" cy="721236"/>
              <a:chOff x="13529150" y="1729613"/>
              <a:chExt cx="945975" cy="886475"/>
            </a:xfrm>
          </p:grpSpPr>
          <p:sp>
            <p:nvSpPr>
              <p:cNvPr id="1368" name="Google Shape;1368;p34"/>
              <p:cNvSpPr/>
              <p:nvPr/>
            </p:nvSpPr>
            <p:spPr>
              <a:xfrm>
                <a:off x="13775025" y="1755163"/>
                <a:ext cx="79450" cy="839350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33574" extrusionOk="0">
                    <a:moveTo>
                      <a:pt x="3177" y="1"/>
                    </a:moveTo>
                    <a:lnTo>
                      <a:pt x="3177" y="1"/>
                    </a:lnTo>
                    <a:cubicBezTo>
                      <a:pt x="2655" y="175"/>
                      <a:pt x="2133" y="327"/>
                      <a:pt x="1654" y="523"/>
                    </a:cubicBezTo>
                    <a:cubicBezTo>
                      <a:pt x="1306" y="11402"/>
                      <a:pt x="718" y="22260"/>
                      <a:pt x="0" y="33117"/>
                    </a:cubicBezTo>
                    <a:cubicBezTo>
                      <a:pt x="349" y="33291"/>
                      <a:pt x="718" y="33443"/>
                      <a:pt x="1110" y="33574"/>
                    </a:cubicBezTo>
                    <a:cubicBezTo>
                      <a:pt x="1524" y="22368"/>
                      <a:pt x="2220" y="11185"/>
                      <a:pt x="31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69" name="Google Shape;1369;p34"/>
              <p:cNvSpPr/>
              <p:nvPr/>
            </p:nvSpPr>
            <p:spPr>
              <a:xfrm>
                <a:off x="13816375" y="1740488"/>
                <a:ext cx="95750" cy="868175"/>
              </a:xfrm>
              <a:custGeom>
                <a:avLst/>
                <a:gdLst/>
                <a:ahLst/>
                <a:cxnLst/>
                <a:rect l="l" t="t" r="r" b="b"/>
                <a:pathLst>
                  <a:path w="3830" h="34727" extrusionOk="0">
                    <a:moveTo>
                      <a:pt x="3829" y="0"/>
                    </a:moveTo>
                    <a:lnTo>
                      <a:pt x="3829" y="0"/>
                    </a:lnTo>
                    <a:cubicBezTo>
                      <a:pt x="3220" y="131"/>
                      <a:pt x="2655" y="283"/>
                      <a:pt x="2089" y="436"/>
                    </a:cubicBezTo>
                    <a:cubicBezTo>
                      <a:pt x="1153" y="11706"/>
                      <a:pt x="457" y="23021"/>
                      <a:pt x="0" y="34357"/>
                    </a:cubicBezTo>
                    <a:cubicBezTo>
                      <a:pt x="522" y="34509"/>
                      <a:pt x="1044" y="34639"/>
                      <a:pt x="1567" y="34726"/>
                    </a:cubicBezTo>
                    <a:cubicBezTo>
                      <a:pt x="2546" y="23173"/>
                      <a:pt x="3351" y="11598"/>
                      <a:pt x="38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0" name="Google Shape;1370;p34"/>
              <p:cNvSpPr/>
              <p:nvPr/>
            </p:nvSpPr>
            <p:spPr>
              <a:xfrm>
                <a:off x="13930600" y="1732338"/>
                <a:ext cx="123500" cy="883750"/>
              </a:xfrm>
              <a:custGeom>
                <a:avLst/>
                <a:gdLst/>
                <a:ahLst/>
                <a:cxnLst/>
                <a:rect l="l" t="t" r="r" b="b"/>
                <a:pathLst>
                  <a:path w="4940" h="35350" extrusionOk="0">
                    <a:moveTo>
                      <a:pt x="3373" y="0"/>
                    </a:moveTo>
                    <a:cubicBezTo>
                      <a:pt x="2524" y="6484"/>
                      <a:pt x="1871" y="12990"/>
                      <a:pt x="1371" y="19539"/>
                    </a:cubicBezTo>
                    <a:cubicBezTo>
                      <a:pt x="958" y="24804"/>
                      <a:pt x="522" y="30070"/>
                      <a:pt x="0" y="35335"/>
                    </a:cubicBezTo>
                    <a:cubicBezTo>
                      <a:pt x="325" y="35344"/>
                      <a:pt x="657" y="35350"/>
                      <a:pt x="991" y="35350"/>
                    </a:cubicBezTo>
                    <a:cubicBezTo>
                      <a:pt x="1465" y="35350"/>
                      <a:pt x="1944" y="35339"/>
                      <a:pt x="2415" y="35314"/>
                    </a:cubicBezTo>
                    <a:cubicBezTo>
                      <a:pt x="2394" y="30614"/>
                      <a:pt x="2459" y="25892"/>
                      <a:pt x="2764" y="21171"/>
                    </a:cubicBezTo>
                    <a:cubicBezTo>
                      <a:pt x="3242" y="14143"/>
                      <a:pt x="4004" y="7137"/>
                      <a:pt x="4939" y="174"/>
                    </a:cubicBezTo>
                    <a:cubicBezTo>
                      <a:pt x="4352" y="87"/>
                      <a:pt x="3830" y="22"/>
                      <a:pt x="33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1" name="Google Shape;1371;p34"/>
              <p:cNvSpPr/>
              <p:nvPr/>
            </p:nvSpPr>
            <p:spPr>
              <a:xfrm>
                <a:off x="13735850" y="1771488"/>
                <a:ext cx="71825" cy="807800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32312" extrusionOk="0">
                    <a:moveTo>
                      <a:pt x="2873" y="1"/>
                    </a:moveTo>
                    <a:lnTo>
                      <a:pt x="2873" y="1"/>
                    </a:lnTo>
                    <a:cubicBezTo>
                      <a:pt x="2372" y="197"/>
                      <a:pt x="1894" y="414"/>
                      <a:pt x="1437" y="632"/>
                    </a:cubicBezTo>
                    <a:cubicBezTo>
                      <a:pt x="545" y="10923"/>
                      <a:pt x="153" y="21237"/>
                      <a:pt x="1" y="31572"/>
                    </a:cubicBezTo>
                    <a:cubicBezTo>
                      <a:pt x="392" y="31833"/>
                      <a:pt x="828" y="32072"/>
                      <a:pt x="1241" y="32312"/>
                    </a:cubicBezTo>
                    <a:cubicBezTo>
                      <a:pt x="1959" y="21541"/>
                      <a:pt x="2525" y="10771"/>
                      <a:pt x="28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2" name="Google Shape;1372;p34"/>
              <p:cNvSpPr/>
              <p:nvPr/>
            </p:nvSpPr>
            <p:spPr>
              <a:xfrm>
                <a:off x="14435925" y="2051638"/>
                <a:ext cx="392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685" extrusionOk="0">
                    <a:moveTo>
                      <a:pt x="1241" y="0"/>
                    </a:moveTo>
                    <a:cubicBezTo>
                      <a:pt x="806" y="3895"/>
                      <a:pt x="392" y="7768"/>
                      <a:pt x="1" y="11684"/>
                    </a:cubicBezTo>
                    <a:cubicBezTo>
                      <a:pt x="958" y="9421"/>
                      <a:pt x="1502" y="6767"/>
                      <a:pt x="1545" y="3612"/>
                    </a:cubicBezTo>
                    <a:cubicBezTo>
                      <a:pt x="1567" y="2394"/>
                      <a:pt x="1480" y="1197"/>
                      <a:pt x="12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3" name="Google Shape;1373;p34"/>
              <p:cNvSpPr/>
              <p:nvPr/>
            </p:nvSpPr>
            <p:spPr>
              <a:xfrm>
                <a:off x="14008375" y="1739938"/>
                <a:ext cx="97950" cy="873625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34945" extrusionOk="0">
                    <a:moveTo>
                      <a:pt x="2612" y="1"/>
                    </a:moveTo>
                    <a:cubicBezTo>
                      <a:pt x="2285" y="2264"/>
                      <a:pt x="1981" y="4526"/>
                      <a:pt x="1720" y="6789"/>
                    </a:cubicBezTo>
                    <a:cubicBezTo>
                      <a:pt x="784" y="14949"/>
                      <a:pt x="1" y="23195"/>
                      <a:pt x="1" y="31419"/>
                    </a:cubicBezTo>
                    <a:cubicBezTo>
                      <a:pt x="1" y="32594"/>
                      <a:pt x="1" y="33769"/>
                      <a:pt x="22" y="34944"/>
                    </a:cubicBezTo>
                    <a:cubicBezTo>
                      <a:pt x="284" y="34923"/>
                      <a:pt x="545" y="34901"/>
                      <a:pt x="806" y="34879"/>
                    </a:cubicBezTo>
                    <a:cubicBezTo>
                      <a:pt x="2111" y="23369"/>
                      <a:pt x="3199" y="11815"/>
                      <a:pt x="3917" y="218"/>
                    </a:cubicBezTo>
                    <a:cubicBezTo>
                      <a:pt x="3460" y="131"/>
                      <a:pt x="3025" y="66"/>
                      <a:pt x="2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4" name="Google Shape;1374;p34"/>
              <p:cNvSpPr/>
              <p:nvPr/>
            </p:nvSpPr>
            <p:spPr>
              <a:xfrm>
                <a:off x="13591700" y="1892788"/>
                <a:ext cx="45725" cy="561925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22477" extrusionOk="0">
                    <a:moveTo>
                      <a:pt x="1829" y="1"/>
                    </a:moveTo>
                    <a:lnTo>
                      <a:pt x="1829" y="1"/>
                    </a:lnTo>
                    <a:cubicBezTo>
                      <a:pt x="1633" y="197"/>
                      <a:pt x="1480" y="414"/>
                      <a:pt x="1306" y="632"/>
                    </a:cubicBezTo>
                    <a:cubicBezTo>
                      <a:pt x="806" y="6071"/>
                      <a:pt x="436" y="11511"/>
                      <a:pt x="153" y="16994"/>
                    </a:cubicBezTo>
                    <a:cubicBezTo>
                      <a:pt x="110" y="17995"/>
                      <a:pt x="44" y="19017"/>
                      <a:pt x="1" y="20018"/>
                    </a:cubicBezTo>
                    <a:cubicBezTo>
                      <a:pt x="414" y="20867"/>
                      <a:pt x="915" y="21694"/>
                      <a:pt x="1459" y="22477"/>
                    </a:cubicBezTo>
                    <a:cubicBezTo>
                      <a:pt x="1568" y="14970"/>
                      <a:pt x="1720" y="7486"/>
                      <a:pt x="18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5" name="Google Shape;1375;p34"/>
              <p:cNvSpPr/>
              <p:nvPr/>
            </p:nvSpPr>
            <p:spPr>
              <a:xfrm>
                <a:off x="13636850" y="1835138"/>
                <a:ext cx="582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6546" extrusionOk="0">
                    <a:moveTo>
                      <a:pt x="2329" y="0"/>
                    </a:moveTo>
                    <a:lnTo>
                      <a:pt x="2329" y="0"/>
                    </a:lnTo>
                    <a:cubicBezTo>
                      <a:pt x="1633" y="544"/>
                      <a:pt x="980" y="1175"/>
                      <a:pt x="393" y="1828"/>
                    </a:cubicBezTo>
                    <a:cubicBezTo>
                      <a:pt x="284" y="9639"/>
                      <a:pt x="110" y="17450"/>
                      <a:pt x="1" y="25262"/>
                    </a:cubicBezTo>
                    <a:cubicBezTo>
                      <a:pt x="349" y="25697"/>
                      <a:pt x="697" y="26132"/>
                      <a:pt x="1067" y="26545"/>
                    </a:cubicBezTo>
                    <a:cubicBezTo>
                      <a:pt x="1241" y="17690"/>
                      <a:pt x="1611" y="8834"/>
                      <a:pt x="23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6" name="Google Shape;1376;p34"/>
              <p:cNvSpPr/>
              <p:nvPr/>
            </p:nvSpPr>
            <p:spPr>
              <a:xfrm>
                <a:off x="13682000" y="1797613"/>
                <a:ext cx="70200" cy="750125"/>
              </a:xfrm>
              <a:custGeom>
                <a:avLst/>
                <a:gdLst/>
                <a:ahLst/>
                <a:cxnLst/>
                <a:rect l="l" t="t" r="r" b="b"/>
                <a:pathLst>
                  <a:path w="2808" h="30005" extrusionOk="0">
                    <a:moveTo>
                      <a:pt x="2808" y="0"/>
                    </a:moveTo>
                    <a:lnTo>
                      <a:pt x="2808" y="0"/>
                    </a:lnTo>
                    <a:cubicBezTo>
                      <a:pt x="2307" y="283"/>
                      <a:pt x="1807" y="588"/>
                      <a:pt x="1306" y="914"/>
                    </a:cubicBezTo>
                    <a:cubicBezTo>
                      <a:pt x="545" y="10183"/>
                      <a:pt x="175" y="19495"/>
                      <a:pt x="1" y="28786"/>
                    </a:cubicBezTo>
                    <a:cubicBezTo>
                      <a:pt x="436" y="29221"/>
                      <a:pt x="915" y="29635"/>
                      <a:pt x="1415" y="30005"/>
                    </a:cubicBezTo>
                    <a:cubicBezTo>
                      <a:pt x="1567" y="19996"/>
                      <a:pt x="1959" y="9965"/>
                      <a:pt x="2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7" name="Google Shape;1377;p34"/>
              <p:cNvSpPr/>
              <p:nvPr/>
            </p:nvSpPr>
            <p:spPr>
              <a:xfrm>
                <a:off x="14216175" y="1810663"/>
                <a:ext cx="120225" cy="752850"/>
              </a:xfrm>
              <a:custGeom>
                <a:avLst/>
                <a:gdLst/>
                <a:ahLst/>
                <a:cxnLst/>
                <a:rect l="l" t="t" r="r" b="b"/>
                <a:pathLst>
                  <a:path w="4809" h="30114" extrusionOk="0">
                    <a:moveTo>
                      <a:pt x="2807" y="0"/>
                    </a:moveTo>
                    <a:cubicBezTo>
                      <a:pt x="2067" y="6006"/>
                      <a:pt x="1480" y="12011"/>
                      <a:pt x="1001" y="18060"/>
                    </a:cubicBezTo>
                    <a:cubicBezTo>
                      <a:pt x="697" y="22085"/>
                      <a:pt x="348" y="26088"/>
                      <a:pt x="0" y="30114"/>
                    </a:cubicBezTo>
                    <a:cubicBezTo>
                      <a:pt x="174" y="30027"/>
                      <a:pt x="370" y="29939"/>
                      <a:pt x="566" y="29831"/>
                    </a:cubicBezTo>
                    <a:cubicBezTo>
                      <a:pt x="1349" y="25436"/>
                      <a:pt x="2089" y="20997"/>
                      <a:pt x="2698" y="16536"/>
                    </a:cubicBezTo>
                    <a:cubicBezTo>
                      <a:pt x="3373" y="11489"/>
                      <a:pt x="3982" y="6375"/>
                      <a:pt x="4809" y="1328"/>
                    </a:cubicBezTo>
                    <a:cubicBezTo>
                      <a:pt x="4178" y="849"/>
                      <a:pt x="3503" y="392"/>
                      <a:pt x="28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8" name="Google Shape;1378;p34"/>
              <p:cNvSpPr/>
              <p:nvPr/>
            </p:nvSpPr>
            <p:spPr>
              <a:xfrm>
                <a:off x="13864775" y="1729613"/>
                <a:ext cx="113700" cy="883950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35358" extrusionOk="0">
                    <a:moveTo>
                      <a:pt x="4243" y="0"/>
                    </a:moveTo>
                    <a:cubicBezTo>
                      <a:pt x="3569" y="109"/>
                      <a:pt x="2916" y="240"/>
                      <a:pt x="2285" y="348"/>
                    </a:cubicBezTo>
                    <a:cubicBezTo>
                      <a:pt x="1785" y="11989"/>
                      <a:pt x="980" y="23608"/>
                      <a:pt x="1" y="35227"/>
                    </a:cubicBezTo>
                    <a:lnTo>
                      <a:pt x="262" y="35249"/>
                    </a:lnTo>
                    <a:cubicBezTo>
                      <a:pt x="544" y="35292"/>
                      <a:pt x="849" y="35314"/>
                      <a:pt x="1154" y="35357"/>
                    </a:cubicBezTo>
                    <a:cubicBezTo>
                      <a:pt x="1676" y="30157"/>
                      <a:pt x="2111" y="24979"/>
                      <a:pt x="2524" y="19778"/>
                    </a:cubicBezTo>
                    <a:cubicBezTo>
                      <a:pt x="3047" y="13164"/>
                      <a:pt x="3699" y="6593"/>
                      <a:pt x="4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79" name="Google Shape;1379;p34"/>
              <p:cNvSpPr/>
              <p:nvPr/>
            </p:nvSpPr>
            <p:spPr>
              <a:xfrm>
                <a:off x="14240100" y="1850363"/>
                <a:ext cx="136025" cy="70117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28047" extrusionOk="0">
                    <a:moveTo>
                      <a:pt x="4178" y="1"/>
                    </a:moveTo>
                    <a:cubicBezTo>
                      <a:pt x="3330" y="5266"/>
                      <a:pt x="2720" y="10575"/>
                      <a:pt x="2002" y="15819"/>
                    </a:cubicBezTo>
                    <a:cubicBezTo>
                      <a:pt x="1437" y="19909"/>
                      <a:pt x="740" y="24000"/>
                      <a:pt x="1" y="28047"/>
                    </a:cubicBezTo>
                    <a:cubicBezTo>
                      <a:pt x="1023" y="27525"/>
                      <a:pt x="2002" y="26894"/>
                      <a:pt x="2916" y="26197"/>
                    </a:cubicBezTo>
                    <a:cubicBezTo>
                      <a:pt x="3482" y="17799"/>
                      <a:pt x="4287" y="9444"/>
                      <a:pt x="5440" y="1110"/>
                    </a:cubicBezTo>
                    <a:cubicBezTo>
                      <a:pt x="5049" y="719"/>
                      <a:pt x="4613" y="349"/>
                      <a:pt x="41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80" name="Google Shape;1380;p34"/>
              <p:cNvSpPr/>
              <p:nvPr/>
            </p:nvSpPr>
            <p:spPr>
              <a:xfrm>
                <a:off x="14389150" y="1944463"/>
                <a:ext cx="68025" cy="48197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19279" extrusionOk="0">
                    <a:moveTo>
                      <a:pt x="1502" y="1"/>
                    </a:moveTo>
                    <a:cubicBezTo>
                      <a:pt x="1067" y="6419"/>
                      <a:pt x="566" y="12838"/>
                      <a:pt x="0" y="19278"/>
                    </a:cubicBezTo>
                    <a:cubicBezTo>
                      <a:pt x="436" y="18691"/>
                      <a:pt x="827" y="18082"/>
                      <a:pt x="1154" y="17451"/>
                    </a:cubicBezTo>
                    <a:cubicBezTo>
                      <a:pt x="1632" y="12555"/>
                      <a:pt x="2154" y="7660"/>
                      <a:pt x="2720" y="2764"/>
                    </a:cubicBezTo>
                    <a:cubicBezTo>
                      <a:pt x="2416" y="1807"/>
                      <a:pt x="2002" y="871"/>
                      <a:pt x="1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81" name="Google Shape;1381;p34"/>
              <p:cNvSpPr/>
              <p:nvPr/>
            </p:nvSpPr>
            <p:spPr>
              <a:xfrm>
                <a:off x="14037750" y="1747563"/>
                <a:ext cx="127325" cy="863825"/>
              </a:xfrm>
              <a:custGeom>
                <a:avLst/>
                <a:gdLst/>
                <a:ahLst/>
                <a:cxnLst/>
                <a:rect l="l" t="t" r="r" b="b"/>
                <a:pathLst>
                  <a:path w="5093" h="34553" extrusionOk="0">
                    <a:moveTo>
                      <a:pt x="3112" y="0"/>
                    </a:moveTo>
                    <a:cubicBezTo>
                      <a:pt x="2372" y="11532"/>
                      <a:pt x="1284" y="23064"/>
                      <a:pt x="1" y="34552"/>
                    </a:cubicBezTo>
                    <a:cubicBezTo>
                      <a:pt x="305" y="34509"/>
                      <a:pt x="632" y="34465"/>
                      <a:pt x="936" y="34422"/>
                    </a:cubicBezTo>
                    <a:cubicBezTo>
                      <a:pt x="1415" y="30309"/>
                      <a:pt x="1872" y="26197"/>
                      <a:pt x="2285" y="22063"/>
                    </a:cubicBezTo>
                    <a:cubicBezTo>
                      <a:pt x="3025" y="14839"/>
                      <a:pt x="3939" y="7681"/>
                      <a:pt x="5092" y="501"/>
                    </a:cubicBezTo>
                    <a:cubicBezTo>
                      <a:pt x="4396" y="305"/>
                      <a:pt x="3743" y="153"/>
                      <a:pt x="31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82" name="Google Shape;1382;p34"/>
              <p:cNvSpPr/>
              <p:nvPr/>
            </p:nvSpPr>
            <p:spPr>
              <a:xfrm>
                <a:off x="13529150" y="1941738"/>
                <a:ext cx="74000" cy="41507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16603" extrusionOk="0">
                    <a:moveTo>
                      <a:pt x="2960" y="1"/>
                    </a:moveTo>
                    <a:lnTo>
                      <a:pt x="2960" y="1"/>
                    </a:lnTo>
                    <a:cubicBezTo>
                      <a:pt x="1741" y="2090"/>
                      <a:pt x="1023" y="4440"/>
                      <a:pt x="545" y="6877"/>
                    </a:cubicBezTo>
                    <a:cubicBezTo>
                      <a:pt x="1" y="9749"/>
                      <a:pt x="479" y="13295"/>
                      <a:pt x="1828" y="16602"/>
                    </a:cubicBezTo>
                    <a:cubicBezTo>
                      <a:pt x="1850" y="16102"/>
                      <a:pt x="1872" y="15602"/>
                      <a:pt x="1915" y="15101"/>
                    </a:cubicBezTo>
                    <a:cubicBezTo>
                      <a:pt x="2177" y="10053"/>
                      <a:pt x="2525" y="5027"/>
                      <a:pt x="29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83" name="Google Shape;1383;p34"/>
              <p:cNvSpPr/>
              <p:nvPr/>
            </p:nvSpPr>
            <p:spPr>
              <a:xfrm>
                <a:off x="14332575" y="1896063"/>
                <a:ext cx="87050" cy="592375"/>
              </a:xfrm>
              <a:custGeom>
                <a:avLst/>
                <a:gdLst/>
                <a:ahLst/>
                <a:cxnLst/>
                <a:rect l="l" t="t" r="r" b="b"/>
                <a:pathLst>
                  <a:path w="3482" h="23695" extrusionOk="0">
                    <a:moveTo>
                      <a:pt x="2372" y="0"/>
                    </a:moveTo>
                    <a:cubicBezTo>
                      <a:pt x="1306" y="7855"/>
                      <a:pt x="566" y="15775"/>
                      <a:pt x="1" y="23695"/>
                    </a:cubicBezTo>
                    <a:cubicBezTo>
                      <a:pt x="697" y="23086"/>
                      <a:pt x="1328" y="22411"/>
                      <a:pt x="1915" y="21693"/>
                    </a:cubicBezTo>
                    <a:cubicBezTo>
                      <a:pt x="2503" y="14948"/>
                      <a:pt x="3025" y="8203"/>
                      <a:pt x="3482" y="1436"/>
                    </a:cubicBezTo>
                    <a:cubicBezTo>
                      <a:pt x="3134" y="936"/>
                      <a:pt x="2786" y="457"/>
                      <a:pt x="2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84" name="Google Shape;1384;p34"/>
              <p:cNvSpPr/>
              <p:nvPr/>
            </p:nvSpPr>
            <p:spPr>
              <a:xfrm>
                <a:off x="14079650" y="1766063"/>
                <a:ext cx="143075" cy="83880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33552" extrusionOk="0">
                    <a:moveTo>
                      <a:pt x="4091" y="0"/>
                    </a:moveTo>
                    <a:cubicBezTo>
                      <a:pt x="2959" y="7224"/>
                      <a:pt x="2045" y="14448"/>
                      <a:pt x="1305" y="21758"/>
                    </a:cubicBezTo>
                    <a:cubicBezTo>
                      <a:pt x="892" y="25675"/>
                      <a:pt x="457" y="29613"/>
                      <a:pt x="0" y="33551"/>
                    </a:cubicBezTo>
                    <a:cubicBezTo>
                      <a:pt x="522" y="33464"/>
                      <a:pt x="1023" y="33355"/>
                      <a:pt x="1523" y="33247"/>
                    </a:cubicBezTo>
                    <a:cubicBezTo>
                      <a:pt x="3198" y="22389"/>
                      <a:pt x="4569" y="11488"/>
                      <a:pt x="5722" y="566"/>
                    </a:cubicBezTo>
                    <a:cubicBezTo>
                      <a:pt x="5178" y="348"/>
                      <a:pt x="4634" y="152"/>
                      <a:pt x="40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85" name="Google Shape;1385;p34"/>
              <p:cNvSpPr/>
              <p:nvPr/>
            </p:nvSpPr>
            <p:spPr>
              <a:xfrm>
                <a:off x="14127500" y="1784013"/>
                <a:ext cx="124600" cy="810500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32420" extrusionOk="0">
                    <a:moveTo>
                      <a:pt x="4157" y="0"/>
                    </a:moveTo>
                    <a:cubicBezTo>
                      <a:pt x="3003" y="10836"/>
                      <a:pt x="1633" y="21649"/>
                      <a:pt x="1" y="32420"/>
                    </a:cubicBezTo>
                    <a:cubicBezTo>
                      <a:pt x="653" y="32246"/>
                      <a:pt x="1328" y="32050"/>
                      <a:pt x="1981" y="31811"/>
                    </a:cubicBezTo>
                    <a:cubicBezTo>
                      <a:pt x="2372" y="27633"/>
                      <a:pt x="2720" y="23455"/>
                      <a:pt x="3047" y="19278"/>
                    </a:cubicBezTo>
                    <a:cubicBezTo>
                      <a:pt x="3547" y="12946"/>
                      <a:pt x="4178" y="6658"/>
                      <a:pt x="4983" y="370"/>
                    </a:cubicBezTo>
                    <a:cubicBezTo>
                      <a:pt x="4700" y="239"/>
                      <a:pt x="4439" y="109"/>
                      <a:pt x="4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386" name="Google Shape;1386;p34"/>
            <p:cNvGrpSpPr/>
            <p:nvPr/>
          </p:nvGrpSpPr>
          <p:grpSpPr>
            <a:xfrm rot="10800000">
              <a:off x="7854025" y="3945287"/>
              <a:ext cx="2158250" cy="1350625"/>
              <a:chOff x="-129562" y="-111337"/>
              <a:chExt cx="2158250" cy="1350625"/>
            </a:xfrm>
          </p:grpSpPr>
          <p:sp>
            <p:nvSpPr>
              <p:cNvPr id="1387" name="Google Shape;1387;p34"/>
              <p:cNvSpPr/>
              <p:nvPr/>
            </p:nvSpPr>
            <p:spPr>
              <a:xfrm>
                <a:off x="-65437" y="-61112"/>
                <a:ext cx="1917325" cy="1189500"/>
              </a:xfrm>
              <a:custGeom>
                <a:avLst/>
                <a:gdLst/>
                <a:ahLst/>
                <a:cxnLst/>
                <a:rect l="l" t="t" r="r" b="b"/>
                <a:pathLst>
                  <a:path w="76693" h="47580" extrusionOk="0">
                    <a:moveTo>
                      <a:pt x="71047" y="0"/>
                    </a:moveTo>
                    <a:cubicBezTo>
                      <a:pt x="70791" y="0"/>
                      <a:pt x="70451" y="166"/>
                      <a:pt x="70481" y="389"/>
                    </a:cubicBezTo>
                    <a:cubicBezTo>
                      <a:pt x="71179" y="8578"/>
                      <a:pt x="74413" y="16348"/>
                      <a:pt x="74808" y="24537"/>
                    </a:cubicBezTo>
                    <a:cubicBezTo>
                      <a:pt x="74994" y="28515"/>
                      <a:pt x="74320" y="32493"/>
                      <a:pt x="72156" y="35890"/>
                    </a:cubicBezTo>
                    <a:cubicBezTo>
                      <a:pt x="69620" y="39938"/>
                      <a:pt x="65363" y="42939"/>
                      <a:pt x="60966" y="44707"/>
                    </a:cubicBezTo>
                    <a:cubicBezTo>
                      <a:pt x="56925" y="46323"/>
                      <a:pt x="52547" y="47022"/>
                      <a:pt x="48137" y="47022"/>
                    </a:cubicBezTo>
                    <a:cubicBezTo>
                      <a:pt x="43154" y="47022"/>
                      <a:pt x="38131" y="46129"/>
                      <a:pt x="33515" y="44660"/>
                    </a:cubicBezTo>
                    <a:cubicBezTo>
                      <a:pt x="29234" y="43358"/>
                      <a:pt x="25186" y="41380"/>
                      <a:pt x="21511" y="38798"/>
                    </a:cubicBezTo>
                    <a:cubicBezTo>
                      <a:pt x="17277" y="35773"/>
                      <a:pt x="13531" y="31795"/>
                      <a:pt x="10367" y="27701"/>
                    </a:cubicBezTo>
                    <a:cubicBezTo>
                      <a:pt x="7645" y="24258"/>
                      <a:pt x="5459" y="20419"/>
                      <a:pt x="3877" y="16325"/>
                    </a:cubicBezTo>
                    <a:cubicBezTo>
                      <a:pt x="2713" y="13231"/>
                      <a:pt x="1922" y="10044"/>
                      <a:pt x="899" y="6903"/>
                    </a:cubicBezTo>
                    <a:cubicBezTo>
                      <a:pt x="866" y="6780"/>
                      <a:pt x="741" y="6729"/>
                      <a:pt x="597" y="6729"/>
                    </a:cubicBezTo>
                    <a:cubicBezTo>
                      <a:pt x="331" y="6729"/>
                      <a:pt x="1" y="6901"/>
                      <a:pt x="61" y="7112"/>
                    </a:cubicBezTo>
                    <a:cubicBezTo>
                      <a:pt x="1038" y="10090"/>
                      <a:pt x="1783" y="13091"/>
                      <a:pt x="2830" y="16022"/>
                    </a:cubicBezTo>
                    <a:cubicBezTo>
                      <a:pt x="4179" y="19652"/>
                      <a:pt x="5994" y="23095"/>
                      <a:pt x="8250" y="26259"/>
                    </a:cubicBezTo>
                    <a:cubicBezTo>
                      <a:pt x="14020" y="34401"/>
                      <a:pt x="21650" y="41101"/>
                      <a:pt x="31095" y="44544"/>
                    </a:cubicBezTo>
                    <a:cubicBezTo>
                      <a:pt x="36349" y="46445"/>
                      <a:pt x="42097" y="47579"/>
                      <a:pt x="47803" y="47579"/>
                    </a:cubicBezTo>
                    <a:cubicBezTo>
                      <a:pt x="51521" y="47579"/>
                      <a:pt x="55222" y="47098"/>
                      <a:pt x="58756" y="46033"/>
                    </a:cubicBezTo>
                    <a:cubicBezTo>
                      <a:pt x="66898" y="43613"/>
                      <a:pt x="74459" y="37448"/>
                      <a:pt x="75529" y="28608"/>
                    </a:cubicBezTo>
                    <a:cubicBezTo>
                      <a:pt x="76692" y="19024"/>
                      <a:pt x="72156" y="9648"/>
                      <a:pt x="71318" y="180"/>
                    </a:cubicBezTo>
                    <a:cubicBezTo>
                      <a:pt x="71310" y="54"/>
                      <a:pt x="71192" y="0"/>
                      <a:pt x="710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4"/>
              <p:cNvSpPr/>
              <p:nvPr/>
            </p:nvSpPr>
            <p:spPr>
              <a:xfrm>
                <a:off x="-129562" y="-111337"/>
                <a:ext cx="2158250" cy="1350625"/>
              </a:xfrm>
              <a:custGeom>
                <a:avLst/>
                <a:gdLst/>
                <a:ahLst/>
                <a:cxnLst/>
                <a:rect l="l" t="t" r="r" b="b"/>
                <a:pathLst>
                  <a:path w="86330" h="54025" extrusionOk="0">
                    <a:moveTo>
                      <a:pt x="77265" y="1"/>
                    </a:moveTo>
                    <a:cubicBezTo>
                      <a:pt x="77012" y="1"/>
                      <a:pt x="76692" y="181"/>
                      <a:pt x="76722" y="444"/>
                    </a:cubicBezTo>
                    <a:cubicBezTo>
                      <a:pt x="78815" y="15286"/>
                      <a:pt x="86330" y="35154"/>
                      <a:pt x="71813" y="46157"/>
                    </a:cubicBezTo>
                    <a:cubicBezTo>
                      <a:pt x="65181" y="51173"/>
                      <a:pt x="57364" y="53399"/>
                      <a:pt x="49455" y="53399"/>
                    </a:cubicBezTo>
                    <a:cubicBezTo>
                      <a:pt x="37666" y="53399"/>
                      <a:pt x="25673" y="48454"/>
                      <a:pt x="17096" y="40435"/>
                    </a:cubicBezTo>
                    <a:cubicBezTo>
                      <a:pt x="7512" y="31431"/>
                      <a:pt x="3231" y="18822"/>
                      <a:pt x="881" y="6190"/>
                    </a:cubicBezTo>
                    <a:cubicBezTo>
                      <a:pt x="855" y="6042"/>
                      <a:pt x="721" y="5978"/>
                      <a:pt x="566" y="5978"/>
                    </a:cubicBezTo>
                    <a:cubicBezTo>
                      <a:pt x="310" y="5978"/>
                      <a:pt x="0" y="6153"/>
                      <a:pt x="44" y="6400"/>
                    </a:cubicBezTo>
                    <a:cubicBezTo>
                      <a:pt x="2208" y="18031"/>
                      <a:pt x="5953" y="29966"/>
                      <a:pt x="14235" y="38736"/>
                    </a:cubicBezTo>
                    <a:cubicBezTo>
                      <a:pt x="21191" y="46088"/>
                      <a:pt x="30380" y="51276"/>
                      <a:pt x="40337" y="53206"/>
                    </a:cubicBezTo>
                    <a:cubicBezTo>
                      <a:pt x="43112" y="53750"/>
                      <a:pt x="45943" y="54025"/>
                      <a:pt x="48771" y="54025"/>
                    </a:cubicBezTo>
                    <a:cubicBezTo>
                      <a:pt x="55874" y="54025"/>
                      <a:pt x="62964" y="52287"/>
                      <a:pt x="69138" y="48693"/>
                    </a:cubicBezTo>
                    <a:cubicBezTo>
                      <a:pt x="72720" y="46599"/>
                      <a:pt x="75954" y="43878"/>
                      <a:pt x="78141" y="40295"/>
                    </a:cubicBezTo>
                    <a:cubicBezTo>
                      <a:pt x="80118" y="37085"/>
                      <a:pt x="81072" y="33386"/>
                      <a:pt x="81328" y="29640"/>
                    </a:cubicBezTo>
                    <a:cubicBezTo>
                      <a:pt x="81979" y="19753"/>
                      <a:pt x="78932" y="9912"/>
                      <a:pt x="77559" y="211"/>
                    </a:cubicBezTo>
                    <a:cubicBezTo>
                      <a:pt x="77542" y="64"/>
                      <a:pt x="77415" y="1"/>
                      <a:pt x="77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9" name="Google Shape;1389;p34"/>
            <p:cNvSpPr/>
            <p:nvPr/>
          </p:nvSpPr>
          <p:spPr>
            <a:xfrm rot="10800000">
              <a:off x="8534519" y="4501100"/>
              <a:ext cx="239681" cy="238987"/>
            </a:xfrm>
            <a:custGeom>
              <a:avLst/>
              <a:gdLst/>
              <a:ahLst/>
              <a:cxnLst/>
              <a:rect l="l" t="t" r="r" b="b"/>
              <a:pathLst>
                <a:path w="13469" h="13430" extrusionOk="0">
                  <a:moveTo>
                    <a:pt x="7256" y="0"/>
                  </a:moveTo>
                  <a:cubicBezTo>
                    <a:pt x="7202" y="0"/>
                    <a:pt x="7147" y="1"/>
                    <a:pt x="7093" y="3"/>
                  </a:cubicBezTo>
                  <a:cubicBezTo>
                    <a:pt x="7053" y="2"/>
                    <a:pt x="7012" y="1"/>
                    <a:pt x="6971" y="1"/>
                  </a:cubicBezTo>
                  <a:cubicBezTo>
                    <a:pt x="5796" y="1"/>
                    <a:pt x="4664" y="305"/>
                    <a:pt x="3634" y="873"/>
                  </a:cubicBezTo>
                  <a:cubicBezTo>
                    <a:pt x="2568" y="1439"/>
                    <a:pt x="1654" y="2265"/>
                    <a:pt x="1001" y="3288"/>
                  </a:cubicBezTo>
                  <a:cubicBezTo>
                    <a:pt x="348" y="4289"/>
                    <a:pt x="0" y="5464"/>
                    <a:pt x="0" y="6661"/>
                  </a:cubicBezTo>
                  <a:cubicBezTo>
                    <a:pt x="0" y="8423"/>
                    <a:pt x="696" y="10142"/>
                    <a:pt x="1937" y="11404"/>
                  </a:cubicBezTo>
                  <a:cubicBezTo>
                    <a:pt x="3163" y="12694"/>
                    <a:pt x="4863" y="13429"/>
                    <a:pt x="6636" y="13429"/>
                  </a:cubicBezTo>
                  <a:cubicBezTo>
                    <a:pt x="6687" y="13429"/>
                    <a:pt x="6738" y="13429"/>
                    <a:pt x="6789" y="13427"/>
                  </a:cubicBezTo>
                  <a:cubicBezTo>
                    <a:pt x="6838" y="13429"/>
                    <a:pt x="6888" y="13429"/>
                    <a:pt x="6938" y="13429"/>
                  </a:cubicBezTo>
                  <a:cubicBezTo>
                    <a:pt x="8669" y="13429"/>
                    <a:pt x="10347" y="12694"/>
                    <a:pt x="11532" y="11404"/>
                  </a:cubicBezTo>
                  <a:cubicBezTo>
                    <a:pt x="12794" y="10077"/>
                    <a:pt x="13468" y="8292"/>
                    <a:pt x="13447" y="6465"/>
                  </a:cubicBezTo>
                  <a:cubicBezTo>
                    <a:pt x="13447" y="4485"/>
                    <a:pt x="12816" y="2918"/>
                    <a:pt x="11597" y="1743"/>
                  </a:cubicBezTo>
                  <a:cubicBezTo>
                    <a:pt x="10418" y="627"/>
                    <a:pt x="8872" y="0"/>
                    <a:pt x="7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 rot="10800000">
              <a:off x="8345454" y="684681"/>
              <a:ext cx="428752" cy="427510"/>
            </a:xfrm>
            <a:custGeom>
              <a:avLst/>
              <a:gdLst/>
              <a:ahLst/>
              <a:cxnLst/>
              <a:rect l="l" t="t" r="r" b="b"/>
              <a:pathLst>
                <a:path w="13469" h="13430" extrusionOk="0">
                  <a:moveTo>
                    <a:pt x="7256" y="0"/>
                  </a:moveTo>
                  <a:cubicBezTo>
                    <a:pt x="7202" y="0"/>
                    <a:pt x="7147" y="1"/>
                    <a:pt x="7093" y="3"/>
                  </a:cubicBezTo>
                  <a:cubicBezTo>
                    <a:pt x="7053" y="2"/>
                    <a:pt x="7012" y="1"/>
                    <a:pt x="6971" y="1"/>
                  </a:cubicBezTo>
                  <a:cubicBezTo>
                    <a:pt x="5796" y="1"/>
                    <a:pt x="4664" y="305"/>
                    <a:pt x="3634" y="873"/>
                  </a:cubicBezTo>
                  <a:cubicBezTo>
                    <a:pt x="2568" y="1439"/>
                    <a:pt x="1654" y="2265"/>
                    <a:pt x="1001" y="3288"/>
                  </a:cubicBezTo>
                  <a:cubicBezTo>
                    <a:pt x="348" y="4289"/>
                    <a:pt x="0" y="5464"/>
                    <a:pt x="0" y="6661"/>
                  </a:cubicBezTo>
                  <a:cubicBezTo>
                    <a:pt x="0" y="8423"/>
                    <a:pt x="696" y="10142"/>
                    <a:pt x="1937" y="11404"/>
                  </a:cubicBezTo>
                  <a:cubicBezTo>
                    <a:pt x="3163" y="12694"/>
                    <a:pt x="4863" y="13429"/>
                    <a:pt x="6636" y="13429"/>
                  </a:cubicBezTo>
                  <a:cubicBezTo>
                    <a:pt x="6687" y="13429"/>
                    <a:pt x="6738" y="13429"/>
                    <a:pt x="6789" y="13427"/>
                  </a:cubicBezTo>
                  <a:cubicBezTo>
                    <a:pt x="6838" y="13429"/>
                    <a:pt x="6888" y="13429"/>
                    <a:pt x="6938" y="13429"/>
                  </a:cubicBezTo>
                  <a:cubicBezTo>
                    <a:pt x="8669" y="13429"/>
                    <a:pt x="10347" y="12694"/>
                    <a:pt x="11532" y="11404"/>
                  </a:cubicBezTo>
                  <a:cubicBezTo>
                    <a:pt x="12794" y="10077"/>
                    <a:pt x="13468" y="8292"/>
                    <a:pt x="13447" y="6465"/>
                  </a:cubicBezTo>
                  <a:cubicBezTo>
                    <a:pt x="13447" y="4485"/>
                    <a:pt x="12816" y="2918"/>
                    <a:pt x="11597" y="1743"/>
                  </a:cubicBezTo>
                  <a:cubicBezTo>
                    <a:pt x="10418" y="627"/>
                    <a:pt x="8872" y="0"/>
                    <a:pt x="7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1" name="Google Shape;1391;p34"/>
            <p:cNvGrpSpPr/>
            <p:nvPr/>
          </p:nvGrpSpPr>
          <p:grpSpPr>
            <a:xfrm rot="10800000">
              <a:off x="2641764" y="3912138"/>
              <a:ext cx="3750750" cy="1640925"/>
              <a:chOff x="-88425" y="1011675"/>
              <a:chExt cx="3750750" cy="1640925"/>
            </a:xfrm>
          </p:grpSpPr>
          <p:sp>
            <p:nvSpPr>
              <p:cNvPr id="1392" name="Google Shape;1392;p34"/>
              <p:cNvSpPr/>
              <p:nvPr/>
            </p:nvSpPr>
            <p:spPr>
              <a:xfrm>
                <a:off x="-88425" y="1120350"/>
                <a:ext cx="3750750" cy="1532250"/>
              </a:xfrm>
              <a:custGeom>
                <a:avLst/>
                <a:gdLst/>
                <a:ahLst/>
                <a:cxnLst/>
                <a:rect l="l" t="t" r="r" b="b"/>
                <a:pathLst>
                  <a:path w="150030" h="61290" extrusionOk="0">
                    <a:moveTo>
                      <a:pt x="20699" y="1"/>
                    </a:moveTo>
                    <a:cubicBezTo>
                      <a:pt x="20699" y="1"/>
                      <a:pt x="0" y="61289"/>
                      <a:pt x="26693" y="61289"/>
                    </a:cubicBezTo>
                    <a:cubicBezTo>
                      <a:pt x="28057" y="61289"/>
                      <a:pt x="29544" y="61129"/>
                      <a:pt x="31165" y="60793"/>
                    </a:cubicBezTo>
                    <a:cubicBezTo>
                      <a:pt x="64498" y="53852"/>
                      <a:pt x="59342" y="22434"/>
                      <a:pt x="83123" y="18778"/>
                    </a:cubicBezTo>
                    <a:cubicBezTo>
                      <a:pt x="84298" y="18596"/>
                      <a:pt x="85382" y="18511"/>
                      <a:pt x="86391" y="18511"/>
                    </a:cubicBezTo>
                    <a:cubicBezTo>
                      <a:pt x="99969" y="18511"/>
                      <a:pt x="99746" y="33885"/>
                      <a:pt x="120243" y="34270"/>
                    </a:cubicBezTo>
                    <a:cubicBezTo>
                      <a:pt x="120380" y="34273"/>
                      <a:pt x="120516" y="34274"/>
                      <a:pt x="120652" y="34274"/>
                    </a:cubicBezTo>
                    <a:cubicBezTo>
                      <a:pt x="142358" y="34274"/>
                      <a:pt x="150030" y="1633"/>
                      <a:pt x="150030" y="1633"/>
                    </a:cubicBezTo>
                    <a:lnTo>
                      <a:pt x="20699" y="1"/>
                    </a:lnTo>
                    <a:close/>
                  </a:path>
                </a:pathLst>
              </a:custGeom>
              <a:solidFill>
                <a:srgbClr val="79B4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4"/>
              <p:cNvSpPr/>
              <p:nvPr/>
            </p:nvSpPr>
            <p:spPr>
              <a:xfrm>
                <a:off x="276200" y="1011675"/>
                <a:ext cx="3216225" cy="1319125"/>
              </a:xfrm>
              <a:custGeom>
                <a:avLst/>
                <a:gdLst/>
                <a:ahLst/>
                <a:cxnLst/>
                <a:rect l="l" t="t" r="r" b="b"/>
                <a:pathLst>
                  <a:path w="128649" h="52765" extrusionOk="0">
                    <a:moveTo>
                      <a:pt x="11238" y="524"/>
                    </a:moveTo>
                    <a:lnTo>
                      <a:pt x="22520" y="671"/>
                    </a:lnTo>
                    <a:lnTo>
                      <a:pt x="50457" y="1019"/>
                    </a:lnTo>
                    <a:lnTo>
                      <a:pt x="84400" y="1432"/>
                    </a:lnTo>
                    <a:lnTo>
                      <a:pt x="113621" y="1802"/>
                    </a:lnTo>
                    <a:lnTo>
                      <a:pt x="123282" y="1933"/>
                    </a:lnTo>
                    <a:cubicBezTo>
                      <a:pt x="124411" y="1949"/>
                      <a:pt x="125565" y="2037"/>
                      <a:pt x="126707" y="2037"/>
                    </a:cubicBezTo>
                    <a:cubicBezTo>
                      <a:pt x="127073" y="2037"/>
                      <a:pt x="127439" y="2028"/>
                      <a:pt x="127803" y="2004"/>
                    </a:cubicBezTo>
                    <a:lnTo>
                      <a:pt x="127803" y="2004"/>
                    </a:lnTo>
                    <a:cubicBezTo>
                      <a:pt x="126753" y="6330"/>
                      <a:pt x="125034" y="10589"/>
                      <a:pt x="122999" y="14531"/>
                    </a:cubicBezTo>
                    <a:cubicBezTo>
                      <a:pt x="119431" y="21515"/>
                      <a:pt x="113991" y="28630"/>
                      <a:pt x="106006" y="30588"/>
                    </a:cubicBezTo>
                    <a:cubicBezTo>
                      <a:pt x="104451" y="30970"/>
                      <a:pt x="102813" y="31150"/>
                      <a:pt x="101155" y="31150"/>
                    </a:cubicBezTo>
                    <a:cubicBezTo>
                      <a:pt x="97615" y="31150"/>
                      <a:pt x="93988" y="30328"/>
                      <a:pt x="90906" y="28891"/>
                    </a:cubicBezTo>
                    <a:cubicBezTo>
                      <a:pt x="87468" y="27281"/>
                      <a:pt x="84792" y="24713"/>
                      <a:pt x="82050" y="22168"/>
                    </a:cubicBezTo>
                    <a:cubicBezTo>
                      <a:pt x="79744" y="19992"/>
                      <a:pt x="77263" y="17990"/>
                      <a:pt x="74108" y="17207"/>
                    </a:cubicBezTo>
                    <a:cubicBezTo>
                      <a:pt x="72931" y="16911"/>
                      <a:pt x="71714" y="16780"/>
                      <a:pt x="70488" y="16780"/>
                    </a:cubicBezTo>
                    <a:cubicBezTo>
                      <a:pt x="67841" y="16780"/>
                      <a:pt x="65153" y="17389"/>
                      <a:pt x="62729" y="18251"/>
                    </a:cubicBezTo>
                    <a:cubicBezTo>
                      <a:pt x="55418" y="20862"/>
                      <a:pt x="50479" y="26802"/>
                      <a:pt x="45649" y="32546"/>
                    </a:cubicBezTo>
                    <a:cubicBezTo>
                      <a:pt x="39774" y="39553"/>
                      <a:pt x="33421" y="45819"/>
                      <a:pt x="24783" y="49300"/>
                    </a:cubicBezTo>
                    <a:cubicBezTo>
                      <a:pt x="20990" y="50833"/>
                      <a:pt x="16613" y="52312"/>
                      <a:pt x="12402" y="52312"/>
                    </a:cubicBezTo>
                    <a:cubicBezTo>
                      <a:pt x="11950" y="52312"/>
                      <a:pt x="11500" y="52295"/>
                      <a:pt x="11053" y="52259"/>
                    </a:cubicBezTo>
                    <a:cubicBezTo>
                      <a:pt x="8529" y="52063"/>
                      <a:pt x="6158" y="51019"/>
                      <a:pt x="4548" y="48996"/>
                    </a:cubicBezTo>
                    <a:cubicBezTo>
                      <a:pt x="1088" y="44644"/>
                      <a:pt x="1480" y="37964"/>
                      <a:pt x="2067" y="32786"/>
                    </a:cubicBezTo>
                    <a:cubicBezTo>
                      <a:pt x="3329" y="21863"/>
                      <a:pt x="6919" y="11028"/>
                      <a:pt x="11075" y="910"/>
                    </a:cubicBezTo>
                    <a:cubicBezTo>
                      <a:pt x="11129" y="775"/>
                      <a:pt x="11183" y="648"/>
                      <a:pt x="11238" y="524"/>
                    </a:cubicBezTo>
                    <a:close/>
                    <a:moveTo>
                      <a:pt x="12524" y="1"/>
                    </a:moveTo>
                    <a:cubicBezTo>
                      <a:pt x="12119" y="1"/>
                      <a:pt x="11715" y="11"/>
                      <a:pt x="11314" y="40"/>
                    </a:cubicBezTo>
                    <a:lnTo>
                      <a:pt x="11118" y="40"/>
                    </a:lnTo>
                    <a:cubicBezTo>
                      <a:pt x="10944" y="40"/>
                      <a:pt x="10662" y="83"/>
                      <a:pt x="10596" y="257"/>
                    </a:cubicBezTo>
                    <a:cubicBezTo>
                      <a:pt x="6723" y="9309"/>
                      <a:pt x="3612" y="18991"/>
                      <a:pt x="1893" y="28695"/>
                    </a:cubicBezTo>
                    <a:cubicBezTo>
                      <a:pt x="892" y="34418"/>
                      <a:pt x="0" y="41206"/>
                      <a:pt x="2350" y="46733"/>
                    </a:cubicBezTo>
                    <a:cubicBezTo>
                      <a:pt x="4163" y="51070"/>
                      <a:pt x="8025" y="52765"/>
                      <a:pt x="12272" y="52765"/>
                    </a:cubicBezTo>
                    <a:cubicBezTo>
                      <a:pt x="13224" y="52765"/>
                      <a:pt x="14194" y="52680"/>
                      <a:pt x="15166" y="52520"/>
                    </a:cubicBezTo>
                    <a:cubicBezTo>
                      <a:pt x="24957" y="50932"/>
                      <a:pt x="33769" y="46080"/>
                      <a:pt x="40666" y="39030"/>
                    </a:cubicBezTo>
                    <a:cubicBezTo>
                      <a:pt x="46301" y="33308"/>
                      <a:pt x="50697" y="26106"/>
                      <a:pt x="57398" y="21515"/>
                    </a:cubicBezTo>
                    <a:cubicBezTo>
                      <a:pt x="60945" y="19078"/>
                      <a:pt x="65079" y="17620"/>
                      <a:pt x="69387" y="17316"/>
                    </a:cubicBezTo>
                    <a:cubicBezTo>
                      <a:pt x="69671" y="17299"/>
                      <a:pt x="69951" y="17291"/>
                      <a:pt x="70229" y="17291"/>
                    </a:cubicBezTo>
                    <a:cubicBezTo>
                      <a:pt x="73892" y="17291"/>
                      <a:pt x="77040" y="18738"/>
                      <a:pt x="79831" y="21145"/>
                    </a:cubicBezTo>
                    <a:cubicBezTo>
                      <a:pt x="82507" y="23452"/>
                      <a:pt x="84879" y="26084"/>
                      <a:pt x="87881" y="27977"/>
                    </a:cubicBezTo>
                    <a:cubicBezTo>
                      <a:pt x="91913" y="30516"/>
                      <a:pt x="96677" y="31590"/>
                      <a:pt x="101394" y="31590"/>
                    </a:cubicBezTo>
                    <a:cubicBezTo>
                      <a:pt x="101488" y="31590"/>
                      <a:pt x="101582" y="31590"/>
                      <a:pt x="101676" y="31589"/>
                    </a:cubicBezTo>
                    <a:cubicBezTo>
                      <a:pt x="116580" y="31415"/>
                      <a:pt x="124914" y="15227"/>
                      <a:pt x="128373" y="2716"/>
                    </a:cubicBezTo>
                    <a:cubicBezTo>
                      <a:pt x="128460" y="2390"/>
                      <a:pt x="128547" y="2042"/>
                      <a:pt x="128634" y="1715"/>
                    </a:cubicBezTo>
                    <a:cubicBezTo>
                      <a:pt x="128649" y="1657"/>
                      <a:pt x="128639" y="1612"/>
                      <a:pt x="128611" y="1579"/>
                    </a:cubicBezTo>
                    <a:lnTo>
                      <a:pt x="128611" y="1579"/>
                    </a:lnTo>
                    <a:cubicBezTo>
                      <a:pt x="128587" y="1534"/>
                      <a:pt x="128520" y="1503"/>
                      <a:pt x="128395" y="1498"/>
                    </a:cubicBezTo>
                    <a:lnTo>
                      <a:pt x="116711" y="1345"/>
                    </a:lnTo>
                    <a:lnTo>
                      <a:pt x="88752" y="997"/>
                    </a:lnTo>
                    <a:lnTo>
                      <a:pt x="54809" y="584"/>
                    </a:lnTo>
                    <a:lnTo>
                      <a:pt x="25588" y="214"/>
                    </a:lnTo>
                    <a:lnTo>
                      <a:pt x="15927" y="83"/>
                    </a:lnTo>
                    <a:cubicBezTo>
                      <a:pt x="14805" y="83"/>
                      <a:pt x="13659" y="1"/>
                      <a:pt x="12524" y="1"/>
                    </a:cubicBez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"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35"/>
          <p:cNvGrpSpPr/>
          <p:nvPr/>
        </p:nvGrpSpPr>
        <p:grpSpPr>
          <a:xfrm>
            <a:off x="-1513514" y="-1227463"/>
            <a:ext cx="11402182" cy="6999567"/>
            <a:chOff x="-1513514" y="-1227463"/>
            <a:chExt cx="11402182" cy="6999567"/>
          </a:xfrm>
        </p:grpSpPr>
        <p:grpSp>
          <p:nvGrpSpPr>
            <p:cNvPr id="1396" name="Google Shape;1396;p35"/>
            <p:cNvGrpSpPr/>
            <p:nvPr/>
          </p:nvGrpSpPr>
          <p:grpSpPr>
            <a:xfrm>
              <a:off x="3940990" y="4554829"/>
              <a:ext cx="1300992" cy="1217275"/>
              <a:chOff x="2067850" y="1617650"/>
              <a:chExt cx="773525" cy="723750"/>
            </a:xfrm>
          </p:grpSpPr>
          <p:sp>
            <p:nvSpPr>
              <p:cNvPr id="1397" name="Google Shape;1397;p35"/>
              <p:cNvSpPr/>
              <p:nvPr/>
            </p:nvSpPr>
            <p:spPr>
              <a:xfrm>
                <a:off x="2226600" y="1739900"/>
                <a:ext cx="481000" cy="479375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19175" extrusionOk="0">
                    <a:moveTo>
                      <a:pt x="10300" y="0"/>
                    </a:moveTo>
                    <a:cubicBezTo>
                      <a:pt x="10240" y="0"/>
                      <a:pt x="10180" y="1"/>
                      <a:pt x="10120" y="2"/>
                    </a:cubicBezTo>
                    <a:cubicBezTo>
                      <a:pt x="8398" y="2"/>
                      <a:pt x="6700" y="421"/>
                      <a:pt x="5188" y="1258"/>
                    </a:cubicBezTo>
                    <a:cubicBezTo>
                      <a:pt x="3676" y="2073"/>
                      <a:pt x="2373" y="3259"/>
                      <a:pt x="1443" y="4701"/>
                    </a:cubicBezTo>
                    <a:cubicBezTo>
                      <a:pt x="512" y="6144"/>
                      <a:pt x="0" y="7795"/>
                      <a:pt x="23" y="9494"/>
                    </a:cubicBezTo>
                    <a:cubicBezTo>
                      <a:pt x="0" y="12029"/>
                      <a:pt x="1000" y="14472"/>
                      <a:pt x="2792" y="16287"/>
                    </a:cubicBezTo>
                    <a:cubicBezTo>
                      <a:pt x="4504" y="18135"/>
                      <a:pt x="6915" y="19175"/>
                      <a:pt x="9433" y="19175"/>
                    </a:cubicBezTo>
                    <a:cubicBezTo>
                      <a:pt x="9515" y="19175"/>
                      <a:pt x="9596" y="19174"/>
                      <a:pt x="9678" y="19171"/>
                    </a:cubicBezTo>
                    <a:cubicBezTo>
                      <a:pt x="9733" y="19172"/>
                      <a:pt x="9788" y="19173"/>
                      <a:pt x="9843" y="19173"/>
                    </a:cubicBezTo>
                    <a:cubicBezTo>
                      <a:pt x="12365" y="19173"/>
                      <a:pt x="14763" y="18131"/>
                      <a:pt x="16471" y="16287"/>
                    </a:cubicBezTo>
                    <a:cubicBezTo>
                      <a:pt x="18262" y="14379"/>
                      <a:pt x="19239" y="11843"/>
                      <a:pt x="19193" y="9238"/>
                    </a:cubicBezTo>
                    <a:cubicBezTo>
                      <a:pt x="19193" y="6423"/>
                      <a:pt x="18309" y="4166"/>
                      <a:pt x="16564" y="2515"/>
                    </a:cubicBezTo>
                    <a:cubicBezTo>
                      <a:pt x="14863" y="881"/>
                      <a:pt x="12631" y="0"/>
                      <a:pt x="10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5"/>
              <p:cNvSpPr/>
              <p:nvPr/>
            </p:nvSpPr>
            <p:spPr>
              <a:xfrm>
                <a:off x="2067850" y="1617650"/>
                <a:ext cx="773525" cy="723750"/>
              </a:xfrm>
              <a:custGeom>
                <a:avLst/>
                <a:gdLst/>
                <a:ahLst/>
                <a:cxnLst/>
                <a:rect l="l" t="t" r="r" b="b"/>
                <a:pathLst>
                  <a:path w="30941" h="28950" extrusionOk="0">
                    <a:moveTo>
                      <a:pt x="16805" y="185"/>
                    </a:moveTo>
                    <a:cubicBezTo>
                      <a:pt x="17608" y="185"/>
                      <a:pt x="18414" y="248"/>
                      <a:pt x="19215" y="379"/>
                    </a:cubicBezTo>
                    <a:cubicBezTo>
                      <a:pt x="24775" y="1263"/>
                      <a:pt x="29125" y="5636"/>
                      <a:pt x="30009" y="11220"/>
                    </a:cubicBezTo>
                    <a:cubicBezTo>
                      <a:pt x="30940" y="17036"/>
                      <a:pt x="28800" y="23108"/>
                      <a:pt x="23845" y="26504"/>
                    </a:cubicBezTo>
                    <a:cubicBezTo>
                      <a:pt x="21557" y="28077"/>
                      <a:pt x="18897" y="28818"/>
                      <a:pt x="16235" y="28818"/>
                    </a:cubicBezTo>
                    <a:cubicBezTo>
                      <a:pt x="12402" y="28818"/>
                      <a:pt x="8562" y="27282"/>
                      <a:pt x="5816" y="24481"/>
                    </a:cubicBezTo>
                    <a:lnTo>
                      <a:pt x="5816" y="24481"/>
                    </a:lnTo>
                    <a:cubicBezTo>
                      <a:pt x="5816" y="24481"/>
                      <a:pt x="5815" y="24481"/>
                      <a:pt x="5815" y="24480"/>
                    </a:cubicBezTo>
                    <a:lnTo>
                      <a:pt x="5815" y="24480"/>
                    </a:lnTo>
                    <a:cubicBezTo>
                      <a:pt x="5815" y="24480"/>
                      <a:pt x="5815" y="24480"/>
                      <a:pt x="5815" y="24480"/>
                    </a:cubicBezTo>
                    <a:cubicBezTo>
                      <a:pt x="1814" y="20176"/>
                      <a:pt x="348" y="13825"/>
                      <a:pt x="3093" y="8428"/>
                    </a:cubicBezTo>
                    <a:cubicBezTo>
                      <a:pt x="5679" y="3317"/>
                      <a:pt x="11170" y="185"/>
                      <a:pt x="16805" y="185"/>
                    </a:cubicBezTo>
                    <a:close/>
                    <a:moveTo>
                      <a:pt x="16818" y="1"/>
                    </a:moveTo>
                    <a:cubicBezTo>
                      <a:pt x="12369" y="1"/>
                      <a:pt x="7944" y="1959"/>
                      <a:pt x="5001" y="5311"/>
                    </a:cubicBezTo>
                    <a:cubicBezTo>
                      <a:pt x="0" y="10986"/>
                      <a:pt x="580" y="19149"/>
                      <a:pt x="5626" y="24570"/>
                    </a:cubicBezTo>
                    <a:lnTo>
                      <a:pt x="5626" y="24570"/>
                    </a:lnTo>
                    <a:cubicBezTo>
                      <a:pt x="5627" y="24571"/>
                      <a:pt x="5628" y="24572"/>
                      <a:pt x="5629" y="24573"/>
                    </a:cubicBezTo>
                    <a:cubicBezTo>
                      <a:pt x="5629" y="24573"/>
                      <a:pt x="5629" y="24573"/>
                      <a:pt x="5629" y="24573"/>
                    </a:cubicBezTo>
                    <a:lnTo>
                      <a:pt x="5629" y="24573"/>
                    </a:lnTo>
                    <a:cubicBezTo>
                      <a:pt x="5632" y="24578"/>
                      <a:pt x="5636" y="24582"/>
                      <a:pt x="5641" y="24586"/>
                    </a:cubicBezTo>
                    <a:lnTo>
                      <a:pt x="5641" y="24586"/>
                    </a:lnTo>
                    <a:cubicBezTo>
                      <a:pt x="8444" y="27430"/>
                      <a:pt x="12223" y="28950"/>
                      <a:pt x="16081" y="28950"/>
                    </a:cubicBezTo>
                    <a:cubicBezTo>
                      <a:pt x="17700" y="28950"/>
                      <a:pt x="19333" y="28682"/>
                      <a:pt x="20913" y="28133"/>
                    </a:cubicBezTo>
                    <a:cubicBezTo>
                      <a:pt x="26659" y="26132"/>
                      <a:pt x="30265" y="20386"/>
                      <a:pt x="30428" y="14430"/>
                    </a:cubicBezTo>
                    <a:cubicBezTo>
                      <a:pt x="30591" y="8405"/>
                      <a:pt x="27497" y="2891"/>
                      <a:pt x="21658" y="821"/>
                    </a:cubicBezTo>
                    <a:cubicBezTo>
                      <a:pt x="20089" y="265"/>
                      <a:pt x="18452" y="1"/>
                      <a:pt x="168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9" name="Google Shape;1399;p35"/>
            <p:cNvSpPr/>
            <p:nvPr/>
          </p:nvSpPr>
          <p:spPr>
            <a:xfrm rot="-5400000">
              <a:off x="6474109" y="2563130"/>
              <a:ext cx="3943969" cy="1434622"/>
            </a:xfrm>
            <a:custGeom>
              <a:avLst/>
              <a:gdLst/>
              <a:ahLst/>
              <a:cxnLst/>
              <a:rect l="l" t="t" r="r" b="b"/>
              <a:pathLst>
                <a:path w="252414" h="107563" extrusionOk="0">
                  <a:moveTo>
                    <a:pt x="23886" y="1"/>
                  </a:moveTo>
                  <a:cubicBezTo>
                    <a:pt x="12925" y="1"/>
                    <a:pt x="3491" y="3457"/>
                    <a:pt x="3491" y="3457"/>
                  </a:cubicBezTo>
                  <a:lnTo>
                    <a:pt x="1" y="107563"/>
                  </a:lnTo>
                  <a:lnTo>
                    <a:pt x="252414" y="107563"/>
                  </a:lnTo>
                  <a:cubicBezTo>
                    <a:pt x="252414" y="107563"/>
                    <a:pt x="251559" y="76797"/>
                    <a:pt x="244356" y="76797"/>
                  </a:cubicBezTo>
                  <a:cubicBezTo>
                    <a:pt x="243156" y="76797"/>
                    <a:pt x="241779" y="77652"/>
                    <a:pt x="240200" y="79646"/>
                  </a:cubicBezTo>
                  <a:cubicBezTo>
                    <a:pt x="234962" y="86263"/>
                    <a:pt x="226456" y="90329"/>
                    <a:pt x="217284" y="90329"/>
                  </a:cubicBezTo>
                  <a:cubicBezTo>
                    <a:pt x="207109" y="90329"/>
                    <a:pt x="196116" y="85325"/>
                    <a:pt x="187857" y="73248"/>
                  </a:cubicBezTo>
                  <a:cubicBezTo>
                    <a:pt x="177624" y="58287"/>
                    <a:pt x="164982" y="45261"/>
                    <a:pt x="144182" y="45261"/>
                  </a:cubicBezTo>
                  <a:cubicBezTo>
                    <a:pt x="133061" y="45261"/>
                    <a:pt x="119607" y="48985"/>
                    <a:pt x="102944" y="58127"/>
                  </a:cubicBezTo>
                  <a:cubicBezTo>
                    <a:pt x="97668" y="61020"/>
                    <a:pt x="91745" y="62569"/>
                    <a:pt x="85947" y="62569"/>
                  </a:cubicBezTo>
                  <a:cubicBezTo>
                    <a:pt x="71930" y="62569"/>
                    <a:pt x="58643" y="53519"/>
                    <a:pt x="56997" y="32537"/>
                  </a:cubicBezTo>
                  <a:cubicBezTo>
                    <a:pt x="54896" y="5817"/>
                    <a:pt x="38106" y="1"/>
                    <a:pt x="23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5"/>
            <p:cNvSpPr/>
            <p:nvPr/>
          </p:nvSpPr>
          <p:spPr>
            <a:xfrm rot="-6072778">
              <a:off x="-1127711" y="3447873"/>
              <a:ext cx="3086141" cy="1260745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5"/>
            <p:cNvSpPr/>
            <p:nvPr/>
          </p:nvSpPr>
          <p:spPr>
            <a:xfrm rot="5400000">
              <a:off x="-351361" y="-431623"/>
              <a:ext cx="2743264" cy="2305473"/>
            </a:xfrm>
            <a:custGeom>
              <a:avLst/>
              <a:gdLst/>
              <a:ahLst/>
              <a:cxnLst/>
              <a:rect l="l" t="t" r="r" b="b"/>
              <a:pathLst>
                <a:path w="134227" h="112806" extrusionOk="0">
                  <a:moveTo>
                    <a:pt x="3660" y="0"/>
                  </a:moveTo>
                  <a:cubicBezTo>
                    <a:pt x="1446" y="0"/>
                    <a:pt x="0" y="207"/>
                    <a:pt x="0" y="207"/>
                  </a:cubicBezTo>
                  <a:lnTo>
                    <a:pt x="2046" y="112806"/>
                  </a:lnTo>
                  <a:lnTo>
                    <a:pt x="134226" y="112392"/>
                  </a:lnTo>
                  <a:cubicBezTo>
                    <a:pt x="134226" y="112392"/>
                    <a:pt x="119574" y="66871"/>
                    <a:pt x="85077" y="66871"/>
                  </a:cubicBezTo>
                  <a:cubicBezTo>
                    <a:pt x="80117" y="66871"/>
                    <a:pt x="74747" y="67812"/>
                    <a:pt x="68952" y="69964"/>
                  </a:cubicBezTo>
                  <a:cubicBezTo>
                    <a:pt x="60067" y="73266"/>
                    <a:pt x="52922" y="74724"/>
                    <a:pt x="47194" y="74724"/>
                  </a:cubicBezTo>
                  <a:cubicBezTo>
                    <a:pt x="22424" y="74724"/>
                    <a:pt x="24131" y="47474"/>
                    <a:pt x="26110" y="24272"/>
                  </a:cubicBezTo>
                  <a:cubicBezTo>
                    <a:pt x="27981" y="2456"/>
                    <a:pt x="11277" y="0"/>
                    <a:pt x="3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5"/>
            <p:cNvSpPr/>
            <p:nvPr/>
          </p:nvSpPr>
          <p:spPr>
            <a:xfrm rot="5729157">
              <a:off x="7018291" y="-1139259"/>
              <a:ext cx="1782735" cy="2694390"/>
            </a:xfrm>
            <a:custGeom>
              <a:avLst/>
              <a:gdLst/>
              <a:ahLst/>
              <a:cxnLst/>
              <a:rect l="l" t="t" r="r" b="b"/>
              <a:pathLst>
                <a:path w="115157" h="174074" extrusionOk="0">
                  <a:moveTo>
                    <a:pt x="60018" y="0"/>
                  </a:moveTo>
                  <a:cubicBezTo>
                    <a:pt x="30995" y="0"/>
                    <a:pt x="0" y="10100"/>
                    <a:pt x="0" y="10100"/>
                  </a:cubicBezTo>
                  <a:lnTo>
                    <a:pt x="6979" y="171783"/>
                  </a:lnTo>
                  <a:cubicBezTo>
                    <a:pt x="6979" y="171783"/>
                    <a:pt x="12809" y="174073"/>
                    <a:pt x="19932" y="174073"/>
                  </a:cubicBezTo>
                  <a:cubicBezTo>
                    <a:pt x="29645" y="174073"/>
                    <a:pt x="41763" y="169815"/>
                    <a:pt x="44783" y="149683"/>
                  </a:cubicBezTo>
                  <a:cubicBezTo>
                    <a:pt x="50018" y="114787"/>
                    <a:pt x="32570" y="102573"/>
                    <a:pt x="50018" y="81636"/>
                  </a:cubicBezTo>
                  <a:cubicBezTo>
                    <a:pt x="75096" y="51556"/>
                    <a:pt x="115156" y="88033"/>
                    <a:pt x="109340" y="32200"/>
                  </a:cubicBezTo>
                  <a:cubicBezTo>
                    <a:pt x="106707" y="6917"/>
                    <a:pt x="84038" y="0"/>
                    <a:pt x="60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5"/>
            <p:cNvGrpSpPr/>
            <p:nvPr/>
          </p:nvGrpSpPr>
          <p:grpSpPr>
            <a:xfrm rot="-9722930">
              <a:off x="75234" y="-1030266"/>
              <a:ext cx="1890061" cy="3864696"/>
              <a:chOff x="7669813" y="1373938"/>
              <a:chExt cx="1890100" cy="3864775"/>
            </a:xfrm>
          </p:grpSpPr>
          <p:sp>
            <p:nvSpPr>
              <p:cNvPr id="1404" name="Google Shape;1404;p35"/>
              <p:cNvSpPr/>
              <p:nvPr/>
            </p:nvSpPr>
            <p:spPr>
              <a:xfrm>
                <a:off x="8750747" y="3030638"/>
                <a:ext cx="2396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9588" extrusionOk="0">
                    <a:moveTo>
                      <a:pt x="5138" y="1"/>
                    </a:moveTo>
                    <a:cubicBezTo>
                      <a:pt x="5108" y="1"/>
                      <a:pt x="5079" y="1"/>
                      <a:pt x="5049" y="2"/>
                    </a:cubicBezTo>
                    <a:cubicBezTo>
                      <a:pt x="4188" y="2"/>
                      <a:pt x="3351" y="211"/>
                      <a:pt x="2583" y="630"/>
                    </a:cubicBezTo>
                    <a:cubicBezTo>
                      <a:pt x="1815" y="1025"/>
                      <a:pt x="1187" y="1607"/>
                      <a:pt x="722" y="2351"/>
                    </a:cubicBezTo>
                    <a:cubicBezTo>
                      <a:pt x="257" y="3049"/>
                      <a:pt x="1" y="3887"/>
                      <a:pt x="1" y="4748"/>
                    </a:cubicBezTo>
                    <a:cubicBezTo>
                      <a:pt x="1" y="6004"/>
                      <a:pt x="489" y="7214"/>
                      <a:pt x="1373" y="8121"/>
                    </a:cubicBezTo>
                    <a:cubicBezTo>
                      <a:pt x="2239" y="9055"/>
                      <a:pt x="3461" y="9587"/>
                      <a:pt x="4735" y="9587"/>
                    </a:cubicBezTo>
                    <a:cubicBezTo>
                      <a:pt x="4762" y="9587"/>
                      <a:pt x="4789" y="9587"/>
                      <a:pt x="4816" y="9586"/>
                    </a:cubicBezTo>
                    <a:cubicBezTo>
                      <a:pt x="4843" y="9587"/>
                      <a:pt x="4870" y="9587"/>
                      <a:pt x="4896" y="9587"/>
                    </a:cubicBezTo>
                    <a:cubicBezTo>
                      <a:pt x="6147" y="9587"/>
                      <a:pt x="7347" y="9055"/>
                      <a:pt x="8213" y="8121"/>
                    </a:cubicBezTo>
                    <a:cubicBezTo>
                      <a:pt x="9097" y="7167"/>
                      <a:pt x="9585" y="5911"/>
                      <a:pt x="9562" y="4608"/>
                    </a:cubicBezTo>
                    <a:cubicBezTo>
                      <a:pt x="9562" y="3189"/>
                      <a:pt x="9120" y="2072"/>
                      <a:pt x="8236" y="1235"/>
                    </a:cubicBezTo>
                    <a:cubicBezTo>
                      <a:pt x="7397" y="441"/>
                      <a:pt x="6292" y="1"/>
                      <a:pt x="51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5"/>
              <p:cNvSpPr/>
              <p:nvPr/>
            </p:nvSpPr>
            <p:spPr>
              <a:xfrm>
                <a:off x="7669813" y="1373938"/>
                <a:ext cx="1890100" cy="3864775"/>
              </a:xfrm>
              <a:custGeom>
                <a:avLst/>
                <a:gdLst/>
                <a:ahLst/>
                <a:cxnLst/>
                <a:rect l="l" t="t" r="r" b="b"/>
                <a:pathLst>
                  <a:path w="75604" h="154591" extrusionOk="0">
                    <a:moveTo>
                      <a:pt x="54619" y="0"/>
                    </a:moveTo>
                    <a:cubicBezTo>
                      <a:pt x="51138" y="0"/>
                      <a:pt x="47683" y="624"/>
                      <a:pt x="44481" y="2130"/>
                    </a:cubicBezTo>
                    <a:cubicBezTo>
                      <a:pt x="40666" y="3944"/>
                      <a:pt x="37758" y="6899"/>
                      <a:pt x="35269" y="10249"/>
                    </a:cubicBezTo>
                    <a:cubicBezTo>
                      <a:pt x="32384" y="14017"/>
                      <a:pt x="30244" y="18298"/>
                      <a:pt x="28964" y="22881"/>
                    </a:cubicBezTo>
                    <a:cubicBezTo>
                      <a:pt x="26452" y="32024"/>
                      <a:pt x="28383" y="41515"/>
                      <a:pt x="32919" y="49681"/>
                    </a:cubicBezTo>
                    <a:cubicBezTo>
                      <a:pt x="35618" y="54566"/>
                      <a:pt x="39154" y="58707"/>
                      <a:pt x="42899" y="62802"/>
                    </a:cubicBezTo>
                    <a:cubicBezTo>
                      <a:pt x="45691" y="65779"/>
                      <a:pt x="47971" y="69176"/>
                      <a:pt x="49692" y="72898"/>
                    </a:cubicBezTo>
                    <a:cubicBezTo>
                      <a:pt x="52670" y="79389"/>
                      <a:pt x="52949" y="86833"/>
                      <a:pt x="50437" y="93533"/>
                    </a:cubicBezTo>
                    <a:cubicBezTo>
                      <a:pt x="47413" y="101583"/>
                      <a:pt x="41108" y="107980"/>
                      <a:pt x="34245" y="112912"/>
                    </a:cubicBezTo>
                    <a:cubicBezTo>
                      <a:pt x="25917" y="118914"/>
                      <a:pt x="15867" y="122287"/>
                      <a:pt x="8655" y="129802"/>
                    </a:cubicBezTo>
                    <a:cubicBezTo>
                      <a:pt x="4630" y="133989"/>
                      <a:pt x="1653" y="139293"/>
                      <a:pt x="1420" y="145202"/>
                    </a:cubicBezTo>
                    <a:cubicBezTo>
                      <a:pt x="1304" y="148040"/>
                      <a:pt x="1676" y="151623"/>
                      <a:pt x="3211" y="154136"/>
                    </a:cubicBezTo>
                    <a:cubicBezTo>
                      <a:pt x="3281" y="154275"/>
                      <a:pt x="3351" y="154438"/>
                      <a:pt x="3421" y="154578"/>
                    </a:cubicBezTo>
                    <a:cubicBezTo>
                      <a:pt x="3430" y="154587"/>
                      <a:pt x="3444" y="154590"/>
                      <a:pt x="3461" y="154590"/>
                    </a:cubicBezTo>
                    <a:cubicBezTo>
                      <a:pt x="3532" y="154590"/>
                      <a:pt x="3649" y="154527"/>
                      <a:pt x="3630" y="154508"/>
                    </a:cubicBezTo>
                    <a:cubicBezTo>
                      <a:pt x="1" y="148320"/>
                      <a:pt x="1536" y="139968"/>
                      <a:pt x="5282" y="134245"/>
                    </a:cubicBezTo>
                    <a:cubicBezTo>
                      <a:pt x="7422" y="130965"/>
                      <a:pt x="10260" y="128173"/>
                      <a:pt x="13354" y="125777"/>
                    </a:cubicBezTo>
                    <a:cubicBezTo>
                      <a:pt x="17751" y="122404"/>
                      <a:pt x="22706" y="120101"/>
                      <a:pt x="27499" y="117355"/>
                    </a:cubicBezTo>
                    <a:cubicBezTo>
                      <a:pt x="34990" y="113075"/>
                      <a:pt x="42201" y="107585"/>
                      <a:pt x="47087" y="100350"/>
                    </a:cubicBezTo>
                    <a:cubicBezTo>
                      <a:pt x="50925" y="94650"/>
                      <a:pt x="53066" y="87880"/>
                      <a:pt x="52228" y="81017"/>
                    </a:cubicBezTo>
                    <a:cubicBezTo>
                      <a:pt x="51367" y="73712"/>
                      <a:pt x="47413" y="67315"/>
                      <a:pt x="42457" y="62034"/>
                    </a:cubicBezTo>
                    <a:cubicBezTo>
                      <a:pt x="35408" y="54543"/>
                      <a:pt x="29430" y="45470"/>
                      <a:pt x="28243" y="35025"/>
                    </a:cubicBezTo>
                    <a:cubicBezTo>
                      <a:pt x="27173" y="25742"/>
                      <a:pt x="30383" y="16786"/>
                      <a:pt x="36060" y="9504"/>
                    </a:cubicBezTo>
                    <a:cubicBezTo>
                      <a:pt x="39084" y="5596"/>
                      <a:pt x="42737" y="2479"/>
                      <a:pt x="47529" y="1036"/>
                    </a:cubicBezTo>
                    <a:cubicBezTo>
                      <a:pt x="49799" y="353"/>
                      <a:pt x="52157" y="63"/>
                      <a:pt x="54518" y="63"/>
                    </a:cubicBezTo>
                    <a:cubicBezTo>
                      <a:pt x="56175" y="63"/>
                      <a:pt x="57833" y="205"/>
                      <a:pt x="59463" y="455"/>
                    </a:cubicBezTo>
                    <a:cubicBezTo>
                      <a:pt x="64791" y="1339"/>
                      <a:pt x="69909" y="3153"/>
                      <a:pt x="74608" y="5829"/>
                    </a:cubicBezTo>
                    <a:cubicBezTo>
                      <a:pt x="74864" y="5968"/>
                      <a:pt x="75143" y="6131"/>
                      <a:pt x="75376" y="6271"/>
                    </a:cubicBezTo>
                    <a:cubicBezTo>
                      <a:pt x="75385" y="6280"/>
                      <a:pt x="75399" y="6283"/>
                      <a:pt x="75416" y="6283"/>
                    </a:cubicBezTo>
                    <a:cubicBezTo>
                      <a:pt x="75487" y="6283"/>
                      <a:pt x="75604" y="6219"/>
                      <a:pt x="75585" y="6201"/>
                    </a:cubicBezTo>
                    <a:cubicBezTo>
                      <a:pt x="72189" y="4130"/>
                      <a:pt x="68350" y="2595"/>
                      <a:pt x="64535" y="1501"/>
                    </a:cubicBezTo>
                    <a:cubicBezTo>
                      <a:pt x="61341" y="577"/>
                      <a:pt x="57968" y="0"/>
                      <a:pt x="54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35"/>
            <p:cNvGrpSpPr/>
            <p:nvPr/>
          </p:nvGrpSpPr>
          <p:grpSpPr>
            <a:xfrm rot="10800000">
              <a:off x="7730418" y="4387581"/>
              <a:ext cx="2158250" cy="1350625"/>
              <a:chOff x="-129562" y="-111337"/>
              <a:chExt cx="2158250" cy="1350625"/>
            </a:xfrm>
          </p:grpSpPr>
          <p:sp>
            <p:nvSpPr>
              <p:cNvPr id="1407" name="Google Shape;1407;p35"/>
              <p:cNvSpPr/>
              <p:nvPr/>
            </p:nvSpPr>
            <p:spPr>
              <a:xfrm>
                <a:off x="-65437" y="-61112"/>
                <a:ext cx="1917325" cy="1189500"/>
              </a:xfrm>
              <a:custGeom>
                <a:avLst/>
                <a:gdLst/>
                <a:ahLst/>
                <a:cxnLst/>
                <a:rect l="l" t="t" r="r" b="b"/>
                <a:pathLst>
                  <a:path w="76693" h="47580" extrusionOk="0">
                    <a:moveTo>
                      <a:pt x="71047" y="0"/>
                    </a:moveTo>
                    <a:cubicBezTo>
                      <a:pt x="70791" y="0"/>
                      <a:pt x="70451" y="166"/>
                      <a:pt x="70481" y="389"/>
                    </a:cubicBezTo>
                    <a:cubicBezTo>
                      <a:pt x="71179" y="8578"/>
                      <a:pt x="74413" y="16348"/>
                      <a:pt x="74808" y="24537"/>
                    </a:cubicBezTo>
                    <a:cubicBezTo>
                      <a:pt x="74994" y="28515"/>
                      <a:pt x="74320" y="32493"/>
                      <a:pt x="72156" y="35890"/>
                    </a:cubicBezTo>
                    <a:cubicBezTo>
                      <a:pt x="69620" y="39938"/>
                      <a:pt x="65363" y="42939"/>
                      <a:pt x="60966" y="44707"/>
                    </a:cubicBezTo>
                    <a:cubicBezTo>
                      <a:pt x="56925" y="46323"/>
                      <a:pt x="52547" y="47022"/>
                      <a:pt x="48137" y="47022"/>
                    </a:cubicBezTo>
                    <a:cubicBezTo>
                      <a:pt x="43154" y="47022"/>
                      <a:pt x="38131" y="46129"/>
                      <a:pt x="33515" y="44660"/>
                    </a:cubicBezTo>
                    <a:cubicBezTo>
                      <a:pt x="29234" y="43358"/>
                      <a:pt x="25186" y="41380"/>
                      <a:pt x="21511" y="38798"/>
                    </a:cubicBezTo>
                    <a:cubicBezTo>
                      <a:pt x="17277" y="35773"/>
                      <a:pt x="13531" y="31795"/>
                      <a:pt x="10367" y="27701"/>
                    </a:cubicBezTo>
                    <a:cubicBezTo>
                      <a:pt x="7645" y="24258"/>
                      <a:pt x="5459" y="20419"/>
                      <a:pt x="3877" y="16325"/>
                    </a:cubicBezTo>
                    <a:cubicBezTo>
                      <a:pt x="2713" y="13231"/>
                      <a:pt x="1922" y="10044"/>
                      <a:pt x="899" y="6903"/>
                    </a:cubicBezTo>
                    <a:cubicBezTo>
                      <a:pt x="866" y="6780"/>
                      <a:pt x="741" y="6729"/>
                      <a:pt x="597" y="6729"/>
                    </a:cubicBezTo>
                    <a:cubicBezTo>
                      <a:pt x="331" y="6729"/>
                      <a:pt x="1" y="6901"/>
                      <a:pt x="61" y="7112"/>
                    </a:cubicBezTo>
                    <a:cubicBezTo>
                      <a:pt x="1038" y="10090"/>
                      <a:pt x="1783" y="13091"/>
                      <a:pt x="2830" y="16022"/>
                    </a:cubicBezTo>
                    <a:cubicBezTo>
                      <a:pt x="4179" y="19652"/>
                      <a:pt x="5994" y="23095"/>
                      <a:pt x="8250" y="26259"/>
                    </a:cubicBezTo>
                    <a:cubicBezTo>
                      <a:pt x="14020" y="34401"/>
                      <a:pt x="21650" y="41101"/>
                      <a:pt x="31095" y="44544"/>
                    </a:cubicBezTo>
                    <a:cubicBezTo>
                      <a:pt x="36349" y="46445"/>
                      <a:pt x="42097" y="47579"/>
                      <a:pt x="47803" y="47579"/>
                    </a:cubicBezTo>
                    <a:cubicBezTo>
                      <a:pt x="51521" y="47579"/>
                      <a:pt x="55222" y="47098"/>
                      <a:pt x="58756" y="46033"/>
                    </a:cubicBezTo>
                    <a:cubicBezTo>
                      <a:pt x="66898" y="43613"/>
                      <a:pt x="74459" y="37448"/>
                      <a:pt x="75529" y="28608"/>
                    </a:cubicBezTo>
                    <a:cubicBezTo>
                      <a:pt x="76692" y="19024"/>
                      <a:pt x="72156" y="9648"/>
                      <a:pt x="71318" y="180"/>
                    </a:cubicBezTo>
                    <a:cubicBezTo>
                      <a:pt x="71310" y="54"/>
                      <a:pt x="71192" y="0"/>
                      <a:pt x="710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5"/>
              <p:cNvSpPr/>
              <p:nvPr/>
            </p:nvSpPr>
            <p:spPr>
              <a:xfrm>
                <a:off x="-129562" y="-111337"/>
                <a:ext cx="2158250" cy="1350625"/>
              </a:xfrm>
              <a:custGeom>
                <a:avLst/>
                <a:gdLst/>
                <a:ahLst/>
                <a:cxnLst/>
                <a:rect l="l" t="t" r="r" b="b"/>
                <a:pathLst>
                  <a:path w="86330" h="54025" extrusionOk="0">
                    <a:moveTo>
                      <a:pt x="77265" y="1"/>
                    </a:moveTo>
                    <a:cubicBezTo>
                      <a:pt x="77012" y="1"/>
                      <a:pt x="76692" y="181"/>
                      <a:pt x="76722" y="444"/>
                    </a:cubicBezTo>
                    <a:cubicBezTo>
                      <a:pt x="78815" y="15286"/>
                      <a:pt x="86330" y="35154"/>
                      <a:pt x="71813" y="46157"/>
                    </a:cubicBezTo>
                    <a:cubicBezTo>
                      <a:pt x="65181" y="51173"/>
                      <a:pt x="57364" y="53399"/>
                      <a:pt x="49455" y="53399"/>
                    </a:cubicBezTo>
                    <a:cubicBezTo>
                      <a:pt x="37666" y="53399"/>
                      <a:pt x="25673" y="48454"/>
                      <a:pt x="17096" y="40435"/>
                    </a:cubicBezTo>
                    <a:cubicBezTo>
                      <a:pt x="7512" y="31431"/>
                      <a:pt x="3231" y="18822"/>
                      <a:pt x="881" y="6190"/>
                    </a:cubicBezTo>
                    <a:cubicBezTo>
                      <a:pt x="855" y="6042"/>
                      <a:pt x="721" y="5978"/>
                      <a:pt x="566" y="5978"/>
                    </a:cubicBezTo>
                    <a:cubicBezTo>
                      <a:pt x="310" y="5978"/>
                      <a:pt x="0" y="6153"/>
                      <a:pt x="44" y="6400"/>
                    </a:cubicBezTo>
                    <a:cubicBezTo>
                      <a:pt x="2208" y="18031"/>
                      <a:pt x="5953" y="29966"/>
                      <a:pt x="14235" y="38736"/>
                    </a:cubicBezTo>
                    <a:cubicBezTo>
                      <a:pt x="21191" y="46088"/>
                      <a:pt x="30380" y="51276"/>
                      <a:pt x="40337" y="53206"/>
                    </a:cubicBezTo>
                    <a:cubicBezTo>
                      <a:pt x="43112" y="53750"/>
                      <a:pt x="45943" y="54025"/>
                      <a:pt x="48771" y="54025"/>
                    </a:cubicBezTo>
                    <a:cubicBezTo>
                      <a:pt x="55874" y="54025"/>
                      <a:pt x="62964" y="52287"/>
                      <a:pt x="69138" y="48693"/>
                    </a:cubicBezTo>
                    <a:cubicBezTo>
                      <a:pt x="72720" y="46599"/>
                      <a:pt x="75954" y="43878"/>
                      <a:pt x="78141" y="40295"/>
                    </a:cubicBezTo>
                    <a:cubicBezTo>
                      <a:pt x="80118" y="37085"/>
                      <a:pt x="81072" y="33386"/>
                      <a:pt x="81328" y="29640"/>
                    </a:cubicBezTo>
                    <a:cubicBezTo>
                      <a:pt x="81979" y="19753"/>
                      <a:pt x="78932" y="9912"/>
                      <a:pt x="77559" y="211"/>
                    </a:cubicBezTo>
                    <a:cubicBezTo>
                      <a:pt x="77542" y="64"/>
                      <a:pt x="77415" y="1"/>
                      <a:pt x="77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9" name="Google Shape;1409;p35"/>
            <p:cNvSpPr/>
            <p:nvPr/>
          </p:nvSpPr>
          <p:spPr>
            <a:xfrm flipH="1">
              <a:off x="-1513514" y="3181263"/>
              <a:ext cx="2452017" cy="2165701"/>
            </a:xfrm>
            <a:custGeom>
              <a:avLst/>
              <a:gdLst/>
              <a:ahLst/>
              <a:cxnLst/>
              <a:rect l="l" t="t" r="r" b="b"/>
              <a:pathLst>
                <a:path w="64744" h="57184" extrusionOk="0">
                  <a:moveTo>
                    <a:pt x="54355" y="1"/>
                  </a:moveTo>
                  <a:cubicBezTo>
                    <a:pt x="53398" y="1"/>
                    <a:pt x="52441" y="12"/>
                    <a:pt x="51484" y="44"/>
                  </a:cubicBezTo>
                  <a:cubicBezTo>
                    <a:pt x="48576" y="137"/>
                    <a:pt x="45528" y="416"/>
                    <a:pt x="42969" y="1905"/>
                  </a:cubicBezTo>
                  <a:cubicBezTo>
                    <a:pt x="40224" y="3510"/>
                    <a:pt x="38758" y="6372"/>
                    <a:pt x="38014" y="9373"/>
                  </a:cubicBezTo>
                  <a:cubicBezTo>
                    <a:pt x="36920" y="13932"/>
                    <a:pt x="36944" y="18585"/>
                    <a:pt x="35013" y="22982"/>
                  </a:cubicBezTo>
                  <a:cubicBezTo>
                    <a:pt x="33710" y="25937"/>
                    <a:pt x="31663" y="28472"/>
                    <a:pt x="28778" y="29984"/>
                  </a:cubicBezTo>
                  <a:cubicBezTo>
                    <a:pt x="26359" y="31264"/>
                    <a:pt x="23613" y="31752"/>
                    <a:pt x="20938" y="32194"/>
                  </a:cubicBezTo>
                  <a:cubicBezTo>
                    <a:pt x="15843" y="33055"/>
                    <a:pt x="10609" y="34032"/>
                    <a:pt x="7352" y="38452"/>
                  </a:cubicBezTo>
                  <a:cubicBezTo>
                    <a:pt x="3583" y="43547"/>
                    <a:pt x="1" y="55249"/>
                    <a:pt x="8794" y="57180"/>
                  </a:cubicBezTo>
                  <a:cubicBezTo>
                    <a:pt x="8809" y="57182"/>
                    <a:pt x="8824" y="57184"/>
                    <a:pt x="8841" y="57184"/>
                  </a:cubicBezTo>
                  <a:cubicBezTo>
                    <a:pt x="9129" y="57184"/>
                    <a:pt x="9769" y="56826"/>
                    <a:pt x="9329" y="56738"/>
                  </a:cubicBezTo>
                  <a:cubicBezTo>
                    <a:pt x="954" y="54923"/>
                    <a:pt x="4584" y="44036"/>
                    <a:pt x="7701" y="39081"/>
                  </a:cubicBezTo>
                  <a:cubicBezTo>
                    <a:pt x="10725" y="34265"/>
                    <a:pt x="16216" y="33427"/>
                    <a:pt x="21357" y="32543"/>
                  </a:cubicBezTo>
                  <a:cubicBezTo>
                    <a:pt x="26266" y="31706"/>
                    <a:pt x="31058" y="30287"/>
                    <a:pt x="34082" y="26030"/>
                  </a:cubicBezTo>
                  <a:cubicBezTo>
                    <a:pt x="36222" y="23029"/>
                    <a:pt x="37246" y="19376"/>
                    <a:pt x="37874" y="15793"/>
                  </a:cubicBezTo>
                  <a:cubicBezTo>
                    <a:pt x="38526" y="11862"/>
                    <a:pt x="38572" y="7581"/>
                    <a:pt x="41061" y="4278"/>
                  </a:cubicBezTo>
                  <a:cubicBezTo>
                    <a:pt x="43295" y="1370"/>
                    <a:pt x="46947" y="695"/>
                    <a:pt x="50413" y="532"/>
                  </a:cubicBezTo>
                  <a:cubicBezTo>
                    <a:pt x="51731" y="464"/>
                    <a:pt x="53050" y="442"/>
                    <a:pt x="54371" y="442"/>
                  </a:cubicBezTo>
                  <a:cubicBezTo>
                    <a:pt x="56754" y="442"/>
                    <a:pt x="59142" y="514"/>
                    <a:pt x="61530" y="514"/>
                  </a:cubicBezTo>
                  <a:cubicBezTo>
                    <a:pt x="62307" y="514"/>
                    <a:pt x="63083" y="506"/>
                    <a:pt x="63860" y="486"/>
                  </a:cubicBezTo>
                  <a:cubicBezTo>
                    <a:pt x="64139" y="486"/>
                    <a:pt x="64744" y="21"/>
                    <a:pt x="64186" y="21"/>
                  </a:cubicBezTo>
                  <a:lnTo>
                    <a:pt x="64186" y="44"/>
                  </a:lnTo>
                  <a:cubicBezTo>
                    <a:pt x="63357" y="67"/>
                    <a:pt x="62528" y="75"/>
                    <a:pt x="61699" y="75"/>
                  </a:cubicBezTo>
                  <a:cubicBezTo>
                    <a:pt x="59251" y="75"/>
                    <a:pt x="56803" y="1"/>
                    <a:pt x="54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 rot="10800000">
              <a:off x="7931970" y="2243397"/>
              <a:ext cx="376762" cy="375604"/>
            </a:xfrm>
            <a:custGeom>
              <a:avLst/>
              <a:gdLst/>
              <a:ahLst/>
              <a:cxnLst/>
              <a:rect l="l" t="t" r="r" b="b"/>
              <a:pathLst>
                <a:path w="13469" h="13430" extrusionOk="0">
                  <a:moveTo>
                    <a:pt x="7256" y="0"/>
                  </a:moveTo>
                  <a:cubicBezTo>
                    <a:pt x="7202" y="0"/>
                    <a:pt x="7147" y="1"/>
                    <a:pt x="7093" y="3"/>
                  </a:cubicBezTo>
                  <a:cubicBezTo>
                    <a:pt x="7053" y="2"/>
                    <a:pt x="7012" y="1"/>
                    <a:pt x="6971" y="1"/>
                  </a:cubicBezTo>
                  <a:cubicBezTo>
                    <a:pt x="5796" y="1"/>
                    <a:pt x="4664" y="305"/>
                    <a:pt x="3634" y="873"/>
                  </a:cubicBezTo>
                  <a:cubicBezTo>
                    <a:pt x="2568" y="1439"/>
                    <a:pt x="1654" y="2265"/>
                    <a:pt x="1001" y="3288"/>
                  </a:cubicBezTo>
                  <a:cubicBezTo>
                    <a:pt x="348" y="4289"/>
                    <a:pt x="0" y="5464"/>
                    <a:pt x="0" y="6661"/>
                  </a:cubicBezTo>
                  <a:cubicBezTo>
                    <a:pt x="0" y="8423"/>
                    <a:pt x="696" y="10142"/>
                    <a:pt x="1937" y="11404"/>
                  </a:cubicBezTo>
                  <a:cubicBezTo>
                    <a:pt x="3163" y="12694"/>
                    <a:pt x="4863" y="13429"/>
                    <a:pt x="6636" y="13429"/>
                  </a:cubicBezTo>
                  <a:cubicBezTo>
                    <a:pt x="6687" y="13429"/>
                    <a:pt x="6738" y="13429"/>
                    <a:pt x="6789" y="13427"/>
                  </a:cubicBezTo>
                  <a:cubicBezTo>
                    <a:pt x="6838" y="13429"/>
                    <a:pt x="6888" y="13429"/>
                    <a:pt x="6938" y="13429"/>
                  </a:cubicBezTo>
                  <a:cubicBezTo>
                    <a:pt x="8669" y="13429"/>
                    <a:pt x="10347" y="12694"/>
                    <a:pt x="11532" y="11404"/>
                  </a:cubicBezTo>
                  <a:cubicBezTo>
                    <a:pt x="12794" y="10077"/>
                    <a:pt x="13468" y="8292"/>
                    <a:pt x="13447" y="6465"/>
                  </a:cubicBezTo>
                  <a:cubicBezTo>
                    <a:pt x="13447" y="4485"/>
                    <a:pt x="12816" y="2918"/>
                    <a:pt x="11597" y="1743"/>
                  </a:cubicBezTo>
                  <a:cubicBezTo>
                    <a:pt x="10418" y="627"/>
                    <a:pt x="8872" y="0"/>
                    <a:pt x="7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1" name="Google Shape;1411;p35"/>
            <p:cNvGrpSpPr/>
            <p:nvPr/>
          </p:nvGrpSpPr>
          <p:grpSpPr>
            <a:xfrm flipH="1">
              <a:off x="8308743" y="1148325"/>
              <a:ext cx="1403425" cy="1395225"/>
              <a:chOff x="-985787" y="2369475"/>
              <a:chExt cx="1403425" cy="1395225"/>
            </a:xfrm>
          </p:grpSpPr>
          <p:sp>
            <p:nvSpPr>
              <p:cNvPr id="1412" name="Google Shape;1412;p35"/>
              <p:cNvSpPr/>
              <p:nvPr/>
            </p:nvSpPr>
            <p:spPr>
              <a:xfrm>
                <a:off x="-985787" y="2369475"/>
                <a:ext cx="1403425" cy="1395225"/>
              </a:xfrm>
              <a:custGeom>
                <a:avLst/>
                <a:gdLst/>
                <a:ahLst/>
                <a:cxnLst/>
                <a:rect l="l" t="t" r="r" b="b"/>
                <a:pathLst>
                  <a:path w="56137" h="55809" extrusionOk="0">
                    <a:moveTo>
                      <a:pt x="29410" y="0"/>
                    </a:moveTo>
                    <a:cubicBezTo>
                      <a:pt x="26447" y="0"/>
                      <a:pt x="23327" y="469"/>
                      <a:pt x="20100" y="1488"/>
                    </a:cubicBezTo>
                    <a:cubicBezTo>
                      <a:pt x="1" y="7816"/>
                      <a:pt x="536" y="31894"/>
                      <a:pt x="536" y="31894"/>
                    </a:cubicBezTo>
                    <a:cubicBezTo>
                      <a:pt x="3337" y="49943"/>
                      <a:pt x="20666" y="55809"/>
                      <a:pt x="32519" y="55809"/>
                    </a:cubicBezTo>
                    <a:cubicBezTo>
                      <a:pt x="33759" y="55809"/>
                      <a:pt x="34939" y="55745"/>
                      <a:pt x="36036" y="55623"/>
                    </a:cubicBezTo>
                    <a:cubicBezTo>
                      <a:pt x="47645" y="54344"/>
                      <a:pt x="56136" y="43131"/>
                      <a:pt x="56136" y="26660"/>
                    </a:cubicBezTo>
                    <a:cubicBezTo>
                      <a:pt x="56136" y="12814"/>
                      <a:pt x="44906" y="0"/>
                      <a:pt x="294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13" name="Google Shape;1413;p35"/>
              <p:cNvGrpSpPr/>
              <p:nvPr/>
            </p:nvGrpSpPr>
            <p:grpSpPr>
              <a:xfrm>
                <a:off x="-910762" y="2389525"/>
                <a:ext cx="1268375" cy="1366475"/>
                <a:chOff x="-910762" y="2389525"/>
                <a:chExt cx="1268375" cy="1366475"/>
              </a:xfrm>
            </p:grpSpPr>
            <p:sp>
              <p:nvSpPr>
                <p:cNvPr id="1414" name="Google Shape;1414;p35"/>
                <p:cNvSpPr/>
                <p:nvPr/>
              </p:nvSpPr>
              <p:spPr>
                <a:xfrm>
                  <a:off x="-223887" y="2604700"/>
                  <a:ext cx="16300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17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1385"/>
                      </a:lnTo>
                      <a:cubicBezTo>
                        <a:pt x="0" y="1606"/>
                        <a:pt x="163" y="1716"/>
                        <a:pt x="326" y="1716"/>
                      </a:cubicBezTo>
                      <a:cubicBezTo>
                        <a:pt x="489" y="1716"/>
                        <a:pt x="652" y="1606"/>
                        <a:pt x="652" y="1385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35"/>
                <p:cNvSpPr/>
                <p:nvPr/>
              </p:nvSpPr>
              <p:spPr>
                <a:xfrm>
                  <a:off x="-225637" y="2689050"/>
                  <a:ext cx="16300" cy="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304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2989"/>
                      </a:lnTo>
                      <a:cubicBezTo>
                        <a:pt x="0" y="3199"/>
                        <a:pt x="163" y="3303"/>
                        <a:pt x="326" y="3303"/>
                      </a:cubicBezTo>
                      <a:cubicBezTo>
                        <a:pt x="489" y="3303"/>
                        <a:pt x="652" y="3199"/>
                        <a:pt x="652" y="2989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5"/>
                <p:cNvSpPr/>
                <p:nvPr/>
              </p:nvSpPr>
              <p:spPr>
                <a:xfrm>
                  <a:off x="-223887" y="2818300"/>
                  <a:ext cx="16300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34" extrusionOk="0">
                      <a:moveTo>
                        <a:pt x="326" y="0"/>
                      </a:moveTo>
                      <a:cubicBezTo>
                        <a:pt x="163" y="0"/>
                        <a:pt x="0" y="111"/>
                        <a:pt x="0" y="332"/>
                      </a:cubicBezTo>
                      <a:lnTo>
                        <a:pt x="0" y="1402"/>
                      </a:lnTo>
                      <a:cubicBezTo>
                        <a:pt x="0" y="1623"/>
                        <a:pt x="163" y="1734"/>
                        <a:pt x="326" y="1734"/>
                      </a:cubicBezTo>
                      <a:cubicBezTo>
                        <a:pt x="489" y="1734"/>
                        <a:pt x="652" y="1623"/>
                        <a:pt x="652" y="1402"/>
                      </a:cubicBezTo>
                      <a:lnTo>
                        <a:pt x="652" y="332"/>
                      </a:lnTo>
                      <a:cubicBezTo>
                        <a:pt x="652" y="111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35"/>
                <p:cNvSpPr/>
                <p:nvPr/>
              </p:nvSpPr>
              <p:spPr>
                <a:xfrm>
                  <a:off x="-225637" y="2899150"/>
                  <a:ext cx="16300" cy="5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228" extrusionOk="0">
                      <a:moveTo>
                        <a:pt x="326" y="0"/>
                      </a:moveTo>
                      <a:cubicBezTo>
                        <a:pt x="163" y="0"/>
                        <a:pt x="0" y="111"/>
                        <a:pt x="0" y="332"/>
                      </a:cubicBezTo>
                      <a:lnTo>
                        <a:pt x="0" y="1914"/>
                      </a:lnTo>
                      <a:cubicBezTo>
                        <a:pt x="0" y="2123"/>
                        <a:pt x="163" y="2228"/>
                        <a:pt x="326" y="2228"/>
                      </a:cubicBezTo>
                      <a:cubicBezTo>
                        <a:pt x="489" y="2228"/>
                        <a:pt x="652" y="2123"/>
                        <a:pt x="652" y="1914"/>
                      </a:cubicBezTo>
                      <a:lnTo>
                        <a:pt x="652" y="332"/>
                      </a:lnTo>
                      <a:cubicBezTo>
                        <a:pt x="652" y="111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35"/>
                <p:cNvSpPr/>
                <p:nvPr/>
              </p:nvSpPr>
              <p:spPr>
                <a:xfrm>
                  <a:off x="-227687" y="2980425"/>
                  <a:ext cx="18350" cy="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3281" extrusionOk="0">
                      <a:moveTo>
                        <a:pt x="321" y="0"/>
                      </a:moveTo>
                      <a:cubicBezTo>
                        <a:pt x="158" y="0"/>
                        <a:pt x="1" y="105"/>
                        <a:pt x="13" y="314"/>
                      </a:cubicBezTo>
                      <a:cubicBezTo>
                        <a:pt x="82" y="1175"/>
                        <a:pt x="82" y="2082"/>
                        <a:pt x="82" y="2966"/>
                      </a:cubicBezTo>
                      <a:cubicBezTo>
                        <a:pt x="82" y="3176"/>
                        <a:pt x="245" y="3280"/>
                        <a:pt x="408" y="3280"/>
                      </a:cubicBezTo>
                      <a:cubicBezTo>
                        <a:pt x="571" y="3280"/>
                        <a:pt x="734" y="3176"/>
                        <a:pt x="734" y="2966"/>
                      </a:cubicBezTo>
                      <a:cubicBezTo>
                        <a:pt x="734" y="2082"/>
                        <a:pt x="734" y="1198"/>
                        <a:pt x="664" y="314"/>
                      </a:cubicBezTo>
                      <a:cubicBezTo>
                        <a:pt x="652" y="105"/>
                        <a:pt x="484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35"/>
                <p:cNvSpPr/>
                <p:nvPr/>
              </p:nvSpPr>
              <p:spPr>
                <a:xfrm>
                  <a:off x="-229587" y="3082350"/>
                  <a:ext cx="20250" cy="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2082" extrusionOk="0">
                      <a:moveTo>
                        <a:pt x="484" y="0"/>
                      </a:moveTo>
                      <a:cubicBezTo>
                        <a:pt x="321" y="0"/>
                        <a:pt x="158" y="111"/>
                        <a:pt x="158" y="332"/>
                      </a:cubicBezTo>
                      <a:cubicBezTo>
                        <a:pt x="158" y="774"/>
                        <a:pt x="112" y="1239"/>
                        <a:pt x="42" y="1681"/>
                      </a:cubicBezTo>
                      <a:cubicBezTo>
                        <a:pt x="0" y="1919"/>
                        <a:pt x="211" y="2081"/>
                        <a:pt x="401" y="2081"/>
                      </a:cubicBezTo>
                      <a:cubicBezTo>
                        <a:pt x="526" y="2081"/>
                        <a:pt x="642" y="2010"/>
                        <a:pt x="670" y="1844"/>
                      </a:cubicBezTo>
                      <a:cubicBezTo>
                        <a:pt x="740" y="1355"/>
                        <a:pt x="810" y="844"/>
                        <a:pt x="810" y="332"/>
                      </a:cubicBezTo>
                      <a:cubicBezTo>
                        <a:pt x="810" y="111"/>
                        <a:pt x="647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35"/>
                <p:cNvSpPr/>
                <p:nvPr/>
              </p:nvSpPr>
              <p:spPr>
                <a:xfrm>
                  <a:off x="-227387" y="3170600"/>
                  <a:ext cx="16300" cy="6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513" extrusionOk="0">
                      <a:moveTo>
                        <a:pt x="326" y="0"/>
                      </a:moveTo>
                      <a:cubicBezTo>
                        <a:pt x="163" y="0"/>
                        <a:pt x="1" y="105"/>
                        <a:pt x="1" y="315"/>
                      </a:cubicBezTo>
                      <a:lnTo>
                        <a:pt x="1" y="2199"/>
                      </a:lnTo>
                      <a:cubicBezTo>
                        <a:pt x="1" y="2408"/>
                        <a:pt x="163" y="2513"/>
                        <a:pt x="326" y="2513"/>
                      </a:cubicBezTo>
                      <a:cubicBezTo>
                        <a:pt x="489" y="2513"/>
                        <a:pt x="652" y="2408"/>
                        <a:pt x="652" y="2199"/>
                      </a:cubicBezTo>
                      <a:lnTo>
                        <a:pt x="652" y="315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35"/>
                <p:cNvSpPr/>
                <p:nvPr/>
              </p:nvSpPr>
              <p:spPr>
                <a:xfrm>
                  <a:off x="-229137" y="3249700"/>
                  <a:ext cx="16325" cy="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3880" extrusionOk="0">
                      <a:moveTo>
                        <a:pt x="326" y="0"/>
                      </a:moveTo>
                      <a:cubicBezTo>
                        <a:pt x="164" y="0"/>
                        <a:pt x="1" y="105"/>
                        <a:pt x="1" y="314"/>
                      </a:cubicBezTo>
                      <a:lnTo>
                        <a:pt x="1" y="3548"/>
                      </a:lnTo>
                      <a:cubicBezTo>
                        <a:pt x="1" y="3769"/>
                        <a:pt x="164" y="3880"/>
                        <a:pt x="326" y="3880"/>
                      </a:cubicBezTo>
                      <a:cubicBezTo>
                        <a:pt x="489" y="3880"/>
                        <a:pt x="652" y="3769"/>
                        <a:pt x="652" y="3548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35"/>
                <p:cNvSpPr/>
                <p:nvPr/>
              </p:nvSpPr>
              <p:spPr>
                <a:xfrm>
                  <a:off x="-230287" y="3374025"/>
                  <a:ext cx="19800" cy="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3862" extrusionOk="0">
                      <a:moveTo>
                        <a:pt x="477" y="0"/>
                      </a:moveTo>
                      <a:cubicBezTo>
                        <a:pt x="314" y="0"/>
                        <a:pt x="140" y="99"/>
                        <a:pt x="117" y="297"/>
                      </a:cubicBezTo>
                      <a:cubicBezTo>
                        <a:pt x="24" y="1390"/>
                        <a:pt x="0" y="2460"/>
                        <a:pt x="47" y="3530"/>
                      </a:cubicBezTo>
                      <a:cubicBezTo>
                        <a:pt x="47" y="3751"/>
                        <a:pt x="210" y="3862"/>
                        <a:pt x="372" y="3862"/>
                      </a:cubicBezTo>
                      <a:cubicBezTo>
                        <a:pt x="535" y="3862"/>
                        <a:pt x="698" y="3751"/>
                        <a:pt x="698" y="3530"/>
                      </a:cubicBezTo>
                      <a:cubicBezTo>
                        <a:pt x="652" y="2460"/>
                        <a:pt x="675" y="1390"/>
                        <a:pt x="768" y="297"/>
                      </a:cubicBezTo>
                      <a:cubicBezTo>
                        <a:pt x="791" y="99"/>
                        <a:pt x="640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35"/>
                <p:cNvSpPr/>
                <p:nvPr/>
              </p:nvSpPr>
              <p:spPr>
                <a:xfrm>
                  <a:off x="-232037" y="3494125"/>
                  <a:ext cx="22125" cy="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2420" extrusionOk="0">
                      <a:moveTo>
                        <a:pt x="390" y="1"/>
                      </a:moveTo>
                      <a:cubicBezTo>
                        <a:pt x="200" y="1"/>
                        <a:pt x="0" y="163"/>
                        <a:pt x="70" y="401"/>
                      </a:cubicBezTo>
                      <a:cubicBezTo>
                        <a:pt x="210" y="960"/>
                        <a:pt x="233" y="1541"/>
                        <a:pt x="187" y="2123"/>
                      </a:cubicBezTo>
                      <a:cubicBezTo>
                        <a:pt x="163" y="2321"/>
                        <a:pt x="315" y="2419"/>
                        <a:pt x="477" y="2419"/>
                      </a:cubicBezTo>
                      <a:cubicBezTo>
                        <a:pt x="640" y="2419"/>
                        <a:pt x="815" y="2321"/>
                        <a:pt x="838" y="2123"/>
                      </a:cubicBezTo>
                      <a:cubicBezTo>
                        <a:pt x="884" y="1471"/>
                        <a:pt x="838" y="843"/>
                        <a:pt x="675" y="238"/>
                      </a:cubicBezTo>
                      <a:cubicBezTo>
                        <a:pt x="638" y="72"/>
                        <a:pt x="516" y="1"/>
                        <a:pt x="3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35"/>
                <p:cNvSpPr/>
                <p:nvPr/>
              </p:nvSpPr>
              <p:spPr>
                <a:xfrm>
                  <a:off x="-229712" y="3580325"/>
                  <a:ext cx="2155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3" extrusionOk="0">
                      <a:moveTo>
                        <a:pt x="419" y="1"/>
                      </a:moveTo>
                      <a:cubicBezTo>
                        <a:pt x="1" y="1"/>
                        <a:pt x="1" y="652"/>
                        <a:pt x="419" y="652"/>
                      </a:cubicBezTo>
                      <a:cubicBezTo>
                        <a:pt x="861" y="652"/>
                        <a:pt x="86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35"/>
                <p:cNvSpPr/>
                <p:nvPr/>
              </p:nvSpPr>
              <p:spPr>
                <a:xfrm>
                  <a:off x="-229612" y="3623550"/>
                  <a:ext cx="19700" cy="8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" h="3303" extrusionOk="0">
                      <a:moveTo>
                        <a:pt x="398" y="0"/>
                      </a:moveTo>
                      <a:cubicBezTo>
                        <a:pt x="213" y="0"/>
                        <a:pt x="1" y="160"/>
                        <a:pt x="43" y="412"/>
                      </a:cubicBezTo>
                      <a:cubicBezTo>
                        <a:pt x="113" y="1250"/>
                        <a:pt x="136" y="2110"/>
                        <a:pt x="90" y="2971"/>
                      </a:cubicBezTo>
                      <a:cubicBezTo>
                        <a:pt x="90" y="3192"/>
                        <a:pt x="252" y="3303"/>
                        <a:pt x="415" y="3303"/>
                      </a:cubicBezTo>
                      <a:cubicBezTo>
                        <a:pt x="578" y="3303"/>
                        <a:pt x="741" y="3192"/>
                        <a:pt x="741" y="2971"/>
                      </a:cubicBezTo>
                      <a:cubicBezTo>
                        <a:pt x="787" y="2064"/>
                        <a:pt x="764" y="1133"/>
                        <a:pt x="648" y="226"/>
                      </a:cubicBezTo>
                      <a:cubicBezTo>
                        <a:pt x="629" y="69"/>
                        <a:pt x="519" y="0"/>
                        <a:pt x="3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35"/>
                <p:cNvSpPr/>
                <p:nvPr/>
              </p:nvSpPr>
              <p:spPr>
                <a:xfrm>
                  <a:off x="-231462" y="3729225"/>
                  <a:ext cx="2097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38" y="652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35"/>
                <p:cNvSpPr/>
                <p:nvPr/>
              </p:nvSpPr>
              <p:spPr>
                <a:xfrm>
                  <a:off x="-227962" y="256312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19" y="0"/>
                      </a:moveTo>
                      <a:cubicBezTo>
                        <a:pt x="0" y="0"/>
                        <a:pt x="0" y="652"/>
                        <a:pt x="419" y="652"/>
                      </a:cubicBezTo>
                      <a:cubicBezTo>
                        <a:pt x="861" y="652"/>
                        <a:pt x="86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5"/>
                <p:cNvSpPr/>
                <p:nvPr/>
              </p:nvSpPr>
              <p:spPr>
                <a:xfrm>
                  <a:off x="-229587" y="2462800"/>
                  <a:ext cx="20850" cy="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298" extrusionOk="0">
                      <a:moveTo>
                        <a:pt x="484" y="0"/>
                      </a:moveTo>
                      <a:cubicBezTo>
                        <a:pt x="321" y="0"/>
                        <a:pt x="158" y="105"/>
                        <a:pt x="158" y="314"/>
                      </a:cubicBezTo>
                      <a:cubicBezTo>
                        <a:pt x="182" y="1175"/>
                        <a:pt x="135" y="2036"/>
                        <a:pt x="42" y="2897"/>
                      </a:cubicBezTo>
                      <a:cubicBezTo>
                        <a:pt x="0" y="3135"/>
                        <a:pt x="211" y="3297"/>
                        <a:pt x="396" y="3297"/>
                      </a:cubicBezTo>
                      <a:cubicBezTo>
                        <a:pt x="518" y="3297"/>
                        <a:pt x="628" y="3226"/>
                        <a:pt x="647" y="3060"/>
                      </a:cubicBezTo>
                      <a:cubicBezTo>
                        <a:pt x="786" y="2152"/>
                        <a:pt x="833" y="1222"/>
                        <a:pt x="810" y="314"/>
                      </a:cubicBezTo>
                      <a:cubicBezTo>
                        <a:pt x="810" y="105"/>
                        <a:pt x="647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35"/>
                <p:cNvSpPr/>
                <p:nvPr/>
              </p:nvSpPr>
              <p:spPr>
                <a:xfrm>
                  <a:off x="-227962" y="2430525"/>
                  <a:ext cx="215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29" extrusionOk="0">
                      <a:moveTo>
                        <a:pt x="419" y="0"/>
                      </a:moveTo>
                      <a:cubicBezTo>
                        <a:pt x="0" y="0"/>
                        <a:pt x="0" y="628"/>
                        <a:pt x="419" y="628"/>
                      </a:cubicBezTo>
                      <a:cubicBezTo>
                        <a:pt x="861" y="628"/>
                        <a:pt x="86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35"/>
                <p:cNvSpPr/>
                <p:nvPr/>
              </p:nvSpPr>
              <p:spPr>
                <a:xfrm>
                  <a:off x="-227962" y="2390975"/>
                  <a:ext cx="215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29" extrusionOk="0">
                      <a:moveTo>
                        <a:pt x="419" y="0"/>
                      </a:moveTo>
                      <a:cubicBezTo>
                        <a:pt x="0" y="0"/>
                        <a:pt x="0" y="628"/>
                        <a:pt x="419" y="628"/>
                      </a:cubicBezTo>
                      <a:cubicBezTo>
                        <a:pt x="861" y="628"/>
                        <a:pt x="86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35"/>
                <p:cNvSpPr/>
                <p:nvPr/>
              </p:nvSpPr>
              <p:spPr>
                <a:xfrm>
                  <a:off x="-908437" y="2937225"/>
                  <a:ext cx="18175" cy="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450" extrusionOk="0">
                      <a:moveTo>
                        <a:pt x="356" y="0"/>
                      </a:moveTo>
                      <a:cubicBezTo>
                        <a:pt x="240" y="0"/>
                        <a:pt x="136" y="69"/>
                        <a:pt x="117" y="228"/>
                      </a:cubicBezTo>
                      <a:cubicBezTo>
                        <a:pt x="24" y="1205"/>
                        <a:pt x="1" y="2182"/>
                        <a:pt x="24" y="3136"/>
                      </a:cubicBezTo>
                      <a:cubicBezTo>
                        <a:pt x="24" y="3345"/>
                        <a:pt x="175" y="3450"/>
                        <a:pt x="326" y="3450"/>
                      </a:cubicBezTo>
                      <a:cubicBezTo>
                        <a:pt x="478" y="3450"/>
                        <a:pt x="629" y="3345"/>
                        <a:pt x="629" y="3136"/>
                      </a:cubicBezTo>
                      <a:cubicBezTo>
                        <a:pt x="582" y="2228"/>
                        <a:pt x="605" y="1298"/>
                        <a:pt x="699" y="391"/>
                      </a:cubicBezTo>
                      <a:cubicBezTo>
                        <a:pt x="726" y="154"/>
                        <a:pt x="529" y="0"/>
                        <a:pt x="3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35"/>
                <p:cNvSpPr/>
                <p:nvPr/>
              </p:nvSpPr>
              <p:spPr>
                <a:xfrm>
                  <a:off x="-910762" y="3043075"/>
                  <a:ext cx="215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2177" extrusionOk="0">
                      <a:moveTo>
                        <a:pt x="362" y="0"/>
                      </a:moveTo>
                      <a:cubicBezTo>
                        <a:pt x="181" y="0"/>
                        <a:pt x="1" y="154"/>
                        <a:pt x="70" y="391"/>
                      </a:cubicBezTo>
                      <a:cubicBezTo>
                        <a:pt x="210" y="879"/>
                        <a:pt x="256" y="1391"/>
                        <a:pt x="210" y="1879"/>
                      </a:cubicBezTo>
                      <a:cubicBezTo>
                        <a:pt x="175" y="2077"/>
                        <a:pt x="315" y="2176"/>
                        <a:pt x="466" y="2176"/>
                      </a:cubicBezTo>
                      <a:cubicBezTo>
                        <a:pt x="617" y="2176"/>
                        <a:pt x="780" y="2077"/>
                        <a:pt x="792" y="1879"/>
                      </a:cubicBezTo>
                      <a:cubicBezTo>
                        <a:pt x="861" y="1321"/>
                        <a:pt x="815" y="763"/>
                        <a:pt x="652" y="228"/>
                      </a:cubicBezTo>
                      <a:cubicBezTo>
                        <a:pt x="605" y="69"/>
                        <a:pt x="484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35"/>
                <p:cNvSpPr/>
                <p:nvPr/>
              </p:nvSpPr>
              <p:spPr>
                <a:xfrm>
                  <a:off x="-908437" y="3119125"/>
                  <a:ext cx="2037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606" extrusionOk="0">
                      <a:moveTo>
                        <a:pt x="419" y="1"/>
                      </a:moveTo>
                      <a:cubicBezTo>
                        <a:pt x="1" y="1"/>
                        <a:pt x="1" y="605"/>
                        <a:pt x="419" y="605"/>
                      </a:cubicBezTo>
                      <a:cubicBezTo>
                        <a:pt x="815" y="605"/>
                        <a:pt x="815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35"/>
                <p:cNvSpPr/>
                <p:nvPr/>
              </p:nvSpPr>
              <p:spPr>
                <a:xfrm>
                  <a:off x="-908337" y="3156900"/>
                  <a:ext cx="18550" cy="7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2945" extrusionOk="0">
                      <a:moveTo>
                        <a:pt x="374" y="0"/>
                      </a:moveTo>
                      <a:cubicBezTo>
                        <a:pt x="197" y="0"/>
                        <a:pt x="1" y="149"/>
                        <a:pt x="43" y="374"/>
                      </a:cubicBezTo>
                      <a:cubicBezTo>
                        <a:pt x="136" y="1142"/>
                        <a:pt x="159" y="1886"/>
                        <a:pt x="113" y="2631"/>
                      </a:cubicBezTo>
                      <a:cubicBezTo>
                        <a:pt x="113" y="2840"/>
                        <a:pt x="264" y="2945"/>
                        <a:pt x="415" y="2945"/>
                      </a:cubicBezTo>
                      <a:cubicBezTo>
                        <a:pt x="567" y="2945"/>
                        <a:pt x="718" y="2840"/>
                        <a:pt x="718" y="2631"/>
                      </a:cubicBezTo>
                      <a:cubicBezTo>
                        <a:pt x="741" y="1840"/>
                        <a:pt x="718" y="1025"/>
                        <a:pt x="625" y="211"/>
                      </a:cubicBezTo>
                      <a:cubicBezTo>
                        <a:pt x="597" y="64"/>
                        <a:pt x="490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35"/>
                <p:cNvSpPr/>
                <p:nvPr/>
              </p:nvSpPr>
              <p:spPr>
                <a:xfrm>
                  <a:off x="-910187" y="3249975"/>
                  <a:ext cx="20400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606" extrusionOk="0">
                      <a:moveTo>
                        <a:pt x="420" y="1"/>
                      </a:moveTo>
                      <a:cubicBezTo>
                        <a:pt x="1" y="1"/>
                        <a:pt x="1" y="606"/>
                        <a:pt x="420" y="606"/>
                      </a:cubicBezTo>
                      <a:cubicBezTo>
                        <a:pt x="815" y="606"/>
                        <a:pt x="815" y="1"/>
                        <a:pt x="4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35"/>
                <p:cNvSpPr/>
                <p:nvPr/>
              </p:nvSpPr>
              <p:spPr>
                <a:xfrm>
                  <a:off x="-495512" y="2642650"/>
                  <a:ext cx="16325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781" extrusionOk="0">
                      <a:moveTo>
                        <a:pt x="327" y="1"/>
                      </a:moveTo>
                      <a:cubicBezTo>
                        <a:pt x="164" y="1"/>
                        <a:pt x="1" y="111"/>
                        <a:pt x="1" y="332"/>
                      </a:cubicBezTo>
                      <a:lnTo>
                        <a:pt x="1" y="1449"/>
                      </a:lnTo>
                      <a:cubicBezTo>
                        <a:pt x="1" y="1670"/>
                        <a:pt x="164" y="1780"/>
                        <a:pt x="327" y="1780"/>
                      </a:cubicBezTo>
                      <a:cubicBezTo>
                        <a:pt x="489" y="1780"/>
                        <a:pt x="652" y="1670"/>
                        <a:pt x="652" y="1449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35"/>
                <p:cNvSpPr/>
                <p:nvPr/>
              </p:nvSpPr>
              <p:spPr>
                <a:xfrm>
                  <a:off x="-497237" y="2730475"/>
                  <a:ext cx="16300" cy="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432" extrusionOk="0">
                      <a:moveTo>
                        <a:pt x="326" y="1"/>
                      </a:moveTo>
                      <a:cubicBezTo>
                        <a:pt x="163" y="1"/>
                        <a:pt x="0" y="111"/>
                        <a:pt x="0" y="332"/>
                      </a:cubicBezTo>
                      <a:lnTo>
                        <a:pt x="0" y="3100"/>
                      </a:lnTo>
                      <a:cubicBezTo>
                        <a:pt x="0" y="3321"/>
                        <a:pt x="163" y="3432"/>
                        <a:pt x="326" y="3432"/>
                      </a:cubicBezTo>
                      <a:cubicBezTo>
                        <a:pt x="489" y="3432"/>
                        <a:pt x="652" y="3321"/>
                        <a:pt x="652" y="3100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35"/>
                <p:cNvSpPr/>
                <p:nvPr/>
              </p:nvSpPr>
              <p:spPr>
                <a:xfrm>
                  <a:off x="-495512" y="2864825"/>
                  <a:ext cx="16325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781" extrusionOk="0">
                      <a:moveTo>
                        <a:pt x="327" y="1"/>
                      </a:moveTo>
                      <a:cubicBezTo>
                        <a:pt x="164" y="1"/>
                        <a:pt x="1" y="111"/>
                        <a:pt x="1" y="332"/>
                      </a:cubicBezTo>
                      <a:lnTo>
                        <a:pt x="1" y="1449"/>
                      </a:lnTo>
                      <a:cubicBezTo>
                        <a:pt x="1" y="1670"/>
                        <a:pt x="164" y="1780"/>
                        <a:pt x="327" y="1780"/>
                      </a:cubicBezTo>
                      <a:cubicBezTo>
                        <a:pt x="489" y="1780"/>
                        <a:pt x="652" y="1670"/>
                        <a:pt x="652" y="1449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35"/>
                <p:cNvSpPr/>
                <p:nvPr/>
              </p:nvSpPr>
              <p:spPr>
                <a:xfrm>
                  <a:off x="-497237" y="2949150"/>
                  <a:ext cx="16300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293" extrusionOk="0">
                      <a:moveTo>
                        <a:pt x="326" y="1"/>
                      </a:moveTo>
                      <a:cubicBezTo>
                        <a:pt x="163" y="1"/>
                        <a:pt x="0" y="111"/>
                        <a:pt x="0" y="332"/>
                      </a:cubicBezTo>
                      <a:lnTo>
                        <a:pt x="0" y="1961"/>
                      </a:lnTo>
                      <a:cubicBezTo>
                        <a:pt x="0" y="2182"/>
                        <a:pt x="163" y="2292"/>
                        <a:pt x="326" y="2292"/>
                      </a:cubicBezTo>
                      <a:cubicBezTo>
                        <a:pt x="489" y="2292"/>
                        <a:pt x="652" y="2182"/>
                        <a:pt x="652" y="1961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35"/>
                <p:cNvSpPr/>
                <p:nvPr/>
              </p:nvSpPr>
              <p:spPr>
                <a:xfrm>
                  <a:off x="-499287" y="3033350"/>
                  <a:ext cx="18350" cy="8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3415" extrusionOk="0">
                      <a:moveTo>
                        <a:pt x="321" y="0"/>
                      </a:moveTo>
                      <a:cubicBezTo>
                        <a:pt x="158" y="0"/>
                        <a:pt x="1" y="105"/>
                        <a:pt x="12" y="314"/>
                      </a:cubicBezTo>
                      <a:cubicBezTo>
                        <a:pt x="82" y="1245"/>
                        <a:pt x="82" y="2175"/>
                        <a:pt x="82" y="3083"/>
                      </a:cubicBezTo>
                      <a:cubicBezTo>
                        <a:pt x="82" y="3304"/>
                        <a:pt x="245" y="3414"/>
                        <a:pt x="408" y="3414"/>
                      </a:cubicBezTo>
                      <a:cubicBezTo>
                        <a:pt x="571" y="3414"/>
                        <a:pt x="734" y="3304"/>
                        <a:pt x="734" y="3083"/>
                      </a:cubicBezTo>
                      <a:cubicBezTo>
                        <a:pt x="734" y="2175"/>
                        <a:pt x="734" y="1245"/>
                        <a:pt x="664" y="314"/>
                      </a:cubicBezTo>
                      <a:cubicBezTo>
                        <a:pt x="652" y="105"/>
                        <a:pt x="483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35"/>
                <p:cNvSpPr/>
                <p:nvPr/>
              </p:nvSpPr>
              <p:spPr>
                <a:xfrm>
                  <a:off x="-501437" y="3139350"/>
                  <a:ext cx="20500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2158" extrusionOk="0">
                      <a:moveTo>
                        <a:pt x="494" y="0"/>
                      </a:moveTo>
                      <a:cubicBezTo>
                        <a:pt x="331" y="0"/>
                        <a:pt x="168" y="111"/>
                        <a:pt x="168" y="332"/>
                      </a:cubicBezTo>
                      <a:cubicBezTo>
                        <a:pt x="168" y="820"/>
                        <a:pt x="122" y="1285"/>
                        <a:pt x="29" y="1751"/>
                      </a:cubicBezTo>
                      <a:cubicBezTo>
                        <a:pt x="1" y="1999"/>
                        <a:pt x="211" y="2158"/>
                        <a:pt x="401" y="2158"/>
                      </a:cubicBezTo>
                      <a:cubicBezTo>
                        <a:pt x="531" y="2158"/>
                        <a:pt x="652" y="2084"/>
                        <a:pt x="680" y="1913"/>
                      </a:cubicBezTo>
                      <a:cubicBezTo>
                        <a:pt x="773" y="1402"/>
                        <a:pt x="820" y="867"/>
                        <a:pt x="820" y="332"/>
                      </a:cubicBezTo>
                      <a:cubicBezTo>
                        <a:pt x="820" y="111"/>
                        <a:pt x="657" y="0"/>
                        <a:pt x="4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35"/>
                <p:cNvSpPr/>
                <p:nvPr/>
              </p:nvSpPr>
              <p:spPr>
                <a:xfrm>
                  <a:off x="-498987" y="3231225"/>
                  <a:ext cx="163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601" extrusionOk="0">
                      <a:moveTo>
                        <a:pt x="326" y="1"/>
                      </a:moveTo>
                      <a:cubicBezTo>
                        <a:pt x="163" y="1"/>
                        <a:pt x="0" y="111"/>
                        <a:pt x="0" y="332"/>
                      </a:cubicBezTo>
                      <a:lnTo>
                        <a:pt x="0" y="2286"/>
                      </a:lnTo>
                      <a:cubicBezTo>
                        <a:pt x="0" y="2496"/>
                        <a:pt x="163" y="2600"/>
                        <a:pt x="326" y="2600"/>
                      </a:cubicBezTo>
                      <a:cubicBezTo>
                        <a:pt x="489" y="2600"/>
                        <a:pt x="652" y="2496"/>
                        <a:pt x="652" y="2286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35"/>
                <p:cNvSpPr/>
                <p:nvPr/>
              </p:nvSpPr>
              <p:spPr>
                <a:xfrm>
                  <a:off x="-500737" y="3313225"/>
                  <a:ext cx="16300" cy="1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4020" extrusionOk="0">
                      <a:moveTo>
                        <a:pt x="326" y="1"/>
                      </a:moveTo>
                      <a:cubicBezTo>
                        <a:pt x="163" y="1"/>
                        <a:pt x="1" y="111"/>
                        <a:pt x="1" y="332"/>
                      </a:cubicBezTo>
                      <a:lnTo>
                        <a:pt x="1" y="3706"/>
                      </a:lnTo>
                      <a:cubicBezTo>
                        <a:pt x="1" y="3915"/>
                        <a:pt x="163" y="4020"/>
                        <a:pt x="326" y="4020"/>
                      </a:cubicBezTo>
                      <a:cubicBezTo>
                        <a:pt x="489" y="4020"/>
                        <a:pt x="652" y="3915"/>
                        <a:pt x="652" y="3706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35"/>
                <p:cNvSpPr/>
                <p:nvPr/>
              </p:nvSpPr>
              <p:spPr>
                <a:xfrm>
                  <a:off x="-501887" y="3442775"/>
                  <a:ext cx="19800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3997" extrusionOk="0">
                      <a:moveTo>
                        <a:pt x="477" y="1"/>
                      </a:moveTo>
                      <a:cubicBezTo>
                        <a:pt x="314" y="1"/>
                        <a:pt x="140" y="106"/>
                        <a:pt x="116" y="315"/>
                      </a:cubicBezTo>
                      <a:cubicBezTo>
                        <a:pt x="23" y="1432"/>
                        <a:pt x="0" y="2548"/>
                        <a:pt x="47" y="3665"/>
                      </a:cubicBezTo>
                      <a:cubicBezTo>
                        <a:pt x="47" y="3886"/>
                        <a:pt x="209" y="3997"/>
                        <a:pt x="372" y="3997"/>
                      </a:cubicBezTo>
                      <a:cubicBezTo>
                        <a:pt x="535" y="3997"/>
                        <a:pt x="698" y="3886"/>
                        <a:pt x="698" y="3665"/>
                      </a:cubicBezTo>
                      <a:cubicBezTo>
                        <a:pt x="651" y="2548"/>
                        <a:pt x="675" y="1432"/>
                        <a:pt x="768" y="315"/>
                      </a:cubicBezTo>
                      <a:cubicBezTo>
                        <a:pt x="791" y="106"/>
                        <a:pt x="640" y="1"/>
                        <a:pt x="4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35"/>
                <p:cNvSpPr/>
                <p:nvPr/>
              </p:nvSpPr>
              <p:spPr>
                <a:xfrm>
                  <a:off x="-503887" y="3567450"/>
                  <a:ext cx="22950" cy="6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" h="2505" extrusionOk="0">
                      <a:moveTo>
                        <a:pt x="418" y="1"/>
                      </a:moveTo>
                      <a:cubicBezTo>
                        <a:pt x="217" y="1"/>
                        <a:pt x="0" y="169"/>
                        <a:pt x="57" y="423"/>
                      </a:cubicBezTo>
                      <a:cubicBezTo>
                        <a:pt x="196" y="1004"/>
                        <a:pt x="243" y="1586"/>
                        <a:pt x="196" y="2191"/>
                      </a:cubicBezTo>
                      <a:cubicBezTo>
                        <a:pt x="173" y="2400"/>
                        <a:pt x="324" y="2505"/>
                        <a:pt x="487" y="2505"/>
                      </a:cubicBezTo>
                      <a:cubicBezTo>
                        <a:pt x="650" y="2505"/>
                        <a:pt x="824" y="2400"/>
                        <a:pt x="848" y="2191"/>
                      </a:cubicBezTo>
                      <a:cubicBezTo>
                        <a:pt x="918" y="1539"/>
                        <a:pt x="848" y="888"/>
                        <a:pt x="708" y="237"/>
                      </a:cubicBezTo>
                      <a:cubicBezTo>
                        <a:pt x="672" y="72"/>
                        <a:pt x="548" y="1"/>
                        <a:pt x="4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35"/>
                <p:cNvSpPr/>
                <p:nvPr/>
              </p:nvSpPr>
              <p:spPr>
                <a:xfrm>
                  <a:off x="-501887" y="3657100"/>
                  <a:ext cx="22125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53" extrusionOk="0">
                      <a:moveTo>
                        <a:pt x="442" y="1"/>
                      </a:moveTo>
                      <a:cubicBezTo>
                        <a:pt x="0" y="1"/>
                        <a:pt x="0" y="652"/>
                        <a:pt x="442" y="652"/>
                      </a:cubicBezTo>
                      <a:cubicBezTo>
                        <a:pt x="884" y="652"/>
                        <a:pt x="884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35"/>
                <p:cNvSpPr/>
                <p:nvPr/>
              </p:nvSpPr>
              <p:spPr>
                <a:xfrm>
                  <a:off x="-500162" y="2599775"/>
                  <a:ext cx="221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52" extrusionOk="0">
                      <a:moveTo>
                        <a:pt x="443" y="0"/>
                      </a:moveTo>
                      <a:cubicBezTo>
                        <a:pt x="1" y="0"/>
                        <a:pt x="1" y="651"/>
                        <a:pt x="443" y="651"/>
                      </a:cubicBezTo>
                      <a:cubicBezTo>
                        <a:pt x="885" y="651"/>
                        <a:pt x="885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35"/>
                <p:cNvSpPr/>
                <p:nvPr/>
              </p:nvSpPr>
              <p:spPr>
                <a:xfrm>
                  <a:off x="-501437" y="2494925"/>
                  <a:ext cx="21075" cy="8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3420" extrusionOk="0">
                      <a:moveTo>
                        <a:pt x="494" y="1"/>
                      </a:moveTo>
                      <a:cubicBezTo>
                        <a:pt x="331" y="1"/>
                        <a:pt x="168" y="111"/>
                        <a:pt x="168" y="332"/>
                      </a:cubicBezTo>
                      <a:cubicBezTo>
                        <a:pt x="191" y="1240"/>
                        <a:pt x="145" y="2124"/>
                        <a:pt x="29" y="3008"/>
                      </a:cubicBezTo>
                      <a:cubicBezTo>
                        <a:pt x="1" y="3260"/>
                        <a:pt x="218" y="3420"/>
                        <a:pt x="410" y="3420"/>
                      </a:cubicBezTo>
                      <a:cubicBezTo>
                        <a:pt x="537" y="3420"/>
                        <a:pt x="652" y="3351"/>
                        <a:pt x="680" y="3194"/>
                      </a:cubicBezTo>
                      <a:cubicBezTo>
                        <a:pt x="796" y="2240"/>
                        <a:pt x="843" y="1286"/>
                        <a:pt x="820" y="332"/>
                      </a:cubicBezTo>
                      <a:cubicBezTo>
                        <a:pt x="820" y="111"/>
                        <a:pt x="657" y="1"/>
                        <a:pt x="4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35"/>
                <p:cNvSpPr/>
                <p:nvPr/>
              </p:nvSpPr>
              <p:spPr>
                <a:xfrm>
                  <a:off x="-500162" y="2461350"/>
                  <a:ext cx="2212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5" extrusionOk="0">
                      <a:moveTo>
                        <a:pt x="443" y="0"/>
                      </a:moveTo>
                      <a:cubicBezTo>
                        <a:pt x="1" y="0"/>
                        <a:pt x="1" y="675"/>
                        <a:pt x="443" y="675"/>
                      </a:cubicBezTo>
                      <a:cubicBezTo>
                        <a:pt x="885" y="675"/>
                        <a:pt x="885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35"/>
                <p:cNvSpPr/>
                <p:nvPr/>
              </p:nvSpPr>
              <p:spPr>
                <a:xfrm>
                  <a:off x="-549012" y="3569875"/>
                  <a:ext cx="17475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908" extrusionOk="0">
                      <a:moveTo>
                        <a:pt x="350" y="0"/>
                      </a:moveTo>
                      <a:cubicBezTo>
                        <a:pt x="175" y="0"/>
                        <a:pt x="1" y="116"/>
                        <a:pt x="1" y="349"/>
                      </a:cubicBezTo>
                      <a:lnTo>
                        <a:pt x="1" y="1559"/>
                      </a:lnTo>
                      <a:cubicBezTo>
                        <a:pt x="1" y="1791"/>
                        <a:pt x="175" y="1908"/>
                        <a:pt x="350" y="1908"/>
                      </a:cubicBezTo>
                      <a:cubicBezTo>
                        <a:pt x="524" y="1908"/>
                        <a:pt x="699" y="1791"/>
                        <a:pt x="699" y="1559"/>
                      </a:cubicBezTo>
                      <a:lnTo>
                        <a:pt x="699" y="349"/>
                      </a:lnTo>
                      <a:cubicBezTo>
                        <a:pt x="699" y="116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35"/>
                <p:cNvSpPr/>
                <p:nvPr/>
              </p:nvSpPr>
              <p:spPr>
                <a:xfrm>
                  <a:off x="-547262" y="3429125"/>
                  <a:ext cx="17475" cy="9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723" extrusionOk="0">
                      <a:moveTo>
                        <a:pt x="349" y="0"/>
                      </a:moveTo>
                      <a:cubicBezTo>
                        <a:pt x="175" y="0"/>
                        <a:pt x="0" y="117"/>
                        <a:pt x="0" y="349"/>
                      </a:cubicBezTo>
                      <a:lnTo>
                        <a:pt x="0" y="3374"/>
                      </a:lnTo>
                      <a:cubicBezTo>
                        <a:pt x="0" y="3606"/>
                        <a:pt x="175" y="3722"/>
                        <a:pt x="349" y="3722"/>
                      </a:cubicBezTo>
                      <a:cubicBezTo>
                        <a:pt x="524" y="3722"/>
                        <a:pt x="698" y="3606"/>
                        <a:pt x="698" y="3374"/>
                      </a:cubicBezTo>
                      <a:lnTo>
                        <a:pt x="698" y="349"/>
                      </a:lnTo>
                      <a:cubicBezTo>
                        <a:pt x="698" y="117"/>
                        <a:pt x="524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35"/>
                <p:cNvSpPr/>
                <p:nvPr/>
              </p:nvSpPr>
              <p:spPr>
                <a:xfrm>
                  <a:off x="-549012" y="3327350"/>
                  <a:ext cx="17475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908" extrusionOk="0">
                      <a:moveTo>
                        <a:pt x="350" y="0"/>
                      </a:moveTo>
                      <a:cubicBezTo>
                        <a:pt x="175" y="0"/>
                        <a:pt x="1" y="116"/>
                        <a:pt x="1" y="349"/>
                      </a:cubicBezTo>
                      <a:lnTo>
                        <a:pt x="1" y="1559"/>
                      </a:lnTo>
                      <a:cubicBezTo>
                        <a:pt x="1" y="1791"/>
                        <a:pt x="175" y="1908"/>
                        <a:pt x="350" y="1908"/>
                      </a:cubicBezTo>
                      <a:cubicBezTo>
                        <a:pt x="524" y="1908"/>
                        <a:pt x="699" y="1791"/>
                        <a:pt x="699" y="1559"/>
                      </a:cubicBezTo>
                      <a:lnTo>
                        <a:pt x="699" y="349"/>
                      </a:lnTo>
                      <a:cubicBezTo>
                        <a:pt x="699" y="116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35"/>
                <p:cNvSpPr/>
                <p:nvPr/>
              </p:nvSpPr>
              <p:spPr>
                <a:xfrm>
                  <a:off x="-547262" y="3221500"/>
                  <a:ext cx="174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2472" extrusionOk="0">
                      <a:moveTo>
                        <a:pt x="349" y="0"/>
                      </a:moveTo>
                      <a:cubicBezTo>
                        <a:pt x="175" y="0"/>
                        <a:pt x="0" y="116"/>
                        <a:pt x="0" y="349"/>
                      </a:cubicBezTo>
                      <a:lnTo>
                        <a:pt x="0" y="2140"/>
                      </a:lnTo>
                      <a:cubicBezTo>
                        <a:pt x="0" y="2361"/>
                        <a:pt x="175" y="2472"/>
                        <a:pt x="349" y="2472"/>
                      </a:cubicBezTo>
                      <a:cubicBezTo>
                        <a:pt x="524" y="2472"/>
                        <a:pt x="698" y="2361"/>
                        <a:pt x="698" y="2140"/>
                      </a:cubicBezTo>
                      <a:lnTo>
                        <a:pt x="698" y="349"/>
                      </a:lnTo>
                      <a:cubicBezTo>
                        <a:pt x="698" y="116"/>
                        <a:pt x="524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35"/>
                <p:cNvSpPr/>
                <p:nvPr/>
              </p:nvSpPr>
              <p:spPr>
                <a:xfrm>
                  <a:off x="-547262" y="3099200"/>
                  <a:ext cx="19500" cy="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3689" extrusionOk="0">
                      <a:moveTo>
                        <a:pt x="349" y="1"/>
                      </a:moveTo>
                      <a:cubicBezTo>
                        <a:pt x="175" y="1"/>
                        <a:pt x="0" y="111"/>
                        <a:pt x="0" y="332"/>
                      </a:cubicBezTo>
                      <a:cubicBezTo>
                        <a:pt x="0" y="1333"/>
                        <a:pt x="0" y="2356"/>
                        <a:pt x="70" y="3357"/>
                      </a:cubicBezTo>
                      <a:cubicBezTo>
                        <a:pt x="94" y="3578"/>
                        <a:pt x="274" y="3688"/>
                        <a:pt x="445" y="3688"/>
                      </a:cubicBezTo>
                      <a:cubicBezTo>
                        <a:pt x="617" y="3688"/>
                        <a:pt x="780" y="3578"/>
                        <a:pt x="768" y="3357"/>
                      </a:cubicBezTo>
                      <a:cubicBezTo>
                        <a:pt x="698" y="2356"/>
                        <a:pt x="698" y="1333"/>
                        <a:pt x="698" y="332"/>
                      </a:cubicBezTo>
                      <a:cubicBezTo>
                        <a:pt x="698" y="111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35"/>
                <p:cNvSpPr/>
                <p:nvPr/>
              </p:nvSpPr>
              <p:spPr>
                <a:xfrm>
                  <a:off x="-547262" y="3017425"/>
                  <a:ext cx="21650" cy="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2324" extrusionOk="0">
                      <a:moveTo>
                        <a:pt x="443" y="1"/>
                      </a:moveTo>
                      <a:cubicBezTo>
                        <a:pt x="312" y="1"/>
                        <a:pt x="191" y="77"/>
                        <a:pt x="163" y="253"/>
                      </a:cubicBezTo>
                      <a:cubicBezTo>
                        <a:pt x="70" y="835"/>
                        <a:pt x="24" y="1393"/>
                        <a:pt x="0" y="1975"/>
                      </a:cubicBezTo>
                      <a:cubicBezTo>
                        <a:pt x="0" y="2208"/>
                        <a:pt x="175" y="2324"/>
                        <a:pt x="349" y="2324"/>
                      </a:cubicBezTo>
                      <a:cubicBezTo>
                        <a:pt x="524" y="2324"/>
                        <a:pt x="698" y="2208"/>
                        <a:pt x="698" y="1975"/>
                      </a:cubicBezTo>
                      <a:cubicBezTo>
                        <a:pt x="698" y="1463"/>
                        <a:pt x="745" y="951"/>
                        <a:pt x="838" y="439"/>
                      </a:cubicBezTo>
                      <a:cubicBezTo>
                        <a:pt x="866" y="174"/>
                        <a:pt x="642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35"/>
                <p:cNvSpPr/>
                <p:nvPr/>
              </p:nvSpPr>
              <p:spPr>
                <a:xfrm>
                  <a:off x="-545512" y="2905525"/>
                  <a:ext cx="17475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2805" extrusionOk="0">
                      <a:moveTo>
                        <a:pt x="349" y="1"/>
                      </a:moveTo>
                      <a:cubicBezTo>
                        <a:pt x="175" y="1"/>
                        <a:pt x="0" y="111"/>
                        <a:pt x="0" y="332"/>
                      </a:cubicBezTo>
                      <a:lnTo>
                        <a:pt x="0" y="2473"/>
                      </a:lnTo>
                      <a:cubicBezTo>
                        <a:pt x="0" y="2694"/>
                        <a:pt x="175" y="2804"/>
                        <a:pt x="349" y="2804"/>
                      </a:cubicBezTo>
                      <a:cubicBezTo>
                        <a:pt x="524" y="2804"/>
                        <a:pt x="698" y="2694"/>
                        <a:pt x="698" y="2473"/>
                      </a:cubicBezTo>
                      <a:lnTo>
                        <a:pt x="698" y="332"/>
                      </a:lnTo>
                      <a:cubicBezTo>
                        <a:pt x="698" y="111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35"/>
                <p:cNvSpPr/>
                <p:nvPr/>
              </p:nvSpPr>
              <p:spPr>
                <a:xfrm>
                  <a:off x="-543187" y="2777150"/>
                  <a:ext cx="16875" cy="10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4351" extrusionOk="0">
                      <a:moveTo>
                        <a:pt x="338" y="0"/>
                      </a:moveTo>
                      <a:cubicBezTo>
                        <a:pt x="169" y="0"/>
                        <a:pt x="0" y="117"/>
                        <a:pt x="0" y="349"/>
                      </a:cubicBezTo>
                      <a:lnTo>
                        <a:pt x="0" y="4002"/>
                      </a:lnTo>
                      <a:cubicBezTo>
                        <a:pt x="0" y="4235"/>
                        <a:pt x="169" y="4351"/>
                        <a:pt x="338" y="4351"/>
                      </a:cubicBezTo>
                      <a:cubicBezTo>
                        <a:pt x="506" y="4351"/>
                        <a:pt x="675" y="4235"/>
                        <a:pt x="675" y="4002"/>
                      </a:cubicBezTo>
                      <a:lnTo>
                        <a:pt x="675" y="349"/>
                      </a:lnTo>
                      <a:cubicBezTo>
                        <a:pt x="675" y="117"/>
                        <a:pt x="506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35"/>
                <p:cNvSpPr/>
                <p:nvPr/>
              </p:nvSpPr>
              <p:spPr>
                <a:xfrm>
                  <a:off x="-546112" y="2636400"/>
                  <a:ext cx="20975" cy="10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4340" extrusionOk="0">
                      <a:moveTo>
                        <a:pt x="455" y="1"/>
                      </a:moveTo>
                      <a:cubicBezTo>
                        <a:pt x="286" y="1"/>
                        <a:pt x="117" y="117"/>
                        <a:pt x="117" y="350"/>
                      </a:cubicBezTo>
                      <a:cubicBezTo>
                        <a:pt x="141" y="1559"/>
                        <a:pt x="117" y="2792"/>
                        <a:pt x="24" y="4025"/>
                      </a:cubicBezTo>
                      <a:cubicBezTo>
                        <a:pt x="1" y="4235"/>
                        <a:pt x="164" y="4339"/>
                        <a:pt x="338" y="4339"/>
                      </a:cubicBezTo>
                      <a:cubicBezTo>
                        <a:pt x="513" y="4339"/>
                        <a:pt x="699" y="4235"/>
                        <a:pt x="722" y="4025"/>
                      </a:cubicBezTo>
                      <a:cubicBezTo>
                        <a:pt x="815" y="2792"/>
                        <a:pt x="838" y="1559"/>
                        <a:pt x="792" y="350"/>
                      </a:cubicBezTo>
                      <a:cubicBezTo>
                        <a:pt x="792" y="117"/>
                        <a:pt x="623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35"/>
                <p:cNvSpPr/>
                <p:nvPr/>
              </p:nvSpPr>
              <p:spPr>
                <a:xfrm>
                  <a:off x="-546687" y="2540875"/>
                  <a:ext cx="23550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2709" extrusionOk="0">
                      <a:moveTo>
                        <a:pt x="431" y="1"/>
                      </a:moveTo>
                      <a:cubicBezTo>
                        <a:pt x="257" y="1"/>
                        <a:pt x="71" y="111"/>
                        <a:pt x="47" y="332"/>
                      </a:cubicBezTo>
                      <a:cubicBezTo>
                        <a:pt x="1" y="1053"/>
                        <a:pt x="47" y="1774"/>
                        <a:pt x="210" y="2472"/>
                      </a:cubicBezTo>
                      <a:cubicBezTo>
                        <a:pt x="247" y="2637"/>
                        <a:pt x="374" y="2708"/>
                        <a:pt x="508" y="2708"/>
                      </a:cubicBezTo>
                      <a:cubicBezTo>
                        <a:pt x="716" y="2708"/>
                        <a:pt x="941" y="2540"/>
                        <a:pt x="885" y="2286"/>
                      </a:cubicBezTo>
                      <a:cubicBezTo>
                        <a:pt x="745" y="1635"/>
                        <a:pt x="699" y="983"/>
                        <a:pt x="745" y="332"/>
                      </a:cubicBezTo>
                      <a:cubicBezTo>
                        <a:pt x="768" y="111"/>
                        <a:pt x="606" y="1"/>
                        <a:pt x="4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35"/>
                <p:cNvSpPr/>
                <p:nvPr/>
              </p:nvSpPr>
              <p:spPr>
                <a:xfrm>
                  <a:off x="-547837" y="2493900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465" y="1"/>
                      </a:moveTo>
                      <a:cubicBezTo>
                        <a:pt x="0" y="1"/>
                        <a:pt x="0" y="676"/>
                        <a:pt x="465" y="676"/>
                      </a:cubicBezTo>
                      <a:cubicBezTo>
                        <a:pt x="907" y="676"/>
                        <a:pt x="907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35"/>
                <p:cNvSpPr/>
                <p:nvPr/>
              </p:nvSpPr>
              <p:spPr>
                <a:xfrm>
                  <a:off x="-550162" y="3647225"/>
                  <a:ext cx="232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9" extrusionOk="0">
                      <a:moveTo>
                        <a:pt x="465" y="0"/>
                      </a:moveTo>
                      <a:cubicBezTo>
                        <a:pt x="0" y="0"/>
                        <a:pt x="0" y="698"/>
                        <a:pt x="465" y="698"/>
                      </a:cubicBezTo>
                      <a:cubicBezTo>
                        <a:pt x="931" y="698"/>
                        <a:pt x="931" y="0"/>
                        <a:pt x="4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35"/>
                <p:cNvSpPr/>
                <p:nvPr/>
              </p:nvSpPr>
              <p:spPr>
                <a:xfrm>
                  <a:off x="-602512" y="3574950"/>
                  <a:ext cx="18050" cy="4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926" extrusionOk="0">
                      <a:moveTo>
                        <a:pt x="361" y="1"/>
                      </a:moveTo>
                      <a:cubicBezTo>
                        <a:pt x="192" y="1"/>
                        <a:pt x="24" y="111"/>
                        <a:pt x="0" y="332"/>
                      </a:cubicBezTo>
                      <a:lnTo>
                        <a:pt x="0" y="1612"/>
                      </a:lnTo>
                      <a:cubicBezTo>
                        <a:pt x="24" y="1821"/>
                        <a:pt x="192" y="1926"/>
                        <a:pt x="361" y="1926"/>
                      </a:cubicBezTo>
                      <a:cubicBezTo>
                        <a:pt x="530" y="1926"/>
                        <a:pt x="698" y="1821"/>
                        <a:pt x="722" y="1612"/>
                      </a:cubicBezTo>
                      <a:lnTo>
                        <a:pt x="722" y="332"/>
                      </a:lnTo>
                      <a:cubicBezTo>
                        <a:pt x="698" y="111"/>
                        <a:pt x="530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35"/>
                <p:cNvSpPr/>
                <p:nvPr/>
              </p:nvSpPr>
              <p:spPr>
                <a:xfrm>
                  <a:off x="-600762" y="3426650"/>
                  <a:ext cx="18050" cy="9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3828" extrusionOk="0">
                      <a:moveTo>
                        <a:pt x="361" y="0"/>
                      </a:moveTo>
                      <a:cubicBezTo>
                        <a:pt x="192" y="0"/>
                        <a:pt x="23" y="111"/>
                        <a:pt x="0" y="332"/>
                      </a:cubicBezTo>
                      <a:lnTo>
                        <a:pt x="0" y="3496"/>
                      </a:lnTo>
                      <a:cubicBezTo>
                        <a:pt x="23" y="3717"/>
                        <a:pt x="192" y="3827"/>
                        <a:pt x="361" y="3827"/>
                      </a:cubicBezTo>
                      <a:cubicBezTo>
                        <a:pt x="529" y="3827"/>
                        <a:pt x="698" y="3717"/>
                        <a:pt x="721" y="3496"/>
                      </a:cubicBezTo>
                      <a:lnTo>
                        <a:pt x="721" y="332"/>
                      </a:lnTo>
                      <a:cubicBezTo>
                        <a:pt x="698" y="111"/>
                        <a:pt x="529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35"/>
                <p:cNvSpPr/>
                <p:nvPr/>
              </p:nvSpPr>
              <p:spPr>
                <a:xfrm>
                  <a:off x="-602512" y="3319500"/>
                  <a:ext cx="18050" cy="4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926" extrusionOk="0">
                      <a:moveTo>
                        <a:pt x="361" y="0"/>
                      </a:moveTo>
                      <a:cubicBezTo>
                        <a:pt x="192" y="0"/>
                        <a:pt x="24" y="105"/>
                        <a:pt x="0" y="314"/>
                      </a:cubicBezTo>
                      <a:lnTo>
                        <a:pt x="0" y="1594"/>
                      </a:lnTo>
                      <a:cubicBezTo>
                        <a:pt x="24" y="1815"/>
                        <a:pt x="192" y="1925"/>
                        <a:pt x="361" y="1925"/>
                      </a:cubicBezTo>
                      <a:cubicBezTo>
                        <a:pt x="530" y="1925"/>
                        <a:pt x="698" y="1815"/>
                        <a:pt x="722" y="1594"/>
                      </a:cubicBezTo>
                      <a:lnTo>
                        <a:pt x="722" y="314"/>
                      </a:lnTo>
                      <a:cubicBezTo>
                        <a:pt x="698" y="105"/>
                        <a:pt x="530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35"/>
                <p:cNvSpPr/>
                <p:nvPr/>
              </p:nvSpPr>
              <p:spPr>
                <a:xfrm>
                  <a:off x="-600762" y="3207375"/>
                  <a:ext cx="18050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2531" extrusionOk="0">
                      <a:moveTo>
                        <a:pt x="361" y="1"/>
                      </a:moveTo>
                      <a:cubicBezTo>
                        <a:pt x="192" y="1"/>
                        <a:pt x="23" y="111"/>
                        <a:pt x="0" y="332"/>
                      </a:cubicBezTo>
                      <a:lnTo>
                        <a:pt x="0" y="2217"/>
                      </a:lnTo>
                      <a:cubicBezTo>
                        <a:pt x="23" y="2426"/>
                        <a:pt x="192" y="2531"/>
                        <a:pt x="361" y="2531"/>
                      </a:cubicBezTo>
                      <a:cubicBezTo>
                        <a:pt x="529" y="2531"/>
                        <a:pt x="698" y="2426"/>
                        <a:pt x="721" y="2217"/>
                      </a:cubicBezTo>
                      <a:lnTo>
                        <a:pt x="721" y="332"/>
                      </a:lnTo>
                      <a:cubicBezTo>
                        <a:pt x="698" y="111"/>
                        <a:pt x="529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35"/>
                <p:cNvSpPr/>
                <p:nvPr/>
              </p:nvSpPr>
              <p:spPr>
                <a:xfrm>
                  <a:off x="-600762" y="3078700"/>
                  <a:ext cx="20075" cy="9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3834" extrusionOk="0">
                      <a:moveTo>
                        <a:pt x="361" y="1"/>
                      </a:moveTo>
                      <a:cubicBezTo>
                        <a:pt x="192" y="1"/>
                        <a:pt x="23" y="105"/>
                        <a:pt x="0" y="315"/>
                      </a:cubicBezTo>
                      <a:cubicBezTo>
                        <a:pt x="0" y="1385"/>
                        <a:pt x="0" y="2432"/>
                        <a:pt x="70" y="3502"/>
                      </a:cubicBezTo>
                      <a:cubicBezTo>
                        <a:pt x="93" y="3723"/>
                        <a:pt x="279" y="3834"/>
                        <a:pt x="457" y="3834"/>
                      </a:cubicBezTo>
                      <a:cubicBezTo>
                        <a:pt x="634" y="3834"/>
                        <a:pt x="803" y="3723"/>
                        <a:pt x="791" y="3502"/>
                      </a:cubicBezTo>
                      <a:cubicBezTo>
                        <a:pt x="721" y="2432"/>
                        <a:pt x="721" y="1385"/>
                        <a:pt x="721" y="315"/>
                      </a:cubicBezTo>
                      <a:cubicBezTo>
                        <a:pt x="698" y="105"/>
                        <a:pt x="529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35"/>
                <p:cNvSpPr/>
                <p:nvPr/>
              </p:nvSpPr>
              <p:spPr>
                <a:xfrm>
                  <a:off x="-600762" y="2991875"/>
                  <a:ext cx="22000" cy="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2398" extrusionOk="0">
                      <a:moveTo>
                        <a:pt x="446" y="0"/>
                      </a:moveTo>
                      <a:cubicBezTo>
                        <a:pt x="313" y="0"/>
                        <a:pt x="191" y="77"/>
                        <a:pt x="163" y="252"/>
                      </a:cubicBezTo>
                      <a:cubicBezTo>
                        <a:pt x="70" y="857"/>
                        <a:pt x="23" y="1461"/>
                        <a:pt x="0" y="2066"/>
                      </a:cubicBezTo>
                      <a:cubicBezTo>
                        <a:pt x="23" y="2287"/>
                        <a:pt x="192" y="2398"/>
                        <a:pt x="361" y="2398"/>
                      </a:cubicBezTo>
                      <a:cubicBezTo>
                        <a:pt x="529" y="2398"/>
                        <a:pt x="698" y="2287"/>
                        <a:pt x="721" y="2066"/>
                      </a:cubicBezTo>
                      <a:cubicBezTo>
                        <a:pt x="721" y="1531"/>
                        <a:pt x="768" y="996"/>
                        <a:pt x="838" y="461"/>
                      </a:cubicBezTo>
                      <a:cubicBezTo>
                        <a:pt x="880" y="180"/>
                        <a:pt x="650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35"/>
                <p:cNvSpPr/>
                <p:nvPr/>
              </p:nvSpPr>
              <p:spPr>
                <a:xfrm>
                  <a:off x="-599037" y="2874575"/>
                  <a:ext cx="18075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2880" extrusionOk="0">
                      <a:moveTo>
                        <a:pt x="362" y="0"/>
                      </a:moveTo>
                      <a:cubicBezTo>
                        <a:pt x="193" y="0"/>
                        <a:pt x="24" y="105"/>
                        <a:pt x="1" y="314"/>
                      </a:cubicBezTo>
                      <a:lnTo>
                        <a:pt x="1" y="2548"/>
                      </a:lnTo>
                      <a:cubicBezTo>
                        <a:pt x="24" y="2769"/>
                        <a:pt x="193" y="2879"/>
                        <a:pt x="362" y="2879"/>
                      </a:cubicBezTo>
                      <a:cubicBezTo>
                        <a:pt x="530" y="2879"/>
                        <a:pt x="699" y="2769"/>
                        <a:pt x="722" y="2548"/>
                      </a:cubicBezTo>
                      <a:lnTo>
                        <a:pt x="722" y="314"/>
                      </a:lnTo>
                      <a:cubicBezTo>
                        <a:pt x="699" y="105"/>
                        <a:pt x="530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35"/>
                <p:cNvSpPr/>
                <p:nvPr/>
              </p:nvSpPr>
              <p:spPr>
                <a:xfrm>
                  <a:off x="-597287" y="2739200"/>
                  <a:ext cx="18050" cy="1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4508" extrusionOk="0">
                      <a:moveTo>
                        <a:pt x="361" y="1"/>
                      </a:moveTo>
                      <a:cubicBezTo>
                        <a:pt x="193" y="1"/>
                        <a:pt x="24" y="111"/>
                        <a:pt x="1" y="332"/>
                      </a:cubicBezTo>
                      <a:lnTo>
                        <a:pt x="1" y="4194"/>
                      </a:lnTo>
                      <a:cubicBezTo>
                        <a:pt x="24" y="4403"/>
                        <a:pt x="193" y="4508"/>
                        <a:pt x="361" y="4508"/>
                      </a:cubicBezTo>
                      <a:cubicBezTo>
                        <a:pt x="530" y="4508"/>
                        <a:pt x="699" y="4403"/>
                        <a:pt x="722" y="4194"/>
                      </a:cubicBezTo>
                      <a:lnTo>
                        <a:pt x="722" y="332"/>
                      </a:lnTo>
                      <a:cubicBezTo>
                        <a:pt x="699" y="111"/>
                        <a:pt x="530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35"/>
                <p:cNvSpPr/>
                <p:nvPr/>
              </p:nvSpPr>
              <p:spPr>
                <a:xfrm>
                  <a:off x="-599587" y="2590900"/>
                  <a:ext cx="21525" cy="1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4534" extrusionOk="0">
                      <a:moveTo>
                        <a:pt x="453" y="0"/>
                      </a:moveTo>
                      <a:cubicBezTo>
                        <a:pt x="285" y="0"/>
                        <a:pt x="116" y="111"/>
                        <a:pt x="93" y="332"/>
                      </a:cubicBezTo>
                      <a:cubicBezTo>
                        <a:pt x="139" y="1611"/>
                        <a:pt x="116" y="2914"/>
                        <a:pt x="23" y="4194"/>
                      </a:cubicBezTo>
                      <a:cubicBezTo>
                        <a:pt x="0" y="4423"/>
                        <a:pt x="164" y="4534"/>
                        <a:pt x="342" y="4534"/>
                      </a:cubicBezTo>
                      <a:cubicBezTo>
                        <a:pt x="524" y="4534"/>
                        <a:pt x="721" y="4417"/>
                        <a:pt x="744" y="4194"/>
                      </a:cubicBezTo>
                      <a:cubicBezTo>
                        <a:pt x="837" y="2914"/>
                        <a:pt x="860" y="1611"/>
                        <a:pt x="814" y="332"/>
                      </a:cubicBezTo>
                      <a:cubicBezTo>
                        <a:pt x="791" y="111"/>
                        <a:pt x="622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35"/>
                <p:cNvSpPr/>
                <p:nvPr/>
              </p:nvSpPr>
              <p:spPr>
                <a:xfrm>
                  <a:off x="-600187" y="2489700"/>
                  <a:ext cx="24100" cy="7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2818" extrusionOk="0">
                      <a:moveTo>
                        <a:pt x="434" y="0"/>
                      </a:moveTo>
                      <a:cubicBezTo>
                        <a:pt x="256" y="0"/>
                        <a:pt x="70" y="111"/>
                        <a:pt x="47" y="332"/>
                      </a:cubicBezTo>
                      <a:cubicBezTo>
                        <a:pt x="0" y="1076"/>
                        <a:pt x="70" y="1844"/>
                        <a:pt x="233" y="2565"/>
                      </a:cubicBezTo>
                      <a:cubicBezTo>
                        <a:pt x="261" y="2742"/>
                        <a:pt x="389" y="2818"/>
                        <a:pt x="527" y="2818"/>
                      </a:cubicBezTo>
                      <a:cubicBezTo>
                        <a:pt x="734" y="2818"/>
                        <a:pt x="964" y="2645"/>
                        <a:pt x="908" y="2379"/>
                      </a:cubicBezTo>
                      <a:lnTo>
                        <a:pt x="908" y="2379"/>
                      </a:lnTo>
                      <a:lnTo>
                        <a:pt x="884" y="2402"/>
                      </a:lnTo>
                      <a:cubicBezTo>
                        <a:pt x="745" y="1728"/>
                        <a:pt x="698" y="1030"/>
                        <a:pt x="768" y="332"/>
                      </a:cubicBezTo>
                      <a:cubicBezTo>
                        <a:pt x="780" y="111"/>
                        <a:pt x="611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35"/>
                <p:cNvSpPr/>
                <p:nvPr/>
              </p:nvSpPr>
              <p:spPr>
                <a:xfrm>
                  <a:off x="-276812" y="3160700"/>
                  <a:ext cx="16300" cy="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23" extrusionOk="0">
                      <a:moveTo>
                        <a:pt x="326" y="1"/>
                      </a:moveTo>
                      <a:cubicBezTo>
                        <a:pt x="163" y="1"/>
                        <a:pt x="0" y="106"/>
                        <a:pt x="0" y="315"/>
                      </a:cubicBezTo>
                      <a:lnTo>
                        <a:pt x="0" y="1408"/>
                      </a:lnTo>
                      <a:cubicBezTo>
                        <a:pt x="0" y="1618"/>
                        <a:pt x="163" y="1723"/>
                        <a:pt x="326" y="1723"/>
                      </a:cubicBezTo>
                      <a:cubicBezTo>
                        <a:pt x="489" y="1723"/>
                        <a:pt x="652" y="1618"/>
                        <a:pt x="652" y="1408"/>
                      </a:cubicBezTo>
                      <a:lnTo>
                        <a:pt x="652" y="315"/>
                      </a:lnTo>
                      <a:cubicBezTo>
                        <a:pt x="652" y="106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35"/>
                <p:cNvSpPr/>
                <p:nvPr/>
              </p:nvSpPr>
              <p:spPr>
                <a:xfrm>
                  <a:off x="-278562" y="3245050"/>
                  <a:ext cx="16300" cy="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304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2990"/>
                      </a:lnTo>
                      <a:cubicBezTo>
                        <a:pt x="0" y="3199"/>
                        <a:pt x="163" y="3304"/>
                        <a:pt x="326" y="3304"/>
                      </a:cubicBezTo>
                      <a:cubicBezTo>
                        <a:pt x="489" y="3304"/>
                        <a:pt x="652" y="3199"/>
                        <a:pt x="652" y="2990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35"/>
                <p:cNvSpPr/>
                <p:nvPr/>
              </p:nvSpPr>
              <p:spPr>
                <a:xfrm>
                  <a:off x="-276812" y="3374750"/>
                  <a:ext cx="16300" cy="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16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1384"/>
                      </a:lnTo>
                      <a:cubicBezTo>
                        <a:pt x="0" y="1605"/>
                        <a:pt x="163" y="1716"/>
                        <a:pt x="326" y="1716"/>
                      </a:cubicBezTo>
                      <a:cubicBezTo>
                        <a:pt x="489" y="1716"/>
                        <a:pt x="652" y="1605"/>
                        <a:pt x="652" y="1384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35"/>
                <p:cNvSpPr/>
                <p:nvPr/>
              </p:nvSpPr>
              <p:spPr>
                <a:xfrm>
                  <a:off x="-278562" y="3455150"/>
                  <a:ext cx="16300" cy="5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228" extrusionOk="0">
                      <a:moveTo>
                        <a:pt x="326" y="0"/>
                      </a:moveTo>
                      <a:cubicBezTo>
                        <a:pt x="163" y="0"/>
                        <a:pt x="0" y="111"/>
                        <a:pt x="0" y="332"/>
                      </a:cubicBezTo>
                      <a:lnTo>
                        <a:pt x="0" y="1914"/>
                      </a:lnTo>
                      <a:cubicBezTo>
                        <a:pt x="0" y="2123"/>
                        <a:pt x="163" y="2228"/>
                        <a:pt x="326" y="2228"/>
                      </a:cubicBezTo>
                      <a:cubicBezTo>
                        <a:pt x="489" y="2228"/>
                        <a:pt x="652" y="2123"/>
                        <a:pt x="652" y="1914"/>
                      </a:cubicBezTo>
                      <a:lnTo>
                        <a:pt x="652" y="332"/>
                      </a:lnTo>
                      <a:cubicBezTo>
                        <a:pt x="652" y="111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35"/>
                <p:cNvSpPr/>
                <p:nvPr/>
              </p:nvSpPr>
              <p:spPr>
                <a:xfrm>
                  <a:off x="-280612" y="3536425"/>
                  <a:ext cx="18350" cy="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3281" extrusionOk="0">
                      <a:moveTo>
                        <a:pt x="312" y="0"/>
                      </a:moveTo>
                      <a:cubicBezTo>
                        <a:pt x="152" y="0"/>
                        <a:pt x="1" y="105"/>
                        <a:pt x="13" y="314"/>
                      </a:cubicBezTo>
                      <a:cubicBezTo>
                        <a:pt x="82" y="1175"/>
                        <a:pt x="82" y="2083"/>
                        <a:pt x="82" y="2967"/>
                      </a:cubicBezTo>
                      <a:cubicBezTo>
                        <a:pt x="82" y="3176"/>
                        <a:pt x="245" y="3281"/>
                        <a:pt x="408" y="3281"/>
                      </a:cubicBezTo>
                      <a:cubicBezTo>
                        <a:pt x="571" y="3281"/>
                        <a:pt x="734" y="3176"/>
                        <a:pt x="734" y="2967"/>
                      </a:cubicBezTo>
                      <a:cubicBezTo>
                        <a:pt x="734" y="2083"/>
                        <a:pt x="734" y="1199"/>
                        <a:pt x="664" y="314"/>
                      </a:cubicBezTo>
                      <a:cubicBezTo>
                        <a:pt x="641" y="105"/>
                        <a:pt x="472" y="0"/>
                        <a:pt x="3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35"/>
                <p:cNvSpPr/>
                <p:nvPr/>
              </p:nvSpPr>
              <p:spPr>
                <a:xfrm>
                  <a:off x="-283112" y="3638775"/>
                  <a:ext cx="20275" cy="5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2088" extrusionOk="0">
                      <a:moveTo>
                        <a:pt x="496" y="1"/>
                      </a:moveTo>
                      <a:cubicBezTo>
                        <a:pt x="339" y="1"/>
                        <a:pt x="182" y="106"/>
                        <a:pt x="182" y="315"/>
                      </a:cubicBezTo>
                      <a:cubicBezTo>
                        <a:pt x="182" y="780"/>
                        <a:pt x="136" y="1222"/>
                        <a:pt x="43" y="1687"/>
                      </a:cubicBezTo>
                      <a:cubicBezTo>
                        <a:pt x="1" y="1926"/>
                        <a:pt x="212" y="2088"/>
                        <a:pt x="402" y="2088"/>
                      </a:cubicBezTo>
                      <a:cubicBezTo>
                        <a:pt x="527" y="2088"/>
                        <a:pt x="643" y="2017"/>
                        <a:pt x="671" y="1850"/>
                      </a:cubicBezTo>
                      <a:cubicBezTo>
                        <a:pt x="764" y="1339"/>
                        <a:pt x="810" y="827"/>
                        <a:pt x="810" y="315"/>
                      </a:cubicBezTo>
                      <a:cubicBezTo>
                        <a:pt x="810" y="106"/>
                        <a:pt x="653" y="1"/>
                        <a:pt x="4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35"/>
                <p:cNvSpPr/>
                <p:nvPr/>
              </p:nvSpPr>
              <p:spPr>
                <a:xfrm>
                  <a:off x="-280312" y="2392125"/>
                  <a:ext cx="1572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304" extrusionOk="0">
                      <a:moveTo>
                        <a:pt x="323" y="1"/>
                      </a:moveTo>
                      <a:cubicBezTo>
                        <a:pt x="175" y="1"/>
                        <a:pt x="24" y="94"/>
                        <a:pt x="1" y="280"/>
                      </a:cubicBezTo>
                      <a:lnTo>
                        <a:pt x="1" y="2025"/>
                      </a:lnTo>
                      <a:cubicBezTo>
                        <a:pt x="24" y="2211"/>
                        <a:pt x="175" y="2304"/>
                        <a:pt x="323" y="2304"/>
                      </a:cubicBezTo>
                      <a:cubicBezTo>
                        <a:pt x="472" y="2304"/>
                        <a:pt x="617" y="2211"/>
                        <a:pt x="629" y="2025"/>
                      </a:cubicBezTo>
                      <a:lnTo>
                        <a:pt x="629" y="280"/>
                      </a:lnTo>
                      <a:cubicBezTo>
                        <a:pt x="617" y="94"/>
                        <a:pt x="472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35"/>
                <p:cNvSpPr/>
                <p:nvPr/>
              </p:nvSpPr>
              <p:spPr>
                <a:xfrm>
                  <a:off x="-282062" y="2466000"/>
                  <a:ext cx="15725" cy="8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583" extrusionOk="0">
                      <a:moveTo>
                        <a:pt x="315" y="0"/>
                      </a:moveTo>
                      <a:cubicBezTo>
                        <a:pt x="169" y="0"/>
                        <a:pt x="24" y="93"/>
                        <a:pt x="1" y="279"/>
                      </a:cubicBezTo>
                      <a:lnTo>
                        <a:pt x="1" y="3304"/>
                      </a:lnTo>
                      <a:cubicBezTo>
                        <a:pt x="24" y="3490"/>
                        <a:pt x="169" y="3583"/>
                        <a:pt x="315" y="3583"/>
                      </a:cubicBezTo>
                      <a:cubicBezTo>
                        <a:pt x="460" y="3583"/>
                        <a:pt x="606" y="3490"/>
                        <a:pt x="629" y="3304"/>
                      </a:cubicBezTo>
                      <a:lnTo>
                        <a:pt x="629" y="279"/>
                      </a:lnTo>
                      <a:cubicBezTo>
                        <a:pt x="606" y="93"/>
                        <a:pt x="460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35"/>
                <p:cNvSpPr/>
                <p:nvPr/>
              </p:nvSpPr>
              <p:spPr>
                <a:xfrm>
                  <a:off x="-283212" y="2581300"/>
                  <a:ext cx="19200" cy="9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3618" extrusionOk="0">
                      <a:moveTo>
                        <a:pt x="466" y="0"/>
                      </a:moveTo>
                      <a:cubicBezTo>
                        <a:pt x="308" y="0"/>
                        <a:pt x="140" y="99"/>
                        <a:pt x="117" y="297"/>
                      </a:cubicBezTo>
                      <a:cubicBezTo>
                        <a:pt x="24" y="1321"/>
                        <a:pt x="0" y="2321"/>
                        <a:pt x="47" y="3321"/>
                      </a:cubicBezTo>
                      <a:cubicBezTo>
                        <a:pt x="70" y="3519"/>
                        <a:pt x="221" y="3618"/>
                        <a:pt x="370" y="3618"/>
                      </a:cubicBezTo>
                      <a:cubicBezTo>
                        <a:pt x="518" y="3618"/>
                        <a:pt x="663" y="3519"/>
                        <a:pt x="675" y="3321"/>
                      </a:cubicBezTo>
                      <a:cubicBezTo>
                        <a:pt x="628" y="2321"/>
                        <a:pt x="652" y="1321"/>
                        <a:pt x="745" y="297"/>
                      </a:cubicBezTo>
                      <a:cubicBezTo>
                        <a:pt x="768" y="99"/>
                        <a:pt x="623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35"/>
                <p:cNvSpPr/>
                <p:nvPr/>
              </p:nvSpPr>
              <p:spPr>
                <a:xfrm>
                  <a:off x="-284287" y="2694400"/>
                  <a:ext cx="214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258" extrusionOk="0">
                      <a:moveTo>
                        <a:pt x="368" y="0"/>
                      </a:moveTo>
                      <a:cubicBezTo>
                        <a:pt x="186" y="0"/>
                        <a:pt x="0" y="150"/>
                        <a:pt x="43" y="379"/>
                      </a:cubicBezTo>
                      <a:cubicBezTo>
                        <a:pt x="183" y="891"/>
                        <a:pt x="229" y="1426"/>
                        <a:pt x="160" y="1961"/>
                      </a:cubicBezTo>
                      <a:cubicBezTo>
                        <a:pt x="136" y="2159"/>
                        <a:pt x="282" y="2258"/>
                        <a:pt x="439" y="2258"/>
                      </a:cubicBezTo>
                      <a:cubicBezTo>
                        <a:pt x="596" y="2258"/>
                        <a:pt x="764" y="2159"/>
                        <a:pt x="788" y="1961"/>
                      </a:cubicBezTo>
                      <a:cubicBezTo>
                        <a:pt x="857" y="1380"/>
                        <a:pt x="788" y="775"/>
                        <a:pt x="648" y="193"/>
                      </a:cubicBezTo>
                      <a:cubicBezTo>
                        <a:pt x="594" y="59"/>
                        <a:pt x="482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35"/>
                <p:cNvSpPr/>
                <p:nvPr/>
              </p:nvSpPr>
              <p:spPr>
                <a:xfrm>
                  <a:off x="-281462" y="2774250"/>
                  <a:ext cx="186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9" extrusionOk="0">
                      <a:moveTo>
                        <a:pt x="372" y="0"/>
                      </a:moveTo>
                      <a:cubicBezTo>
                        <a:pt x="0" y="47"/>
                        <a:pt x="0" y="582"/>
                        <a:pt x="372" y="628"/>
                      </a:cubicBezTo>
                      <a:cubicBezTo>
                        <a:pt x="744" y="582"/>
                        <a:pt x="744" y="47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35"/>
                <p:cNvSpPr/>
                <p:nvPr/>
              </p:nvSpPr>
              <p:spPr>
                <a:xfrm>
                  <a:off x="-282537" y="2814700"/>
                  <a:ext cx="19125" cy="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3082" extrusionOk="0">
                      <a:moveTo>
                        <a:pt x="395" y="1"/>
                      </a:moveTo>
                      <a:cubicBezTo>
                        <a:pt x="210" y="1"/>
                        <a:pt x="0" y="164"/>
                        <a:pt x="43" y="406"/>
                      </a:cubicBezTo>
                      <a:cubicBezTo>
                        <a:pt x="113" y="1197"/>
                        <a:pt x="136" y="1988"/>
                        <a:pt x="90" y="2802"/>
                      </a:cubicBezTo>
                      <a:cubicBezTo>
                        <a:pt x="113" y="2988"/>
                        <a:pt x="264" y="3081"/>
                        <a:pt x="412" y="3081"/>
                      </a:cubicBezTo>
                      <a:cubicBezTo>
                        <a:pt x="561" y="3081"/>
                        <a:pt x="706" y="2988"/>
                        <a:pt x="718" y="2802"/>
                      </a:cubicBezTo>
                      <a:cubicBezTo>
                        <a:pt x="764" y="1942"/>
                        <a:pt x="741" y="1081"/>
                        <a:pt x="648" y="220"/>
                      </a:cubicBezTo>
                      <a:cubicBezTo>
                        <a:pt x="621" y="66"/>
                        <a:pt x="513" y="1"/>
                        <a:pt x="3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35"/>
                <p:cNvSpPr/>
                <p:nvPr/>
              </p:nvSpPr>
              <p:spPr>
                <a:xfrm>
                  <a:off x="-283812" y="291382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0"/>
                      </a:moveTo>
                      <a:cubicBezTo>
                        <a:pt x="1" y="47"/>
                        <a:pt x="1" y="582"/>
                        <a:pt x="396" y="629"/>
                      </a:cubicBezTo>
                      <a:cubicBezTo>
                        <a:pt x="769" y="582"/>
                        <a:pt x="769" y="47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35"/>
                <p:cNvSpPr/>
                <p:nvPr/>
              </p:nvSpPr>
              <p:spPr>
                <a:xfrm>
                  <a:off x="-281462" y="3119125"/>
                  <a:ext cx="215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52" extrusionOk="0">
                      <a:moveTo>
                        <a:pt x="442" y="1"/>
                      </a:moveTo>
                      <a:cubicBezTo>
                        <a:pt x="0" y="1"/>
                        <a:pt x="0" y="652"/>
                        <a:pt x="442" y="652"/>
                      </a:cubicBezTo>
                      <a:cubicBezTo>
                        <a:pt x="861" y="652"/>
                        <a:pt x="861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35"/>
                <p:cNvSpPr/>
                <p:nvPr/>
              </p:nvSpPr>
              <p:spPr>
                <a:xfrm>
                  <a:off x="-282762" y="3018800"/>
                  <a:ext cx="21100" cy="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3298" extrusionOk="0">
                      <a:moveTo>
                        <a:pt x="494" y="1"/>
                      </a:moveTo>
                      <a:cubicBezTo>
                        <a:pt x="331" y="1"/>
                        <a:pt x="168" y="105"/>
                        <a:pt x="168" y="315"/>
                      </a:cubicBezTo>
                      <a:cubicBezTo>
                        <a:pt x="192" y="1175"/>
                        <a:pt x="145" y="2036"/>
                        <a:pt x="29" y="2897"/>
                      </a:cubicBezTo>
                      <a:cubicBezTo>
                        <a:pt x="1" y="3135"/>
                        <a:pt x="209" y="3297"/>
                        <a:pt x="394" y="3297"/>
                      </a:cubicBezTo>
                      <a:cubicBezTo>
                        <a:pt x="517" y="3297"/>
                        <a:pt x="629" y="3226"/>
                        <a:pt x="657" y="3060"/>
                      </a:cubicBezTo>
                      <a:cubicBezTo>
                        <a:pt x="773" y="2153"/>
                        <a:pt x="843" y="1222"/>
                        <a:pt x="820" y="315"/>
                      </a:cubicBezTo>
                      <a:cubicBezTo>
                        <a:pt x="820" y="105"/>
                        <a:pt x="657" y="1"/>
                        <a:pt x="4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35"/>
                <p:cNvSpPr/>
                <p:nvPr/>
              </p:nvSpPr>
              <p:spPr>
                <a:xfrm>
                  <a:off x="-281462" y="2986525"/>
                  <a:ext cx="215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29" extrusionOk="0">
                      <a:moveTo>
                        <a:pt x="442" y="0"/>
                      </a:moveTo>
                      <a:cubicBezTo>
                        <a:pt x="0" y="0"/>
                        <a:pt x="0" y="629"/>
                        <a:pt x="442" y="629"/>
                      </a:cubicBezTo>
                      <a:cubicBezTo>
                        <a:pt x="861" y="629"/>
                        <a:pt x="861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5"/>
                <p:cNvSpPr/>
                <p:nvPr/>
              </p:nvSpPr>
              <p:spPr>
                <a:xfrm>
                  <a:off x="-281462" y="2946975"/>
                  <a:ext cx="215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29" extrusionOk="0">
                      <a:moveTo>
                        <a:pt x="442" y="1"/>
                      </a:moveTo>
                      <a:cubicBezTo>
                        <a:pt x="0" y="1"/>
                        <a:pt x="0" y="629"/>
                        <a:pt x="442" y="629"/>
                      </a:cubicBezTo>
                      <a:cubicBezTo>
                        <a:pt x="861" y="629"/>
                        <a:pt x="861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5"/>
                <p:cNvSpPr/>
                <p:nvPr/>
              </p:nvSpPr>
              <p:spPr>
                <a:xfrm>
                  <a:off x="-657187" y="3305525"/>
                  <a:ext cx="16300" cy="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23" extrusionOk="0">
                      <a:moveTo>
                        <a:pt x="326" y="1"/>
                      </a:moveTo>
                      <a:cubicBezTo>
                        <a:pt x="163" y="1"/>
                        <a:pt x="1" y="105"/>
                        <a:pt x="1" y="315"/>
                      </a:cubicBezTo>
                      <a:lnTo>
                        <a:pt x="1" y="1408"/>
                      </a:lnTo>
                      <a:cubicBezTo>
                        <a:pt x="1" y="1618"/>
                        <a:pt x="163" y="1722"/>
                        <a:pt x="326" y="1722"/>
                      </a:cubicBezTo>
                      <a:cubicBezTo>
                        <a:pt x="489" y="1722"/>
                        <a:pt x="652" y="1618"/>
                        <a:pt x="652" y="1408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5"/>
                <p:cNvSpPr/>
                <p:nvPr/>
              </p:nvSpPr>
              <p:spPr>
                <a:xfrm>
                  <a:off x="-658937" y="3389850"/>
                  <a:ext cx="16325" cy="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3305" extrusionOk="0">
                      <a:moveTo>
                        <a:pt x="326" y="1"/>
                      </a:moveTo>
                      <a:cubicBezTo>
                        <a:pt x="164" y="1"/>
                        <a:pt x="1" y="106"/>
                        <a:pt x="1" y="315"/>
                      </a:cubicBezTo>
                      <a:lnTo>
                        <a:pt x="1" y="2990"/>
                      </a:lnTo>
                      <a:cubicBezTo>
                        <a:pt x="1" y="3200"/>
                        <a:pt x="164" y="3304"/>
                        <a:pt x="326" y="3304"/>
                      </a:cubicBezTo>
                      <a:cubicBezTo>
                        <a:pt x="489" y="3304"/>
                        <a:pt x="652" y="3200"/>
                        <a:pt x="652" y="2990"/>
                      </a:cubicBezTo>
                      <a:lnTo>
                        <a:pt x="652" y="315"/>
                      </a:lnTo>
                      <a:cubicBezTo>
                        <a:pt x="652" y="106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35"/>
                <p:cNvSpPr/>
                <p:nvPr/>
              </p:nvSpPr>
              <p:spPr>
                <a:xfrm>
                  <a:off x="-657187" y="3519125"/>
                  <a:ext cx="16300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34" extrusionOk="0">
                      <a:moveTo>
                        <a:pt x="326" y="0"/>
                      </a:moveTo>
                      <a:cubicBezTo>
                        <a:pt x="163" y="0"/>
                        <a:pt x="1" y="111"/>
                        <a:pt x="1" y="332"/>
                      </a:cubicBezTo>
                      <a:lnTo>
                        <a:pt x="1" y="1402"/>
                      </a:lnTo>
                      <a:cubicBezTo>
                        <a:pt x="1" y="1623"/>
                        <a:pt x="163" y="1733"/>
                        <a:pt x="326" y="1733"/>
                      </a:cubicBezTo>
                      <a:cubicBezTo>
                        <a:pt x="489" y="1733"/>
                        <a:pt x="652" y="1623"/>
                        <a:pt x="652" y="1402"/>
                      </a:cubicBezTo>
                      <a:lnTo>
                        <a:pt x="652" y="332"/>
                      </a:lnTo>
                      <a:cubicBezTo>
                        <a:pt x="652" y="111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35"/>
                <p:cNvSpPr/>
                <p:nvPr/>
              </p:nvSpPr>
              <p:spPr>
                <a:xfrm>
                  <a:off x="-660087" y="2536950"/>
                  <a:ext cx="1572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304" extrusionOk="0">
                      <a:moveTo>
                        <a:pt x="314" y="1"/>
                      </a:moveTo>
                      <a:cubicBezTo>
                        <a:pt x="169" y="1"/>
                        <a:pt x="24" y="94"/>
                        <a:pt x="0" y="280"/>
                      </a:cubicBezTo>
                      <a:lnTo>
                        <a:pt x="0" y="2024"/>
                      </a:lnTo>
                      <a:cubicBezTo>
                        <a:pt x="24" y="2211"/>
                        <a:pt x="169" y="2304"/>
                        <a:pt x="314" y="2304"/>
                      </a:cubicBezTo>
                      <a:cubicBezTo>
                        <a:pt x="460" y="2304"/>
                        <a:pt x="605" y="2211"/>
                        <a:pt x="628" y="2024"/>
                      </a:cubicBezTo>
                      <a:lnTo>
                        <a:pt x="628" y="280"/>
                      </a:lnTo>
                      <a:cubicBezTo>
                        <a:pt x="605" y="94"/>
                        <a:pt x="460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35"/>
                <p:cNvSpPr/>
                <p:nvPr/>
              </p:nvSpPr>
              <p:spPr>
                <a:xfrm>
                  <a:off x="-662412" y="2610825"/>
                  <a:ext cx="15725" cy="8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583" extrusionOk="0">
                      <a:moveTo>
                        <a:pt x="323" y="0"/>
                      </a:moveTo>
                      <a:cubicBezTo>
                        <a:pt x="175" y="0"/>
                        <a:pt x="23" y="93"/>
                        <a:pt x="0" y="279"/>
                      </a:cubicBezTo>
                      <a:lnTo>
                        <a:pt x="0" y="3303"/>
                      </a:lnTo>
                      <a:cubicBezTo>
                        <a:pt x="23" y="3490"/>
                        <a:pt x="175" y="3583"/>
                        <a:pt x="323" y="3583"/>
                      </a:cubicBezTo>
                      <a:cubicBezTo>
                        <a:pt x="471" y="3583"/>
                        <a:pt x="617" y="3490"/>
                        <a:pt x="628" y="3303"/>
                      </a:cubicBezTo>
                      <a:lnTo>
                        <a:pt x="628" y="279"/>
                      </a:lnTo>
                      <a:cubicBezTo>
                        <a:pt x="617" y="93"/>
                        <a:pt x="47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35"/>
                <p:cNvSpPr/>
                <p:nvPr/>
              </p:nvSpPr>
              <p:spPr>
                <a:xfrm>
                  <a:off x="-663012" y="2726475"/>
                  <a:ext cx="19225" cy="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3610" extrusionOk="0">
                      <a:moveTo>
                        <a:pt x="473" y="1"/>
                      </a:moveTo>
                      <a:cubicBezTo>
                        <a:pt x="314" y="1"/>
                        <a:pt x="141" y="105"/>
                        <a:pt x="117" y="306"/>
                      </a:cubicBezTo>
                      <a:cubicBezTo>
                        <a:pt x="24" y="1306"/>
                        <a:pt x="1" y="2307"/>
                        <a:pt x="47" y="3330"/>
                      </a:cubicBezTo>
                      <a:cubicBezTo>
                        <a:pt x="59" y="3516"/>
                        <a:pt x="205" y="3609"/>
                        <a:pt x="353" y="3609"/>
                      </a:cubicBezTo>
                      <a:cubicBezTo>
                        <a:pt x="501" y="3609"/>
                        <a:pt x="652" y="3516"/>
                        <a:pt x="676" y="3330"/>
                      </a:cubicBezTo>
                      <a:cubicBezTo>
                        <a:pt x="629" y="2307"/>
                        <a:pt x="652" y="1306"/>
                        <a:pt x="745" y="306"/>
                      </a:cubicBezTo>
                      <a:cubicBezTo>
                        <a:pt x="768" y="100"/>
                        <a:pt x="627" y="1"/>
                        <a:pt x="4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35"/>
                <p:cNvSpPr/>
                <p:nvPr/>
              </p:nvSpPr>
              <p:spPr>
                <a:xfrm>
                  <a:off x="-664287" y="2839025"/>
                  <a:ext cx="21075" cy="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2266" extrusionOk="0">
                      <a:moveTo>
                        <a:pt x="348" y="0"/>
                      </a:moveTo>
                      <a:cubicBezTo>
                        <a:pt x="175" y="0"/>
                        <a:pt x="1" y="140"/>
                        <a:pt x="29" y="364"/>
                      </a:cubicBezTo>
                      <a:lnTo>
                        <a:pt x="29" y="387"/>
                      </a:lnTo>
                      <a:cubicBezTo>
                        <a:pt x="168" y="899"/>
                        <a:pt x="215" y="1434"/>
                        <a:pt x="168" y="1969"/>
                      </a:cubicBezTo>
                      <a:cubicBezTo>
                        <a:pt x="145" y="2167"/>
                        <a:pt x="290" y="2265"/>
                        <a:pt x="447" y="2265"/>
                      </a:cubicBezTo>
                      <a:cubicBezTo>
                        <a:pt x="604" y="2265"/>
                        <a:pt x="773" y="2167"/>
                        <a:pt x="796" y="1969"/>
                      </a:cubicBezTo>
                      <a:cubicBezTo>
                        <a:pt x="843" y="1387"/>
                        <a:pt x="796" y="782"/>
                        <a:pt x="634" y="201"/>
                      </a:cubicBezTo>
                      <a:cubicBezTo>
                        <a:pt x="578" y="62"/>
                        <a:pt x="463" y="0"/>
                        <a:pt x="3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35"/>
                <p:cNvSpPr/>
                <p:nvPr/>
              </p:nvSpPr>
              <p:spPr>
                <a:xfrm>
                  <a:off x="-662412" y="2919050"/>
                  <a:ext cx="192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629" extrusionOk="0">
                      <a:moveTo>
                        <a:pt x="396" y="1"/>
                      </a:moveTo>
                      <a:cubicBezTo>
                        <a:pt x="0" y="47"/>
                        <a:pt x="0" y="606"/>
                        <a:pt x="396" y="629"/>
                      </a:cubicBezTo>
                      <a:cubicBezTo>
                        <a:pt x="768" y="606"/>
                        <a:pt x="768" y="47"/>
                        <a:pt x="3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35"/>
                <p:cNvSpPr/>
                <p:nvPr/>
              </p:nvSpPr>
              <p:spPr>
                <a:xfrm>
                  <a:off x="-662887" y="2959900"/>
                  <a:ext cx="19100" cy="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3067" extrusionOk="0">
                      <a:moveTo>
                        <a:pt x="383" y="1"/>
                      </a:moveTo>
                      <a:cubicBezTo>
                        <a:pt x="201" y="1"/>
                        <a:pt x="1" y="154"/>
                        <a:pt x="42" y="391"/>
                      </a:cubicBezTo>
                      <a:cubicBezTo>
                        <a:pt x="136" y="1182"/>
                        <a:pt x="136" y="1996"/>
                        <a:pt x="89" y="2787"/>
                      </a:cubicBezTo>
                      <a:cubicBezTo>
                        <a:pt x="112" y="2973"/>
                        <a:pt x="263" y="3066"/>
                        <a:pt x="412" y="3066"/>
                      </a:cubicBezTo>
                      <a:cubicBezTo>
                        <a:pt x="560" y="3066"/>
                        <a:pt x="705" y="2973"/>
                        <a:pt x="717" y="2787"/>
                      </a:cubicBezTo>
                      <a:cubicBezTo>
                        <a:pt x="764" y="1926"/>
                        <a:pt x="740" y="1065"/>
                        <a:pt x="647" y="228"/>
                      </a:cubicBezTo>
                      <a:cubicBezTo>
                        <a:pt x="619" y="69"/>
                        <a:pt x="505" y="1"/>
                        <a:pt x="3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35"/>
                <p:cNvSpPr/>
                <p:nvPr/>
              </p:nvSpPr>
              <p:spPr>
                <a:xfrm>
                  <a:off x="-663587" y="3058650"/>
                  <a:ext cx="186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629" extrusionOk="0">
                      <a:moveTo>
                        <a:pt x="373" y="0"/>
                      </a:moveTo>
                      <a:cubicBezTo>
                        <a:pt x="1" y="47"/>
                        <a:pt x="1" y="582"/>
                        <a:pt x="373" y="628"/>
                      </a:cubicBezTo>
                      <a:cubicBezTo>
                        <a:pt x="745" y="582"/>
                        <a:pt x="745" y="47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35"/>
                <p:cNvSpPr/>
                <p:nvPr/>
              </p:nvSpPr>
              <p:spPr>
                <a:xfrm>
                  <a:off x="-661262" y="3263950"/>
                  <a:ext cx="2097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38" y="652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35"/>
                <p:cNvSpPr/>
                <p:nvPr/>
              </p:nvSpPr>
              <p:spPr>
                <a:xfrm>
                  <a:off x="-663112" y="3163625"/>
                  <a:ext cx="21075" cy="8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3297" extrusionOk="0">
                      <a:moveTo>
                        <a:pt x="493" y="0"/>
                      </a:moveTo>
                      <a:cubicBezTo>
                        <a:pt x="331" y="0"/>
                        <a:pt x="168" y="105"/>
                        <a:pt x="168" y="314"/>
                      </a:cubicBezTo>
                      <a:cubicBezTo>
                        <a:pt x="191" y="1175"/>
                        <a:pt x="145" y="2036"/>
                        <a:pt x="28" y="2897"/>
                      </a:cubicBezTo>
                      <a:cubicBezTo>
                        <a:pt x="0" y="3135"/>
                        <a:pt x="217" y="3297"/>
                        <a:pt x="404" y="3297"/>
                      </a:cubicBezTo>
                      <a:cubicBezTo>
                        <a:pt x="527" y="3297"/>
                        <a:pt x="638" y="3226"/>
                        <a:pt x="656" y="3060"/>
                      </a:cubicBezTo>
                      <a:cubicBezTo>
                        <a:pt x="773" y="2152"/>
                        <a:pt x="842" y="1245"/>
                        <a:pt x="819" y="314"/>
                      </a:cubicBezTo>
                      <a:cubicBezTo>
                        <a:pt x="819" y="105"/>
                        <a:pt x="656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35"/>
                <p:cNvSpPr/>
                <p:nvPr/>
              </p:nvSpPr>
              <p:spPr>
                <a:xfrm>
                  <a:off x="-661262" y="3131350"/>
                  <a:ext cx="2097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38" y="652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35"/>
                <p:cNvSpPr/>
                <p:nvPr/>
              </p:nvSpPr>
              <p:spPr>
                <a:xfrm>
                  <a:off x="-661262" y="3091800"/>
                  <a:ext cx="2097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38" y="652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35"/>
                <p:cNvSpPr/>
                <p:nvPr/>
              </p:nvSpPr>
              <p:spPr>
                <a:xfrm>
                  <a:off x="-720587" y="2829775"/>
                  <a:ext cx="16325" cy="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723" extrusionOk="0">
                      <a:moveTo>
                        <a:pt x="327" y="1"/>
                      </a:moveTo>
                      <a:cubicBezTo>
                        <a:pt x="164" y="1"/>
                        <a:pt x="1" y="106"/>
                        <a:pt x="1" y="315"/>
                      </a:cubicBezTo>
                      <a:lnTo>
                        <a:pt x="1" y="1408"/>
                      </a:lnTo>
                      <a:cubicBezTo>
                        <a:pt x="1" y="1618"/>
                        <a:pt x="164" y="1722"/>
                        <a:pt x="327" y="1722"/>
                      </a:cubicBezTo>
                      <a:cubicBezTo>
                        <a:pt x="489" y="1722"/>
                        <a:pt x="652" y="1618"/>
                        <a:pt x="652" y="1408"/>
                      </a:cubicBezTo>
                      <a:lnTo>
                        <a:pt x="652" y="315"/>
                      </a:lnTo>
                      <a:cubicBezTo>
                        <a:pt x="652" y="106"/>
                        <a:pt x="489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35"/>
                <p:cNvSpPr/>
                <p:nvPr/>
              </p:nvSpPr>
              <p:spPr>
                <a:xfrm>
                  <a:off x="-718837" y="2705900"/>
                  <a:ext cx="16325" cy="8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3299" extrusionOk="0">
                      <a:moveTo>
                        <a:pt x="326" y="1"/>
                      </a:moveTo>
                      <a:cubicBezTo>
                        <a:pt x="163" y="1"/>
                        <a:pt x="1" y="105"/>
                        <a:pt x="1" y="315"/>
                      </a:cubicBezTo>
                      <a:lnTo>
                        <a:pt x="1" y="2967"/>
                      </a:lnTo>
                      <a:cubicBezTo>
                        <a:pt x="1" y="3188"/>
                        <a:pt x="163" y="3298"/>
                        <a:pt x="326" y="3298"/>
                      </a:cubicBezTo>
                      <a:cubicBezTo>
                        <a:pt x="489" y="3298"/>
                        <a:pt x="652" y="3188"/>
                        <a:pt x="652" y="2967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35"/>
                <p:cNvSpPr/>
                <p:nvPr/>
              </p:nvSpPr>
              <p:spPr>
                <a:xfrm>
                  <a:off x="-720587" y="2615900"/>
                  <a:ext cx="163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717" extrusionOk="0">
                      <a:moveTo>
                        <a:pt x="327" y="1"/>
                      </a:moveTo>
                      <a:cubicBezTo>
                        <a:pt x="164" y="1"/>
                        <a:pt x="1" y="111"/>
                        <a:pt x="1" y="332"/>
                      </a:cubicBezTo>
                      <a:lnTo>
                        <a:pt x="1" y="1402"/>
                      </a:lnTo>
                      <a:cubicBezTo>
                        <a:pt x="1" y="1612"/>
                        <a:pt x="164" y="1716"/>
                        <a:pt x="327" y="1716"/>
                      </a:cubicBezTo>
                      <a:cubicBezTo>
                        <a:pt x="489" y="1716"/>
                        <a:pt x="652" y="1612"/>
                        <a:pt x="652" y="1402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35"/>
                <p:cNvSpPr/>
                <p:nvPr/>
              </p:nvSpPr>
              <p:spPr>
                <a:xfrm>
                  <a:off x="-711862" y="3480600"/>
                  <a:ext cx="9925" cy="3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583" extrusionOk="0">
                      <a:moveTo>
                        <a:pt x="199" y="0"/>
                      </a:moveTo>
                      <a:cubicBezTo>
                        <a:pt x="105" y="0"/>
                        <a:pt x="12" y="58"/>
                        <a:pt x="1" y="175"/>
                      </a:cubicBezTo>
                      <a:lnTo>
                        <a:pt x="1" y="1408"/>
                      </a:lnTo>
                      <a:cubicBezTo>
                        <a:pt x="12" y="1524"/>
                        <a:pt x="105" y="1582"/>
                        <a:pt x="199" y="1582"/>
                      </a:cubicBezTo>
                      <a:cubicBezTo>
                        <a:pt x="292" y="1582"/>
                        <a:pt x="385" y="1524"/>
                        <a:pt x="396" y="1408"/>
                      </a:cubicBezTo>
                      <a:lnTo>
                        <a:pt x="396" y="175"/>
                      </a:lnTo>
                      <a:cubicBezTo>
                        <a:pt x="385" y="58"/>
                        <a:pt x="292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35"/>
                <p:cNvSpPr/>
                <p:nvPr/>
              </p:nvSpPr>
              <p:spPr>
                <a:xfrm>
                  <a:off x="-717087" y="3361650"/>
                  <a:ext cx="19225" cy="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3610" extrusionOk="0">
                      <a:moveTo>
                        <a:pt x="408" y="1"/>
                      </a:moveTo>
                      <a:cubicBezTo>
                        <a:pt x="262" y="1"/>
                        <a:pt x="117" y="94"/>
                        <a:pt x="93" y="280"/>
                      </a:cubicBezTo>
                      <a:cubicBezTo>
                        <a:pt x="140" y="1303"/>
                        <a:pt x="117" y="2304"/>
                        <a:pt x="24" y="3304"/>
                      </a:cubicBezTo>
                      <a:cubicBezTo>
                        <a:pt x="1" y="3510"/>
                        <a:pt x="142" y="3610"/>
                        <a:pt x="296" y="3610"/>
                      </a:cubicBezTo>
                      <a:cubicBezTo>
                        <a:pt x="455" y="3610"/>
                        <a:pt x="628" y="3505"/>
                        <a:pt x="652" y="3304"/>
                      </a:cubicBezTo>
                      <a:cubicBezTo>
                        <a:pt x="745" y="2304"/>
                        <a:pt x="768" y="1303"/>
                        <a:pt x="722" y="280"/>
                      </a:cubicBezTo>
                      <a:cubicBezTo>
                        <a:pt x="698" y="94"/>
                        <a:pt x="553" y="1"/>
                        <a:pt x="4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35"/>
                <p:cNvSpPr/>
                <p:nvPr/>
              </p:nvSpPr>
              <p:spPr>
                <a:xfrm>
                  <a:off x="-717662" y="3282475"/>
                  <a:ext cx="21075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2252" extrusionOk="0">
                      <a:moveTo>
                        <a:pt x="402" y="1"/>
                      </a:moveTo>
                      <a:cubicBezTo>
                        <a:pt x="243" y="1"/>
                        <a:pt x="70" y="106"/>
                        <a:pt x="47" y="306"/>
                      </a:cubicBezTo>
                      <a:cubicBezTo>
                        <a:pt x="0" y="888"/>
                        <a:pt x="47" y="1493"/>
                        <a:pt x="210" y="2051"/>
                      </a:cubicBezTo>
                      <a:cubicBezTo>
                        <a:pt x="265" y="2190"/>
                        <a:pt x="380" y="2252"/>
                        <a:pt x="495" y="2252"/>
                      </a:cubicBezTo>
                      <a:cubicBezTo>
                        <a:pt x="669" y="2252"/>
                        <a:pt x="842" y="2112"/>
                        <a:pt x="814" y="1888"/>
                      </a:cubicBezTo>
                      <a:cubicBezTo>
                        <a:pt x="675" y="1376"/>
                        <a:pt x="628" y="841"/>
                        <a:pt x="675" y="306"/>
                      </a:cubicBezTo>
                      <a:cubicBezTo>
                        <a:pt x="698" y="100"/>
                        <a:pt x="557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35"/>
                <p:cNvSpPr/>
                <p:nvPr/>
              </p:nvSpPr>
              <p:spPr>
                <a:xfrm>
                  <a:off x="-718262" y="3243600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0"/>
                      </a:moveTo>
                      <a:cubicBezTo>
                        <a:pt x="1" y="23"/>
                        <a:pt x="1" y="582"/>
                        <a:pt x="396" y="628"/>
                      </a:cubicBezTo>
                      <a:cubicBezTo>
                        <a:pt x="769" y="582"/>
                        <a:pt x="769" y="23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35"/>
                <p:cNvSpPr/>
                <p:nvPr/>
              </p:nvSpPr>
              <p:spPr>
                <a:xfrm>
                  <a:off x="-717662" y="3141375"/>
                  <a:ext cx="19325" cy="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3084" extrusionOk="0">
                      <a:moveTo>
                        <a:pt x="361" y="0"/>
                      </a:moveTo>
                      <a:cubicBezTo>
                        <a:pt x="215" y="0"/>
                        <a:pt x="70" y="99"/>
                        <a:pt x="47" y="297"/>
                      </a:cubicBezTo>
                      <a:cubicBezTo>
                        <a:pt x="0" y="1158"/>
                        <a:pt x="23" y="2019"/>
                        <a:pt x="140" y="2856"/>
                      </a:cubicBezTo>
                      <a:cubicBezTo>
                        <a:pt x="158" y="3015"/>
                        <a:pt x="267" y="3084"/>
                        <a:pt x="387" y="3084"/>
                      </a:cubicBezTo>
                      <a:cubicBezTo>
                        <a:pt x="567" y="3084"/>
                        <a:pt x="772" y="2930"/>
                        <a:pt x="745" y="2693"/>
                      </a:cubicBezTo>
                      <a:cubicBezTo>
                        <a:pt x="652" y="1902"/>
                        <a:pt x="628" y="1088"/>
                        <a:pt x="675" y="297"/>
                      </a:cubicBezTo>
                      <a:cubicBezTo>
                        <a:pt x="652" y="99"/>
                        <a:pt x="506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35"/>
                <p:cNvSpPr/>
                <p:nvPr/>
              </p:nvSpPr>
              <p:spPr>
                <a:xfrm>
                  <a:off x="-716512" y="3104000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1"/>
                      </a:moveTo>
                      <a:cubicBezTo>
                        <a:pt x="1" y="24"/>
                        <a:pt x="1" y="582"/>
                        <a:pt x="396" y="629"/>
                      </a:cubicBezTo>
                      <a:cubicBezTo>
                        <a:pt x="768" y="582"/>
                        <a:pt x="768" y="24"/>
                        <a:pt x="3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35"/>
                <p:cNvSpPr/>
                <p:nvPr/>
              </p:nvSpPr>
              <p:spPr>
                <a:xfrm>
                  <a:off x="-721162" y="289812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61" y="652"/>
                        <a:pt x="86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35"/>
                <p:cNvSpPr/>
                <p:nvPr/>
              </p:nvSpPr>
              <p:spPr>
                <a:xfrm>
                  <a:off x="-718837" y="2932325"/>
                  <a:ext cx="20850" cy="8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297" extrusionOk="0">
                      <a:moveTo>
                        <a:pt x="433" y="0"/>
                      </a:moveTo>
                      <a:cubicBezTo>
                        <a:pt x="307" y="0"/>
                        <a:pt x="191" y="71"/>
                        <a:pt x="163" y="238"/>
                      </a:cubicBezTo>
                      <a:cubicBezTo>
                        <a:pt x="47" y="1145"/>
                        <a:pt x="1" y="2052"/>
                        <a:pt x="24" y="2983"/>
                      </a:cubicBezTo>
                      <a:cubicBezTo>
                        <a:pt x="24" y="3192"/>
                        <a:pt x="181" y="3297"/>
                        <a:pt x="338" y="3297"/>
                      </a:cubicBezTo>
                      <a:cubicBezTo>
                        <a:pt x="495" y="3297"/>
                        <a:pt x="652" y="3192"/>
                        <a:pt x="652" y="2983"/>
                      </a:cubicBezTo>
                      <a:cubicBezTo>
                        <a:pt x="629" y="2122"/>
                        <a:pt x="675" y="1261"/>
                        <a:pt x="792" y="400"/>
                      </a:cubicBezTo>
                      <a:cubicBezTo>
                        <a:pt x="834" y="162"/>
                        <a:pt x="623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35"/>
                <p:cNvSpPr/>
                <p:nvPr/>
              </p:nvSpPr>
              <p:spPr>
                <a:xfrm>
                  <a:off x="-721162" y="303072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19" y="1"/>
                      </a:moveTo>
                      <a:cubicBezTo>
                        <a:pt x="1" y="1"/>
                        <a:pt x="1" y="652"/>
                        <a:pt x="419" y="652"/>
                      </a:cubicBezTo>
                      <a:cubicBezTo>
                        <a:pt x="861" y="652"/>
                        <a:pt x="86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35"/>
                <p:cNvSpPr/>
                <p:nvPr/>
              </p:nvSpPr>
              <p:spPr>
                <a:xfrm>
                  <a:off x="-721162" y="307027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61" y="652"/>
                        <a:pt x="86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35"/>
                <p:cNvSpPr/>
                <p:nvPr/>
              </p:nvSpPr>
              <p:spPr>
                <a:xfrm>
                  <a:off x="-812462" y="3205500"/>
                  <a:ext cx="15725" cy="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1716" extrusionOk="0">
                      <a:moveTo>
                        <a:pt x="314" y="0"/>
                      </a:moveTo>
                      <a:cubicBezTo>
                        <a:pt x="157" y="0"/>
                        <a:pt x="0" y="105"/>
                        <a:pt x="0" y="314"/>
                      </a:cubicBezTo>
                      <a:lnTo>
                        <a:pt x="0" y="1385"/>
                      </a:lnTo>
                      <a:cubicBezTo>
                        <a:pt x="0" y="1606"/>
                        <a:pt x="157" y="1716"/>
                        <a:pt x="314" y="1716"/>
                      </a:cubicBezTo>
                      <a:cubicBezTo>
                        <a:pt x="471" y="1716"/>
                        <a:pt x="628" y="1606"/>
                        <a:pt x="628" y="1385"/>
                      </a:cubicBezTo>
                      <a:lnTo>
                        <a:pt x="628" y="314"/>
                      </a:lnTo>
                      <a:cubicBezTo>
                        <a:pt x="628" y="105"/>
                        <a:pt x="471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35"/>
                <p:cNvSpPr/>
                <p:nvPr/>
              </p:nvSpPr>
              <p:spPr>
                <a:xfrm>
                  <a:off x="-814787" y="3289825"/>
                  <a:ext cx="16300" cy="8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299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2967"/>
                      </a:lnTo>
                      <a:cubicBezTo>
                        <a:pt x="0" y="3188"/>
                        <a:pt x="163" y="3298"/>
                        <a:pt x="326" y="3298"/>
                      </a:cubicBezTo>
                      <a:cubicBezTo>
                        <a:pt x="489" y="3298"/>
                        <a:pt x="651" y="3188"/>
                        <a:pt x="651" y="2967"/>
                      </a:cubicBezTo>
                      <a:lnTo>
                        <a:pt x="651" y="315"/>
                      </a:lnTo>
                      <a:cubicBezTo>
                        <a:pt x="651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35"/>
                <p:cNvSpPr/>
                <p:nvPr/>
              </p:nvSpPr>
              <p:spPr>
                <a:xfrm>
                  <a:off x="-812462" y="3419075"/>
                  <a:ext cx="157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1717" extrusionOk="0">
                      <a:moveTo>
                        <a:pt x="314" y="1"/>
                      </a:moveTo>
                      <a:cubicBezTo>
                        <a:pt x="157" y="1"/>
                        <a:pt x="0" y="111"/>
                        <a:pt x="0" y="332"/>
                      </a:cubicBezTo>
                      <a:lnTo>
                        <a:pt x="0" y="1403"/>
                      </a:lnTo>
                      <a:cubicBezTo>
                        <a:pt x="0" y="1612"/>
                        <a:pt x="157" y="1717"/>
                        <a:pt x="314" y="1717"/>
                      </a:cubicBezTo>
                      <a:cubicBezTo>
                        <a:pt x="471" y="1717"/>
                        <a:pt x="628" y="1612"/>
                        <a:pt x="628" y="1403"/>
                      </a:cubicBezTo>
                      <a:lnTo>
                        <a:pt x="628" y="332"/>
                      </a:lnTo>
                      <a:cubicBezTo>
                        <a:pt x="628" y="111"/>
                        <a:pt x="471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5"/>
                <p:cNvSpPr/>
                <p:nvPr/>
              </p:nvSpPr>
              <p:spPr>
                <a:xfrm>
                  <a:off x="-820137" y="2738975"/>
                  <a:ext cx="21075" cy="5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2267" extrusionOk="0">
                      <a:moveTo>
                        <a:pt x="347" y="1"/>
                      </a:moveTo>
                      <a:cubicBezTo>
                        <a:pt x="174" y="1"/>
                        <a:pt x="0" y="141"/>
                        <a:pt x="28" y="364"/>
                      </a:cubicBezTo>
                      <a:cubicBezTo>
                        <a:pt x="168" y="899"/>
                        <a:pt x="214" y="1434"/>
                        <a:pt x="168" y="1969"/>
                      </a:cubicBezTo>
                      <a:cubicBezTo>
                        <a:pt x="144" y="2167"/>
                        <a:pt x="290" y="2266"/>
                        <a:pt x="447" y="2266"/>
                      </a:cubicBezTo>
                      <a:cubicBezTo>
                        <a:pt x="604" y="2266"/>
                        <a:pt x="772" y="2167"/>
                        <a:pt x="796" y="1969"/>
                      </a:cubicBezTo>
                      <a:cubicBezTo>
                        <a:pt x="842" y="1388"/>
                        <a:pt x="796" y="783"/>
                        <a:pt x="633" y="201"/>
                      </a:cubicBezTo>
                      <a:cubicBezTo>
                        <a:pt x="577" y="62"/>
                        <a:pt x="462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5"/>
                <p:cNvSpPr/>
                <p:nvPr/>
              </p:nvSpPr>
              <p:spPr>
                <a:xfrm>
                  <a:off x="-817712" y="281902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73" y="0"/>
                      </a:moveTo>
                      <a:cubicBezTo>
                        <a:pt x="1" y="47"/>
                        <a:pt x="1" y="582"/>
                        <a:pt x="373" y="629"/>
                      </a:cubicBezTo>
                      <a:cubicBezTo>
                        <a:pt x="768" y="582"/>
                        <a:pt x="768" y="47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5"/>
                <p:cNvSpPr/>
                <p:nvPr/>
              </p:nvSpPr>
              <p:spPr>
                <a:xfrm>
                  <a:off x="-818762" y="2859450"/>
                  <a:ext cx="19100" cy="7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3083" extrusionOk="0">
                      <a:moveTo>
                        <a:pt x="391" y="1"/>
                      </a:moveTo>
                      <a:cubicBezTo>
                        <a:pt x="207" y="1"/>
                        <a:pt x="0" y="158"/>
                        <a:pt x="43" y="384"/>
                      </a:cubicBezTo>
                      <a:cubicBezTo>
                        <a:pt x="136" y="1198"/>
                        <a:pt x="159" y="1989"/>
                        <a:pt x="113" y="2804"/>
                      </a:cubicBezTo>
                      <a:cubicBezTo>
                        <a:pt x="124" y="2990"/>
                        <a:pt x="270" y="3083"/>
                        <a:pt x="418" y="3083"/>
                      </a:cubicBezTo>
                      <a:cubicBezTo>
                        <a:pt x="566" y="3083"/>
                        <a:pt x="717" y="2990"/>
                        <a:pt x="741" y="2804"/>
                      </a:cubicBezTo>
                      <a:cubicBezTo>
                        <a:pt x="764" y="1943"/>
                        <a:pt x="741" y="1082"/>
                        <a:pt x="648" y="221"/>
                      </a:cubicBezTo>
                      <a:cubicBezTo>
                        <a:pt x="620" y="66"/>
                        <a:pt x="511" y="1"/>
                        <a:pt x="3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5"/>
                <p:cNvSpPr/>
                <p:nvPr/>
              </p:nvSpPr>
              <p:spPr>
                <a:xfrm>
                  <a:off x="-819462" y="2958600"/>
                  <a:ext cx="186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629" extrusionOk="0">
                      <a:moveTo>
                        <a:pt x="373" y="1"/>
                      </a:moveTo>
                      <a:cubicBezTo>
                        <a:pt x="1" y="24"/>
                        <a:pt x="1" y="582"/>
                        <a:pt x="373" y="629"/>
                      </a:cubicBezTo>
                      <a:cubicBezTo>
                        <a:pt x="745" y="582"/>
                        <a:pt x="745" y="24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5"/>
                <p:cNvSpPr/>
                <p:nvPr/>
              </p:nvSpPr>
              <p:spPr>
                <a:xfrm>
                  <a:off x="-817112" y="3163900"/>
                  <a:ext cx="21525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53" extrusionOk="0">
                      <a:moveTo>
                        <a:pt x="419" y="1"/>
                      </a:moveTo>
                      <a:cubicBezTo>
                        <a:pt x="0" y="1"/>
                        <a:pt x="0" y="652"/>
                        <a:pt x="419" y="652"/>
                      </a:cubicBezTo>
                      <a:cubicBezTo>
                        <a:pt x="861" y="652"/>
                        <a:pt x="86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35"/>
                <p:cNvSpPr/>
                <p:nvPr/>
              </p:nvSpPr>
              <p:spPr>
                <a:xfrm>
                  <a:off x="-818762" y="3063150"/>
                  <a:ext cx="20850" cy="8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315" extrusionOk="0">
                      <a:moveTo>
                        <a:pt x="485" y="0"/>
                      </a:moveTo>
                      <a:cubicBezTo>
                        <a:pt x="322" y="0"/>
                        <a:pt x="159" y="111"/>
                        <a:pt x="159" y="332"/>
                      </a:cubicBezTo>
                      <a:cubicBezTo>
                        <a:pt x="182" y="1193"/>
                        <a:pt x="136" y="2054"/>
                        <a:pt x="43" y="2914"/>
                      </a:cubicBezTo>
                      <a:cubicBezTo>
                        <a:pt x="1" y="3152"/>
                        <a:pt x="212" y="3315"/>
                        <a:pt x="402" y="3315"/>
                      </a:cubicBezTo>
                      <a:cubicBezTo>
                        <a:pt x="527" y="3315"/>
                        <a:pt x="643" y="3244"/>
                        <a:pt x="671" y="3077"/>
                      </a:cubicBezTo>
                      <a:cubicBezTo>
                        <a:pt x="787" y="2170"/>
                        <a:pt x="834" y="1239"/>
                        <a:pt x="810" y="332"/>
                      </a:cubicBezTo>
                      <a:cubicBezTo>
                        <a:pt x="810" y="111"/>
                        <a:pt x="648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35"/>
                <p:cNvSpPr/>
                <p:nvPr/>
              </p:nvSpPr>
              <p:spPr>
                <a:xfrm>
                  <a:off x="-817112" y="3030725"/>
                  <a:ext cx="215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52" extrusionOk="0">
                      <a:moveTo>
                        <a:pt x="419" y="1"/>
                      </a:moveTo>
                      <a:cubicBezTo>
                        <a:pt x="0" y="1"/>
                        <a:pt x="0" y="652"/>
                        <a:pt x="419" y="652"/>
                      </a:cubicBezTo>
                      <a:cubicBezTo>
                        <a:pt x="861" y="652"/>
                        <a:pt x="86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35"/>
                <p:cNvSpPr/>
                <p:nvPr/>
              </p:nvSpPr>
              <p:spPr>
                <a:xfrm>
                  <a:off x="-817112" y="2991750"/>
                  <a:ext cx="215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29" extrusionOk="0">
                      <a:moveTo>
                        <a:pt x="419" y="1"/>
                      </a:moveTo>
                      <a:cubicBezTo>
                        <a:pt x="0" y="1"/>
                        <a:pt x="0" y="629"/>
                        <a:pt x="419" y="629"/>
                      </a:cubicBezTo>
                      <a:cubicBezTo>
                        <a:pt x="861" y="629"/>
                        <a:pt x="86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35"/>
                <p:cNvSpPr/>
                <p:nvPr/>
              </p:nvSpPr>
              <p:spPr>
                <a:xfrm>
                  <a:off x="-858987" y="3325300"/>
                  <a:ext cx="16300" cy="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23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1408"/>
                      </a:lnTo>
                      <a:cubicBezTo>
                        <a:pt x="0" y="1617"/>
                        <a:pt x="163" y="1722"/>
                        <a:pt x="326" y="1722"/>
                      </a:cubicBezTo>
                      <a:cubicBezTo>
                        <a:pt x="489" y="1722"/>
                        <a:pt x="651" y="1617"/>
                        <a:pt x="651" y="1408"/>
                      </a:cubicBezTo>
                      <a:lnTo>
                        <a:pt x="651" y="315"/>
                      </a:lnTo>
                      <a:cubicBezTo>
                        <a:pt x="651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35"/>
                <p:cNvSpPr/>
                <p:nvPr/>
              </p:nvSpPr>
              <p:spPr>
                <a:xfrm>
                  <a:off x="-866462" y="2859000"/>
                  <a:ext cx="214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258" extrusionOk="0">
                      <a:moveTo>
                        <a:pt x="368" y="0"/>
                      </a:moveTo>
                      <a:cubicBezTo>
                        <a:pt x="186" y="0"/>
                        <a:pt x="0" y="150"/>
                        <a:pt x="43" y="379"/>
                      </a:cubicBezTo>
                      <a:cubicBezTo>
                        <a:pt x="183" y="891"/>
                        <a:pt x="229" y="1426"/>
                        <a:pt x="159" y="1961"/>
                      </a:cubicBezTo>
                      <a:cubicBezTo>
                        <a:pt x="136" y="2159"/>
                        <a:pt x="282" y="2257"/>
                        <a:pt x="439" y="2257"/>
                      </a:cubicBezTo>
                      <a:cubicBezTo>
                        <a:pt x="596" y="2257"/>
                        <a:pt x="764" y="2159"/>
                        <a:pt x="788" y="1961"/>
                      </a:cubicBezTo>
                      <a:cubicBezTo>
                        <a:pt x="857" y="1379"/>
                        <a:pt x="788" y="774"/>
                        <a:pt x="648" y="193"/>
                      </a:cubicBezTo>
                      <a:cubicBezTo>
                        <a:pt x="594" y="59"/>
                        <a:pt x="482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35"/>
                <p:cNvSpPr/>
                <p:nvPr/>
              </p:nvSpPr>
              <p:spPr>
                <a:xfrm>
                  <a:off x="-864237" y="293882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1"/>
                      </a:moveTo>
                      <a:cubicBezTo>
                        <a:pt x="1" y="47"/>
                        <a:pt x="1" y="582"/>
                        <a:pt x="396" y="629"/>
                      </a:cubicBezTo>
                      <a:cubicBezTo>
                        <a:pt x="768" y="582"/>
                        <a:pt x="768" y="47"/>
                        <a:pt x="3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35"/>
                <p:cNvSpPr/>
                <p:nvPr/>
              </p:nvSpPr>
              <p:spPr>
                <a:xfrm>
                  <a:off x="-864712" y="2979300"/>
                  <a:ext cx="19125" cy="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3082" extrusionOk="0">
                      <a:moveTo>
                        <a:pt x="395" y="0"/>
                      </a:moveTo>
                      <a:cubicBezTo>
                        <a:pt x="210" y="0"/>
                        <a:pt x="0" y="164"/>
                        <a:pt x="43" y="406"/>
                      </a:cubicBezTo>
                      <a:cubicBezTo>
                        <a:pt x="136" y="1197"/>
                        <a:pt x="159" y="1988"/>
                        <a:pt x="113" y="2802"/>
                      </a:cubicBezTo>
                      <a:cubicBezTo>
                        <a:pt x="124" y="2988"/>
                        <a:pt x="270" y="3081"/>
                        <a:pt x="415" y="3081"/>
                      </a:cubicBezTo>
                      <a:cubicBezTo>
                        <a:pt x="561" y="3081"/>
                        <a:pt x="706" y="2988"/>
                        <a:pt x="718" y="2802"/>
                      </a:cubicBezTo>
                      <a:cubicBezTo>
                        <a:pt x="764" y="1941"/>
                        <a:pt x="741" y="1080"/>
                        <a:pt x="648" y="220"/>
                      </a:cubicBezTo>
                      <a:cubicBezTo>
                        <a:pt x="621" y="66"/>
                        <a:pt x="513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35"/>
                <p:cNvSpPr/>
                <p:nvPr/>
              </p:nvSpPr>
              <p:spPr>
                <a:xfrm>
                  <a:off x="-865987" y="307842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0"/>
                      </a:moveTo>
                      <a:cubicBezTo>
                        <a:pt x="1" y="47"/>
                        <a:pt x="1" y="582"/>
                        <a:pt x="396" y="628"/>
                      </a:cubicBezTo>
                      <a:cubicBezTo>
                        <a:pt x="769" y="582"/>
                        <a:pt x="769" y="47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35"/>
                <p:cNvSpPr/>
                <p:nvPr/>
              </p:nvSpPr>
              <p:spPr>
                <a:xfrm>
                  <a:off x="-863662" y="328372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43" y="0"/>
                      </a:moveTo>
                      <a:cubicBezTo>
                        <a:pt x="1" y="0"/>
                        <a:pt x="1" y="652"/>
                        <a:pt x="443" y="652"/>
                      </a:cubicBezTo>
                      <a:cubicBezTo>
                        <a:pt x="862" y="652"/>
                        <a:pt x="862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35"/>
                <p:cNvSpPr/>
                <p:nvPr/>
              </p:nvSpPr>
              <p:spPr>
                <a:xfrm>
                  <a:off x="-865287" y="3183400"/>
                  <a:ext cx="20850" cy="8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297" extrusionOk="0">
                      <a:moveTo>
                        <a:pt x="508" y="0"/>
                      </a:moveTo>
                      <a:cubicBezTo>
                        <a:pt x="345" y="0"/>
                        <a:pt x="182" y="105"/>
                        <a:pt x="182" y="314"/>
                      </a:cubicBezTo>
                      <a:cubicBezTo>
                        <a:pt x="206" y="1175"/>
                        <a:pt x="159" y="2036"/>
                        <a:pt x="43" y="2897"/>
                      </a:cubicBezTo>
                      <a:cubicBezTo>
                        <a:pt x="1" y="3135"/>
                        <a:pt x="212" y="3297"/>
                        <a:pt x="401" y="3297"/>
                      </a:cubicBezTo>
                      <a:cubicBezTo>
                        <a:pt x="527" y="3297"/>
                        <a:pt x="643" y="3226"/>
                        <a:pt x="671" y="3059"/>
                      </a:cubicBezTo>
                      <a:cubicBezTo>
                        <a:pt x="787" y="2152"/>
                        <a:pt x="834" y="1222"/>
                        <a:pt x="834" y="314"/>
                      </a:cubicBezTo>
                      <a:cubicBezTo>
                        <a:pt x="834" y="105"/>
                        <a:pt x="671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35"/>
                <p:cNvSpPr/>
                <p:nvPr/>
              </p:nvSpPr>
              <p:spPr>
                <a:xfrm>
                  <a:off x="-863662" y="3151125"/>
                  <a:ext cx="215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29" extrusionOk="0">
                      <a:moveTo>
                        <a:pt x="443" y="0"/>
                      </a:moveTo>
                      <a:cubicBezTo>
                        <a:pt x="1" y="0"/>
                        <a:pt x="1" y="628"/>
                        <a:pt x="443" y="628"/>
                      </a:cubicBezTo>
                      <a:cubicBezTo>
                        <a:pt x="862" y="628"/>
                        <a:pt x="862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35"/>
                <p:cNvSpPr/>
                <p:nvPr/>
              </p:nvSpPr>
              <p:spPr>
                <a:xfrm>
                  <a:off x="-863662" y="3111575"/>
                  <a:ext cx="215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29" extrusionOk="0">
                      <a:moveTo>
                        <a:pt x="443" y="0"/>
                      </a:moveTo>
                      <a:cubicBezTo>
                        <a:pt x="1" y="0"/>
                        <a:pt x="1" y="628"/>
                        <a:pt x="443" y="628"/>
                      </a:cubicBezTo>
                      <a:cubicBezTo>
                        <a:pt x="862" y="628"/>
                        <a:pt x="862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35"/>
                <p:cNvSpPr/>
                <p:nvPr/>
              </p:nvSpPr>
              <p:spPr>
                <a:xfrm>
                  <a:off x="-774662" y="2902050"/>
                  <a:ext cx="16300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17" extrusionOk="0">
                      <a:moveTo>
                        <a:pt x="326" y="0"/>
                      </a:moveTo>
                      <a:cubicBezTo>
                        <a:pt x="163" y="0"/>
                        <a:pt x="0" y="111"/>
                        <a:pt x="0" y="332"/>
                      </a:cubicBezTo>
                      <a:lnTo>
                        <a:pt x="0" y="1402"/>
                      </a:lnTo>
                      <a:cubicBezTo>
                        <a:pt x="0" y="1611"/>
                        <a:pt x="163" y="1716"/>
                        <a:pt x="326" y="1716"/>
                      </a:cubicBezTo>
                      <a:cubicBezTo>
                        <a:pt x="489" y="1716"/>
                        <a:pt x="652" y="1611"/>
                        <a:pt x="652" y="1402"/>
                      </a:cubicBezTo>
                      <a:lnTo>
                        <a:pt x="652" y="332"/>
                      </a:lnTo>
                      <a:cubicBezTo>
                        <a:pt x="652" y="111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35"/>
                <p:cNvSpPr/>
                <p:nvPr/>
              </p:nvSpPr>
              <p:spPr>
                <a:xfrm>
                  <a:off x="-772912" y="2778600"/>
                  <a:ext cx="16300" cy="8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299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2967"/>
                      </a:lnTo>
                      <a:cubicBezTo>
                        <a:pt x="0" y="3188"/>
                        <a:pt x="163" y="3298"/>
                        <a:pt x="326" y="3298"/>
                      </a:cubicBezTo>
                      <a:cubicBezTo>
                        <a:pt x="489" y="3298"/>
                        <a:pt x="651" y="3188"/>
                        <a:pt x="651" y="2967"/>
                      </a:cubicBezTo>
                      <a:lnTo>
                        <a:pt x="651" y="315"/>
                      </a:lnTo>
                      <a:cubicBezTo>
                        <a:pt x="651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35"/>
                <p:cNvSpPr/>
                <p:nvPr/>
              </p:nvSpPr>
              <p:spPr>
                <a:xfrm>
                  <a:off x="-774662" y="2688450"/>
                  <a:ext cx="16300" cy="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23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1408"/>
                      </a:lnTo>
                      <a:cubicBezTo>
                        <a:pt x="0" y="1618"/>
                        <a:pt x="163" y="1722"/>
                        <a:pt x="326" y="1722"/>
                      </a:cubicBezTo>
                      <a:cubicBezTo>
                        <a:pt x="489" y="1722"/>
                        <a:pt x="652" y="1618"/>
                        <a:pt x="652" y="1408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35"/>
                <p:cNvSpPr/>
                <p:nvPr/>
              </p:nvSpPr>
              <p:spPr>
                <a:xfrm>
                  <a:off x="-765937" y="3461975"/>
                  <a:ext cx="9900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1601" extrusionOk="0">
                      <a:moveTo>
                        <a:pt x="198" y="1"/>
                      </a:moveTo>
                      <a:cubicBezTo>
                        <a:pt x="105" y="1"/>
                        <a:pt x="12" y="59"/>
                        <a:pt x="0" y="175"/>
                      </a:cubicBezTo>
                      <a:lnTo>
                        <a:pt x="0" y="1408"/>
                      </a:lnTo>
                      <a:cubicBezTo>
                        <a:pt x="12" y="1536"/>
                        <a:pt x="105" y="1600"/>
                        <a:pt x="198" y="1600"/>
                      </a:cubicBezTo>
                      <a:cubicBezTo>
                        <a:pt x="291" y="1600"/>
                        <a:pt x="384" y="1536"/>
                        <a:pt x="396" y="1408"/>
                      </a:cubicBezTo>
                      <a:lnTo>
                        <a:pt x="396" y="175"/>
                      </a:lnTo>
                      <a:cubicBezTo>
                        <a:pt x="384" y="59"/>
                        <a:pt x="291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35"/>
                <p:cNvSpPr/>
                <p:nvPr/>
              </p:nvSpPr>
              <p:spPr>
                <a:xfrm>
                  <a:off x="-771187" y="3343625"/>
                  <a:ext cx="18650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601" extrusionOk="0">
                      <a:moveTo>
                        <a:pt x="399" y="0"/>
                      </a:moveTo>
                      <a:cubicBezTo>
                        <a:pt x="251" y="0"/>
                        <a:pt x="106" y="94"/>
                        <a:pt x="94" y="280"/>
                      </a:cubicBezTo>
                      <a:cubicBezTo>
                        <a:pt x="140" y="1280"/>
                        <a:pt x="117" y="2304"/>
                        <a:pt x="24" y="3304"/>
                      </a:cubicBezTo>
                      <a:cubicBezTo>
                        <a:pt x="1" y="3502"/>
                        <a:pt x="146" y="3601"/>
                        <a:pt x="303" y="3601"/>
                      </a:cubicBezTo>
                      <a:cubicBezTo>
                        <a:pt x="460" y="3601"/>
                        <a:pt x="629" y="3502"/>
                        <a:pt x="652" y="3304"/>
                      </a:cubicBezTo>
                      <a:cubicBezTo>
                        <a:pt x="722" y="2304"/>
                        <a:pt x="745" y="1280"/>
                        <a:pt x="722" y="280"/>
                      </a:cubicBezTo>
                      <a:cubicBezTo>
                        <a:pt x="699" y="94"/>
                        <a:pt x="548" y="0"/>
                        <a:pt x="3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35"/>
                <p:cNvSpPr/>
                <p:nvPr/>
              </p:nvSpPr>
              <p:spPr>
                <a:xfrm>
                  <a:off x="-772337" y="3264100"/>
                  <a:ext cx="21425" cy="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2266" extrusionOk="0">
                      <a:moveTo>
                        <a:pt x="399" y="0"/>
                      </a:moveTo>
                      <a:cubicBezTo>
                        <a:pt x="245" y="0"/>
                        <a:pt x="82" y="99"/>
                        <a:pt x="70" y="297"/>
                      </a:cubicBezTo>
                      <a:cubicBezTo>
                        <a:pt x="0" y="902"/>
                        <a:pt x="47" y="1483"/>
                        <a:pt x="210" y="2065"/>
                      </a:cubicBezTo>
                      <a:cubicBezTo>
                        <a:pt x="265" y="2204"/>
                        <a:pt x="384" y="2265"/>
                        <a:pt x="502" y="2265"/>
                      </a:cubicBezTo>
                      <a:cubicBezTo>
                        <a:pt x="680" y="2265"/>
                        <a:pt x="857" y="2126"/>
                        <a:pt x="815" y="1902"/>
                      </a:cubicBezTo>
                      <a:cubicBezTo>
                        <a:pt x="675" y="1390"/>
                        <a:pt x="628" y="832"/>
                        <a:pt x="675" y="297"/>
                      </a:cubicBezTo>
                      <a:cubicBezTo>
                        <a:pt x="698" y="99"/>
                        <a:pt x="553" y="0"/>
                        <a:pt x="3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35"/>
                <p:cNvSpPr/>
                <p:nvPr/>
              </p:nvSpPr>
              <p:spPr>
                <a:xfrm>
                  <a:off x="-772337" y="3225550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373" y="1"/>
                      </a:moveTo>
                      <a:cubicBezTo>
                        <a:pt x="0" y="24"/>
                        <a:pt x="0" y="583"/>
                        <a:pt x="373" y="606"/>
                      </a:cubicBezTo>
                      <a:cubicBezTo>
                        <a:pt x="745" y="583"/>
                        <a:pt x="745" y="24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35"/>
                <p:cNvSpPr/>
                <p:nvPr/>
              </p:nvSpPr>
              <p:spPr>
                <a:xfrm>
                  <a:off x="-771762" y="3123350"/>
                  <a:ext cx="19100" cy="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3084" extrusionOk="0">
                      <a:moveTo>
                        <a:pt x="352" y="0"/>
                      </a:moveTo>
                      <a:cubicBezTo>
                        <a:pt x="204" y="0"/>
                        <a:pt x="59" y="99"/>
                        <a:pt x="47" y="297"/>
                      </a:cubicBezTo>
                      <a:cubicBezTo>
                        <a:pt x="1" y="1134"/>
                        <a:pt x="24" y="1995"/>
                        <a:pt x="117" y="2856"/>
                      </a:cubicBezTo>
                      <a:cubicBezTo>
                        <a:pt x="145" y="3015"/>
                        <a:pt x="259" y="3083"/>
                        <a:pt x="381" y="3083"/>
                      </a:cubicBezTo>
                      <a:cubicBezTo>
                        <a:pt x="563" y="3083"/>
                        <a:pt x="764" y="2930"/>
                        <a:pt x="722" y="2693"/>
                      </a:cubicBezTo>
                      <a:cubicBezTo>
                        <a:pt x="629" y="1902"/>
                        <a:pt x="629" y="1088"/>
                        <a:pt x="675" y="297"/>
                      </a:cubicBezTo>
                      <a:cubicBezTo>
                        <a:pt x="652" y="99"/>
                        <a:pt x="501" y="0"/>
                        <a:pt x="3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35"/>
                <p:cNvSpPr/>
                <p:nvPr/>
              </p:nvSpPr>
              <p:spPr>
                <a:xfrm>
                  <a:off x="-775237" y="2970250"/>
                  <a:ext cx="209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52" extrusionOk="0">
                      <a:moveTo>
                        <a:pt x="419" y="0"/>
                      </a:moveTo>
                      <a:cubicBezTo>
                        <a:pt x="0" y="0"/>
                        <a:pt x="0" y="651"/>
                        <a:pt x="419" y="651"/>
                      </a:cubicBezTo>
                      <a:cubicBezTo>
                        <a:pt x="838" y="651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35"/>
                <p:cNvSpPr/>
                <p:nvPr/>
              </p:nvSpPr>
              <p:spPr>
                <a:xfrm>
                  <a:off x="-773512" y="3004725"/>
                  <a:ext cx="20850" cy="8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303" extrusionOk="0">
                      <a:moveTo>
                        <a:pt x="437" y="0"/>
                      </a:moveTo>
                      <a:cubicBezTo>
                        <a:pt x="315" y="0"/>
                        <a:pt x="205" y="69"/>
                        <a:pt x="187" y="226"/>
                      </a:cubicBezTo>
                      <a:cubicBezTo>
                        <a:pt x="47" y="1134"/>
                        <a:pt x="1" y="2064"/>
                        <a:pt x="24" y="2971"/>
                      </a:cubicBezTo>
                      <a:cubicBezTo>
                        <a:pt x="24" y="3192"/>
                        <a:pt x="187" y="3303"/>
                        <a:pt x="350" y="3303"/>
                      </a:cubicBezTo>
                      <a:cubicBezTo>
                        <a:pt x="513" y="3303"/>
                        <a:pt x="675" y="3192"/>
                        <a:pt x="675" y="2971"/>
                      </a:cubicBezTo>
                      <a:cubicBezTo>
                        <a:pt x="652" y="2111"/>
                        <a:pt x="699" y="1250"/>
                        <a:pt x="792" y="412"/>
                      </a:cubicBezTo>
                      <a:cubicBezTo>
                        <a:pt x="834" y="160"/>
                        <a:pt x="622" y="0"/>
                        <a:pt x="4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35"/>
                <p:cNvSpPr/>
                <p:nvPr/>
              </p:nvSpPr>
              <p:spPr>
                <a:xfrm>
                  <a:off x="-330912" y="2526925"/>
                  <a:ext cx="15725" cy="4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1693" extrusionOk="0">
                      <a:moveTo>
                        <a:pt x="315" y="0"/>
                      </a:moveTo>
                      <a:cubicBezTo>
                        <a:pt x="158" y="0"/>
                        <a:pt x="1" y="111"/>
                        <a:pt x="1" y="332"/>
                      </a:cubicBezTo>
                      <a:lnTo>
                        <a:pt x="1" y="1379"/>
                      </a:lnTo>
                      <a:cubicBezTo>
                        <a:pt x="1" y="1588"/>
                        <a:pt x="158" y="1693"/>
                        <a:pt x="315" y="1693"/>
                      </a:cubicBezTo>
                      <a:cubicBezTo>
                        <a:pt x="472" y="1693"/>
                        <a:pt x="629" y="1588"/>
                        <a:pt x="629" y="1379"/>
                      </a:cubicBezTo>
                      <a:lnTo>
                        <a:pt x="629" y="332"/>
                      </a:lnTo>
                      <a:cubicBezTo>
                        <a:pt x="629" y="111"/>
                        <a:pt x="472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35"/>
                <p:cNvSpPr/>
                <p:nvPr/>
              </p:nvSpPr>
              <p:spPr>
                <a:xfrm>
                  <a:off x="-332662" y="2608350"/>
                  <a:ext cx="157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205" extrusionOk="0">
                      <a:moveTo>
                        <a:pt x="315" y="0"/>
                      </a:moveTo>
                      <a:cubicBezTo>
                        <a:pt x="158" y="0"/>
                        <a:pt x="1" y="111"/>
                        <a:pt x="1" y="332"/>
                      </a:cubicBezTo>
                      <a:lnTo>
                        <a:pt x="1" y="2891"/>
                      </a:lnTo>
                      <a:cubicBezTo>
                        <a:pt x="1" y="3100"/>
                        <a:pt x="158" y="3205"/>
                        <a:pt x="315" y="3205"/>
                      </a:cubicBezTo>
                      <a:cubicBezTo>
                        <a:pt x="472" y="3205"/>
                        <a:pt x="629" y="3100"/>
                        <a:pt x="629" y="2891"/>
                      </a:cubicBezTo>
                      <a:lnTo>
                        <a:pt x="629" y="332"/>
                      </a:lnTo>
                      <a:cubicBezTo>
                        <a:pt x="629" y="111"/>
                        <a:pt x="472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35"/>
                <p:cNvSpPr/>
                <p:nvPr/>
              </p:nvSpPr>
              <p:spPr>
                <a:xfrm>
                  <a:off x="-330912" y="2733825"/>
                  <a:ext cx="157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1676" extrusionOk="0">
                      <a:moveTo>
                        <a:pt x="315" y="0"/>
                      </a:moveTo>
                      <a:cubicBezTo>
                        <a:pt x="158" y="0"/>
                        <a:pt x="1" y="105"/>
                        <a:pt x="1" y="314"/>
                      </a:cubicBezTo>
                      <a:lnTo>
                        <a:pt x="1" y="1361"/>
                      </a:lnTo>
                      <a:cubicBezTo>
                        <a:pt x="1" y="1571"/>
                        <a:pt x="158" y="1675"/>
                        <a:pt x="315" y="1675"/>
                      </a:cubicBezTo>
                      <a:cubicBezTo>
                        <a:pt x="472" y="1675"/>
                        <a:pt x="629" y="1571"/>
                        <a:pt x="629" y="1361"/>
                      </a:cubicBezTo>
                      <a:lnTo>
                        <a:pt x="629" y="314"/>
                      </a:lnTo>
                      <a:cubicBezTo>
                        <a:pt x="629" y="105"/>
                        <a:pt x="472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35"/>
                <p:cNvSpPr/>
                <p:nvPr/>
              </p:nvSpPr>
              <p:spPr>
                <a:xfrm>
                  <a:off x="-332662" y="2811750"/>
                  <a:ext cx="15725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165" extrusionOk="0">
                      <a:moveTo>
                        <a:pt x="315" y="1"/>
                      </a:moveTo>
                      <a:cubicBezTo>
                        <a:pt x="158" y="1"/>
                        <a:pt x="1" y="105"/>
                        <a:pt x="1" y="315"/>
                      </a:cubicBezTo>
                      <a:lnTo>
                        <a:pt x="1" y="1850"/>
                      </a:lnTo>
                      <a:cubicBezTo>
                        <a:pt x="1" y="2060"/>
                        <a:pt x="158" y="2164"/>
                        <a:pt x="315" y="2164"/>
                      </a:cubicBezTo>
                      <a:cubicBezTo>
                        <a:pt x="472" y="2164"/>
                        <a:pt x="629" y="2060"/>
                        <a:pt x="629" y="1850"/>
                      </a:cubicBezTo>
                      <a:lnTo>
                        <a:pt x="629" y="315"/>
                      </a:lnTo>
                      <a:cubicBezTo>
                        <a:pt x="629" y="105"/>
                        <a:pt x="472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35"/>
                <p:cNvSpPr/>
                <p:nvPr/>
              </p:nvSpPr>
              <p:spPr>
                <a:xfrm>
                  <a:off x="-334962" y="2890475"/>
                  <a:ext cx="18025" cy="8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3203" extrusionOk="0">
                      <a:moveTo>
                        <a:pt x="304" y="1"/>
                      </a:moveTo>
                      <a:cubicBezTo>
                        <a:pt x="147" y="1"/>
                        <a:pt x="0" y="100"/>
                        <a:pt x="23" y="306"/>
                      </a:cubicBezTo>
                      <a:cubicBezTo>
                        <a:pt x="93" y="1167"/>
                        <a:pt x="93" y="2028"/>
                        <a:pt x="93" y="2889"/>
                      </a:cubicBezTo>
                      <a:cubicBezTo>
                        <a:pt x="93" y="3098"/>
                        <a:pt x="250" y="3203"/>
                        <a:pt x="407" y="3203"/>
                      </a:cubicBezTo>
                      <a:cubicBezTo>
                        <a:pt x="564" y="3203"/>
                        <a:pt x="721" y="3098"/>
                        <a:pt x="721" y="2889"/>
                      </a:cubicBezTo>
                      <a:cubicBezTo>
                        <a:pt x="721" y="2005"/>
                        <a:pt x="721" y="1167"/>
                        <a:pt x="651" y="306"/>
                      </a:cubicBezTo>
                      <a:cubicBezTo>
                        <a:pt x="639" y="106"/>
                        <a:pt x="466" y="1"/>
                        <a:pt x="3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35"/>
                <p:cNvSpPr/>
                <p:nvPr/>
              </p:nvSpPr>
              <p:spPr>
                <a:xfrm>
                  <a:off x="-337187" y="2989275"/>
                  <a:ext cx="20250" cy="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2036" extrusionOk="0">
                      <a:moveTo>
                        <a:pt x="484" y="1"/>
                      </a:moveTo>
                      <a:cubicBezTo>
                        <a:pt x="321" y="1"/>
                        <a:pt x="159" y="111"/>
                        <a:pt x="159" y="332"/>
                      </a:cubicBezTo>
                      <a:lnTo>
                        <a:pt x="182" y="332"/>
                      </a:lnTo>
                      <a:cubicBezTo>
                        <a:pt x="159" y="751"/>
                        <a:pt x="112" y="1193"/>
                        <a:pt x="42" y="1635"/>
                      </a:cubicBezTo>
                      <a:cubicBezTo>
                        <a:pt x="0" y="1873"/>
                        <a:pt x="203" y="2036"/>
                        <a:pt x="386" y="2036"/>
                      </a:cubicBezTo>
                      <a:cubicBezTo>
                        <a:pt x="507" y="2036"/>
                        <a:pt x="619" y="1965"/>
                        <a:pt x="647" y="1798"/>
                      </a:cubicBezTo>
                      <a:cubicBezTo>
                        <a:pt x="740" y="1310"/>
                        <a:pt x="787" y="821"/>
                        <a:pt x="810" y="332"/>
                      </a:cubicBezTo>
                      <a:cubicBezTo>
                        <a:pt x="810" y="111"/>
                        <a:pt x="647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35"/>
                <p:cNvSpPr/>
                <p:nvPr/>
              </p:nvSpPr>
              <p:spPr>
                <a:xfrm>
                  <a:off x="-334387" y="3071000"/>
                  <a:ext cx="1572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322" extrusionOk="0">
                      <a:moveTo>
                        <a:pt x="314" y="1"/>
                      </a:moveTo>
                      <a:cubicBezTo>
                        <a:pt x="169" y="1"/>
                        <a:pt x="23" y="99"/>
                        <a:pt x="0" y="297"/>
                      </a:cubicBezTo>
                      <a:lnTo>
                        <a:pt x="0" y="2042"/>
                      </a:lnTo>
                      <a:cubicBezTo>
                        <a:pt x="23" y="2228"/>
                        <a:pt x="169" y="2321"/>
                        <a:pt x="314" y="2321"/>
                      </a:cubicBezTo>
                      <a:cubicBezTo>
                        <a:pt x="459" y="2321"/>
                        <a:pt x="605" y="2228"/>
                        <a:pt x="628" y="2042"/>
                      </a:cubicBezTo>
                      <a:lnTo>
                        <a:pt x="628" y="297"/>
                      </a:lnTo>
                      <a:cubicBezTo>
                        <a:pt x="605" y="99"/>
                        <a:pt x="459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35"/>
                <p:cNvSpPr/>
                <p:nvPr/>
              </p:nvSpPr>
              <p:spPr>
                <a:xfrm>
                  <a:off x="-336137" y="3144875"/>
                  <a:ext cx="157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601" extrusionOk="0">
                      <a:moveTo>
                        <a:pt x="306" y="0"/>
                      </a:moveTo>
                      <a:cubicBezTo>
                        <a:pt x="157" y="0"/>
                        <a:pt x="12" y="99"/>
                        <a:pt x="0" y="297"/>
                      </a:cubicBezTo>
                      <a:lnTo>
                        <a:pt x="0" y="3321"/>
                      </a:lnTo>
                      <a:cubicBezTo>
                        <a:pt x="12" y="3507"/>
                        <a:pt x="157" y="3600"/>
                        <a:pt x="306" y="3600"/>
                      </a:cubicBezTo>
                      <a:cubicBezTo>
                        <a:pt x="454" y="3600"/>
                        <a:pt x="605" y="3507"/>
                        <a:pt x="628" y="3321"/>
                      </a:cubicBezTo>
                      <a:lnTo>
                        <a:pt x="628" y="297"/>
                      </a:lnTo>
                      <a:cubicBezTo>
                        <a:pt x="605" y="99"/>
                        <a:pt x="454" y="0"/>
                        <a:pt x="3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35"/>
                <p:cNvSpPr/>
                <p:nvPr/>
              </p:nvSpPr>
              <p:spPr>
                <a:xfrm>
                  <a:off x="-337312" y="3260600"/>
                  <a:ext cx="192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3601" extrusionOk="0">
                      <a:moveTo>
                        <a:pt x="466" y="1"/>
                      </a:moveTo>
                      <a:cubicBezTo>
                        <a:pt x="309" y="1"/>
                        <a:pt x="140" y="99"/>
                        <a:pt x="117" y="297"/>
                      </a:cubicBezTo>
                      <a:cubicBezTo>
                        <a:pt x="24" y="1298"/>
                        <a:pt x="1" y="2321"/>
                        <a:pt x="47" y="3321"/>
                      </a:cubicBezTo>
                      <a:cubicBezTo>
                        <a:pt x="59" y="3508"/>
                        <a:pt x="204" y="3601"/>
                        <a:pt x="353" y="3601"/>
                      </a:cubicBezTo>
                      <a:cubicBezTo>
                        <a:pt x="501" y="3601"/>
                        <a:pt x="652" y="3508"/>
                        <a:pt x="675" y="3321"/>
                      </a:cubicBezTo>
                      <a:cubicBezTo>
                        <a:pt x="629" y="2321"/>
                        <a:pt x="652" y="1298"/>
                        <a:pt x="745" y="297"/>
                      </a:cubicBezTo>
                      <a:cubicBezTo>
                        <a:pt x="768" y="99"/>
                        <a:pt x="623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35"/>
                <p:cNvSpPr/>
                <p:nvPr/>
              </p:nvSpPr>
              <p:spPr>
                <a:xfrm>
                  <a:off x="-338587" y="3373500"/>
                  <a:ext cx="21075" cy="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2266" extrusionOk="0">
                      <a:moveTo>
                        <a:pt x="348" y="1"/>
                      </a:moveTo>
                      <a:cubicBezTo>
                        <a:pt x="174" y="1"/>
                        <a:pt x="0" y="140"/>
                        <a:pt x="28" y="364"/>
                      </a:cubicBezTo>
                      <a:cubicBezTo>
                        <a:pt x="168" y="876"/>
                        <a:pt x="215" y="1434"/>
                        <a:pt x="168" y="1969"/>
                      </a:cubicBezTo>
                      <a:cubicBezTo>
                        <a:pt x="145" y="2167"/>
                        <a:pt x="290" y="2266"/>
                        <a:pt x="447" y="2266"/>
                      </a:cubicBezTo>
                      <a:cubicBezTo>
                        <a:pt x="604" y="2266"/>
                        <a:pt x="773" y="2167"/>
                        <a:pt x="796" y="1969"/>
                      </a:cubicBezTo>
                      <a:cubicBezTo>
                        <a:pt x="843" y="1364"/>
                        <a:pt x="796" y="783"/>
                        <a:pt x="633" y="201"/>
                      </a:cubicBezTo>
                      <a:cubicBezTo>
                        <a:pt x="578" y="62"/>
                        <a:pt x="463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6" name="Google Shape;1556;p35"/>
                <p:cNvSpPr/>
                <p:nvPr/>
              </p:nvSpPr>
              <p:spPr>
                <a:xfrm>
                  <a:off x="-336137" y="3453550"/>
                  <a:ext cx="192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629" extrusionOk="0">
                      <a:moveTo>
                        <a:pt x="372" y="0"/>
                      </a:moveTo>
                      <a:cubicBezTo>
                        <a:pt x="0" y="24"/>
                        <a:pt x="0" y="582"/>
                        <a:pt x="372" y="628"/>
                      </a:cubicBezTo>
                      <a:cubicBezTo>
                        <a:pt x="768" y="582"/>
                        <a:pt x="768" y="24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7" name="Google Shape;1557;p35"/>
                <p:cNvSpPr/>
                <p:nvPr/>
              </p:nvSpPr>
              <p:spPr>
                <a:xfrm>
                  <a:off x="-336837" y="3493800"/>
                  <a:ext cx="19325" cy="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3084" extrusionOk="0">
                      <a:moveTo>
                        <a:pt x="376" y="1"/>
                      </a:moveTo>
                      <a:cubicBezTo>
                        <a:pt x="198" y="1"/>
                        <a:pt x="0" y="154"/>
                        <a:pt x="28" y="391"/>
                      </a:cubicBezTo>
                      <a:cubicBezTo>
                        <a:pt x="121" y="1182"/>
                        <a:pt x="145" y="1996"/>
                        <a:pt x="98" y="2787"/>
                      </a:cubicBezTo>
                      <a:cubicBezTo>
                        <a:pt x="121" y="2985"/>
                        <a:pt x="267" y="3084"/>
                        <a:pt x="412" y="3084"/>
                      </a:cubicBezTo>
                      <a:cubicBezTo>
                        <a:pt x="557" y="3084"/>
                        <a:pt x="703" y="2985"/>
                        <a:pt x="726" y="2787"/>
                      </a:cubicBezTo>
                      <a:cubicBezTo>
                        <a:pt x="773" y="1950"/>
                        <a:pt x="726" y="1089"/>
                        <a:pt x="633" y="228"/>
                      </a:cubicBezTo>
                      <a:cubicBezTo>
                        <a:pt x="605" y="70"/>
                        <a:pt x="495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8" name="Google Shape;1558;p35"/>
                <p:cNvSpPr/>
                <p:nvPr/>
              </p:nvSpPr>
              <p:spPr>
                <a:xfrm>
                  <a:off x="-337887" y="359312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73" y="1"/>
                      </a:moveTo>
                      <a:cubicBezTo>
                        <a:pt x="0" y="24"/>
                        <a:pt x="0" y="582"/>
                        <a:pt x="373" y="629"/>
                      </a:cubicBezTo>
                      <a:cubicBezTo>
                        <a:pt x="768" y="582"/>
                        <a:pt x="768" y="24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35"/>
                <p:cNvSpPr/>
                <p:nvPr/>
              </p:nvSpPr>
              <p:spPr>
                <a:xfrm>
                  <a:off x="-335562" y="2486925"/>
                  <a:ext cx="2155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3" extrusionOk="0">
                      <a:moveTo>
                        <a:pt x="443" y="1"/>
                      </a:moveTo>
                      <a:cubicBezTo>
                        <a:pt x="1" y="1"/>
                        <a:pt x="1" y="652"/>
                        <a:pt x="443" y="652"/>
                      </a:cubicBezTo>
                      <a:cubicBezTo>
                        <a:pt x="861" y="652"/>
                        <a:pt x="861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0" name="Google Shape;1560;p35"/>
                <p:cNvSpPr/>
                <p:nvPr/>
              </p:nvSpPr>
              <p:spPr>
                <a:xfrm>
                  <a:off x="-337187" y="2389525"/>
                  <a:ext cx="2085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204" extrusionOk="0">
                      <a:moveTo>
                        <a:pt x="496" y="0"/>
                      </a:moveTo>
                      <a:cubicBezTo>
                        <a:pt x="339" y="0"/>
                        <a:pt x="182" y="105"/>
                        <a:pt x="182" y="314"/>
                      </a:cubicBezTo>
                      <a:cubicBezTo>
                        <a:pt x="205" y="1152"/>
                        <a:pt x="159" y="1966"/>
                        <a:pt x="42" y="2803"/>
                      </a:cubicBezTo>
                      <a:cubicBezTo>
                        <a:pt x="0" y="3042"/>
                        <a:pt x="211" y="3204"/>
                        <a:pt x="396" y="3204"/>
                      </a:cubicBezTo>
                      <a:cubicBezTo>
                        <a:pt x="518" y="3204"/>
                        <a:pt x="629" y="3133"/>
                        <a:pt x="647" y="2966"/>
                      </a:cubicBezTo>
                      <a:lnTo>
                        <a:pt x="670" y="2966"/>
                      </a:lnTo>
                      <a:cubicBezTo>
                        <a:pt x="787" y="2082"/>
                        <a:pt x="833" y="1198"/>
                        <a:pt x="810" y="314"/>
                      </a:cubicBezTo>
                      <a:cubicBezTo>
                        <a:pt x="810" y="105"/>
                        <a:pt x="653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1" name="Google Shape;1561;p35"/>
                <p:cNvSpPr/>
                <p:nvPr/>
              </p:nvSpPr>
              <p:spPr>
                <a:xfrm>
                  <a:off x="-335562" y="3665250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43" y="0"/>
                      </a:moveTo>
                      <a:cubicBezTo>
                        <a:pt x="1" y="0"/>
                        <a:pt x="1" y="652"/>
                        <a:pt x="443" y="652"/>
                      </a:cubicBezTo>
                      <a:cubicBezTo>
                        <a:pt x="861" y="652"/>
                        <a:pt x="861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2" name="Google Shape;1562;p35"/>
                <p:cNvSpPr/>
                <p:nvPr/>
              </p:nvSpPr>
              <p:spPr>
                <a:xfrm>
                  <a:off x="-335562" y="3625700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43" y="0"/>
                      </a:moveTo>
                      <a:cubicBezTo>
                        <a:pt x="1" y="0"/>
                        <a:pt x="1" y="652"/>
                        <a:pt x="443" y="652"/>
                      </a:cubicBezTo>
                      <a:cubicBezTo>
                        <a:pt x="861" y="652"/>
                        <a:pt x="861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3" name="Google Shape;1563;p35"/>
                <p:cNvSpPr/>
                <p:nvPr/>
              </p:nvSpPr>
              <p:spPr>
                <a:xfrm>
                  <a:off x="-380937" y="2576800"/>
                  <a:ext cx="163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676" extrusionOk="0">
                      <a:moveTo>
                        <a:pt x="327" y="0"/>
                      </a:moveTo>
                      <a:cubicBezTo>
                        <a:pt x="164" y="0"/>
                        <a:pt x="1" y="105"/>
                        <a:pt x="1" y="314"/>
                      </a:cubicBezTo>
                      <a:lnTo>
                        <a:pt x="1" y="1361"/>
                      </a:lnTo>
                      <a:cubicBezTo>
                        <a:pt x="1" y="1570"/>
                        <a:pt x="164" y="1675"/>
                        <a:pt x="327" y="1675"/>
                      </a:cubicBezTo>
                      <a:cubicBezTo>
                        <a:pt x="489" y="1675"/>
                        <a:pt x="652" y="1570"/>
                        <a:pt x="652" y="1361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4" name="Google Shape;1564;p35"/>
                <p:cNvSpPr/>
                <p:nvPr/>
              </p:nvSpPr>
              <p:spPr>
                <a:xfrm>
                  <a:off x="-382662" y="2658225"/>
                  <a:ext cx="16300" cy="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211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2896"/>
                      </a:lnTo>
                      <a:cubicBezTo>
                        <a:pt x="0" y="3106"/>
                        <a:pt x="163" y="3210"/>
                        <a:pt x="326" y="3210"/>
                      </a:cubicBezTo>
                      <a:cubicBezTo>
                        <a:pt x="489" y="3210"/>
                        <a:pt x="652" y="3106"/>
                        <a:pt x="652" y="2896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5" name="Google Shape;1565;p35"/>
                <p:cNvSpPr/>
                <p:nvPr/>
              </p:nvSpPr>
              <p:spPr>
                <a:xfrm>
                  <a:off x="-380937" y="2783250"/>
                  <a:ext cx="163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676" extrusionOk="0">
                      <a:moveTo>
                        <a:pt x="327" y="1"/>
                      </a:moveTo>
                      <a:cubicBezTo>
                        <a:pt x="164" y="1"/>
                        <a:pt x="1" y="105"/>
                        <a:pt x="1" y="315"/>
                      </a:cubicBezTo>
                      <a:lnTo>
                        <a:pt x="1" y="1362"/>
                      </a:lnTo>
                      <a:cubicBezTo>
                        <a:pt x="1" y="1571"/>
                        <a:pt x="164" y="1676"/>
                        <a:pt x="327" y="1676"/>
                      </a:cubicBezTo>
                      <a:cubicBezTo>
                        <a:pt x="489" y="1676"/>
                        <a:pt x="652" y="1571"/>
                        <a:pt x="652" y="1362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35"/>
                <p:cNvSpPr/>
                <p:nvPr/>
              </p:nvSpPr>
              <p:spPr>
                <a:xfrm>
                  <a:off x="-382662" y="2861775"/>
                  <a:ext cx="16300" cy="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164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1850"/>
                      </a:lnTo>
                      <a:cubicBezTo>
                        <a:pt x="0" y="2059"/>
                        <a:pt x="163" y="2164"/>
                        <a:pt x="326" y="2164"/>
                      </a:cubicBezTo>
                      <a:cubicBezTo>
                        <a:pt x="489" y="2164"/>
                        <a:pt x="652" y="2059"/>
                        <a:pt x="652" y="1850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35"/>
                <p:cNvSpPr/>
                <p:nvPr/>
              </p:nvSpPr>
              <p:spPr>
                <a:xfrm>
                  <a:off x="-384712" y="2940275"/>
                  <a:ext cx="18350" cy="7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3189" extrusionOk="0">
                      <a:moveTo>
                        <a:pt x="312" y="1"/>
                      </a:moveTo>
                      <a:cubicBezTo>
                        <a:pt x="152" y="1"/>
                        <a:pt x="1" y="106"/>
                        <a:pt x="12" y="315"/>
                      </a:cubicBezTo>
                      <a:cubicBezTo>
                        <a:pt x="82" y="1153"/>
                        <a:pt x="82" y="2013"/>
                        <a:pt x="82" y="2874"/>
                      </a:cubicBezTo>
                      <a:cubicBezTo>
                        <a:pt x="82" y="3083"/>
                        <a:pt x="245" y="3188"/>
                        <a:pt x="408" y="3188"/>
                      </a:cubicBezTo>
                      <a:cubicBezTo>
                        <a:pt x="571" y="3188"/>
                        <a:pt x="734" y="3083"/>
                        <a:pt x="734" y="2874"/>
                      </a:cubicBezTo>
                      <a:cubicBezTo>
                        <a:pt x="734" y="2013"/>
                        <a:pt x="734" y="1153"/>
                        <a:pt x="664" y="315"/>
                      </a:cubicBezTo>
                      <a:cubicBezTo>
                        <a:pt x="640" y="106"/>
                        <a:pt x="472" y="1"/>
                        <a:pt x="3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35"/>
                <p:cNvSpPr/>
                <p:nvPr/>
              </p:nvSpPr>
              <p:spPr>
                <a:xfrm>
                  <a:off x="-386637" y="3039150"/>
                  <a:ext cx="20275" cy="5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2018" extrusionOk="0">
                      <a:moveTo>
                        <a:pt x="485" y="1"/>
                      </a:moveTo>
                      <a:cubicBezTo>
                        <a:pt x="322" y="1"/>
                        <a:pt x="159" y="106"/>
                        <a:pt x="159" y="315"/>
                      </a:cubicBezTo>
                      <a:cubicBezTo>
                        <a:pt x="159" y="757"/>
                        <a:pt x="113" y="1176"/>
                        <a:pt x="43" y="1618"/>
                      </a:cubicBezTo>
                      <a:cubicBezTo>
                        <a:pt x="1" y="1856"/>
                        <a:pt x="203" y="2018"/>
                        <a:pt x="386" y="2018"/>
                      </a:cubicBezTo>
                      <a:cubicBezTo>
                        <a:pt x="507" y="2018"/>
                        <a:pt x="620" y="1947"/>
                        <a:pt x="648" y="1781"/>
                      </a:cubicBezTo>
                      <a:cubicBezTo>
                        <a:pt x="741" y="1292"/>
                        <a:pt x="787" y="803"/>
                        <a:pt x="811" y="315"/>
                      </a:cubicBezTo>
                      <a:cubicBezTo>
                        <a:pt x="811" y="106"/>
                        <a:pt x="648" y="1"/>
                        <a:pt x="4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35"/>
                <p:cNvSpPr/>
                <p:nvPr/>
              </p:nvSpPr>
              <p:spPr>
                <a:xfrm>
                  <a:off x="-384412" y="3121025"/>
                  <a:ext cx="15725" cy="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321" extrusionOk="0">
                      <a:moveTo>
                        <a:pt x="323" y="0"/>
                      </a:moveTo>
                      <a:cubicBezTo>
                        <a:pt x="175" y="0"/>
                        <a:pt x="24" y="99"/>
                        <a:pt x="0" y="297"/>
                      </a:cubicBezTo>
                      <a:lnTo>
                        <a:pt x="0" y="2042"/>
                      </a:lnTo>
                      <a:cubicBezTo>
                        <a:pt x="24" y="2228"/>
                        <a:pt x="175" y="2321"/>
                        <a:pt x="323" y="2321"/>
                      </a:cubicBezTo>
                      <a:cubicBezTo>
                        <a:pt x="471" y="2321"/>
                        <a:pt x="617" y="2228"/>
                        <a:pt x="628" y="2042"/>
                      </a:cubicBezTo>
                      <a:lnTo>
                        <a:pt x="628" y="297"/>
                      </a:lnTo>
                      <a:cubicBezTo>
                        <a:pt x="617" y="99"/>
                        <a:pt x="47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5"/>
                <p:cNvSpPr/>
                <p:nvPr/>
              </p:nvSpPr>
              <p:spPr>
                <a:xfrm>
                  <a:off x="-386162" y="3194725"/>
                  <a:ext cx="157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601" extrusionOk="0">
                      <a:moveTo>
                        <a:pt x="323" y="1"/>
                      </a:moveTo>
                      <a:cubicBezTo>
                        <a:pt x="175" y="1"/>
                        <a:pt x="24" y="94"/>
                        <a:pt x="1" y="280"/>
                      </a:cubicBezTo>
                      <a:lnTo>
                        <a:pt x="1" y="3304"/>
                      </a:lnTo>
                      <a:cubicBezTo>
                        <a:pt x="24" y="3502"/>
                        <a:pt x="175" y="3601"/>
                        <a:pt x="323" y="3601"/>
                      </a:cubicBezTo>
                      <a:cubicBezTo>
                        <a:pt x="472" y="3601"/>
                        <a:pt x="617" y="3502"/>
                        <a:pt x="629" y="3304"/>
                      </a:cubicBezTo>
                      <a:lnTo>
                        <a:pt x="629" y="280"/>
                      </a:lnTo>
                      <a:cubicBezTo>
                        <a:pt x="617" y="94"/>
                        <a:pt x="472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35"/>
                <p:cNvSpPr/>
                <p:nvPr/>
              </p:nvSpPr>
              <p:spPr>
                <a:xfrm>
                  <a:off x="-387312" y="3310625"/>
                  <a:ext cx="19200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3601" extrusionOk="0">
                      <a:moveTo>
                        <a:pt x="465" y="0"/>
                      </a:moveTo>
                      <a:cubicBezTo>
                        <a:pt x="308" y="0"/>
                        <a:pt x="140" y="99"/>
                        <a:pt x="116" y="297"/>
                      </a:cubicBezTo>
                      <a:cubicBezTo>
                        <a:pt x="23" y="1297"/>
                        <a:pt x="0" y="2298"/>
                        <a:pt x="47" y="3321"/>
                      </a:cubicBezTo>
                      <a:cubicBezTo>
                        <a:pt x="70" y="3507"/>
                        <a:pt x="221" y="3600"/>
                        <a:pt x="369" y="3600"/>
                      </a:cubicBezTo>
                      <a:cubicBezTo>
                        <a:pt x="518" y="3600"/>
                        <a:pt x="663" y="3507"/>
                        <a:pt x="675" y="3321"/>
                      </a:cubicBezTo>
                      <a:cubicBezTo>
                        <a:pt x="628" y="2298"/>
                        <a:pt x="651" y="1297"/>
                        <a:pt x="744" y="297"/>
                      </a:cubicBezTo>
                      <a:cubicBezTo>
                        <a:pt x="768" y="99"/>
                        <a:pt x="622" y="0"/>
                        <a:pt x="4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35"/>
                <p:cNvSpPr/>
                <p:nvPr/>
              </p:nvSpPr>
              <p:spPr>
                <a:xfrm>
                  <a:off x="-388362" y="3423525"/>
                  <a:ext cx="21425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2252" extrusionOk="0">
                      <a:moveTo>
                        <a:pt x="355" y="0"/>
                      </a:moveTo>
                      <a:cubicBezTo>
                        <a:pt x="177" y="0"/>
                        <a:pt x="0" y="140"/>
                        <a:pt x="42" y="364"/>
                      </a:cubicBezTo>
                      <a:cubicBezTo>
                        <a:pt x="182" y="876"/>
                        <a:pt x="228" y="1411"/>
                        <a:pt x="158" y="1946"/>
                      </a:cubicBezTo>
                      <a:cubicBezTo>
                        <a:pt x="135" y="2152"/>
                        <a:pt x="276" y="2251"/>
                        <a:pt x="431" y="2251"/>
                      </a:cubicBezTo>
                      <a:cubicBezTo>
                        <a:pt x="590" y="2251"/>
                        <a:pt x="763" y="2146"/>
                        <a:pt x="786" y="1946"/>
                      </a:cubicBezTo>
                      <a:cubicBezTo>
                        <a:pt x="856" y="1364"/>
                        <a:pt x="786" y="759"/>
                        <a:pt x="647" y="201"/>
                      </a:cubicBezTo>
                      <a:cubicBezTo>
                        <a:pt x="591" y="62"/>
                        <a:pt x="473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35"/>
                <p:cNvSpPr/>
                <p:nvPr/>
              </p:nvSpPr>
              <p:spPr>
                <a:xfrm>
                  <a:off x="-386162" y="3503575"/>
                  <a:ext cx="192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05" extrusionOk="0">
                      <a:moveTo>
                        <a:pt x="396" y="0"/>
                      </a:moveTo>
                      <a:cubicBezTo>
                        <a:pt x="1" y="23"/>
                        <a:pt x="1" y="582"/>
                        <a:pt x="396" y="605"/>
                      </a:cubicBezTo>
                      <a:cubicBezTo>
                        <a:pt x="768" y="582"/>
                        <a:pt x="768" y="23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35"/>
                <p:cNvSpPr/>
                <p:nvPr/>
              </p:nvSpPr>
              <p:spPr>
                <a:xfrm>
                  <a:off x="-386612" y="3543825"/>
                  <a:ext cx="19075" cy="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3067" extrusionOk="0">
                      <a:moveTo>
                        <a:pt x="383" y="0"/>
                      </a:moveTo>
                      <a:cubicBezTo>
                        <a:pt x="200" y="0"/>
                        <a:pt x="0" y="154"/>
                        <a:pt x="42" y="391"/>
                      </a:cubicBezTo>
                      <a:cubicBezTo>
                        <a:pt x="112" y="1182"/>
                        <a:pt x="135" y="1996"/>
                        <a:pt x="88" y="2787"/>
                      </a:cubicBezTo>
                      <a:cubicBezTo>
                        <a:pt x="112" y="2973"/>
                        <a:pt x="263" y="3066"/>
                        <a:pt x="411" y="3066"/>
                      </a:cubicBezTo>
                      <a:cubicBezTo>
                        <a:pt x="559" y="3066"/>
                        <a:pt x="705" y="2973"/>
                        <a:pt x="716" y="2787"/>
                      </a:cubicBezTo>
                      <a:cubicBezTo>
                        <a:pt x="763" y="1926"/>
                        <a:pt x="740" y="1065"/>
                        <a:pt x="647" y="228"/>
                      </a:cubicBezTo>
                      <a:cubicBezTo>
                        <a:pt x="619" y="69"/>
                        <a:pt x="505" y="0"/>
                        <a:pt x="3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35"/>
                <p:cNvSpPr/>
                <p:nvPr/>
              </p:nvSpPr>
              <p:spPr>
                <a:xfrm>
                  <a:off x="-387912" y="364257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0"/>
                      </a:moveTo>
                      <a:cubicBezTo>
                        <a:pt x="1" y="47"/>
                        <a:pt x="1" y="605"/>
                        <a:pt x="396" y="628"/>
                      </a:cubicBezTo>
                      <a:cubicBezTo>
                        <a:pt x="768" y="605"/>
                        <a:pt x="768" y="47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35"/>
                <p:cNvSpPr/>
                <p:nvPr/>
              </p:nvSpPr>
              <p:spPr>
                <a:xfrm>
                  <a:off x="-384987" y="2536375"/>
                  <a:ext cx="209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52" extrusionOk="0">
                      <a:moveTo>
                        <a:pt x="419" y="0"/>
                      </a:moveTo>
                      <a:cubicBezTo>
                        <a:pt x="0" y="0"/>
                        <a:pt x="0" y="652"/>
                        <a:pt x="419" y="652"/>
                      </a:cubicBezTo>
                      <a:cubicBezTo>
                        <a:pt x="838" y="652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35"/>
                <p:cNvSpPr/>
                <p:nvPr/>
              </p:nvSpPr>
              <p:spPr>
                <a:xfrm>
                  <a:off x="-386862" y="2439100"/>
                  <a:ext cx="20500" cy="8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3222" extrusionOk="0">
                      <a:moveTo>
                        <a:pt x="482" y="0"/>
                      </a:moveTo>
                      <a:cubicBezTo>
                        <a:pt x="325" y="0"/>
                        <a:pt x="168" y="111"/>
                        <a:pt x="168" y="332"/>
                      </a:cubicBezTo>
                      <a:cubicBezTo>
                        <a:pt x="191" y="1146"/>
                        <a:pt x="145" y="1984"/>
                        <a:pt x="29" y="2821"/>
                      </a:cubicBezTo>
                      <a:cubicBezTo>
                        <a:pt x="1" y="3059"/>
                        <a:pt x="209" y="3221"/>
                        <a:pt x="394" y="3221"/>
                      </a:cubicBezTo>
                      <a:cubicBezTo>
                        <a:pt x="516" y="3221"/>
                        <a:pt x="629" y="3151"/>
                        <a:pt x="657" y="2984"/>
                      </a:cubicBezTo>
                      <a:cubicBezTo>
                        <a:pt x="773" y="2100"/>
                        <a:pt x="820" y="1216"/>
                        <a:pt x="796" y="332"/>
                      </a:cubicBezTo>
                      <a:cubicBezTo>
                        <a:pt x="796" y="111"/>
                        <a:pt x="639" y="0"/>
                        <a:pt x="4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35"/>
                <p:cNvSpPr/>
                <p:nvPr/>
              </p:nvSpPr>
              <p:spPr>
                <a:xfrm>
                  <a:off x="-385587" y="371527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43" y="0"/>
                      </a:moveTo>
                      <a:cubicBezTo>
                        <a:pt x="1" y="0"/>
                        <a:pt x="1" y="651"/>
                        <a:pt x="443" y="651"/>
                      </a:cubicBezTo>
                      <a:cubicBezTo>
                        <a:pt x="862" y="651"/>
                        <a:pt x="862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35"/>
                <p:cNvSpPr/>
                <p:nvPr/>
              </p:nvSpPr>
              <p:spPr>
                <a:xfrm>
                  <a:off x="-385587" y="367572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43" y="0"/>
                      </a:moveTo>
                      <a:cubicBezTo>
                        <a:pt x="1" y="0"/>
                        <a:pt x="1" y="652"/>
                        <a:pt x="443" y="652"/>
                      </a:cubicBezTo>
                      <a:cubicBezTo>
                        <a:pt x="862" y="652"/>
                        <a:pt x="862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35"/>
                <p:cNvSpPr/>
                <p:nvPr/>
              </p:nvSpPr>
              <p:spPr>
                <a:xfrm>
                  <a:off x="-439662" y="3503275"/>
                  <a:ext cx="16300" cy="4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693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1361"/>
                      </a:lnTo>
                      <a:cubicBezTo>
                        <a:pt x="0" y="1582"/>
                        <a:pt x="163" y="1693"/>
                        <a:pt x="326" y="1693"/>
                      </a:cubicBezTo>
                      <a:cubicBezTo>
                        <a:pt x="489" y="1693"/>
                        <a:pt x="652" y="1582"/>
                        <a:pt x="652" y="1361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35"/>
                <p:cNvSpPr/>
                <p:nvPr/>
              </p:nvSpPr>
              <p:spPr>
                <a:xfrm>
                  <a:off x="-437912" y="3383475"/>
                  <a:ext cx="16300" cy="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211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2896"/>
                      </a:lnTo>
                      <a:cubicBezTo>
                        <a:pt x="0" y="3106"/>
                        <a:pt x="163" y="3210"/>
                        <a:pt x="326" y="3210"/>
                      </a:cubicBezTo>
                      <a:cubicBezTo>
                        <a:pt x="489" y="3210"/>
                        <a:pt x="651" y="3106"/>
                        <a:pt x="651" y="2896"/>
                      </a:cubicBezTo>
                      <a:lnTo>
                        <a:pt x="651" y="314"/>
                      </a:lnTo>
                      <a:cubicBezTo>
                        <a:pt x="651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35"/>
                <p:cNvSpPr/>
                <p:nvPr/>
              </p:nvSpPr>
              <p:spPr>
                <a:xfrm>
                  <a:off x="-439662" y="3296800"/>
                  <a:ext cx="16300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676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1362"/>
                      </a:lnTo>
                      <a:cubicBezTo>
                        <a:pt x="0" y="1571"/>
                        <a:pt x="163" y="1676"/>
                        <a:pt x="326" y="1676"/>
                      </a:cubicBezTo>
                      <a:cubicBezTo>
                        <a:pt x="489" y="1676"/>
                        <a:pt x="652" y="1571"/>
                        <a:pt x="652" y="1362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35"/>
                <p:cNvSpPr/>
                <p:nvPr/>
              </p:nvSpPr>
              <p:spPr>
                <a:xfrm>
                  <a:off x="-437912" y="3206075"/>
                  <a:ext cx="1630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165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1850"/>
                      </a:lnTo>
                      <a:cubicBezTo>
                        <a:pt x="0" y="2059"/>
                        <a:pt x="163" y="2164"/>
                        <a:pt x="326" y="2164"/>
                      </a:cubicBezTo>
                      <a:cubicBezTo>
                        <a:pt x="489" y="2164"/>
                        <a:pt x="651" y="2059"/>
                        <a:pt x="651" y="1850"/>
                      </a:cubicBezTo>
                      <a:lnTo>
                        <a:pt x="651" y="315"/>
                      </a:lnTo>
                      <a:cubicBezTo>
                        <a:pt x="651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35"/>
                <p:cNvSpPr/>
                <p:nvPr/>
              </p:nvSpPr>
              <p:spPr>
                <a:xfrm>
                  <a:off x="-437912" y="3101975"/>
                  <a:ext cx="18325" cy="7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3194" extrusionOk="0">
                      <a:moveTo>
                        <a:pt x="314" y="0"/>
                      </a:moveTo>
                      <a:cubicBezTo>
                        <a:pt x="157" y="0"/>
                        <a:pt x="0" y="105"/>
                        <a:pt x="0" y="314"/>
                      </a:cubicBezTo>
                      <a:cubicBezTo>
                        <a:pt x="0" y="1198"/>
                        <a:pt x="0" y="2036"/>
                        <a:pt x="70" y="2897"/>
                      </a:cubicBezTo>
                      <a:cubicBezTo>
                        <a:pt x="93" y="3094"/>
                        <a:pt x="262" y="3193"/>
                        <a:pt x="422" y="3193"/>
                      </a:cubicBezTo>
                      <a:cubicBezTo>
                        <a:pt x="582" y="3193"/>
                        <a:pt x="733" y="3094"/>
                        <a:pt x="721" y="2897"/>
                      </a:cubicBezTo>
                      <a:cubicBezTo>
                        <a:pt x="651" y="2036"/>
                        <a:pt x="628" y="1175"/>
                        <a:pt x="628" y="314"/>
                      </a:cubicBezTo>
                      <a:cubicBezTo>
                        <a:pt x="628" y="105"/>
                        <a:pt x="471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35"/>
                <p:cNvSpPr/>
                <p:nvPr/>
              </p:nvSpPr>
              <p:spPr>
                <a:xfrm>
                  <a:off x="-437912" y="3032350"/>
                  <a:ext cx="20250" cy="5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2018" extrusionOk="0">
                      <a:moveTo>
                        <a:pt x="424" y="0"/>
                      </a:moveTo>
                      <a:cubicBezTo>
                        <a:pt x="303" y="0"/>
                        <a:pt x="191" y="71"/>
                        <a:pt x="163" y="238"/>
                      </a:cubicBezTo>
                      <a:cubicBezTo>
                        <a:pt x="70" y="726"/>
                        <a:pt x="23" y="1215"/>
                        <a:pt x="0" y="1704"/>
                      </a:cubicBezTo>
                      <a:cubicBezTo>
                        <a:pt x="0" y="1913"/>
                        <a:pt x="163" y="2018"/>
                        <a:pt x="326" y="2018"/>
                      </a:cubicBezTo>
                      <a:cubicBezTo>
                        <a:pt x="489" y="2018"/>
                        <a:pt x="651" y="1913"/>
                        <a:pt x="651" y="1704"/>
                      </a:cubicBezTo>
                      <a:cubicBezTo>
                        <a:pt x="651" y="1262"/>
                        <a:pt x="698" y="843"/>
                        <a:pt x="768" y="401"/>
                      </a:cubicBezTo>
                      <a:cubicBezTo>
                        <a:pt x="810" y="163"/>
                        <a:pt x="607" y="0"/>
                        <a:pt x="4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35"/>
                <p:cNvSpPr/>
                <p:nvPr/>
              </p:nvSpPr>
              <p:spPr>
                <a:xfrm>
                  <a:off x="-435587" y="2943475"/>
                  <a:ext cx="15725" cy="5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305" extrusionOk="0">
                      <a:moveTo>
                        <a:pt x="305" y="1"/>
                      </a:moveTo>
                      <a:cubicBezTo>
                        <a:pt x="157" y="1"/>
                        <a:pt x="12" y="94"/>
                        <a:pt x="0" y="280"/>
                      </a:cubicBezTo>
                      <a:lnTo>
                        <a:pt x="0" y="2025"/>
                      </a:lnTo>
                      <a:cubicBezTo>
                        <a:pt x="12" y="2211"/>
                        <a:pt x="157" y="2304"/>
                        <a:pt x="305" y="2304"/>
                      </a:cubicBezTo>
                      <a:cubicBezTo>
                        <a:pt x="454" y="2304"/>
                        <a:pt x="605" y="2211"/>
                        <a:pt x="628" y="2025"/>
                      </a:cubicBezTo>
                      <a:lnTo>
                        <a:pt x="628" y="280"/>
                      </a:lnTo>
                      <a:cubicBezTo>
                        <a:pt x="605" y="94"/>
                        <a:pt x="454" y="1"/>
                        <a:pt x="3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35"/>
                <p:cNvSpPr/>
                <p:nvPr/>
              </p:nvSpPr>
              <p:spPr>
                <a:xfrm>
                  <a:off x="-433862" y="2837625"/>
                  <a:ext cx="15750" cy="8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3584" extrusionOk="0">
                      <a:moveTo>
                        <a:pt x="306" y="1"/>
                      </a:moveTo>
                      <a:cubicBezTo>
                        <a:pt x="158" y="1"/>
                        <a:pt x="13" y="94"/>
                        <a:pt x="1" y="280"/>
                      </a:cubicBezTo>
                      <a:lnTo>
                        <a:pt x="1" y="3304"/>
                      </a:lnTo>
                      <a:cubicBezTo>
                        <a:pt x="13" y="3491"/>
                        <a:pt x="158" y="3584"/>
                        <a:pt x="306" y="3584"/>
                      </a:cubicBezTo>
                      <a:cubicBezTo>
                        <a:pt x="455" y="3584"/>
                        <a:pt x="606" y="3491"/>
                        <a:pt x="629" y="3304"/>
                      </a:cubicBezTo>
                      <a:lnTo>
                        <a:pt x="629" y="280"/>
                      </a:lnTo>
                      <a:cubicBezTo>
                        <a:pt x="606" y="94"/>
                        <a:pt x="455" y="1"/>
                        <a:pt x="3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35"/>
                <p:cNvSpPr/>
                <p:nvPr/>
              </p:nvSpPr>
              <p:spPr>
                <a:xfrm>
                  <a:off x="-436187" y="2721450"/>
                  <a:ext cx="18650" cy="9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619" extrusionOk="0">
                      <a:moveTo>
                        <a:pt x="399" y="1"/>
                      </a:moveTo>
                      <a:cubicBezTo>
                        <a:pt x="251" y="1"/>
                        <a:pt x="106" y="100"/>
                        <a:pt x="94" y="298"/>
                      </a:cubicBezTo>
                      <a:cubicBezTo>
                        <a:pt x="140" y="1298"/>
                        <a:pt x="117" y="2298"/>
                        <a:pt x="24" y="3322"/>
                      </a:cubicBezTo>
                      <a:cubicBezTo>
                        <a:pt x="1" y="3520"/>
                        <a:pt x="146" y="3619"/>
                        <a:pt x="303" y="3619"/>
                      </a:cubicBezTo>
                      <a:cubicBezTo>
                        <a:pt x="460" y="3619"/>
                        <a:pt x="629" y="3520"/>
                        <a:pt x="652" y="3322"/>
                      </a:cubicBezTo>
                      <a:cubicBezTo>
                        <a:pt x="722" y="2298"/>
                        <a:pt x="745" y="1298"/>
                        <a:pt x="722" y="298"/>
                      </a:cubicBezTo>
                      <a:cubicBezTo>
                        <a:pt x="699" y="100"/>
                        <a:pt x="54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35"/>
                <p:cNvSpPr/>
                <p:nvPr/>
              </p:nvSpPr>
              <p:spPr>
                <a:xfrm>
                  <a:off x="-437337" y="2642375"/>
                  <a:ext cx="21450" cy="5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248" extrusionOk="0">
                      <a:moveTo>
                        <a:pt x="419" y="0"/>
                      </a:moveTo>
                      <a:cubicBezTo>
                        <a:pt x="262" y="0"/>
                        <a:pt x="93" y="99"/>
                        <a:pt x="70" y="297"/>
                      </a:cubicBezTo>
                      <a:cubicBezTo>
                        <a:pt x="0" y="878"/>
                        <a:pt x="47" y="1483"/>
                        <a:pt x="210" y="2065"/>
                      </a:cubicBezTo>
                      <a:cubicBezTo>
                        <a:pt x="264" y="2191"/>
                        <a:pt x="377" y="2247"/>
                        <a:pt x="492" y="2247"/>
                      </a:cubicBezTo>
                      <a:cubicBezTo>
                        <a:pt x="673" y="2247"/>
                        <a:pt x="857" y="2107"/>
                        <a:pt x="815" y="1879"/>
                      </a:cubicBezTo>
                      <a:cubicBezTo>
                        <a:pt x="675" y="1367"/>
                        <a:pt x="628" y="832"/>
                        <a:pt x="698" y="297"/>
                      </a:cubicBezTo>
                      <a:cubicBezTo>
                        <a:pt x="722" y="99"/>
                        <a:pt x="576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35"/>
                <p:cNvSpPr/>
                <p:nvPr/>
              </p:nvSpPr>
              <p:spPr>
                <a:xfrm>
                  <a:off x="-437337" y="2603250"/>
                  <a:ext cx="186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9" extrusionOk="0">
                      <a:moveTo>
                        <a:pt x="373" y="1"/>
                      </a:moveTo>
                      <a:cubicBezTo>
                        <a:pt x="0" y="24"/>
                        <a:pt x="0" y="582"/>
                        <a:pt x="373" y="629"/>
                      </a:cubicBezTo>
                      <a:cubicBezTo>
                        <a:pt x="745" y="582"/>
                        <a:pt x="745" y="24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35"/>
                <p:cNvSpPr/>
                <p:nvPr/>
              </p:nvSpPr>
              <p:spPr>
                <a:xfrm>
                  <a:off x="-436762" y="2501025"/>
                  <a:ext cx="19100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3085" extrusionOk="0">
                      <a:moveTo>
                        <a:pt x="352" y="1"/>
                      </a:moveTo>
                      <a:cubicBezTo>
                        <a:pt x="204" y="1"/>
                        <a:pt x="59" y="100"/>
                        <a:pt x="47" y="298"/>
                      </a:cubicBezTo>
                      <a:cubicBezTo>
                        <a:pt x="1" y="1135"/>
                        <a:pt x="24" y="1996"/>
                        <a:pt x="117" y="2857"/>
                      </a:cubicBezTo>
                      <a:cubicBezTo>
                        <a:pt x="145" y="3015"/>
                        <a:pt x="259" y="3084"/>
                        <a:pt x="381" y="3084"/>
                      </a:cubicBezTo>
                      <a:cubicBezTo>
                        <a:pt x="563" y="3084"/>
                        <a:pt x="764" y="2931"/>
                        <a:pt x="722" y="2694"/>
                      </a:cubicBezTo>
                      <a:cubicBezTo>
                        <a:pt x="629" y="1903"/>
                        <a:pt x="629" y="1089"/>
                        <a:pt x="675" y="298"/>
                      </a:cubicBezTo>
                      <a:cubicBezTo>
                        <a:pt x="652" y="100"/>
                        <a:pt x="501" y="1"/>
                        <a:pt x="3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35"/>
                <p:cNvSpPr/>
                <p:nvPr/>
              </p:nvSpPr>
              <p:spPr>
                <a:xfrm>
                  <a:off x="-435587" y="2463675"/>
                  <a:ext cx="186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9" extrusionOk="0">
                      <a:moveTo>
                        <a:pt x="372" y="0"/>
                      </a:moveTo>
                      <a:cubicBezTo>
                        <a:pt x="0" y="47"/>
                        <a:pt x="0" y="582"/>
                        <a:pt x="372" y="628"/>
                      </a:cubicBezTo>
                      <a:cubicBezTo>
                        <a:pt x="745" y="582"/>
                        <a:pt x="745" y="47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35"/>
                <p:cNvSpPr/>
                <p:nvPr/>
              </p:nvSpPr>
              <p:spPr>
                <a:xfrm>
                  <a:off x="-440237" y="3569275"/>
                  <a:ext cx="2095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53" extrusionOk="0">
                      <a:moveTo>
                        <a:pt x="419" y="1"/>
                      </a:moveTo>
                      <a:cubicBezTo>
                        <a:pt x="0" y="1"/>
                        <a:pt x="0" y="652"/>
                        <a:pt x="419" y="652"/>
                      </a:cubicBezTo>
                      <a:cubicBezTo>
                        <a:pt x="838" y="652"/>
                        <a:pt x="838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35"/>
                <p:cNvSpPr/>
                <p:nvPr/>
              </p:nvSpPr>
              <p:spPr>
                <a:xfrm>
                  <a:off x="-437912" y="3602600"/>
                  <a:ext cx="2050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3216" extrusionOk="0">
                      <a:moveTo>
                        <a:pt x="425" y="1"/>
                      </a:moveTo>
                      <a:cubicBezTo>
                        <a:pt x="303" y="1"/>
                        <a:pt x="191" y="70"/>
                        <a:pt x="163" y="227"/>
                      </a:cubicBezTo>
                      <a:cubicBezTo>
                        <a:pt x="47" y="1111"/>
                        <a:pt x="0" y="1995"/>
                        <a:pt x="0" y="2902"/>
                      </a:cubicBezTo>
                      <a:cubicBezTo>
                        <a:pt x="0" y="3111"/>
                        <a:pt x="163" y="3216"/>
                        <a:pt x="326" y="3216"/>
                      </a:cubicBezTo>
                      <a:cubicBezTo>
                        <a:pt x="489" y="3216"/>
                        <a:pt x="651" y="3111"/>
                        <a:pt x="651" y="2902"/>
                      </a:cubicBezTo>
                      <a:cubicBezTo>
                        <a:pt x="628" y="2064"/>
                        <a:pt x="675" y="1227"/>
                        <a:pt x="791" y="413"/>
                      </a:cubicBezTo>
                      <a:cubicBezTo>
                        <a:pt x="819" y="160"/>
                        <a:pt x="610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35"/>
                <p:cNvSpPr/>
                <p:nvPr/>
              </p:nvSpPr>
              <p:spPr>
                <a:xfrm>
                  <a:off x="-440237" y="2430525"/>
                  <a:ext cx="209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29" extrusionOk="0">
                      <a:moveTo>
                        <a:pt x="419" y="0"/>
                      </a:moveTo>
                      <a:cubicBezTo>
                        <a:pt x="0" y="0"/>
                        <a:pt x="0" y="628"/>
                        <a:pt x="419" y="628"/>
                      </a:cubicBezTo>
                      <a:cubicBezTo>
                        <a:pt x="838" y="628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35"/>
                <p:cNvSpPr/>
                <p:nvPr/>
              </p:nvSpPr>
              <p:spPr>
                <a:xfrm>
                  <a:off x="335713" y="3115350"/>
                  <a:ext cx="20275" cy="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3693" extrusionOk="0">
                      <a:moveTo>
                        <a:pt x="429" y="0"/>
                      </a:moveTo>
                      <a:cubicBezTo>
                        <a:pt x="275" y="0"/>
                        <a:pt x="124" y="105"/>
                        <a:pt x="112" y="314"/>
                      </a:cubicBezTo>
                      <a:cubicBezTo>
                        <a:pt x="159" y="1292"/>
                        <a:pt x="136" y="2292"/>
                        <a:pt x="43" y="3292"/>
                      </a:cubicBezTo>
                      <a:cubicBezTo>
                        <a:pt x="1" y="3530"/>
                        <a:pt x="220" y="3693"/>
                        <a:pt x="411" y="3693"/>
                      </a:cubicBezTo>
                      <a:cubicBezTo>
                        <a:pt x="538" y="3693"/>
                        <a:pt x="652" y="3622"/>
                        <a:pt x="671" y="3455"/>
                      </a:cubicBezTo>
                      <a:cubicBezTo>
                        <a:pt x="764" y="2408"/>
                        <a:pt x="810" y="1361"/>
                        <a:pt x="764" y="314"/>
                      </a:cubicBezTo>
                      <a:cubicBezTo>
                        <a:pt x="740" y="105"/>
                        <a:pt x="583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35"/>
                <p:cNvSpPr/>
                <p:nvPr/>
              </p:nvSpPr>
              <p:spPr>
                <a:xfrm>
                  <a:off x="335013" y="3035100"/>
                  <a:ext cx="22600" cy="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2315" extrusionOk="0">
                      <a:moveTo>
                        <a:pt x="417" y="0"/>
                      </a:moveTo>
                      <a:cubicBezTo>
                        <a:pt x="251" y="0"/>
                        <a:pt x="71" y="105"/>
                        <a:pt x="47" y="314"/>
                      </a:cubicBezTo>
                      <a:cubicBezTo>
                        <a:pt x="1" y="919"/>
                        <a:pt x="47" y="1524"/>
                        <a:pt x="210" y="2105"/>
                      </a:cubicBezTo>
                      <a:cubicBezTo>
                        <a:pt x="265" y="2251"/>
                        <a:pt x="387" y="2315"/>
                        <a:pt x="511" y="2315"/>
                      </a:cubicBezTo>
                      <a:cubicBezTo>
                        <a:pt x="705" y="2315"/>
                        <a:pt x="904" y="2160"/>
                        <a:pt x="862" y="1919"/>
                      </a:cubicBezTo>
                      <a:cubicBezTo>
                        <a:pt x="699" y="1407"/>
                        <a:pt x="652" y="849"/>
                        <a:pt x="699" y="314"/>
                      </a:cubicBezTo>
                      <a:cubicBezTo>
                        <a:pt x="734" y="105"/>
                        <a:pt x="582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35"/>
                <p:cNvSpPr/>
                <p:nvPr/>
              </p:nvSpPr>
              <p:spPr>
                <a:xfrm>
                  <a:off x="334438" y="2995250"/>
                  <a:ext cx="198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76" extrusionOk="0">
                      <a:moveTo>
                        <a:pt x="396" y="0"/>
                      </a:moveTo>
                      <a:cubicBezTo>
                        <a:pt x="0" y="47"/>
                        <a:pt x="0" y="629"/>
                        <a:pt x="396" y="675"/>
                      </a:cubicBezTo>
                      <a:cubicBezTo>
                        <a:pt x="791" y="629"/>
                        <a:pt x="791" y="47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35"/>
                <p:cNvSpPr/>
                <p:nvPr/>
              </p:nvSpPr>
              <p:spPr>
                <a:xfrm>
                  <a:off x="335013" y="2892025"/>
                  <a:ext cx="20275" cy="7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3158" extrusionOk="0">
                      <a:moveTo>
                        <a:pt x="382" y="0"/>
                      </a:moveTo>
                      <a:cubicBezTo>
                        <a:pt x="228" y="0"/>
                        <a:pt x="71" y="105"/>
                        <a:pt x="47" y="314"/>
                      </a:cubicBezTo>
                      <a:cubicBezTo>
                        <a:pt x="1" y="1175"/>
                        <a:pt x="24" y="2059"/>
                        <a:pt x="140" y="2920"/>
                      </a:cubicBezTo>
                      <a:cubicBezTo>
                        <a:pt x="168" y="3086"/>
                        <a:pt x="284" y="3157"/>
                        <a:pt x="410" y="3157"/>
                      </a:cubicBezTo>
                      <a:cubicBezTo>
                        <a:pt x="599" y="3157"/>
                        <a:pt x="810" y="2995"/>
                        <a:pt x="768" y="2757"/>
                      </a:cubicBezTo>
                      <a:lnTo>
                        <a:pt x="768" y="2734"/>
                      </a:lnTo>
                      <a:cubicBezTo>
                        <a:pt x="675" y="1919"/>
                        <a:pt x="652" y="1105"/>
                        <a:pt x="699" y="314"/>
                      </a:cubicBezTo>
                      <a:cubicBezTo>
                        <a:pt x="687" y="105"/>
                        <a:pt x="536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35"/>
                <p:cNvSpPr/>
                <p:nvPr/>
              </p:nvSpPr>
              <p:spPr>
                <a:xfrm>
                  <a:off x="336763" y="2853925"/>
                  <a:ext cx="1980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52" extrusionOk="0">
                      <a:moveTo>
                        <a:pt x="396" y="0"/>
                      </a:moveTo>
                      <a:cubicBezTo>
                        <a:pt x="1" y="47"/>
                        <a:pt x="1" y="628"/>
                        <a:pt x="396" y="652"/>
                      </a:cubicBezTo>
                      <a:cubicBezTo>
                        <a:pt x="792" y="628"/>
                        <a:pt x="792" y="47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35"/>
                <p:cNvSpPr/>
                <p:nvPr/>
              </p:nvSpPr>
              <p:spPr>
                <a:xfrm>
                  <a:off x="-108737" y="3479000"/>
                  <a:ext cx="18050" cy="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873" extrusionOk="0">
                      <a:moveTo>
                        <a:pt x="361" y="0"/>
                      </a:moveTo>
                      <a:cubicBezTo>
                        <a:pt x="192" y="0"/>
                        <a:pt x="24" y="111"/>
                        <a:pt x="0" y="332"/>
                      </a:cubicBezTo>
                      <a:lnTo>
                        <a:pt x="0" y="1541"/>
                      </a:lnTo>
                      <a:cubicBezTo>
                        <a:pt x="24" y="1762"/>
                        <a:pt x="192" y="1873"/>
                        <a:pt x="361" y="1873"/>
                      </a:cubicBezTo>
                      <a:cubicBezTo>
                        <a:pt x="530" y="1873"/>
                        <a:pt x="698" y="1762"/>
                        <a:pt x="722" y="1541"/>
                      </a:cubicBezTo>
                      <a:lnTo>
                        <a:pt x="722" y="332"/>
                      </a:lnTo>
                      <a:cubicBezTo>
                        <a:pt x="698" y="111"/>
                        <a:pt x="530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5"/>
                <p:cNvSpPr/>
                <p:nvPr/>
              </p:nvSpPr>
              <p:spPr>
                <a:xfrm>
                  <a:off x="-106412" y="3340000"/>
                  <a:ext cx="17475" cy="9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641" extrusionOk="0">
                      <a:moveTo>
                        <a:pt x="349" y="0"/>
                      </a:moveTo>
                      <a:cubicBezTo>
                        <a:pt x="181" y="0"/>
                        <a:pt x="12" y="111"/>
                        <a:pt x="0" y="332"/>
                      </a:cubicBezTo>
                      <a:lnTo>
                        <a:pt x="0" y="3309"/>
                      </a:lnTo>
                      <a:cubicBezTo>
                        <a:pt x="12" y="3530"/>
                        <a:pt x="181" y="3641"/>
                        <a:pt x="349" y="3641"/>
                      </a:cubicBezTo>
                      <a:cubicBezTo>
                        <a:pt x="518" y="3641"/>
                        <a:pt x="687" y="3530"/>
                        <a:pt x="698" y="3309"/>
                      </a:cubicBezTo>
                      <a:lnTo>
                        <a:pt x="698" y="332"/>
                      </a:lnTo>
                      <a:cubicBezTo>
                        <a:pt x="687" y="111"/>
                        <a:pt x="518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5"/>
                <p:cNvSpPr/>
                <p:nvPr/>
              </p:nvSpPr>
              <p:spPr>
                <a:xfrm>
                  <a:off x="-108737" y="3238800"/>
                  <a:ext cx="18050" cy="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873" extrusionOk="0">
                      <a:moveTo>
                        <a:pt x="361" y="0"/>
                      </a:moveTo>
                      <a:cubicBezTo>
                        <a:pt x="192" y="0"/>
                        <a:pt x="24" y="111"/>
                        <a:pt x="0" y="332"/>
                      </a:cubicBezTo>
                      <a:lnTo>
                        <a:pt x="0" y="1541"/>
                      </a:lnTo>
                      <a:cubicBezTo>
                        <a:pt x="24" y="1762"/>
                        <a:pt x="192" y="1873"/>
                        <a:pt x="361" y="1873"/>
                      </a:cubicBezTo>
                      <a:cubicBezTo>
                        <a:pt x="530" y="1873"/>
                        <a:pt x="698" y="1762"/>
                        <a:pt x="722" y="1541"/>
                      </a:cubicBezTo>
                      <a:lnTo>
                        <a:pt x="722" y="332"/>
                      </a:lnTo>
                      <a:cubicBezTo>
                        <a:pt x="698" y="111"/>
                        <a:pt x="530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5"/>
                <p:cNvSpPr/>
                <p:nvPr/>
              </p:nvSpPr>
              <p:spPr>
                <a:xfrm>
                  <a:off x="-106412" y="3133525"/>
                  <a:ext cx="17475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2438" extrusionOk="0">
                      <a:moveTo>
                        <a:pt x="349" y="0"/>
                      </a:moveTo>
                      <a:cubicBezTo>
                        <a:pt x="181" y="0"/>
                        <a:pt x="12" y="111"/>
                        <a:pt x="0" y="332"/>
                      </a:cubicBezTo>
                      <a:lnTo>
                        <a:pt x="0" y="2123"/>
                      </a:lnTo>
                      <a:cubicBezTo>
                        <a:pt x="12" y="2333"/>
                        <a:pt x="181" y="2437"/>
                        <a:pt x="349" y="2437"/>
                      </a:cubicBezTo>
                      <a:cubicBezTo>
                        <a:pt x="518" y="2437"/>
                        <a:pt x="687" y="2333"/>
                        <a:pt x="698" y="2123"/>
                      </a:cubicBezTo>
                      <a:lnTo>
                        <a:pt x="698" y="332"/>
                      </a:lnTo>
                      <a:cubicBezTo>
                        <a:pt x="687" y="111"/>
                        <a:pt x="518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5"/>
                <p:cNvSpPr/>
                <p:nvPr/>
              </p:nvSpPr>
              <p:spPr>
                <a:xfrm>
                  <a:off x="-106412" y="3012975"/>
                  <a:ext cx="20100" cy="9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3648" extrusionOk="0">
                      <a:moveTo>
                        <a:pt x="341" y="1"/>
                      </a:moveTo>
                      <a:cubicBezTo>
                        <a:pt x="175" y="1"/>
                        <a:pt x="12" y="106"/>
                        <a:pt x="0" y="315"/>
                      </a:cubicBezTo>
                      <a:cubicBezTo>
                        <a:pt x="0" y="1315"/>
                        <a:pt x="0" y="2316"/>
                        <a:pt x="70" y="3316"/>
                      </a:cubicBezTo>
                      <a:cubicBezTo>
                        <a:pt x="82" y="3537"/>
                        <a:pt x="268" y="3648"/>
                        <a:pt x="448" y="3648"/>
                      </a:cubicBezTo>
                      <a:cubicBezTo>
                        <a:pt x="629" y="3648"/>
                        <a:pt x="803" y="3537"/>
                        <a:pt x="791" y="3316"/>
                      </a:cubicBezTo>
                      <a:cubicBezTo>
                        <a:pt x="698" y="2316"/>
                        <a:pt x="698" y="1315"/>
                        <a:pt x="698" y="315"/>
                      </a:cubicBezTo>
                      <a:cubicBezTo>
                        <a:pt x="675" y="106"/>
                        <a:pt x="506" y="1"/>
                        <a:pt x="3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5"/>
                <p:cNvSpPr/>
                <p:nvPr/>
              </p:nvSpPr>
              <p:spPr>
                <a:xfrm>
                  <a:off x="-106412" y="2931350"/>
                  <a:ext cx="220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2307" extrusionOk="0">
                      <a:moveTo>
                        <a:pt x="450" y="1"/>
                      </a:moveTo>
                      <a:cubicBezTo>
                        <a:pt x="315" y="1"/>
                        <a:pt x="191" y="77"/>
                        <a:pt x="163" y="253"/>
                      </a:cubicBezTo>
                      <a:cubicBezTo>
                        <a:pt x="70" y="835"/>
                        <a:pt x="0" y="1393"/>
                        <a:pt x="0" y="1975"/>
                      </a:cubicBezTo>
                      <a:cubicBezTo>
                        <a:pt x="12" y="2196"/>
                        <a:pt x="181" y="2306"/>
                        <a:pt x="349" y="2306"/>
                      </a:cubicBezTo>
                      <a:cubicBezTo>
                        <a:pt x="518" y="2306"/>
                        <a:pt x="687" y="2196"/>
                        <a:pt x="698" y="1975"/>
                      </a:cubicBezTo>
                      <a:cubicBezTo>
                        <a:pt x="722" y="1463"/>
                        <a:pt x="768" y="951"/>
                        <a:pt x="838" y="439"/>
                      </a:cubicBezTo>
                      <a:cubicBezTo>
                        <a:pt x="880" y="174"/>
                        <a:pt x="653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35"/>
                <p:cNvSpPr/>
                <p:nvPr/>
              </p:nvSpPr>
              <p:spPr>
                <a:xfrm>
                  <a:off x="-104662" y="2821200"/>
                  <a:ext cx="18050" cy="6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2741" extrusionOk="0">
                      <a:moveTo>
                        <a:pt x="361" y="1"/>
                      </a:moveTo>
                      <a:cubicBezTo>
                        <a:pt x="192" y="1"/>
                        <a:pt x="24" y="111"/>
                        <a:pt x="0" y="332"/>
                      </a:cubicBezTo>
                      <a:lnTo>
                        <a:pt x="0" y="2426"/>
                      </a:lnTo>
                      <a:cubicBezTo>
                        <a:pt x="24" y="2635"/>
                        <a:pt x="192" y="2740"/>
                        <a:pt x="361" y="2740"/>
                      </a:cubicBezTo>
                      <a:cubicBezTo>
                        <a:pt x="530" y="2740"/>
                        <a:pt x="698" y="2635"/>
                        <a:pt x="721" y="2426"/>
                      </a:cubicBezTo>
                      <a:lnTo>
                        <a:pt x="721" y="332"/>
                      </a:lnTo>
                      <a:cubicBezTo>
                        <a:pt x="698" y="111"/>
                        <a:pt x="530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35"/>
                <p:cNvSpPr/>
                <p:nvPr/>
              </p:nvSpPr>
              <p:spPr>
                <a:xfrm>
                  <a:off x="-102912" y="2693825"/>
                  <a:ext cx="18050" cy="1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4294" extrusionOk="0">
                      <a:moveTo>
                        <a:pt x="361" y="1"/>
                      </a:moveTo>
                      <a:cubicBezTo>
                        <a:pt x="192" y="1"/>
                        <a:pt x="23" y="111"/>
                        <a:pt x="0" y="332"/>
                      </a:cubicBezTo>
                      <a:lnTo>
                        <a:pt x="0" y="3962"/>
                      </a:lnTo>
                      <a:cubicBezTo>
                        <a:pt x="23" y="4183"/>
                        <a:pt x="192" y="4293"/>
                        <a:pt x="361" y="4293"/>
                      </a:cubicBezTo>
                      <a:cubicBezTo>
                        <a:pt x="529" y="4293"/>
                        <a:pt x="698" y="4183"/>
                        <a:pt x="721" y="3962"/>
                      </a:cubicBezTo>
                      <a:lnTo>
                        <a:pt x="721" y="332"/>
                      </a:lnTo>
                      <a:cubicBezTo>
                        <a:pt x="698" y="111"/>
                        <a:pt x="529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35"/>
                <p:cNvSpPr/>
                <p:nvPr/>
              </p:nvSpPr>
              <p:spPr>
                <a:xfrm>
                  <a:off x="-105262" y="2554825"/>
                  <a:ext cx="21550" cy="1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4294" extrusionOk="0">
                      <a:moveTo>
                        <a:pt x="455" y="1"/>
                      </a:moveTo>
                      <a:cubicBezTo>
                        <a:pt x="286" y="1"/>
                        <a:pt x="117" y="111"/>
                        <a:pt x="94" y="332"/>
                      </a:cubicBezTo>
                      <a:cubicBezTo>
                        <a:pt x="141" y="1542"/>
                        <a:pt x="117" y="2752"/>
                        <a:pt x="24" y="3962"/>
                      </a:cubicBezTo>
                      <a:cubicBezTo>
                        <a:pt x="1" y="4183"/>
                        <a:pt x="164" y="4293"/>
                        <a:pt x="341" y="4293"/>
                      </a:cubicBezTo>
                      <a:cubicBezTo>
                        <a:pt x="519" y="4293"/>
                        <a:pt x="711" y="4183"/>
                        <a:pt x="745" y="3962"/>
                      </a:cubicBezTo>
                      <a:cubicBezTo>
                        <a:pt x="838" y="2752"/>
                        <a:pt x="862" y="1542"/>
                        <a:pt x="815" y="332"/>
                      </a:cubicBezTo>
                      <a:cubicBezTo>
                        <a:pt x="792" y="111"/>
                        <a:pt x="623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35"/>
                <p:cNvSpPr/>
                <p:nvPr/>
              </p:nvSpPr>
              <p:spPr>
                <a:xfrm>
                  <a:off x="-106412" y="2459450"/>
                  <a:ext cx="24675" cy="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" h="2702" extrusionOk="0">
                      <a:moveTo>
                        <a:pt x="466" y="1"/>
                      </a:moveTo>
                      <a:cubicBezTo>
                        <a:pt x="285" y="1"/>
                        <a:pt x="94" y="111"/>
                        <a:pt x="70" y="332"/>
                      </a:cubicBezTo>
                      <a:cubicBezTo>
                        <a:pt x="0" y="1053"/>
                        <a:pt x="70" y="1751"/>
                        <a:pt x="233" y="2449"/>
                      </a:cubicBezTo>
                      <a:cubicBezTo>
                        <a:pt x="280" y="2626"/>
                        <a:pt x="415" y="2702"/>
                        <a:pt x="555" y="2702"/>
                      </a:cubicBezTo>
                      <a:cubicBezTo>
                        <a:pt x="766" y="2702"/>
                        <a:pt x="987" y="2529"/>
                        <a:pt x="931" y="2263"/>
                      </a:cubicBezTo>
                      <a:cubicBezTo>
                        <a:pt x="768" y="1635"/>
                        <a:pt x="722" y="984"/>
                        <a:pt x="791" y="332"/>
                      </a:cubicBezTo>
                      <a:cubicBezTo>
                        <a:pt x="815" y="111"/>
                        <a:pt x="646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35"/>
                <p:cNvSpPr/>
                <p:nvPr/>
              </p:nvSpPr>
              <p:spPr>
                <a:xfrm>
                  <a:off x="-106412" y="2412500"/>
                  <a:ext cx="21550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722" extrusionOk="0">
                      <a:moveTo>
                        <a:pt x="419" y="0"/>
                      </a:moveTo>
                      <a:cubicBezTo>
                        <a:pt x="0" y="47"/>
                        <a:pt x="0" y="675"/>
                        <a:pt x="419" y="721"/>
                      </a:cubicBezTo>
                      <a:cubicBezTo>
                        <a:pt x="861" y="675"/>
                        <a:pt x="861" y="47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35"/>
                <p:cNvSpPr/>
                <p:nvPr/>
              </p:nvSpPr>
              <p:spPr>
                <a:xfrm>
                  <a:off x="-108737" y="3554750"/>
                  <a:ext cx="2212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22" extrusionOk="0">
                      <a:moveTo>
                        <a:pt x="442" y="0"/>
                      </a:moveTo>
                      <a:cubicBezTo>
                        <a:pt x="0" y="47"/>
                        <a:pt x="0" y="675"/>
                        <a:pt x="442" y="721"/>
                      </a:cubicBezTo>
                      <a:cubicBezTo>
                        <a:pt x="884" y="675"/>
                        <a:pt x="884" y="47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35"/>
                <p:cNvSpPr/>
                <p:nvPr/>
              </p:nvSpPr>
              <p:spPr>
                <a:xfrm>
                  <a:off x="-106987" y="3593550"/>
                  <a:ext cx="22600" cy="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3666" extrusionOk="0">
                      <a:moveTo>
                        <a:pt x="470" y="0"/>
                      </a:moveTo>
                      <a:cubicBezTo>
                        <a:pt x="337" y="0"/>
                        <a:pt x="214" y="78"/>
                        <a:pt x="186" y="263"/>
                      </a:cubicBezTo>
                      <a:cubicBezTo>
                        <a:pt x="47" y="1286"/>
                        <a:pt x="0" y="2310"/>
                        <a:pt x="23" y="3334"/>
                      </a:cubicBezTo>
                      <a:cubicBezTo>
                        <a:pt x="35" y="3555"/>
                        <a:pt x="198" y="3665"/>
                        <a:pt x="364" y="3665"/>
                      </a:cubicBezTo>
                      <a:cubicBezTo>
                        <a:pt x="529" y="3665"/>
                        <a:pt x="698" y="3555"/>
                        <a:pt x="721" y="3334"/>
                      </a:cubicBezTo>
                      <a:cubicBezTo>
                        <a:pt x="698" y="2380"/>
                        <a:pt x="745" y="1403"/>
                        <a:pt x="861" y="449"/>
                      </a:cubicBezTo>
                      <a:cubicBezTo>
                        <a:pt x="903" y="182"/>
                        <a:pt x="674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35"/>
                <p:cNvSpPr/>
                <p:nvPr/>
              </p:nvSpPr>
              <p:spPr>
                <a:xfrm>
                  <a:off x="-108737" y="3704225"/>
                  <a:ext cx="2212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22" extrusionOk="0">
                      <a:moveTo>
                        <a:pt x="442" y="0"/>
                      </a:moveTo>
                      <a:cubicBezTo>
                        <a:pt x="0" y="47"/>
                        <a:pt x="0" y="675"/>
                        <a:pt x="442" y="721"/>
                      </a:cubicBezTo>
                      <a:cubicBezTo>
                        <a:pt x="884" y="675"/>
                        <a:pt x="884" y="47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35"/>
                <p:cNvSpPr/>
                <p:nvPr/>
              </p:nvSpPr>
              <p:spPr>
                <a:xfrm>
                  <a:off x="-51737" y="2473125"/>
                  <a:ext cx="18625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2060" extrusionOk="0">
                      <a:moveTo>
                        <a:pt x="372" y="0"/>
                      </a:moveTo>
                      <a:cubicBezTo>
                        <a:pt x="186" y="0"/>
                        <a:pt x="0" y="122"/>
                        <a:pt x="0" y="367"/>
                      </a:cubicBezTo>
                      <a:lnTo>
                        <a:pt x="0" y="1693"/>
                      </a:lnTo>
                      <a:cubicBezTo>
                        <a:pt x="0" y="1937"/>
                        <a:pt x="186" y="2059"/>
                        <a:pt x="372" y="2059"/>
                      </a:cubicBezTo>
                      <a:cubicBezTo>
                        <a:pt x="559" y="2059"/>
                        <a:pt x="745" y="1937"/>
                        <a:pt x="745" y="1693"/>
                      </a:cubicBezTo>
                      <a:lnTo>
                        <a:pt x="745" y="367"/>
                      </a:lnTo>
                      <a:cubicBezTo>
                        <a:pt x="745" y="122"/>
                        <a:pt x="5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35"/>
                <p:cNvSpPr/>
                <p:nvPr/>
              </p:nvSpPr>
              <p:spPr>
                <a:xfrm>
                  <a:off x="-53487" y="2576650"/>
                  <a:ext cx="18625" cy="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3991" extrusionOk="0">
                      <a:moveTo>
                        <a:pt x="373" y="0"/>
                      </a:moveTo>
                      <a:cubicBezTo>
                        <a:pt x="187" y="0"/>
                        <a:pt x="0" y="122"/>
                        <a:pt x="0" y="367"/>
                      </a:cubicBezTo>
                      <a:lnTo>
                        <a:pt x="0" y="3624"/>
                      </a:lnTo>
                      <a:cubicBezTo>
                        <a:pt x="0" y="3868"/>
                        <a:pt x="187" y="3990"/>
                        <a:pt x="373" y="3990"/>
                      </a:cubicBezTo>
                      <a:cubicBezTo>
                        <a:pt x="559" y="3990"/>
                        <a:pt x="745" y="3868"/>
                        <a:pt x="745" y="3624"/>
                      </a:cubicBezTo>
                      <a:lnTo>
                        <a:pt x="745" y="367"/>
                      </a:lnTo>
                      <a:cubicBezTo>
                        <a:pt x="745" y="122"/>
                        <a:pt x="559" y="0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35"/>
                <p:cNvSpPr/>
                <p:nvPr/>
              </p:nvSpPr>
              <p:spPr>
                <a:xfrm>
                  <a:off x="-51737" y="2734975"/>
                  <a:ext cx="18625" cy="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2072" extrusionOk="0">
                      <a:moveTo>
                        <a:pt x="372" y="1"/>
                      </a:moveTo>
                      <a:cubicBezTo>
                        <a:pt x="186" y="1"/>
                        <a:pt x="0" y="129"/>
                        <a:pt x="0" y="385"/>
                      </a:cubicBezTo>
                      <a:lnTo>
                        <a:pt x="0" y="1687"/>
                      </a:lnTo>
                      <a:cubicBezTo>
                        <a:pt x="0" y="1943"/>
                        <a:pt x="186" y="2071"/>
                        <a:pt x="372" y="2071"/>
                      </a:cubicBezTo>
                      <a:cubicBezTo>
                        <a:pt x="559" y="2071"/>
                        <a:pt x="745" y="1943"/>
                        <a:pt x="745" y="1687"/>
                      </a:cubicBezTo>
                      <a:lnTo>
                        <a:pt x="745" y="385"/>
                      </a:lnTo>
                      <a:cubicBezTo>
                        <a:pt x="745" y="129"/>
                        <a:pt x="559" y="1"/>
                        <a:pt x="3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35"/>
                <p:cNvSpPr/>
                <p:nvPr/>
              </p:nvSpPr>
              <p:spPr>
                <a:xfrm>
                  <a:off x="-53487" y="2834300"/>
                  <a:ext cx="18625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2682" extrusionOk="0">
                      <a:moveTo>
                        <a:pt x="373" y="0"/>
                      </a:moveTo>
                      <a:cubicBezTo>
                        <a:pt x="187" y="0"/>
                        <a:pt x="0" y="122"/>
                        <a:pt x="0" y="367"/>
                      </a:cubicBezTo>
                      <a:lnTo>
                        <a:pt x="0" y="2297"/>
                      </a:lnTo>
                      <a:cubicBezTo>
                        <a:pt x="0" y="2553"/>
                        <a:pt x="187" y="2681"/>
                        <a:pt x="373" y="2681"/>
                      </a:cubicBezTo>
                      <a:cubicBezTo>
                        <a:pt x="559" y="2681"/>
                        <a:pt x="745" y="2553"/>
                        <a:pt x="745" y="2297"/>
                      </a:cubicBezTo>
                      <a:lnTo>
                        <a:pt x="745" y="367"/>
                      </a:lnTo>
                      <a:cubicBezTo>
                        <a:pt x="745" y="122"/>
                        <a:pt x="559" y="0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35"/>
                <p:cNvSpPr/>
                <p:nvPr/>
              </p:nvSpPr>
              <p:spPr>
                <a:xfrm>
                  <a:off x="-56112" y="2933600"/>
                  <a:ext cx="21250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997" extrusionOk="0">
                      <a:moveTo>
                        <a:pt x="367" y="0"/>
                      </a:moveTo>
                      <a:cubicBezTo>
                        <a:pt x="181" y="0"/>
                        <a:pt x="1" y="117"/>
                        <a:pt x="12" y="349"/>
                      </a:cubicBezTo>
                      <a:cubicBezTo>
                        <a:pt x="105" y="1443"/>
                        <a:pt x="105" y="2536"/>
                        <a:pt x="105" y="3630"/>
                      </a:cubicBezTo>
                      <a:cubicBezTo>
                        <a:pt x="105" y="3874"/>
                        <a:pt x="292" y="3996"/>
                        <a:pt x="478" y="3996"/>
                      </a:cubicBezTo>
                      <a:cubicBezTo>
                        <a:pt x="664" y="3996"/>
                        <a:pt x="850" y="3874"/>
                        <a:pt x="850" y="3630"/>
                      </a:cubicBezTo>
                      <a:cubicBezTo>
                        <a:pt x="850" y="2536"/>
                        <a:pt x="850" y="1443"/>
                        <a:pt x="757" y="349"/>
                      </a:cubicBezTo>
                      <a:cubicBezTo>
                        <a:pt x="745" y="117"/>
                        <a:pt x="553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35"/>
                <p:cNvSpPr/>
                <p:nvPr/>
              </p:nvSpPr>
              <p:spPr>
                <a:xfrm>
                  <a:off x="-58012" y="3058800"/>
                  <a:ext cx="2315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2508" extrusionOk="0">
                      <a:moveTo>
                        <a:pt x="554" y="0"/>
                      </a:moveTo>
                      <a:cubicBezTo>
                        <a:pt x="368" y="0"/>
                        <a:pt x="181" y="122"/>
                        <a:pt x="181" y="366"/>
                      </a:cubicBezTo>
                      <a:cubicBezTo>
                        <a:pt x="158" y="925"/>
                        <a:pt x="112" y="1483"/>
                        <a:pt x="42" y="2041"/>
                      </a:cubicBezTo>
                      <a:cubicBezTo>
                        <a:pt x="0" y="2320"/>
                        <a:pt x="242" y="2507"/>
                        <a:pt x="458" y="2507"/>
                      </a:cubicBezTo>
                      <a:cubicBezTo>
                        <a:pt x="602" y="2507"/>
                        <a:pt x="735" y="2423"/>
                        <a:pt x="763" y="2228"/>
                      </a:cubicBezTo>
                      <a:cubicBezTo>
                        <a:pt x="856" y="1623"/>
                        <a:pt x="903" y="995"/>
                        <a:pt x="926" y="366"/>
                      </a:cubicBezTo>
                      <a:cubicBezTo>
                        <a:pt x="926" y="122"/>
                        <a:pt x="740" y="0"/>
                        <a:pt x="5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35"/>
                <p:cNvSpPr/>
                <p:nvPr/>
              </p:nvSpPr>
              <p:spPr>
                <a:xfrm>
                  <a:off x="-55812" y="3166525"/>
                  <a:ext cx="18625" cy="7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3049" extrusionOk="0">
                      <a:moveTo>
                        <a:pt x="373" y="1"/>
                      </a:moveTo>
                      <a:cubicBezTo>
                        <a:pt x="187" y="1"/>
                        <a:pt x="0" y="129"/>
                        <a:pt x="0" y="384"/>
                      </a:cubicBezTo>
                      <a:lnTo>
                        <a:pt x="0" y="2664"/>
                      </a:lnTo>
                      <a:cubicBezTo>
                        <a:pt x="0" y="2920"/>
                        <a:pt x="187" y="3048"/>
                        <a:pt x="373" y="3048"/>
                      </a:cubicBezTo>
                      <a:cubicBezTo>
                        <a:pt x="559" y="3048"/>
                        <a:pt x="745" y="2920"/>
                        <a:pt x="745" y="2664"/>
                      </a:cubicBezTo>
                      <a:lnTo>
                        <a:pt x="745" y="384"/>
                      </a:lnTo>
                      <a:cubicBezTo>
                        <a:pt x="745" y="129"/>
                        <a:pt x="559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35"/>
                <p:cNvSpPr/>
                <p:nvPr/>
              </p:nvSpPr>
              <p:spPr>
                <a:xfrm>
                  <a:off x="-57562" y="3263500"/>
                  <a:ext cx="18650" cy="1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4712" extrusionOk="0">
                      <a:moveTo>
                        <a:pt x="373" y="1"/>
                      </a:moveTo>
                      <a:cubicBezTo>
                        <a:pt x="187" y="1"/>
                        <a:pt x="1" y="123"/>
                        <a:pt x="1" y="367"/>
                      </a:cubicBezTo>
                      <a:lnTo>
                        <a:pt x="1" y="4345"/>
                      </a:lnTo>
                      <a:cubicBezTo>
                        <a:pt x="1" y="4590"/>
                        <a:pt x="187" y="4712"/>
                        <a:pt x="373" y="4712"/>
                      </a:cubicBezTo>
                      <a:cubicBezTo>
                        <a:pt x="559" y="4712"/>
                        <a:pt x="745" y="4590"/>
                        <a:pt x="745" y="4345"/>
                      </a:cubicBezTo>
                      <a:lnTo>
                        <a:pt x="745" y="367"/>
                      </a:lnTo>
                      <a:cubicBezTo>
                        <a:pt x="745" y="123"/>
                        <a:pt x="559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35"/>
                <p:cNvSpPr/>
                <p:nvPr/>
              </p:nvSpPr>
              <p:spPr>
                <a:xfrm>
                  <a:off x="-58712" y="3415900"/>
                  <a:ext cx="22400" cy="11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4688" extrusionOk="0">
                      <a:moveTo>
                        <a:pt x="541" y="0"/>
                      </a:moveTo>
                      <a:cubicBezTo>
                        <a:pt x="355" y="0"/>
                        <a:pt x="151" y="122"/>
                        <a:pt x="116" y="366"/>
                      </a:cubicBezTo>
                      <a:cubicBezTo>
                        <a:pt x="23" y="1669"/>
                        <a:pt x="0" y="2995"/>
                        <a:pt x="47" y="4321"/>
                      </a:cubicBezTo>
                      <a:cubicBezTo>
                        <a:pt x="47" y="4566"/>
                        <a:pt x="233" y="4688"/>
                        <a:pt x="419" y="4688"/>
                      </a:cubicBezTo>
                      <a:cubicBezTo>
                        <a:pt x="605" y="4688"/>
                        <a:pt x="791" y="4566"/>
                        <a:pt x="791" y="4321"/>
                      </a:cubicBezTo>
                      <a:cubicBezTo>
                        <a:pt x="745" y="2995"/>
                        <a:pt x="768" y="1669"/>
                        <a:pt x="861" y="366"/>
                      </a:cubicBezTo>
                      <a:cubicBezTo>
                        <a:pt x="896" y="122"/>
                        <a:pt x="727" y="0"/>
                        <a:pt x="5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35"/>
                <p:cNvSpPr/>
                <p:nvPr/>
              </p:nvSpPr>
              <p:spPr>
                <a:xfrm>
                  <a:off x="-60712" y="3563325"/>
                  <a:ext cx="25275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" h="2923" extrusionOk="0">
                      <a:moveTo>
                        <a:pt x="465" y="1"/>
                      </a:moveTo>
                      <a:cubicBezTo>
                        <a:pt x="244" y="1"/>
                        <a:pt x="0" y="189"/>
                        <a:pt x="57" y="471"/>
                      </a:cubicBezTo>
                      <a:cubicBezTo>
                        <a:pt x="220" y="1146"/>
                        <a:pt x="266" y="1867"/>
                        <a:pt x="196" y="2565"/>
                      </a:cubicBezTo>
                      <a:cubicBezTo>
                        <a:pt x="185" y="2807"/>
                        <a:pt x="361" y="2923"/>
                        <a:pt x="544" y="2923"/>
                      </a:cubicBezTo>
                      <a:cubicBezTo>
                        <a:pt x="733" y="2923"/>
                        <a:pt x="929" y="2801"/>
                        <a:pt x="941" y="2565"/>
                      </a:cubicBezTo>
                      <a:cubicBezTo>
                        <a:pt x="1011" y="1798"/>
                        <a:pt x="964" y="1030"/>
                        <a:pt x="778" y="262"/>
                      </a:cubicBezTo>
                      <a:cubicBezTo>
                        <a:pt x="741" y="79"/>
                        <a:pt x="608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35"/>
                <p:cNvSpPr/>
                <p:nvPr/>
              </p:nvSpPr>
              <p:spPr>
                <a:xfrm>
                  <a:off x="-58712" y="3668725"/>
                  <a:ext cx="25025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746" extrusionOk="0">
                      <a:moveTo>
                        <a:pt x="489" y="1"/>
                      </a:moveTo>
                      <a:cubicBezTo>
                        <a:pt x="0" y="1"/>
                        <a:pt x="0" y="745"/>
                        <a:pt x="489" y="745"/>
                      </a:cubicBezTo>
                      <a:cubicBezTo>
                        <a:pt x="1000" y="745"/>
                        <a:pt x="1000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35"/>
                <p:cNvSpPr/>
                <p:nvPr/>
              </p:nvSpPr>
              <p:spPr>
                <a:xfrm>
                  <a:off x="-56987" y="2422375"/>
                  <a:ext cx="2505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745" extrusionOk="0">
                      <a:moveTo>
                        <a:pt x="513" y="1"/>
                      </a:moveTo>
                      <a:cubicBezTo>
                        <a:pt x="1" y="1"/>
                        <a:pt x="1" y="745"/>
                        <a:pt x="513" y="745"/>
                      </a:cubicBezTo>
                      <a:cubicBezTo>
                        <a:pt x="1001" y="745"/>
                        <a:pt x="1001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35"/>
                <p:cNvSpPr/>
                <p:nvPr/>
              </p:nvSpPr>
              <p:spPr>
                <a:xfrm>
                  <a:off x="5838" y="2465700"/>
                  <a:ext cx="19225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2165" extrusionOk="0">
                      <a:moveTo>
                        <a:pt x="384" y="1"/>
                      </a:moveTo>
                      <a:cubicBezTo>
                        <a:pt x="192" y="1"/>
                        <a:pt x="0" y="129"/>
                        <a:pt x="0" y="385"/>
                      </a:cubicBezTo>
                      <a:lnTo>
                        <a:pt x="0" y="408"/>
                      </a:lnTo>
                      <a:lnTo>
                        <a:pt x="0" y="1780"/>
                      </a:lnTo>
                      <a:cubicBezTo>
                        <a:pt x="0" y="2036"/>
                        <a:pt x="192" y="2164"/>
                        <a:pt x="384" y="2164"/>
                      </a:cubicBezTo>
                      <a:cubicBezTo>
                        <a:pt x="576" y="2164"/>
                        <a:pt x="768" y="2036"/>
                        <a:pt x="768" y="1780"/>
                      </a:cubicBezTo>
                      <a:lnTo>
                        <a:pt x="768" y="385"/>
                      </a:lnTo>
                      <a:cubicBezTo>
                        <a:pt x="768" y="129"/>
                        <a:pt x="576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35"/>
                <p:cNvSpPr/>
                <p:nvPr/>
              </p:nvSpPr>
              <p:spPr>
                <a:xfrm>
                  <a:off x="4088" y="2575050"/>
                  <a:ext cx="18650" cy="10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4212" extrusionOk="0">
                      <a:moveTo>
                        <a:pt x="373" y="0"/>
                      </a:moveTo>
                      <a:cubicBezTo>
                        <a:pt x="187" y="0"/>
                        <a:pt x="1" y="128"/>
                        <a:pt x="1" y="384"/>
                      </a:cubicBezTo>
                      <a:lnTo>
                        <a:pt x="1" y="3827"/>
                      </a:lnTo>
                      <a:cubicBezTo>
                        <a:pt x="1" y="4083"/>
                        <a:pt x="187" y="4211"/>
                        <a:pt x="373" y="4211"/>
                      </a:cubicBezTo>
                      <a:cubicBezTo>
                        <a:pt x="559" y="4211"/>
                        <a:pt x="745" y="4083"/>
                        <a:pt x="745" y="3827"/>
                      </a:cubicBezTo>
                      <a:lnTo>
                        <a:pt x="745" y="384"/>
                      </a:lnTo>
                      <a:cubicBezTo>
                        <a:pt x="745" y="128"/>
                        <a:pt x="559" y="0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35"/>
                <p:cNvSpPr/>
                <p:nvPr/>
              </p:nvSpPr>
              <p:spPr>
                <a:xfrm>
                  <a:off x="5838" y="2741975"/>
                  <a:ext cx="19225" cy="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2164" extrusionOk="0">
                      <a:moveTo>
                        <a:pt x="384" y="0"/>
                      </a:moveTo>
                      <a:cubicBezTo>
                        <a:pt x="192" y="0"/>
                        <a:pt x="0" y="128"/>
                        <a:pt x="0" y="384"/>
                      </a:cubicBezTo>
                      <a:lnTo>
                        <a:pt x="0" y="407"/>
                      </a:lnTo>
                      <a:lnTo>
                        <a:pt x="0" y="1780"/>
                      </a:lnTo>
                      <a:cubicBezTo>
                        <a:pt x="0" y="2036"/>
                        <a:pt x="192" y="2164"/>
                        <a:pt x="384" y="2164"/>
                      </a:cubicBezTo>
                      <a:cubicBezTo>
                        <a:pt x="576" y="2164"/>
                        <a:pt x="768" y="2036"/>
                        <a:pt x="768" y="1780"/>
                      </a:cubicBezTo>
                      <a:lnTo>
                        <a:pt x="768" y="384"/>
                      </a:lnTo>
                      <a:cubicBezTo>
                        <a:pt x="768" y="128"/>
                        <a:pt x="576" y="0"/>
                        <a:pt x="3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35"/>
                <p:cNvSpPr/>
                <p:nvPr/>
              </p:nvSpPr>
              <p:spPr>
                <a:xfrm>
                  <a:off x="4088" y="2846650"/>
                  <a:ext cx="18650" cy="7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816" extrusionOk="0">
                      <a:moveTo>
                        <a:pt x="373" y="1"/>
                      </a:moveTo>
                      <a:cubicBezTo>
                        <a:pt x="187" y="1"/>
                        <a:pt x="1" y="128"/>
                        <a:pt x="1" y="384"/>
                      </a:cubicBezTo>
                      <a:lnTo>
                        <a:pt x="1" y="2432"/>
                      </a:lnTo>
                      <a:cubicBezTo>
                        <a:pt x="1" y="2687"/>
                        <a:pt x="187" y="2815"/>
                        <a:pt x="373" y="2815"/>
                      </a:cubicBezTo>
                      <a:cubicBezTo>
                        <a:pt x="559" y="2815"/>
                        <a:pt x="745" y="2687"/>
                        <a:pt x="745" y="2432"/>
                      </a:cubicBezTo>
                      <a:lnTo>
                        <a:pt x="745" y="384"/>
                      </a:lnTo>
                      <a:cubicBezTo>
                        <a:pt x="745" y="128"/>
                        <a:pt x="559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35"/>
                <p:cNvSpPr/>
                <p:nvPr/>
              </p:nvSpPr>
              <p:spPr>
                <a:xfrm>
                  <a:off x="1463" y="2951775"/>
                  <a:ext cx="21850" cy="10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4194" extrusionOk="0">
                      <a:moveTo>
                        <a:pt x="379" y="0"/>
                      </a:moveTo>
                      <a:cubicBezTo>
                        <a:pt x="187" y="0"/>
                        <a:pt x="1" y="123"/>
                        <a:pt x="13" y="367"/>
                      </a:cubicBezTo>
                      <a:cubicBezTo>
                        <a:pt x="82" y="1507"/>
                        <a:pt x="106" y="2647"/>
                        <a:pt x="106" y="3810"/>
                      </a:cubicBezTo>
                      <a:cubicBezTo>
                        <a:pt x="106" y="4066"/>
                        <a:pt x="298" y="4194"/>
                        <a:pt x="489" y="4194"/>
                      </a:cubicBezTo>
                      <a:cubicBezTo>
                        <a:pt x="681" y="4194"/>
                        <a:pt x="873" y="4066"/>
                        <a:pt x="873" y="3810"/>
                      </a:cubicBezTo>
                      <a:cubicBezTo>
                        <a:pt x="873" y="2647"/>
                        <a:pt x="873" y="1507"/>
                        <a:pt x="780" y="367"/>
                      </a:cubicBezTo>
                      <a:cubicBezTo>
                        <a:pt x="769" y="123"/>
                        <a:pt x="571" y="0"/>
                        <a:pt x="3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35"/>
                <p:cNvSpPr/>
                <p:nvPr/>
              </p:nvSpPr>
              <p:spPr>
                <a:xfrm>
                  <a:off x="-687" y="3083350"/>
                  <a:ext cx="23425" cy="6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617" extrusionOk="0">
                      <a:moveTo>
                        <a:pt x="552" y="1"/>
                      </a:moveTo>
                      <a:cubicBezTo>
                        <a:pt x="360" y="1"/>
                        <a:pt x="168" y="129"/>
                        <a:pt x="168" y="385"/>
                      </a:cubicBezTo>
                      <a:lnTo>
                        <a:pt x="192" y="385"/>
                      </a:lnTo>
                      <a:cubicBezTo>
                        <a:pt x="168" y="966"/>
                        <a:pt x="122" y="1548"/>
                        <a:pt x="29" y="2130"/>
                      </a:cubicBezTo>
                      <a:cubicBezTo>
                        <a:pt x="1" y="2424"/>
                        <a:pt x="251" y="2617"/>
                        <a:pt x="470" y="2617"/>
                      </a:cubicBezTo>
                      <a:cubicBezTo>
                        <a:pt x="615" y="2617"/>
                        <a:pt x="745" y="2533"/>
                        <a:pt x="773" y="2339"/>
                      </a:cubicBezTo>
                      <a:cubicBezTo>
                        <a:pt x="866" y="1688"/>
                        <a:pt x="936" y="1036"/>
                        <a:pt x="936" y="385"/>
                      </a:cubicBezTo>
                      <a:cubicBezTo>
                        <a:pt x="936" y="129"/>
                        <a:pt x="744" y="1"/>
                        <a:pt x="5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35"/>
                <p:cNvSpPr/>
                <p:nvPr/>
              </p:nvSpPr>
              <p:spPr>
                <a:xfrm>
                  <a:off x="1763" y="3197350"/>
                  <a:ext cx="19225" cy="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3171" extrusionOk="0">
                      <a:moveTo>
                        <a:pt x="384" y="1"/>
                      </a:moveTo>
                      <a:cubicBezTo>
                        <a:pt x="192" y="1"/>
                        <a:pt x="1" y="129"/>
                        <a:pt x="1" y="384"/>
                      </a:cubicBezTo>
                      <a:lnTo>
                        <a:pt x="1" y="2804"/>
                      </a:lnTo>
                      <a:cubicBezTo>
                        <a:pt x="1" y="3048"/>
                        <a:pt x="192" y="3170"/>
                        <a:pt x="384" y="3170"/>
                      </a:cubicBezTo>
                      <a:cubicBezTo>
                        <a:pt x="576" y="3170"/>
                        <a:pt x="768" y="3048"/>
                        <a:pt x="768" y="2804"/>
                      </a:cubicBezTo>
                      <a:lnTo>
                        <a:pt x="768" y="384"/>
                      </a:lnTo>
                      <a:cubicBezTo>
                        <a:pt x="768" y="129"/>
                        <a:pt x="576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4" name="Google Shape;1634;p35"/>
                <p:cNvSpPr/>
                <p:nvPr/>
              </p:nvSpPr>
              <p:spPr>
                <a:xfrm>
                  <a:off x="13" y="3299125"/>
                  <a:ext cx="19225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4956" extrusionOk="0">
                      <a:moveTo>
                        <a:pt x="385" y="1"/>
                      </a:moveTo>
                      <a:cubicBezTo>
                        <a:pt x="193" y="1"/>
                        <a:pt x="1" y="129"/>
                        <a:pt x="1" y="385"/>
                      </a:cubicBezTo>
                      <a:lnTo>
                        <a:pt x="1" y="4572"/>
                      </a:lnTo>
                      <a:cubicBezTo>
                        <a:pt x="1" y="4828"/>
                        <a:pt x="193" y="4956"/>
                        <a:pt x="385" y="4956"/>
                      </a:cubicBezTo>
                      <a:cubicBezTo>
                        <a:pt x="577" y="4956"/>
                        <a:pt x="768" y="4828"/>
                        <a:pt x="768" y="4572"/>
                      </a:cubicBezTo>
                      <a:lnTo>
                        <a:pt x="768" y="385"/>
                      </a:lnTo>
                      <a:cubicBezTo>
                        <a:pt x="768" y="129"/>
                        <a:pt x="577" y="1"/>
                        <a:pt x="3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5" name="Google Shape;1635;p35"/>
                <p:cNvSpPr/>
                <p:nvPr/>
              </p:nvSpPr>
              <p:spPr>
                <a:xfrm>
                  <a:off x="-1137" y="3460100"/>
                  <a:ext cx="22700" cy="1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915" extrusionOk="0">
                      <a:moveTo>
                        <a:pt x="535" y="0"/>
                      </a:moveTo>
                      <a:cubicBezTo>
                        <a:pt x="343" y="0"/>
                        <a:pt x="140" y="122"/>
                        <a:pt x="117" y="366"/>
                      </a:cubicBezTo>
                      <a:cubicBezTo>
                        <a:pt x="23" y="1762"/>
                        <a:pt x="0" y="3135"/>
                        <a:pt x="47" y="4531"/>
                      </a:cubicBezTo>
                      <a:cubicBezTo>
                        <a:pt x="47" y="4787"/>
                        <a:pt x="239" y="4915"/>
                        <a:pt x="431" y="4915"/>
                      </a:cubicBezTo>
                      <a:cubicBezTo>
                        <a:pt x="623" y="4915"/>
                        <a:pt x="814" y="4787"/>
                        <a:pt x="814" y="4531"/>
                      </a:cubicBezTo>
                      <a:cubicBezTo>
                        <a:pt x="768" y="3135"/>
                        <a:pt x="791" y="1762"/>
                        <a:pt x="884" y="366"/>
                      </a:cubicBezTo>
                      <a:cubicBezTo>
                        <a:pt x="908" y="122"/>
                        <a:pt x="727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35"/>
                <p:cNvSpPr/>
                <p:nvPr/>
              </p:nvSpPr>
              <p:spPr>
                <a:xfrm>
                  <a:off x="-3112" y="3615100"/>
                  <a:ext cx="25850" cy="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3071" extrusionOk="0">
                      <a:moveTo>
                        <a:pt x="466" y="0"/>
                      </a:moveTo>
                      <a:cubicBezTo>
                        <a:pt x="242" y="0"/>
                        <a:pt x="1" y="189"/>
                        <a:pt x="56" y="494"/>
                      </a:cubicBezTo>
                      <a:cubicBezTo>
                        <a:pt x="219" y="1215"/>
                        <a:pt x="265" y="1960"/>
                        <a:pt x="196" y="2704"/>
                      </a:cubicBezTo>
                      <a:cubicBezTo>
                        <a:pt x="172" y="2949"/>
                        <a:pt x="353" y="3071"/>
                        <a:pt x="545" y="3071"/>
                      </a:cubicBezTo>
                      <a:cubicBezTo>
                        <a:pt x="736" y="3071"/>
                        <a:pt x="940" y="2949"/>
                        <a:pt x="963" y="2704"/>
                      </a:cubicBezTo>
                      <a:cubicBezTo>
                        <a:pt x="1033" y="1890"/>
                        <a:pt x="963" y="1076"/>
                        <a:pt x="800" y="285"/>
                      </a:cubicBezTo>
                      <a:cubicBezTo>
                        <a:pt x="763" y="87"/>
                        <a:pt x="619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35"/>
                <p:cNvSpPr/>
                <p:nvPr/>
              </p:nvSpPr>
              <p:spPr>
                <a:xfrm>
                  <a:off x="66313" y="2763775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0"/>
                      </a:moveTo>
                      <a:cubicBezTo>
                        <a:pt x="175" y="0"/>
                        <a:pt x="1" y="117"/>
                        <a:pt x="1" y="349"/>
                      </a:cubicBezTo>
                      <a:lnTo>
                        <a:pt x="1" y="1513"/>
                      </a:lnTo>
                      <a:cubicBezTo>
                        <a:pt x="1" y="1745"/>
                        <a:pt x="175" y="1862"/>
                        <a:pt x="350" y="1862"/>
                      </a:cubicBezTo>
                      <a:cubicBezTo>
                        <a:pt x="524" y="1862"/>
                        <a:pt x="699" y="1745"/>
                        <a:pt x="699" y="1513"/>
                      </a:cubicBezTo>
                      <a:lnTo>
                        <a:pt x="699" y="349"/>
                      </a:lnTo>
                      <a:cubicBezTo>
                        <a:pt x="699" y="117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35"/>
                <p:cNvSpPr/>
                <p:nvPr/>
              </p:nvSpPr>
              <p:spPr>
                <a:xfrm>
                  <a:off x="68363" y="2630000"/>
                  <a:ext cx="17750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3561" extrusionOk="0">
                      <a:moveTo>
                        <a:pt x="343" y="1"/>
                      </a:moveTo>
                      <a:cubicBezTo>
                        <a:pt x="169" y="1"/>
                        <a:pt x="0" y="117"/>
                        <a:pt x="12" y="350"/>
                      </a:cubicBezTo>
                      <a:lnTo>
                        <a:pt x="12" y="3211"/>
                      </a:lnTo>
                      <a:cubicBezTo>
                        <a:pt x="12" y="3444"/>
                        <a:pt x="186" y="3560"/>
                        <a:pt x="361" y="3560"/>
                      </a:cubicBezTo>
                      <a:cubicBezTo>
                        <a:pt x="535" y="3560"/>
                        <a:pt x="710" y="3444"/>
                        <a:pt x="710" y="3211"/>
                      </a:cubicBezTo>
                      <a:lnTo>
                        <a:pt x="710" y="350"/>
                      </a:lnTo>
                      <a:cubicBezTo>
                        <a:pt x="698" y="117"/>
                        <a:pt x="518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35"/>
                <p:cNvSpPr/>
                <p:nvPr/>
              </p:nvSpPr>
              <p:spPr>
                <a:xfrm>
                  <a:off x="66313" y="2532875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1"/>
                      </a:moveTo>
                      <a:cubicBezTo>
                        <a:pt x="175" y="1"/>
                        <a:pt x="1" y="117"/>
                        <a:pt x="1" y="350"/>
                      </a:cubicBezTo>
                      <a:lnTo>
                        <a:pt x="1" y="1513"/>
                      </a:lnTo>
                      <a:cubicBezTo>
                        <a:pt x="1" y="1745"/>
                        <a:pt x="175" y="1862"/>
                        <a:pt x="350" y="1862"/>
                      </a:cubicBezTo>
                      <a:cubicBezTo>
                        <a:pt x="524" y="1862"/>
                        <a:pt x="699" y="1745"/>
                        <a:pt x="699" y="1513"/>
                      </a:cubicBezTo>
                      <a:lnTo>
                        <a:pt x="699" y="350"/>
                      </a:lnTo>
                      <a:cubicBezTo>
                        <a:pt x="699" y="117"/>
                        <a:pt x="524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35"/>
                <p:cNvSpPr/>
                <p:nvPr/>
              </p:nvSpPr>
              <p:spPr>
                <a:xfrm>
                  <a:off x="70388" y="3577850"/>
                  <a:ext cx="169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2549" extrusionOk="0">
                      <a:moveTo>
                        <a:pt x="338" y="1"/>
                      </a:moveTo>
                      <a:cubicBezTo>
                        <a:pt x="169" y="1"/>
                        <a:pt x="1" y="111"/>
                        <a:pt x="1" y="332"/>
                      </a:cubicBezTo>
                      <a:lnTo>
                        <a:pt x="1" y="2217"/>
                      </a:lnTo>
                      <a:cubicBezTo>
                        <a:pt x="1" y="2438"/>
                        <a:pt x="169" y="2548"/>
                        <a:pt x="338" y="2548"/>
                      </a:cubicBezTo>
                      <a:cubicBezTo>
                        <a:pt x="507" y="2548"/>
                        <a:pt x="675" y="2438"/>
                        <a:pt x="675" y="2217"/>
                      </a:cubicBezTo>
                      <a:lnTo>
                        <a:pt x="675" y="332"/>
                      </a:lnTo>
                      <a:cubicBezTo>
                        <a:pt x="675" y="111"/>
                        <a:pt x="507" y="1"/>
                        <a:pt x="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35"/>
                <p:cNvSpPr/>
                <p:nvPr/>
              </p:nvSpPr>
              <p:spPr>
                <a:xfrm>
                  <a:off x="72713" y="3463300"/>
                  <a:ext cx="16900" cy="9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3944" extrusionOk="0">
                      <a:moveTo>
                        <a:pt x="338" y="0"/>
                      </a:moveTo>
                      <a:cubicBezTo>
                        <a:pt x="169" y="0"/>
                        <a:pt x="1" y="111"/>
                        <a:pt x="1" y="332"/>
                      </a:cubicBezTo>
                      <a:lnTo>
                        <a:pt x="1" y="3612"/>
                      </a:lnTo>
                      <a:cubicBezTo>
                        <a:pt x="1" y="3833"/>
                        <a:pt x="169" y="3943"/>
                        <a:pt x="338" y="3943"/>
                      </a:cubicBezTo>
                      <a:cubicBezTo>
                        <a:pt x="507" y="3943"/>
                        <a:pt x="675" y="3833"/>
                        <a:pt x="675" y="3612"/>
                      </a:cubicBezTo>
                      <a:lnTo>
                        <a:pt x="675" y="332"/>
                      </a:lnTo>
                      <a:cubicBezTo>
                        <a:pt x="675" y="111"/>
                        <a:pt x="507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35"/>
                <p:cNvSpPr/>
                <p:nvPr/>
              </p:nvSpPr>
              <p:spPr>
                <a:xfrm>
                  <a:off x="69813" y="3337800"/>
                  <a:ext cx="20950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930" extrusionOk="0">
                      <a:moveTo>
                        <a:pt x="454" y="1"/>
                      </a:moveTo>
                      <a:cubicBezTo>
                        <a:pt x="285" y="1"/>
                        <a:pt x="117" y="117"/>
                        <a:pt x="117" y="350"/>
                      </a:cubicBezTo>
                      <a:cubicBezTo>
                        <a:pt x="163" y="1420"/>
                        <a:pt x="117" y="2513"/>
                        <a:pt x="24" y="3607"/>
                      </a:cubicBezTo>
                      <a:cubicBezTo>
                        <a:pt x="1" y="3825"/>
                        <a:pt x="153" y="3930"/>
                        <a:pt x="319" y="3930"/>
                      </a:cubicBezTo>
                      <a:cubicBezTo>
                        <a:pt x="490" y="3930"/>
                        <a:pt x="675" y="3819"/>
                        <a:pt x="698" y="3607"/>
                      </a:cubicBezTo>
                      <a:cubicBezTo>
                        <a:pt x="791" y="2513"/>
                        <a:pt x="838" y="1420"/>
                        <a:pt x="791" y="350"/>
                      </a:cubicBezTo>
                      <a:cubicBezTo>
                        <a:pt x="791" y="117"/>
                        <a:pt x="623" y="1"/>
                        <a:pt x="45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35"/>
                <p:cNvSpPr/>
                <p:nvPr/>
              </p:nvSpPr>
              <p:spPr>
                <a:xfrm>
                  <a:off x="69238" y="3252975"/>
                  <a:ext cx="23850" cy="6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474" extrusionOk="0">
                      <a:moveTo>
                        <a:pt x="435" y="0"/>
                      </a:moveTo>
                      <a:cubicBezTo>
                        <a:pt x="261" y="0"/>
                        <a:pt x="70" y="111"/>
                        <a:pt x="47" y="323"/>
                      </a:cubicBezTo>
                      <a:cubicBezTo>
                        <a:pt x="0" y="951"/>
                        <a:pt x="47" y="1603"/>
                        <a:pt x="233" y="2231"/>
                      </a:cubicBezTo>
                      <a:cubicBezTo>
                        <a:pt x="280" y="2399"/>
                        <a:pt x="413" y="2473"/>
                        <a:pt x="548" y="2473"/>
                      </a:cubicBezTo>
                      <a:cubicBezTo>
                        <a:pt x="749" y="2473"/>
                        <a:pt x="954" y="2309"/>
                        <a:pt x="884" y="2045"/>
                      </a:cubicBezTo>
                      <a:cubicBezTo>
                        <a:pt x="721" y="1486"/>
                        <a:pt x="675" y="905"/>
                        <a:pt x="721" y="323"/>
                      </a:cubicBezTo>
                      <a:cubicBezTo>
                        <a:pt x="756" y="105"/>
                        <a:pt x="603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35"/>
                <p:cNvSpPr/>
                <p:nvPr/>
              </p:nvSpPr>
              <p:spPr>
                <a:xfrm>
                  <a:off x="67488" y="3211025"/>
                  <a:ext cx="2270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5" extrusionOk="0">
                      <a:moveTo>
                        <a:pt x="466" y="0"/>
                      </a:moveTo>
                      <a:cubicBezTo>
                        <a:pt x="0" y="0"/>
                        <a:pt x="0" y="675"/>
                        <a:pt x="466" y="675"/>
                      </a:cubicBezTo>
                      <a:cubicBezTo>
                        <a:pt x="908" y="675"/>
                        <a:pt x="908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35"/>
                <p:cNvSpPr/>
                <p:nvPr/>
              </p:nvSpPr>
              <p:spPr>
                <a:xfrm>
                  <a:off x="69238" y="3099925"/>
                  <a:ext cx="20475" cy="8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361" extrusionOk="0">
                      <a:moveTo>
                        <a:pt x="384" y="1"/>
                      </a:moveTo>
                      <a:cubicBezTo>
                        <a:pt x="215" y="1"/>
                        <a:pt x="47" y="117"/>
                        <a:pt x="47" y="350"/>
                      </a:cubicBezTo>
                      <a:cubicBezTo>
                        <a:pt x="0" y="1257"/>
                        <a:pt x="23" y="2188"/>
                        <a:pt x="140" y="3118"/>
                      </a:cubicBezTo>
                      <a:cubicBezTo>
                        <a:pt x="158" y="3287"/>
                        <a:pt x="275" y="3361"/>
                        <a:pt x="404" y="3361"/>
                      </a:cubicBezTo>
                      <a:cubicBezTo>
                        <a:pt x="597" y="3361"/>
                        <a:pt x="819" y="3196"/>
                        <a:pt x="791" y="2932"/>
                      </a:cubicBezTo>
                      <a:cubicBezTo>
                        <a:pt x="698" y="2071"/>
                        <a:pt x="675" y="1211"/>
                        <a:pt x="721" y="350"/>
                      </a:cubicBezTo>
                      <a:cubicBezTo>
                        <a:pt x="721" y="117"/>
                        <a:pt x="553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35"/>
                <p:cNvSpPr/>
                <p:nvPr/>
              </p:nvSpPr>
              <p:spPr>
                <a:xfrm>
                  <a:off x="69813" y="3060375"/>
                  <a:ext cx="22125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6" extrusionOk="0">
                      <a:moveTo>
                        <a:pt x="442" y="1"/>
                      </a:moveTo>
                      <a:cubicBezTo>
                        <a:pt x="0" y="1"/>
                        <a:pt x="0" y="676"/>
                        <a:pt x="442" y="676"/>
                      </a:cubicBezTo>
                      <a:cubicBezTo>
                        <a:pt x="884" y="676"/>
                        <a:pt x="884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35"/>
                <p:cNvSpPr/>
                <p:nvPr/>
              </p:nvSpPr>
              <p:spPr>
                <a:xfrm>
                  <a:off x="65163" y="2837625"/>
                  <a:ext cx="232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9" extrusionOk="0">
                      <a:moveTo>
                        <a:pt x="466" y="1"/>
                      </a:moveTo>
                      <a:cubicBezTo>
                        <a:pt x="0" y="1"/>
                        <a:pt x="0" y="699"/>
                        <a:pt x="466" y="699"/>
                      </a:cubicBezTo>
                      <a:cubicBezTo>
                        <a:pt x="931" y="699"/>
                        <a:pt x="931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35"/>
                <p:cNvSpPr/>
                <p:nvPr/>
              </p:nvSpPr>
              <p:spPr>
                <a:xfrm>
                  <a:off x="68063" y="2874675"/>
                  <a:ext cx="22250" cy="8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3568" extrusionOk="0">
                      <a:moveTo>
                        <a:pt x="464" y="1"/>
                      </a:moveTo>
                      <a:cubicBezTo>
                        <a:pt x="333" y="1"/>
                        <a:pt x="214" y="79"/>
                        <a:pt x="187" y="264"/>
                      </a:cubicBezTo>
                      <a:cubicBezTo>
                        <a:pt x="47" y="1241"/>
                        <a:pt x="1" y="2218"/>
                        <a:pt x="1" y="3218"/>
                      </a:cubicBezTo>
                      <a:cubicBezTo>
                        <a:pt x="1" y="3451"/>
                        <a:pt x="175" y="3567"/>
                        <a:pt x="350" y="3567"/>
                      </a:cubicBezTo>
                      <a:cubicBezTo>
                        <a:pt x="524" y="3567"/>
                        <a:pt x="699" y="3451"/>
                        <a:pt x="699" y="3218"/>
                      </a:cubicBezTo>
                      <a:cubicBezTo>
                        <a:pt x="675" y="2288"/>
                        <a:pt x="722" y="1357"/>
                        <a:pt x="861" y="450"/>
                      </a:cubicBezTo>
                      <a:cubicBezTo>
                        <a:pt x="889" y="183"/>
                        <a:pt x="663" y="1"/>
                        <a:pt x="4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35"/>
                <p:cNvSpPr/>
                <p:nvPr/>
              </p:nvSpPr>
              <p:spPr>
                <a:xfrm>
                  <a:off x="65163" y="2981300"/>
                  <a:ext cx="2327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8" extrusionOk="0">
                      <a:moveTo>
                        <a:pt x="466" y="0"/>
                      </a:moveTo>
                      <a:cubicBezTo>
                        <a:pt x="0" y="0"/>
                        <a:pt x="0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35"/>
                <p:cNvSpPr/>
                <p:nvPr/>
              </p:nvSpPr>
              <p:spPr>
                <a:xfrm>
                  <a:off x="65163" y="3023750"/>
                  <a:ext cx="232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9" extrusionOk="0">
                      <a:moveTo>
                        <a:pt x="466" y="0"/>
                      </a:moveTo>
                      <a:cubicBezTo>
                        <a:pt x="0" y="0"/>
                        <a:pt x="0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35"/>
                <p:cNvSpPr/>
                <p:nvPr/>
              </p:nvSpPr>
              <p:spPr>
                <a:xfrm>
                  <a:off x="134938" y="3277900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1"/>
                      </a:moveTo>
                      <a:cubicBezTo>
                        <a:pt x="175" y="1"/>
                        <a:pt x="1" y="117"/>
                        <a:pt x="1" y="350"/>
                      </a:cubicBezTo>
                      <a:lnTo>
                        <a:pt x="1" y="1513"/>
                      </a:lnTo>
                      <a:cubicBezTo>
                        <a:pt x="1" y="1745"/>
                        <a:pt x="175" y="1862"/>
                        <a:pt x="350" y="1862"/>
                      </a:cubicBezTo>
                      <a:cubicBezTo>
                        <a:pt x="524" y="1862"/>
                        <a:pt x="699" y="1745"/>
                        <a:pt x="699" y="1513"/>
                      </a:cubicBezTo>
                      <a:lnTo>
                        <a:pt x="699" y="350"/>
                      </a:lnTo>
                      <a:cubicBezTo>
                        <a:pt x="699" y="117"/>
                        <a:pt x="524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35"/>
                <p:cNvSpPr/>
                <p:nvPr/>
              </p:nvSpPr>
              <p:spPr>
                <a:xfrm>
                  <a:off x="132613" y="3369225"/>
                  <a:ext cx="17475" cy="8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560" extrusionOk="0">
                      <a:moveTo>
                        <a:pt x="350" y="0"/>
                      </a:moveTo>
                      <a:cubicBezTo>
                        <a:pt x="175" y="0"/>
                        <a:pt x="1" y="116"/>
                        <a:pt x="1" y="349"/>
                      </a:cubicBezTo>
                      <a:lnTo>
                        <a:pt x="1" y="3210"/>
                      </a:lnTo>
                      <a:cubicBezTo>
                        <a:pt x="1" y="3443"/>
                        <a:pt x="175" y="3559"/>
                        <a:pt x="350" y="3559"/>
                      </a:cubicBezTo>
                      <a:cubicBezTo>
                        <a:pt x="524" y="3559"/>
                        <a:pt x="699" y="3443"/>
                        <a:pt x="699" y="3210"/>
                      </a:cubicBezTo>
                      <a:lnTo>
                        <a:pt x="699" y="349"/>
                      </a:lnTo>
                      <a:cubicBezTo>
                        <a:pt x="699" y="116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35"/>
                <p:cNvSpPr/>
                <p:nvPr/>
              </p:nvSpPr>
              <p:spPr>
                <a:xfrm>
                  <a:off x="134938" y="3508800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0"/>
                      </a:moveTo>
                      <a:cubicBezTo>
                        <a:pt x="175" y="0"/>
                        <a:pt x="1" y="117"/>
                        <a:pt x="1" y="349"/>
                      </a:cubicBezTo>
                      <a:lnTo>
                        <a:pt x="1" y="1513"/>
                      </a:lnTo>
                      <a:cubicBezTo>
                        <a:pt x="1" y="1745"/>
                        <a:pt x="175" y="1862"/>
                        <a:pt x="350" y="1862"/>
                      </a:cubicBezTo>
                      <a:cubicBezTo>
                        <a:pt x="524" y="1862"/>
                        <a:pt x="699" y="1745"/>
                        <a:pt x="699" y="1513"/>
                      </a:cubicBezTo>
                      <a:lnTo>
                        <a:pt x="699" y="349"/>
                      </a:lnTo>
                      <a:cubicBezTo>
                        <a:pt x="699" y="117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35"/>
                <p:cNvSpPr/>
                <p:nvPr/>
              </p:nvSpPr>
              <p:spPr>
                <a:xfrm>
                  <a:off x="132613" y="2577650"/>
                  <a:ext cx="10500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764" extrusionOk="0">
                      <a:moveTo>
                        <a:pt x="210" y="1"/>
                      </a:moveTo>
                      <a:cubicBezTo>
                        <a:pt x="106" y="1"/>
                        <a:pt x="1" y="71"/>
                        <a:pt x="1" y="210"/>
                      </a:cubicBezTo>
                      <a:lnTo>
                        <a:pt x="1" y="1536"/>
                      </a:lnTo>
                      <a:cubicBezTo>
                        <a:pt x="1" y="1688"/>
                        <a:pt x="106" y="1763"/>
                        <a:pt x="210" y="1763"/>
                      </a:cubicBezTo>
                      <a:cubicBezTo>
                        <a:pt x="315" y="1763"/>
                        <a:pt x="420" y="1688"/>
                        <a:pt x="420" y="1536"/>
                      </a:cubicBezTo>
                      <a:lnTo>
                        <a:pt x="420" y="210"/>
                      </a:lnTo>
                      <a:cubicBezTo>
                        <a:pt x="420" y="71"/>
                        <a:pt x="315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35"/>
                <p:cNvSpPr/>
                <p:nvPr/>
              </p:nvSpPr>
              <p:spPr>
                <a:xfrm>
                  <a:off x="127963" y="2651950"/>
                  <a:ext cx="20975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939" extrusionOk="0">
                      <a:moveTo>
                        <a:pt x="513" y="1"/>
                      </a:moveTo>
                      <a:cubicBezTo>
                        <a:pt x="344" y="1"/>
                        <a:pt x="164" y="111"/>
                        <a:pt x="140" y="332"/>
                      </a:cubicBezTo>
                      <a:cubicBezTo>
                        <a:pt x="24" y="1403"/>
                        <a:pt x="1" y="2496"/>
                        <a:pt x="47" y="3589"/>
                      </a:cubicBezTo>
                      <a:cubicBezTo>
                        <a:pt x="47" y="3822"/>
                        <a:pt x="216" y="3938"/>
                        <a:pt x="385" y="3938"/>
                      </a:cubicBezTo>
                      <a:cubicBezTo>
                        <a:pt x="553" y="3938"/>
                        <a:pt x="722" y="3822"/>
                        <a:pt x="722" y="3589"/>
                      </a:cubicBezTo>
                      <a:cubicBezTo>
                        <a:pt x="675" y="2496"/>
                        <a:pt x="699" y="1403"/>
                        <a:pt x="815" y="332"/>
                      </a:cubicBezTo>
                      <a:cubicBezTo>
                        <a:pt x="838" y="111"/>
                        <a:pt x="681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35"/>
                <p:cNvSpPr/>
                <p:nvPr/>
              </p:nvSpPr>
              <p:spPr>
                <a:xfrm>
                  <a:off x="125638" y="2773150"/>
                  <a:ext cx="23875" cy="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2476" extrusionOk="0">
                      <a:moveTo>
                        <a:pt x="410" y="1"/>
                      </a:moveTo>
                      <a:cubicBezTo>
                        <a:pt x="208" y="1"/>
                        <a:pt x="1" y="174"/>
                        <a:pt x="71" y="440"/>
                      </a:cubicBezTo>
                      <a:cubicBezTo>
                        <a:pt x="233" y="998"/>
                        <a:pt x="280" y="1580"/>
                        <a:pt x="233" y="2161"/>
                      </a:cubicBezTo>
                      <a:cubicBezTo>
                        <a:pt x="198" y="2371"/>
                        <a:pt x="356" y="2475"/>
                        <a:pt x="527" y="2475"/>
                      </a:cubicBezTo>
                      <a:cubicBezTo>
                        <a:pt x="699" y="2475"/>
                        <a:pt x="885" y="2371"/>
                        <a:pt x="908" y="2161"/>
                      </a:cubicBezTo>
                      <a:cubicBezTo>
                        <a:pt x="955" y="1510"/>
                        <a:pt x="908" y="882"/>
                        <a:pt x="722" y="254"/>
                      </a:cubicBezTo>
                      <a:cubicBezTo>
                        <a:pt x="676" y="77"/>
                        <a:pt x="544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35"/>
                <p:cNvSpPr/>
                <p:nvPr/>
              </p:nvSpPr>
              <p:spPr>
                <a:xfrm>
                  <a:off x="128563" y="2860325"/>
                  <a:ext cx="2212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5" extrusionOk="0">
                      <a:moveTo>
                        <a:pt x="442" y="0"/>
                      </a:moveTo>
                      <a:cubicBezTo>
                        <a:pt x="0" y="0"/>
                        <a:pt x="0" y="675"/>
                        <a:pt x="442" y="675"/>
                      </a:cubicBezTo>
                      <a:cubicBezTo>
                        <a:pt x="884" y="675"/>
                        <a:pt x="884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35"/>
                <p:cNvSpPr/>
                <p:nvPr/>
              </p:nvSpPr>
              <p:spPr>
                <a:xfrm>
                  <a:off x="128663" y="2904025"/>
                  <a:ext cx="20275" cy="8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3371" extrusionOk="0">
                      <a:moveTo>
                        <a:pt x="415" y="0"/>
                      </a:moveTo>
                      <a:cubicBezTo>
                        <a:pt x="219" y="0"/>
                        <a:pt x="1" y="173"/>
                        <a:pt x="43" y="439"/>
                      </a:cubicBezTo>
                      <a:cubicBezTo>
                        <a:pt x="136" y="1300"/>
                        <a:pt x="159" y="2161"/>
                        <a:pt x="112" y="3021"/>
                      </a:cubicBezTo>
                      <a:cubicBezTo>
                        <a:pt x="112" y="3254"/>
                        <a:pt x="281" y="3370"/>
                        <a:pt x="450" y="3370"/>
                      </a:cubicBezTo>
                      <a:cubicBezTo>
                        <a:pt x="618" y="3370"/>
                        <a:pt x="787" y="3254"/>
                        <a:pt x="787" y="3021"/>
                      </a:cubicBezTo>
                      <a:cubicBezTo>
                        <a:pt x="810" y="2091"/>
                        <a:pt x="787" y="1160"/>
                        <a:pt x="694" y="253"/>
                      </a:cubicBezTo>
                      <a:cubicBezTo>
                        <a:pt x="666" y="77"/>
                        <a:pt x="546" y="0"/>
                        <a:pt x="4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35"/>
                <p:cNvSpPr/>
                <p:nvPr/>
              </p:nvSpPr>
              <p:spPr>
                <a:xfrm>
                  <a:off x="126238" y="3010950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465" y="1"/>
                      </a:moveTo>
                      <a:cubicBezTo>
                        <a:pt x="0" y="1"/>
                        <a:pt x="0" y="675"/>
                        <a:pt x="465" y="675"/>
                      </a:cubicBezTo>
                      <a:cubicBezTo>
                        <a:pt x="907" y="675"/>
                        <a:pt x="907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35"/>
                <p:cNvSpPr/>
                <p:nvPr/>
              </p:nvSpPr>
              <p:spPr>
                <a:xfrm>
                  <a:off x="129713" y="3233125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35"/>
                <p:cNvSpPr/>
                <p:nvPr/>
              </p:nvSpPr>
              <p:spPr>
                <a:xfrm>
                  <a:off x="128088" y="3124375"/>
                  <a:ext cx="226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3580" extrusionOk="0">
                      <a:moveTo>
                        <a:pt x="531" y="0"/>
                      </a:moveTo>
                      <a:cubicBezTo>
                        <a:pt x="356" y="0"/>
                        <a:pt x="182" y="116"/>
                        <a:pt x="182" y="349"/>
                      </a:cubicBezTo>
                      <a:cubicBezTo>
                        <a:pt x="205" y="1280"/>
                        <a:pt x="159" y="2210"/>
                        <a:pt x="42" y="3141"/>
                      </a:cubicBezTo>
                      <a:cubicBezTo>
                        <a:pt x="0" y="3406"/>
                        <a:pt x="227" y="3579"/>
                        <a:pt x="430" y="3579"/>
                      </a:cubicBezTo>
                      <a:cubicBezTo>
                        <a:pt x="565" y="3579"/>
                        <a:pt x="689" y="3503"/>
                        <a:pt x="717" y="3327"/>
                      </a:cubicBezTo>
                      <a:cubicBezTo>
                        <a:pt x="857" y="2326"/>
                        <a:pt x="903" y="1349"/>
                        <a:pt x="880" y="349"/>
                      </a:cubicBezTo>
                      <a:cubicBezTo>
                        <a:pt x="880" y="116"/>
                        <a:pt x="705" y="0"/>
                        <a:pt x="53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35"/>
                <p:cNvSpPr/>
                <p:nvPr/>
              </p:nvSpPr>
              <p:spPr>
                <a:xfrm>
                  <a:off x="129713" y="3089475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35"/>
                <p:cNvSpPr/>
                <p:nvPr/>
              </p:nvSpPr>
              <p:spPr>
                <a:xfrm>
                  <a:off x="129713" y="3047000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1"/>
                      </a:moveTo>
                      <a:cubicBezTo>
                        <a:pt x="1" y="1"/>
                        <a:pt x="1" y="699"/>
                        <a:pt x="466" y="699"/>
                      </a:cubicBezTo>
                      <a:cubicBezTo>
                        <a:pt x="931" y="699"/>
                        <a:pt x="931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35"/>
                <p:cNvSpPr/>
                <p:nvPr/>
              </p:nvSpPr>
              <p:spPr>
                <a:xfrm>
                  <a:off x="234413" y="2872525"/>
                  <a:ext cx="1745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845" extrusionOk="0">
                      <a:moveTo>
                        <a:pt x="349" y="1"/>
                      </a:moveTo>
                      <a:cubicBezTo>
                        <a:pt x="175" y="1"/>
                        <a:pt x="0" y="117"/>
                        <a:pt x="0" y="350"/>
                      </a:cubicBezTo>
                      <a:lnTo>
                        <a:pt x="0" y="1513"/>
                      </a:lnTo>
                      <a:cubicBezTo>
                        <a:pt x="0" y="1734"/>
                        <a:pt x="175" y="1844"/>
                        <a:pt x="349" y="1844"/>
                      </a:cubicBezTo>
                      <a:cubicBezTo>
                        <a:pt x="524" y="1844"/>
                        <a:pt x="698" y="1734"/>
                        <a:pt x="698" y="1513"/>
                      </a:cubicBezTo>
                      <a:lnTo>
                        <a:pt x="698" y="350"/>
                      </a:lnTo>
                      <a:cubicBezTo>
                        <a:pt x="698" y="117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35"/>
                <p:cNvSpPr/>
                <p:nvPr/>
              </p:nvSpPr>
              <p:spPr>
                <a:xfrm>
                  <a:off x="236738" y="2738175"/>
                  <a:ext cx="17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561" extrusionOk="0">
                      <a:moveTo>
                        <a:pt x="349" y="1"/>
                      </a:moveTo>
                      <a:cubicBezTo>
                        <a:pt x="175" y="1"/>
                        <a:pt x="0" y="117"/>
                        <a:pt x="0" y="350"/>
                      </a:cubicBezTo>
                      <a:lnTo>
                        <a:pt x="0" y="3211"/>
                      </a:lnTo>
                      <a:cubicBezTo>
                        <a:pt x="0" y="3444"/>
                        <a:pt x="175" y="3560"/>
                        <a:pt x="349" y="3560"/>
                      </a:cubicBezTo>
                      <a:cubicBezTo>
                        <a:pt x="524" y="3560"/>
                        <a:pt x="698" y="3444"/>
                        <a:pt x="698" y="3211"/>
                      </a:cubicBezTo>
                      <a:lnTo>
                        <a:pt x="698" y="350"/>
                      </a:lnTo>
                      <a:cubicBezTo>
                        <a:pt x="698" y="117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35"/>
                <p:cNvSpPr/>
                <p:nvPr/>
              </p:nvSpPr>
              <p:spPr>
                <a:xfrm>
                  <a:off x="234413" y="2641050"/>
                  <a:ext cx="17450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862" extrusionOk="0">
                      <a:moveTo>
                        <a:pt x="349" y="1"/>
                      </a:moveTo>
                      <a:cubicBezTo>
                        <a:pt x="175" y="1"/>
                        <a:pt x="0" y="117"/>
                        <a:pt x="0" y="350"/>
                      </a:cubicBezTo>
                      <a:lnTo>
                        <a:pt x="0" y="1513"/>
                      </a:lnTo>
                      <a:cubicBezTo>
                        <a:pt x="0" y="1746"/>
                        <a:pt x="175" y="1862"/>
                        <a:pt x="349" y="1862"/>
                      </a:cubicBezTo>
                      <a:cubicBezTo>
                        <a:pt x="524" y="1862"/>
                        <a:pt x="698" y="1746"/>
                        <a:pt x="698" y="1513"/>
                      </a:cubicBezTo>
                      <a:lnTo>
                        <a:pt x="698" y="350"/>
                      </a:lnTo>
                      <a:cubicBezTo>
                        <a:pt x="698" y="117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35"/>
                <p:cNvSpPr/>
                <p:nvPr/>
              </p:nvSpPr>
              <p:spPr>
                <a:xfrm>
                  <a:off x="237313" y="3361375"/>
                  <a:ext cx="23875" cy="6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2475" extrusionOk="0">
                      <a:moveTo>
                        <a:pt x="442" y="0"/>
                      </a:moveTo>
                      <a:cubicBezTo>
                        <a:pt x="274" y="0"/>
                        <a:pt x="93" y="105"/>
                        <a:pt x="70" y="314"/>
                      </a:cubicBezTo>
                      <a:cubicBezTo>
                        <a:pt x="0" y="965"/>
                        <a:pt x="47" y="1594"/>
                        <a:pt x="233" y="2222"/>
                      </a:cubicBezTo>
                      <a:cubicBezTo>
                        <a:pt x="279" y="2398"/>
                        <a:pt x="411" y="2474"/>
                        <a:pt x="545" y="2474"/>
                      </a:cubicBezTo>
                      <a:cubicBezTo>
                        <a:pt x="747" y="2474"/>
                        <a:pt x="954" y="2301"/>
                        <a:pt x="884" y="2036"/>
                      </a:cubicBezTo>
                      <a:cubicBezTo>
                        <a:pt x="722" y="1477"/>
                        <a:pt x="675" y="896"/>
                        <a:pt x="745" y="314"/>
                      </a:cubicBezTo>
                      <a:cubicBezTo>
                        <a:pt x="768" y="105"/>
                        <a:pt x="611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35"/>
                <p:cNvSpPr/>
                <p:nvPr/>
              </p:nvSpPr>
              <p:spPr>
                <a:xfrm>
                  <a:off x="236138" y="3319200"/>
                  <a:ext cx="22125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6" extrusionOk="0">
                      <a:moveTo>
                        <a:pt x="443" y="0"/>
                      </a:moveTo>
                      <a:cubicBezTo>
                        <a:pt x="1" y="0"/>
                        <a:pt x="1" y="675"/>
                        <a:pt x="443" y="675"/>
                      </a:cubicBezTo>
                      <a:cubicBezTo>
                        <a:pt x="885" y="675"/>
                        <a:pt x="885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35"/>
                <p:cNvSpPr/>
                <p:nvPr/>
              </p:nvSpPr>
              <p:spPr>
                <a:xfrm>
                  <a:off x="237888" y="3208100"/>
                  <a:ext cx="20275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3372" extrusionOk="0">
                      <a:moveTo>
                        <a:pt x="385" y="1"/>
                      </a:moveTo>
                      <a:cubicBezTo>
                        <a:pt x="216" y="1"/>
                        <a:pt x="47" y="117"/>
                        <a:pt x="47" y="350"/>
                      </a:cubicBezTo>
                      <a:cubicBezTo>
                        <a:pt x="1" y="1281"/>
                        <a:pt x="24" y="2211"/>
                        <a:pt x="117" y="3118"/>
                      </a:cubicBezTo>
                      <a:cubicBezTo>
                        <a:pt x="145" y="3295"/>
                        <a:pt x="265" y="3371"/>
                        <a:pt x="396" y="3371"/>
                      </a:cubicBezTo>
                      <a:cubicBezTo>
                        <a:pt x="592" y="3371"/>
                        <a:pt x="810" y="3198"/>
                        <a:pt x="768" y="2932"/>
                      </a:cubicBezTo>
                      <a:cubicBezTo>
                        <a:pt x="675" y="2071"/>
                        <a:pt x="652" y="1211"/>
                        <a:pt x="722" y="350"/>
                      </a:cubicBezTo>
                      <a:cubicBezTo>
                        <a:pt x="722" y="117"/>
                        <a:pt x="553" y="1"/>
                        <a:pt x="3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35"/>
                <p:cNvSpPr/>
                <p:nvPr/>
              </p:nvSpPr>
              <p:spPr>
                <a:xfrm>
                  <a:off x="237888" y="3168575"/>
                  <a:ext cx="2270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5" extrusionOk="0">
                      <a:moveTo>
                        <a:pt x="443" y="0"/>
                      </a:moveTo>
                      <a:cubicBezTo>
                        <a:pt x="1" y="0"/>
                        <a:pt x="1" y="675"/>
                        <a:pt x="443" y="675"/>
                      </a:cubicBezTo>
                      <a:cubicBezTo>
                        <a:pt x="908" y="675"/>
                        <a:pt x="908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35"/>
                <p:cNvSpPr/>
                <p:nvPr/>
              </p:nvSpPr>
              <p:spPr>
                <a:xfrm>
                  <a:off x="233813" y="2945825"/>
                  <a:ext cx="2330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8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35"/>
                <p:cNvSpPr/>
                <p:nvPr/>
              </p:nvSpPr>
              <p:spPr>
                <a:xfrm>
                  <a:off x="236138" y="2982700"/>
                  <a:ext cx="22625" cy="8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3574" extrusionOk="0">
                      <a:moveTo>
                        <a:pt x="466" y="0"/>
                      </a:moveTo>
                      <a:cubicBezTo>
                        <a:pt x="334" y="0"/>
                        <a:pt x="214" y="74"/>
                        <a:pt x="187" y="247"/>
                      </a:cubicBezTo>
                      <a:cubicBezTo>
                        <a:pt x="47" y="1247"/>
                        <a:pt x="1" y="2224"/>
                        <a:pt x="24" y="3224"/>
                      </a:cubicBezTo>
                      <a:cubicBezTo>
                        <a:pt x="24" y="3457"/>
                        <a:pt x="199" y="3573"/>
                        <a:pt x="373" y="3573"/>
                      </a:cubicBezTo>
                      <a:cubicBezTo>
                        <a:pt x="548" y="3573"/>
                        <a:pt x="722" y="3457"/>
                        <a:pt x="722" y="3224"/>
                      </a:cubicBezTo>
                      <a:cubicBezTo>
                        <a:pt x="699" y="2294"/>
                        <a:pt x="745" y="1363"/>
                        <a:pt x="862" y="433"/>
                      </a:cubicBezTo>
                      <a:cubicBezTo>
                        <a:pt x="904" y="178"/>
                        <a:pt x="67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35"/>
                <p:cNvSpPr/>
                <p:nvPr/>
              </p:nvSpPr>
              <p:spPr>
                <a:xfrm>
                  <a:off x="233813" y="3089475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35"/>
                <p:cNvSpPr/>
                <p:nvPr/>
              </p:nvSpPr>
              <p:spPr>
                <a:xfrm>
                  <a:off x="233813" y="3132500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1"/>
                      </a:moveTo>
                      <a:cubicBezTo>
                        <a:pt x="1" y="1"/>
                        <a:pt x="1" y="699"/>
                        <a:pt x="466" y="699"/>
                      </a:cubicBezTo>
                      <a:cubicBezTo>
                        <a:pt x="931" y="699"/>
                        <a:pt x="931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35"/>
                <p:cNvSpPr/>
                <p:nvPr/>
              </p:nvSpPr>
              <p:spPr>
                <a:xfrm>
                  <a:off x="284413" y="2742250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1"/>
                      </a:moveTo>
                      <a:cubicBezTo>
                        <a:pt x="175" y="1"/>
                        <a:pt x="1" y="117"/>
                        <a:pt x="1" y="350"/>
                      </a:cubicBezTo>
                      <a:lnTo>
                        <a:pt x="1" y="1513"/>
                      </a:lnTo>
                      <a:cubicBezTo>
                        <a:pt x="1" y="1745"/>
                        <a:pt x="175" y="1862"/>
                        <a:pt x="350" y="1862"/>
                      </a:cubicBezTo>
                      <a:cubicBezTo>
                        <a:pt x="524" y="1862"/>
                        <a:pt x="699" y="1745"/>
                        <a:pt x="699" y="1513"/>
                      </a:cubicBezTo>
                      <a:lnTo>
                        <a:pt x="699" y="350"/>
                      </a:lnTo>
                      <a:cubicBezTo>
                        <a:pt x="699" y="117"/>
                        <a:pt x="524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35"/>
                <p:cNvSpPr/>
                <p:nvPr/>
              </p:nvSpPr>
              <p:spPr>
                <a:xfrm>
                  <a:off x="287338" y="3231675"/>
                  <a:ext cx="23875" cy="6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2475" extrusionOk="0">
                      <a:moveTo>
                        <a:pt x="433" y="0"/>
                      </a:moveTo>
                      <a:cubicBezTo>
                        <a:pt x="262" y="0"/>
                        <a:pt x="82" y="105"/>
                        <a:pt x="70" y="314"/>
                      </a:cubicBezTo>
                      <a:cubicBezTo>
                        <a:pt x="0" y="966"/>
                        <a:pt x="47" y="1617"/>
                        <a:pt x="233" y="2222"/>
                      </a:cubicBezTo>
                      <a:cubicBezTo>
                        <a:pt x="279" y="2398"/>
                        <a:pt x="411" y="2475"/>
                        <a:pt x="545" y="2475"/>
                      </a:cubicBezTo>
                      <a:cubicBezTo>
                        <a:pt x="747" y="2475"/>
                        <a:pt x="954" y="2301"/>
                        <a:pt x="884" y="2036"/>
                      </a:cubicBezTo>
                      <a:cubicBezTo>
                        <a:pt x="721" y="1477"/>
                        <a:pt x="675" y="896"/>
                        <a:pt x="745" y="314"/>
                      </a:cubicBezTo>
                      <a:cubicBezTo>
                        <a:pt x="768" y="105"/>
                        <a:pt x="605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35"/>
                <p:cNvSpPr/>
                <p:nvPr/>
              </p:nvSpPr>
              <p:spPr>
                <a:xfrm>
                  <a:off x="286163" y="3189500"/>
                  <a:ext cx="22125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6" extrusionOk="0">
                      <a:moveTo>
                        <a:pt x="443" y="1"/>
                      </a:moveTo>
                      <a:cubicBezTo>
                        <a:pt x="1" y="1"/>
                        <a:pt x="1" y="675"/>
                        <a:pt x="443" y="675"/>
                      </a:cubicBezTo>
                      <a:cubicBezTo>
                        <a:pt x="885" y="675"/>
                        <a:pt x="885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35"/>
                <p:cNvSpPr/>
                <p:nvPr/>
              </p:nvSpPr>
              <p:spPr>
                <a:xfrm>
                  <a:off x="287338" y="3078850"/>
                  <a:ext cx="20825" cy="8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355" extrusionOk="0">
                      <a:moveTo>
                        <a:pt x="384" y="1"/>
                      </a:moveTo>
                      <a:cubicBezTo>
                        <a:pt x="215" y="1"/>
                        <a:pt x="47" y="111"/>
                        <a:pt x="47" y="332"/>
                      </a:cubicBezTo>
                      <a:cubicBezTo>
                        <a:pt x="0" y="1263"/>
                        <a:pt x="47" y="2193"/>
                        <a:pt x="140" y="3101"/>
                      </a:cubicBezTo>
                      <a:cubicBezTo>
                        <a:pt x="168" y="3279"/>
                        <a:pt x="290" y="3355"/>
                        <a:pt x="422" y="3355"/>
                      </a:cubicBezTo>
                      <a:cubicBezTo>
                        <a:pt x="617" y="3355"/>
                        <a:pt x="833" y="3188"/>
                        <a:pt x="791" y="2938"/>
                      </a:cubicBezTo>
                      <a:cubicBezTo>
                        <a:pt x="698" y="2077"/>
                        <a:pt x="675" y="1193"/>
                        <a:pt x="721" y="332"/>
                      </a:cubicBezTo>
                      <a:cubicBezTo>
                        <a:pt x="721" y="111"/>
                        <a:pt x="553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35"/>
                <p:cNvSpPr/>
                <p:nvPr/>
              </p:nvSpPr>
              <p:spPr>
                <a:xfrm>
                  <a:off x="287913" y="3038850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466" y="1"/>
                      </a:moveTo>
                      <a:cubicBezTo>
                        <a:pt x="458" y="1"/>
                        <a:pt x="450" y="1"/>
                        <a:pt x="442" y="1"/>
                      </a:cubicBezTo>
                      <a:cubicBezTo>
                        <a:pt x="0" y="1"/>
                        <a:pt x="0" y="676"/>
                        <a:pt x="442" y="676"/>
                      </a:cubicBezTo>
                      <a:cubicBezTo>
                        <a:pt x="900" y="653"/>
                        <a:pt x="908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35"/>
                <p:cNvSpPr/>
                <p:nvPr/>
              </p:nvSpPr>
              <p:spPr>
                <a:xfrm>
                  <a:off x="283838" y="2816125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35"/>
                <p:cNvSpPr/>
                <p:nvPr/>
              </p:nvSpPr>
              <p:spPr>
                <a:xfrm>
                  <a:off x="286163" y="2852825"/>
                  <a:ext cx="22600" cy="8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3563" extrusionOk="0">
                      <a:moveTo>
                        <a:pt x="473" y="1"/>
                      </a:moveTo>
                      <a:cubicBezTo>
                        <a:pt x="339" y="1"/>
                        <a:pt x="215" y="77"/>
                        <a:pt x="187" y="254"/>
                      </a:cubicBezTo>
                      <a:cubicBezTo>
                        <a:pt x="47" y="1231"/>
                        <a:pt x="1" y="2231"/>
                        <a:pt x="24" y="3231"/>
                      </a:cubicBezTo>
                      <a:cubicBezTo>
                        <a:pt x="24" y="3452"/>
                        <a:pt x="198" y="3563"/>
                        <a:pt x="373" y="3563"/>
                      </a:cubicBezTo>
                      <a:cubicBezTo>
                        <a:pt x="547" y="3563"/>
                        <a:pt x="722" y="3452"/>
                        <a:pt x="722" y="3231"/>
                      </a:cubicBezTo>
                      <a:cubicBezTo>
                        <a:pt x="675" y="2301"/>
                        <a:pt x="745" y="1370"/>
                        <a:pt x="861" y="440"/>
                      </a:cubicBezTo>
                      <a:cubicBezTo>
                        <a:pt x="903" y="174"/>
                        <a:pt x="676" y="1"/>
                        <a:pt x="4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35"/>
                <p:cNvSpPr/>
                <p:nvPr/>
              </p:nvSpPr>
              <p:spPr>
                <a:xfrm>
                  <a:off x="283838" y="2959775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35"/>
                <p:cNvSpPr/>
                <p:nvPr/>
              </p:nvSpPr>
              <p:spPr>
                <a:xfrm>
                  <a:off x="283838" y="3002800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1"/>
                      </a:moveTo>
                      <a:cubicBezTo>
                        <a:pt x="1" y="1"/>
                        <a:pt x="1" y="699"/>
                        <a:pt x="466" y="699"/>
                      </a:cubicBezTo>
                      <a:cubicBezTo>
                        <a:pt x="931" y="699"/>
                        <a:pt x="931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35"/>
                <p:cNvSpPr/>
                <p:nvPr/>
              </p:nvSpPr>
              <p:spPr>
                <a:xfrm>
                  <a:off x="193688" y="3199400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0"/>
                      </a:moveTo>
                      <a:cubicBezTo>
                        <a:pt x="175" y="0"/>
                        <a:pt x="1" y="116"/>
                        <a:pt x="1" y="349"/>
                      </a:cubicBezTo>
                      <a:lnTo>
                        <a:pt x="1" y="1512"/>
                      </a:lnTo>
                      <a:cubicBezTo>
                        <a:pt x="1" y="1745"/>
                        <a:pt x="175" y="1861"/>
                        <a:pt x="350" y="1861"/>
                      </a:cubicBezTo>
                      <a:cubicBezTo>
                        <a:pt x="524" y="1861"/>
                        <a:pt x="699" y="1745"/>
                        <a:pt x="699" y="1512"/>
                      </a:cubicBezTo>
                      <a:lnTo>
                        <a:pt x="699" y="349"/>
                      </a:lnTo>
                      <a:cubicBezTo>
                        <a:pt x="699" y="116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35"/>
                <p:cNvSpPr/>
                <p:nvPr/>
              </p:nvSpPr>
              <p:spPr>
                <a:xfrm>
                  <a:off x="191363" y="3290700"/>
                  <a:ext cx="17475" cy="8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584" extrusionOk="0">
                      <a:moveTo>
                        <a:pt x="350" y="0"/>
                      </a:moveTo>
                      <a:cubicBezTo>
                        <a:pt x="175" y="0"/>
                        <a:pt x="1" y="117"/>
                        <a:pt x="1" y="349"/>
                      </a:cubicBezTo>
                      <a:lnTo>
                        <a:pt x="1" y="3234"/>
                      </a:lnTo>
                      <a:cubicBezTo>
                        <a:pt x="1" y="3467"/>
                        <a:pt x="175" y="3583"/>
                        <a:pt x="350" y="3583"/>
                      </a:cubicBezTo>
                      <a:cubicBezTo>
                        <a:pt x="524" y="3583"/>
                        <a:pt x="698" y="3467"/>
                        <a:pt x="698" y="3234"/>
                      </a:cubicBezTo>
                      <a:lnTo>
                        <a:pt x="698" y="349"/>
                      </a:lnTo>
                      <a:cubicBezTo>
                        <a:pt x="698" y="117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35"/>
                <p:cNvSpPr/>
                <p:nvPr/>
              </p:nvSpPr>
              <p:spPr>
                <a:xfrm>
                  <a:off x="193688" y="3430725"/>
                  <a:ext cx="17475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44" extrusionOk="0">
                      <a:moveTo>
                        <a:pt x="350" y="0"/>
                      </a:moveTo>
                      <a:cubicBezTo>
                        <a:pt x="175" y="0"/>
                        <a:pt x="1" y="111"/>
                        <a:pt x="1" y="332"/>
                      </a:cubicBezTo>
                      <a:lnTo>
                        <a:pt x="1" y="1495"/>
                      </a:lnTo>
                      <a:cubicBezTo>
                        <a:pt x="1" y="1728"/>
                        <a:pt x="175" y="1844"/>
                        <a:pt x="350" y="1844"/>
                      </a:cubicBezTo>
                      <a:cubicBezTo>
                        <a:pt x="524" y="1844"/>
                        <a:pt x="699" y="1728"/>
                        <a:pt x="699" y="1495"/>
                      </a:cubicBezTo>
                      <a:lnTo>
                        <a:pt x="699" y="332"/>
                      </a:lnTo>
                      <a:cubicBezTo>
                        <a:pt x="699" y="111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35"/>
                <p:cNvSpPr/>
                <p:nvPr/>
              </p:nvSpPr>
              <p:spPr>
                <a:xfrm>
                  <a:off x="190788" y="2597425"/>
                  <a:ext cx="110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769" extrusionOk="0">
                      <a:moveTo>
                        <a:pt x="221" y="1"/>
                      </a:moveTo>
                      <a:cubicBezTo>
                        <a:pt x="111" y="1"/>
                        <a:pt x="0" y="71"/>
                        <a:pt x="0" y="210"/>
                      </a:cubicBezTo>
                      <a:lnTo>
                        <a:pt x="0" y="1560"/>
                      </a:lnTo>
                      <a:cubicBezTo>
                        <a:pt x="0" y="1699"/>
                        <a:pt x="111" y="1769"/>
                        <a:pt x="221" y="1769"/>
                      </a:cubicBezTo>
                      <a:cubicBezTo>
                        <a:pt x="332" y="1769"/>
                        <a:pt x="442" y="1699"/>
                        <a:pt x="442" y="1560"/>
                      </a:cubicBezTo>
                      <a:lnTo>
                        <a:pt x="442" y="210"/>
                      </a:lnTo>
                      <a:cubicBezTo>
                        <a:pt x="442" y="71"/>
                        <a:pt x="332" y="1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35"/>
                <p:cNvSpPr/>
                <p:nvPr/>
              </p:nvSpPr>
              <p:spPr>
                <a:xfrm>
                  <a:off x="186713" y="2671600"/>
                  <a:ext cx="20950" cy="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926" extrusionOk="0">
                      <a:moveTo>
                        <a:pt x="512" y="0"/>
                      </a:moveTo>
                      <a:cubicBezTo>
                        <a:pt x="344" y="0"/>
                        <a:pt x="163" y="105"/>
                        <a:pt x="140" y="314"/>
                      </a:cubicBezTo>
                      <a:cubicBezTo>
                        <a:pt x="24" y="1408"/>
                        <a:pt x="0" y="2501"/>
                        <a:pt x="47" y="3594"/>
                      </a:cubicBezTo>
                      <a:cubicBezTo>
                        <a:pt x="47" y="3815"/>
                        <a:pt x="216" y="3926"/>
                        <a:pt x="384" y="3926"/>
                      </a:cubicBezTo>
                      <a:cubicBezTo>
                        <a:pt x="553" y="3926"/>
                        <a:pt x="722" y="3815"/>
                        <a:pt x="722" y="3594"/>
                      </a:cubicBezTo>
                      <a:cubicBezTo>
                        <a:pt x="675" y="2501"/>
                        <a:pt x="698" y="1408"/>
                        <a:pt x="815" y="314"/>
                      </a:cubicBezTo>
                      <a:cubicBezTo>
                        <a:pt x="838" y="105"/>
                        <a:pt x="681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35"/>
                <p:cNvSpPr/>
                <p:nvPr/>
              </p:nvSpPr>
              <p:spPr>
                <a:xfrm>
                  <a:off x="184388" y="2792925"/>
                  <a:ext cx="23875" cy="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2476" extrusionOk="0">
                      <a:moveTo>
                        <a:pt x="410" y="1"/>
                      </a:moveTo>
                      <a:cubicBezTo>
                        <a:pt x="208" y="1"/>
                        <a:pt x="0" y="174"/>
                        <a:pt x="70" y="440"/>
                      </a:cubicBezTo>
                      <a:cubicBezTo>
                        <a:pt x="233" y="998"/>
                        <a:pt x="280" y="1580"/>
                        <a:pt x="210" y="2161"/>
                      </a:cubicBezTo>
                      <a:cubicBezTo>
                        <a:pt x="187" y="2371"/>
                        <a:pt x="344" y="2475"/>
                        <a:pt x="512" y="2475"/>
                      </a:cubicBezTo>
                      <a:cubicBezTo>
                        <a:pt x="681" y="2475"/>
                        <a:pt x="861" y="2371"/>
                        <a:pt x="884" y="2161"/>
                      </a:cubicBezTo>
                      <a:cubicBezTo>
                        <a:pt x="954" y="1510"/>
                        <a:pt x="908" y="858"/>
                        <a:pt x="722" y="254"/>
                      </a:cubicBezTo>
                      <a:cubicBezTo>
                        <a:pt x="675" y="77"/>
                        <a:pt x="544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35"/>
                <p:cNvSpPr/>
                <p:nvPr/>
              </p:nvSpPr>
              <p:spPr>
                <a:xfrm>
                  <a:off x="187288" y="2880100"/>
                  <a:ext cx="2212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5" extrusionOk="0">
                      <a:moveTo>
                        <a:pt x="443" y="0"/>
                      </a:moveTo>
                      <a:cubicBezTo>
                        <a:pt x="1" y="0"/>
                        <a:pt x="1" y="675"/>
                        <a:pt x="443" y="675"/>
                      </a:cubicBezTo>
                      <a:cubicBezTo>
                        <a:pt x="885" y="675"/>
                        <a:pt x="885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35"/>
                <p:cNvSpPr/>
                <p:nvPr/>
              </p:nvSpPr>
              <p:spPr>
                <a:xfrm>
                  <a:off x="187413" y="2923750"/>
                  <a:ext cx="20250" cy="8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3355" extrusionOk="0">
                      <a:moveTo>
                        <a:pt x="411" y="1"/>
                      </a:moveTo>
                      <a:cubicBezTo>
                        <a:pt x="216" y="1"/>
                        <a:pt x="1" y="168"/>
                        <a:pt x="42" y="418"/>
                      </a:cubicBezTo>
                      <a:cubicBezTo>
                        <a:pt x="135" y="1278"/>
                        <a:pt x="159" y="2163"/>
                        <a:pt x="112" y="3023"/>
                      </a:cubicBezTo>
                      <a:cubicBezTo>
                        <a:pt x="112" y="3244"/>
                        <a:pt x="281" y="3355"/>
                        <a:pt x="449" y="3355"/>
                      </a:cubicBezTo>
                      <a:cubicBezTo>
                        <a:pt x="618" y="3355"/>
                        <a:pt x="787" y="3244"/>
                        <a:pt x="787" y="3023"/>
                      </a:cubicBezTo>
                      <a:cubicBezTo>
                        <a:pt x="810" y="2093"/>
                        <a:pt x="787" y="1162"/>
                        <a:pt x="694" y="255"/>
                      </a:cubicBezTo>
                      <a:cubicBezTo>
                        <a:pt x="666" y="77"/>
                        <a:pt x="543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35"/>
                <p:cNvSpPr/>
                <p:nvPr/>
              </p:nvSpPr>
              <p:spPr>
                <a:xfrm>
                  <a:off x="188463" y="3155175"/>
                  <a:ext cx="232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9" extrusionOk="0">
                      <a:moveTo>
                        <a:pt x="488" y="0"/>
                      </a:moveTo>
                      <a:cubicBezTo>
                        <a:pt x="481" y="0"/>
                        <a:pt x="473" y="1"/>
                        <a:pt x="466" y="1"/>
                      </a:cubicBezTo>
                      <a:cubicBezTo>
                        <a:pt x="0" y="1"/>
                        <a:pt x="0" y="699"/>
                        <a:pt x="466" y="699"/>
                      </a:cubicBezTo>
                      <a:cubicBezTo>
                        <a:pt x="923" y="676"/>
                        <a:pt x="931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35"/>
                <p:cNvSpPr/>
                <p:nvPr/>
              </p:nvSpPr>
              <p:spPr>
                <a:xfrm>
                  <a:off x="187413" y="3046425"/>
                  <a:ext cx="22575" cy="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3557" extrusionOk="0">
                      <a:moveTo>
                        <a:pt x="531" y="1"/>
                      </a:moveTo>
                      <a:cubicBezTo>
                        <a:pt x="356" y="1"/>
                        <a:pt x="182" y="117"/>
                        <a:pt x="182" y="350"/>
                      </a:cubicBezTo>
                      <a:cubicBezTo>
                        <a:pt x="205" y="1257"/>
                        <a:pt x="159" y="2187"/>
                        <a:pt x="42" y="3118"/>
                      </a:cubicBezTo>
                      <a:cubicBezTo>
                        <a:pt x="0" y="3384"/>
                        <a:pt x="227" y="3557"/>
                        <a:pt x="430" y="3557"/>
                      </a:cubicBezTo>
                      <a:cubicBezTo>
                        <a:pt x="565" y="3557"/>
                        <a:pt x="689" y="3480"/>
                        <a:pt x="717" y="3304"/>
                      </a:cubicBezTo>
                      <a:cubicBezTo>
                        <a:pt x="833" y="2327"/>
                        <a:pt x="903" y="1327"/>
                        <a:pt x="880" y="350"/>
                      </a:cubicBezTo>
                      <a:cubicBezTo>
                        <a:pt x="880" y="117"/>
                        <a:pt x="705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35"/>
                <p:cNvSpPr/>
                <p:nvPr/>
              </p:nvSpPr>
              <p:spPr>
                <a:xfrm>
                  <a:off x="-168062" y="2550900"/>
                  <a:ext cx="16900" cy="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1816" extrusionOk="0">
                      <a:moveTo>
                        <a:pt x="338" y="1"/>
                      </a:moveTo>
                      <a:cubicBezTo>
                        <a:pt x="169" y="1"/>
                        <a:pt x="0" y="117"/>
                        <a:pt x="0" y="350"/>
                      </a:cubicBezTo>
                      <a:lnTo>
                        <a:pt x="0" y="1466"/>
                      </a:lnTo>
                      <a:cubicBezTo>
                        <a:pt x="0" y="1699"/>
                        <a:pt x="169" y="1815"/>
                        <a:pt x="338" y="1815"/>
                      </a:cubicBezTo>
                      <a:cubicBezTo>
                        <a:pt x="506" y="1815"/>
                        <a:pt x="675" y="1699"/>
                        <a:pt x="675" y="1466"/>
                      </a:cubicBezTo>
                      <a:lnTo>
                        <a:pt x="675" y="350"/>
                      </a:lnTo>
                      <a:cubicBezTo>
                        <a:pt x="675" y="117"/>
                        <a:pt x="506" y="1"/>
                        <a:pt x="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35"/>
                <p:cNvSpPr/>
                <p:nvPr/>
              </p:nvSpPr>
              <p:spPr>
                <a:xfrm>
                  <a:off x="-170387" y="2639300"/>
                  <a:ext cx="17475" cy="8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468" extrusionOk="0">
                      <a:moveTo>
                        <a:pt x="349" y="1"/>
                      </a:moveTo>
                      <a:cubicBezTo>
                        <a:pt x="175" y="1"/>
                        <a:pt x="0" y="117"/>
                        <a:pt x="0" y="350"/>
                      </a:cubicBezTo>
                      <a:lnTo>
                        <a:pt x="0" y="3118"/>
                      </a:lnTo>
                      <a:cubicBezTo>
                        <a:pt x="0" y="3351"/>
                        <a:pt x="175" y="3467"/>
                        <a:pt x="349" y="3467"/>
                      </a:cubicBezTo>
                      <a:cubicBezTo>
                        <a:pt x="524" y="3467"/>
                        <a:pt x="698" y="3351"/>
                        <a:pt x="698" y="3118"/>
                      </a:cubicBezTo>
                      <a:lnTo>
                        <a:pt x="698" y="350"/>
                      </a:lnTo>
                      <a:cubicBezTo>
                        <a:pt x="698" y="117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35"/>
                <p:cNvSpPr/>
                <p:nvPr/>
              </p:nvSpPr>
              <p:spPr>
                <a:xfrm>
                  <a:off x="-168062" y="2774675"/>
                  <a:ext cx="16900" cy="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1804" extrusionOk="0">
                      <a:moveTo>
                        <a:pt x="338" y="1"/>
                      </a:moveTo>
                      <a:cubicBezTo>
                        <a:pt x="169" y="1"/>
                        <a:pt x="0" y="111"/>
                        <a:pt x="0" y="332"/>
                      </a:cubicBezTo>
                      <a:lnTo>
                        <a:pt x="0" y="1472"/>
                      </a:lnTo>
                      <a:cubicBezTo>
                        <a:pt x="0" y="1693"/>
                        <a:pt x="169" y="1804"/>
                        <a:pt x="338" y="1804"/>
                      </a:cubicBezTo>
                      <a:cubicBezTo>
                        <a:pt x="506" y="1804"/>
                        <a:pt x="675" y="1693"/>
                        <a:pt x="675" y="1472"/>
                      </a:cubicBezTo>
                      <a:lnTo>
                        <a:pt x="675" y="332"/>
                      </a:lnTo>
                      <a:cubicBezTo>
                        <a:pt x="675" y="111"/>
                        <a:pt x="506" y="1"/>
                        <a:pt x="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35"/>
                <p:cNvSpPr/>
                <p:nvPr/>
              </p:nvSpPr>
              <p:spPr>
                <a:xfrm>
                  <a:off x="-170387" y="2859150"/>
                  <a:ext cx="17475" cy="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2333" extrusionOk="0">
                      <a:moveTo>
                        <a:pt x="349" y="1"/>
                      </a:moveTo>
                      <a:cubicBezTo>
                        <a:pt x="175" y="1"/>
                        <a:pt x="0" y="117"/>
                        <a:pt x="0" y="350"/>
                      </a:cubicBezTo>
                      <a:lnTo>
                        <a:pt x="0" y="2001"/>
                      </a:lnTo>
                      <a:cubicBezTo>
                        <a:pt x="0" y="2222"/>
                        <a:pt x="175" y="2333"/>
                        <a:pt x="349" y="2333"/>
                      </a:cubicBezTo>
                      <a:cubicBezTo>
                        <a:pt x="524" y="2333"/>
                        <a:pt x="698" y="2222"/>
                        <a:pt x="698" y="2001"/>
                      </a:cubicBezTo>
                      <a:lnTo>
                        <a:pt x="698" y="350"/>
                      </a:lnTo>
                      <a:cubicBezTo>
                        <a:pt x="698" y="117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35"/>
                <p:cNvSpPr/>
                <p:nvPr/>
              </p:nvSpPr>
              <p:spPr>
                <a:xfrm>
                  <a:off x="-172712" y="2943925"/>
                  <a:ext cx="19800" cy="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3450" extrusionOk="0">
                      <a:moveTo>
                        <a:pt x="335" y="0"/>
                      </a:moveTo>
                      <a:cubicBezTo>
                        <a:pt x="163" y="0"/>
                        <a:pt x="0" y="111"/>
                        <a:pt x="24" y="332"/>
                      </a:cubicBezTo>
                      <a:cubicBezTo>
                        <a:pt x="93" y="1262"/>
                        <a:pt x="93" y="2193"/>
                        <a:pt x="93" y="3100"/>
                      </a:cubicBezTo>
                      <a:cubicBezTo>
                        <a:pt x="93" y="3333"/>
                        <a:pt x="268" y="3449"/>
                        <a:pt x="442" y="3449"/>
                      </a:cubicBezTo>
                      <a:cubicBezTo>
                        <a:pt x="617" y="3449"/>
                        <a:pt x="791" y="3333"/>
                        <a:pt x="791" y="3100"/>
                      </a:cubicBezTo>
                      <a:cubicBezTo>
                        <a:pt x="791" y="2193"/>
                        <a:pt x="791" y="1262"/>
                        <a:pt x="698" y="332"/>
                      </a:cubicBezTo>
                      <a:cubicBezTo>
                        <a:pt x="687" y="111"/>
                        <a:pt x="506" y="0"/>
                        <a:pt x="3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35"/>
                <p:cNvSpPr/>
                <p:nvPr/>
              </p:nvSpPr>
              <p:spPr>
                <a:xfrm>
                  <a:off x="-174937" y="3050500"/>
                  <a:ext cx="22025" cy="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2191" extrusionOk="0">
                      <a:moveTo>
                        <a:pt x="531" y="0"/>
                      </a:moveTo>
                      <a:cubicBezTo>
                        <a:pt x="357" y="0"/>
                        <a:pt x="182" y="117"/>
                        <a:pt x="182" y="349"/>
                      </a:cubicBezTo>
                      <a:cubicBezTo>
                        <a:pt x="182" y="815"/>
                        <a:pt x="136" y="1303"/>
                        <a:pt x="43" y="1769"/>
                      </a:cubicBezTo>
                      <a:cubicBezTo>
                        <a:pt x="1" y="2022"/>
                        <a:pt x="223" y="2191"/>
                        <a:pt x="426" y="2191"/>
                      </a:cubicBezTo>
                      <a:cubicBezTo>
                        <a:pt x="558" y="2191"/>
                        <a:pt x="681" y="2120"/>
                        <a:pt x="718" y="1955"/>
                      </a:cubicBezTo>
                      <a:cubicBezTo>
                        <a:pt x="811" y="1420"/>
                        <a:pt x="857" y="885"/>
                        <a:pt x="880" y="349"/>
                      </a:cubicBezTo>
                      <a:cubicBezTo>
                        <a:pt x="880" y="117"/>
                        <a:pt x="706" y="0"/>
                        <a:pt x="53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35"/>
                <p:cNvSpPr/>
                <p:nvPr/>
              </p:nvSpPr>
              <p:spPr>
                <a:xfrm>
                  <a:off x="-172137" y="3138250"/>
                  <a:ext cx="16900" cy="6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2569" extrusionOk="0">
                      <a:moveTo>
                        <a:pt x="344" y="0"/>
                      </a:moveTo>
                      <a:cubicBezTo>
                        <a:pt x="174" y="0"/>
                        <a:pt x="1" y="117"/>
                        <a:pt x="1" y="352"/>
                      </a:cubicBezTo>
                      <a:lnTo>
                        <a:pt x="1" y="2237"/>
                      </a:lnTo>
                      <a:cubicBezTo>
                        <a:pt x="1" y="2458"/>
                        <a:pt x="169" y="2568"/>
                        <a:pt x="338" y="2568"/>
                      </a:cubicBezTo>
                      <a:cubicBezTo>
                        <a:pt x="507" y="2568"/>
                        <a:pt x="675" y="2458"/>
                        <a:pt x="675" y="2237"/>
                      </a:cubicBezTo>
                      <a:lnTo>
                        <a:pt x="675" y="329"/>
                      </a:lnTo>
                      <a:cubicBezTo>
                        <a:pt x="675" y="111"/>
                        <a:pt x="511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35"/>
                <p:cNvSpPr/>
                <p:nvPr/>
              </p:nvSpPr>
              <p:spPr>
                <a:xfrm>
                  <a:off x="-173887" y="3218425"/>
                  <a:ext cx="16900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3939" extrusionOk="0">
                      <a:moveTo>
                        <a:pt x="338" y="1"/>
                      </a:moveTo>
                      <a:cubicBezTo>
                        <a:pt x="170" y="1"/>
                        <a:pt x="1" y="111"/>
                        <a:pt x="1" y="332"/>
                      </a:cubicBezTo>
                      <a:lnTo>
                        <a:pt x="1" y="3589"/>
                      </a:lnTo>
                      <a:cubicBezTo>
                        <a:pt x="1" y="3822"/>
                        <a:pt x="170" y="3938"/>
                        <a:pt x="338" y="3938"/>
                      </a:cubicBezTo>
                      <a:cubicBezTo>
                        <a:pt x="507" y="3938"/>
                        <a:pt x="676" y="3822"/>
                        <a:pt x="676" y="3589"/>
                      </a:cubicBezTo>
                      <a:lnTo>
                        <a:pt x="676" y="332"/>
                      </a:lnTo>
                      <a:cubicBezTo>
                        <a:pt x="676" y="111"/>
                        <a:pt x="507" y="1"/>
                        <a:pt x="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35"/>
                <p:cNvSpPr/>
                <p:nvPr/>
              </p:nvSpPr>
              <p:spPr>
                <a:xfrm>
                  <a:off x="-175037" y="3343925"/>
                  <a:ext cx="20375" cy="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3926" extrusionOk="0">
                      <a:moveTo>
                        <a:pt x="489" y="0"/>
                      </a:moveTo>
                      <a:cubicBezTo>
                        <a:pt x="320" y="0"/>
                        <a:pt x="140" y="105"/>
                        <a:pt x="117" y="314"/>
                      </a:cubicBezTo>
                      <a:cubicBezTo>
                        <a:pt x="24" y="1408"/>
                        <a:pt x="0" y="2501"/>
                        <a:pt x="47" y="3594"/>
                      </a:cubicBezTo>
                      <a:cubicBezTo>
                        <a:pt x="47" y="3815"/>
                        <a:pt x="216" y="3926"/>
                        <a:pt x="384" y="3926"/>
                      </a:cubicBezTo>
                      <a:cubicBezTo>
                        <a:pt x="553" y="3926"/>
                        <a:pt x="722" y="3815"/>
                        <a:pt x="722" y="3594"/>
                      </a:cubicBezTo>
                      <a:cubicBezTo>
                        <a:pt x="675" y="2501"/>
                        <a:pt x="698" y="1408"/>
                        <a:pt x="791" y="314"/>
                      </a:cubicBezTo>
                      <a:cubicBezTo>
                        <a:pt x="815" y="105"/>
                        <a:pt x="658" y="0"/>
                        <a:pt x="4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35"/>
                <p:cNvSpPr/>
                <p:nvPr/>
              </p:nvSpPr>
              <p:spPr>
                <a:xfrm>
                  <a:off x="-177362" y="3465225"/>
                  <a:ext cx="23875" cy="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2471" extrusionOk="0">
                      <a:moveTo>
                        <a:pt x="405" y="0"/>
                      </a:moveTo>
                      <a:cubicBezTo>
                        <a:pt x="205" y="0"/>
                        <a:pt x="1" y="167"/>
                        <a:pt x="70" y="417"/>
                      </a:cubicBezTo>
                      <a:cubicBezTo>
                        <a:pt x="210" y="976"/>
                        <a:pt x="279" y="1581"/>
                        <a:pt x="210" y="2139"/>
                      </a:cubicBezTo>
                      <a:cubicBezTo>
                        <a:pt x="186" y="2360"/>
                        <a:pt x="343" y="2470"/>
                        <a:pt x="512" y="2470"/>
                      </a:cubicBezTo>
                      <a:cubicBezTo>
                        <a:pt x="681" y="2470"/>
                        <a:pt x="861" y="2360"/>
                        <a:pt x="884" y="2139"/>
                      </a:cubicBezTo>
                      <a:cubicBezTo>
                        <a:pt x="954" y="1511"/>
                        <a:pt x="884" y="859"/>
                        <a:pt x="721" y="255"/>
                      </a:cubicBezTo>
                      <a:cubicBezTo>
                        <a:pt x="675" y="76"/>
                        <a:pt x="541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35"/>
                <p:cNvSpPr/>
                <p:nvPr/>
              </p:nvSpPr>
              <p:spPr>
                <a:xfrm>
                  <a:off x="-175037" y="3552425"/>
                  <a:ext cx="2270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5" extrusionOk="0">
                      <a:moveTo>
                        <a:pt x="466" y="0"/>
                      </a:moveTo>
                      <a:cubicBezTo>
                        <a:pt x="0" y="0"/>
                        <a:pt x="0" y="675"/>
                        <a:pt x="466" y="675"/>
                      </a:cubicBezTo>
                      <a:cubicBezTo>
                        <a:pt x="908" y="675"/>
                        <a:pt x="908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35"/>
                <p:cNvSpPr/>
                <p:nvPr/>
              </p:nvSpPr>
              <p:spPr>
                <a:xfrm>
                  <a:off x="-174937" y="3595950"/>
                  <a:ext cx="208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360" extrusionOk="0">
                      <a:moveTo>
                        <a:pt x="421" y="1"/>
                      </a:moveTo>
                      <a:cubicBezTo>
                        <a:pt x="223" y="1"/>
                        <a:pt x="1" y="169"/>
                        <a:pt x="43" y="423"/>
                      </a:cubicBezTo>
                      <a:cubicBezTo>
                        <a:pt x="136" y="1283"/>
                        <a:pt x="159" y="2168"/>
                        <a:pt x="113" y="3028"/>
                      </a:cubicBezTo>
                      <a:cubicBezTo>
                        <a:pt x="113" y="3249"/>
                        <a:pt x="281" y="3360"/>
                        <a:pt x="450" y="3360"/>
                      </a:cubicBezTo>
                      <a:cubicBezTo>
                        <a:pt x="619" y="3360"/>
                        <a:pt x="787" y="3249"/>
                        <a:pt x="787" y="3028"/>
                      </a:cubicBezTo>
                      <a:cubicBezTo>
                        <a:pt x="834" y="2098"/>
                        <a:pt x="811" y="1167"/>
                        <a:pt x="694" y="237"/>
                      </a:cubicBezTo>
                      <a:cubicBezTo>
                        <a:pt x="667" y="72"/>
                        <a:pt x="549" y="1"/>
                        <a:pt x="4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35"/>
                <p:cNvSpPr/>
                <p:nvPr/>
              </p:nvSpPr>
              <p:spPr>
                <a:xfrm>
                  <a:off x="-176787" y="3703050"/>
                  <a:ext cx="22125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6" extrusionOk="0">
                      <a:moveTo>
                        <a:pt x="443" y="1"/>
                      </a:moveTo>
                      <a:cubicBezTo>
                        <a:pt x="1" y="1"/>
                        <a:pt x="1" y="675"/>
                        <a:pt x="443" y="675"/>
                      </a:cubicBezTo>
                      <a:cubicBezTo>
                        <a:pt x="885" y="675"/>
                        <a:pt x="885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35"/>
                <p:cNvSpPr/>
                <p:nvPr/>
              </p:nvSpPr>
              <p:spPr>
                <a:xfrm>
                  <a:off x="-173287" y="2507875"/>
                  <a:ext cx="2327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75" extrusionOk="0">
                      <a:moveTo>
                        <a:pt x="465" y="0"/>
                      </a:moveTo>
                      <a:cubicBezTo>
                        <a:pt x="0" y="0"/>
                        <a:pt x="0" y="675"/>
                        <a:pt x="465" y="675"/>
                      </a:cubicBezTo>
                      <a:cubicBezTo>
                        <a:pt x="931" y="675"/>
                        <a:pt x="931" y="0"/>
                        <a:pt x="4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35"/>
                <p:cNvSpPr/>
                <p:nvPr/>
              </p:nvSpPr>
              <p:spPr>
                <a:xfrm>
                  <a:off x="-174937" y="2402600"/>
                  <a:ext cx="22600" cy="8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3464" extrusionOk="0">
                      <a:moveTo>
                        <a:pt x="531" y="1"/>
                      </a:moveTo>
                      <a:cubicBezTo>
                        <a:pt x="357" y="1"/>
                        <a:pt x="182" y="117"/>
                        <a:pt x="182" y="350"/>
                      </a:cubicBezTo>
                      <a:cubicBezTo>
                        <a:pt x="206" y="1234"/>
                        <a:pt x="159" y="2141"/>
                        <a:pt x="43" y="3025"/>
                      </a:cubicBezTo>
                      <a:cubicBezTo>
                        <a:pt x="1" y="3291"/>
                        <a:pt x="219" y="3464"/>
                        <a:pt x="421" y="3464"/>
                      </a:cubicBezTo>
                      <a:cubicBezTo>
                        <a:pt x="554" y="3464"/>
                        <a:pt x="680" y="3387"/>
                        <a:pt x="718" y="3211"/>
                      </a:cubicBezTo>
                      <a:cubicBezTo>
                        <a:pt x="834" y="2257"/>
                        <a:pt x="904" y="1303"/>
                        <a:pt x="880" y="350"/>
                      </a:cubicBezTo>
                      <a:cubicBezTo>
                        <a:pt x="880" y="117"/>
                        <a:pt x="706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35"/>
                <p:cNvSpPr/>
                <p:nvPr/>
              </p:nvSpPr>
              <p:spPr>
                <a:xfrm>
                  <a:off x="-173287" y="3738525"/>
                  <a:ext cx="232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9" extrusionOk="0">
                      <a:moveTo>
                        <a:pt x="465" y="1"/>
                      </a:moveTo>
                      <a:cubicBezTo>
                        <a:pt x="0" y="1"/>
                        <a:pt x="0" y="699"/>
                        <a:pt x="465" y="699"/>
                      </a:cubicBezTo>
                      <a:cubicBezTo>
                        <a:pt x="931" y="699"/>
                        <a:pt x="931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10" name="Google Shape;1710;p35"/>
            <p:cNvSpPr/>
            <p:nvPr/>
          </p:nvSpPr>
          <p:spPr>
            <a:xfrm flipH="1">
              <a:off x="6807195" y="-914689"/>
              <a:ext cx="2682010" cy="1100018"/>
            </a:xfrm>
            <a:custGeom>
              <a:avLst/>
              <a:gdLst/>
              <a:ahLst/>
              <a:cxnLst/>
              <a:rect l="l" t="t" r="r" b="b"/>
              <a:pathLst>
                <a:path w="128649" h="52765" extrusionOk="0">
                  <a:moveTo>
                    <a:pt x="11238" y="524"/>
                  </a:moveTo>
                  <a:lnTo>
                    <a:pt x="22520" y="671"/>
                  </a:lnTo>
                  <a:lnTo>
                    <a:pt x="50457" y="1019"/>
                  </a:lnTo>
                  <a:lnTo>
                    <a:pt x="84400" y="1432"/>
                  </a:lnTo>
                  <a:lnTo>
                    <a:pt x="113621" y="1802"/>
                  </a:lnTo>
                  <a:lnTo>
                    <a:pt x="123282" y="1933"/>
                  </a:lnTo>
                  <a:cubicBezTo>
                    <a:pt x="124411" y="1949"/>
                    <a:pt x="125565" y="2037"/>
                    <a:pt x="126707" y="2037"/>
                  </a:cubicBezTo>
                  <a:cubicBezTo>
                    <a:pt x="127073" y="2037"/>
                    <a:pt x="127439" y="2028"/>
                    <a:pt x="127803" y="2004"/>
                  </a:cubicBezTo>
                  <a:lnTo>
                    <a:pt x="127803" y="2004"/>
                  </a:lnTo>
                  <a:cubicBezTo>
                    <a:pt x="126753" y="6330"/>
                    <a:pt x="125034" y="10589"/>
                    <a:pt x="122999" y="14531"/>
                  </a:cubicBezTo>
                  <a:cubicBezTo>
                    <a:pt x="119431" y="21515"/>
                    <a:pt x="113991" y="28630"/>
                    <a:pt x="106006" y="30588"/>
                  </a:cubicBezTo>
                  <a:cubicBezTo>
                    <a:pt x="104451" y="30970"/>
                    <a:pt x="102813" y="31150"/>
                    <a:pt x="101155" y="31150"/>
                  </a:cubicBezTo>
                  <a:cubicBezTo>
                    <a:pt x="97615" y="31150"/>
                    <a:pt x="93988" y="30328"/>
                    <a:pt x="90906" y="28891"/>
                  </a:cubicBezTo>
                  <a:cubicBezTo>
                    <a:pt x="87468" y="27281"/>
                    <a:pt x="84792" y="24713"/>
                    <a:pt x="82050" y="22168"/>
                  </a:cubicBezTo>
                  <a:cubicBezTo>
                    <a:pt x="79744" y="19992"/>
                    <a:pt x="77263" y="17990"/>
                    <a:pt x="74108" y="17207"/>
                  </a:cubicBezTo>
                  <a:cubicBezTo>
                    <a:pt x="72931" y="16911"/>
                    <a:pt x="71714" y="16780"/>
                    <a:pt x="70488" y="16780"/>
                  </a:cubicBezTo>
                  <a:cubicBezTo>
                    <a:pt x="67841" y="16780"/>
                    <a:pt x="65153" y="17389"/>
                    <a:pt x="62729" y="18251"/>
                  </a:cubicBezTo>
                  <a:cubicBezTo>
                    <a:pt x="55418" y="20862"/>
                    <a:pt x="50479" y="26802"/>
                    <a:pt x="45649" y="32546"/>
                  </a:cubicBezTo>
                  <a:cubicBezTo>
                    <a:pt x="39774" y="39553"/>
                    <a:pt x="33421" y="45819"/>
                    <a:pt x="24783" y="49300"/>
                  </a:cubicBezTo>
                  <a:cubicBezTo>
                    <a:pt x="20990" y="50833"/>
                    <a:pt x="16613" y="52312"/>
                    <a:pt x="12402" y="52312"/>
                  </a:cubicBezTo>
                  <a:cubicBezTo>
                    <a:pt x="11950" y="52312"/>
                    <a:pt x="11500" y="52295"/>
                    <a:pt x="11053" y="52259"/>
                  </a:cubicBezTo>
                  <a:cubicBezTo>
                    <a:pt x="8529" y="52063"/>
                    <a:pt x="6158" y="51019"/>
                    <a:pt x="4548" y="48996"/>
                  </a:cubicBezTo>
                  <a:cubicBezTo>
                    <a:pt x="1088" y="44644"/>
                    <a:pt x="1480" y="37964"/>
                    <a:pt x="2067" y="32786"/>
                  </a:cubicBezTo>
                  <a:cubicBezTo>
                    <a:pt x="3329" y="21863"/>
                    <a:pt x="6919" y="11028"/>
                    <a:pt x="11075" y="910"/>
                  </a:cubicBezTo>
                  <a:cubicBezTo>
                    <a:pt x="11129" y="775"/>
                    <a:pt x="11183" y="648"/>
                    <a:pt x="11238" y="524"/>
                  </a:cubicBezTo>
                  <a:close/>
                  <a:moveTo>
                    <a:pt x="12524" y="1"/>
                  </a:moveTo>
                  <a:cubicBezTo>
                    <a:pt x="12119" y="1"/>
                    <a:pt x="11715" y="11"/>
                    <a:pt x="11314" y="40"/>
                  </a:cubicBezTo>
                  <a:lnTo>
                    <a:pt x="11118" y="40"/>
                  </a:lnTo>
                  <a:cubicBezTo>
                    <a:pt x="10944" y="40"/>
                    <a:pt x="10662" y="83"/>
                    <a:pt x="10596" y="257"/>
                  </a:cubicBezTo>
                  <a:cubicBezTo>
                    <a:pt x="6723" y="9309"/>
                    <a:pt x="3612" y="18991"/>
                    <a:pt x="1893" y="28695"/>
                  </a:cubicBezTo>
                  <a:cubicBezTo>
                    <a:pt x="892" y="34418"/>
                    <a:pt x="0" y="41206"/>
                    <a:pt x="2350" y="46733"/>
                  </a:cubicBezTo>
                  <a:cubicBezTo>
                    <a:pt x="4163" y="51070"/>
                    <a:pt x="8025" y="52765"/>
                    <a:pt x="12272" y="52765"/>
                  </a:cubicBezTo>
                  <a:cubicBezTo>
                    <a:pt x="13224" y="52765"/>
                    <a:pt x="14194" y="52680"/>
                    <a:pt x="15166" y="52520"/>
                  </a:cubicBezTo>
                  <a:cubicBezTo>
                    <a:pt x="24957" y="50932"/>
                    <a:pt x="33769" y="46080"/>
                    <a:pt x="40666" y="39030"/>
                  </a:cubicBezTo>
                  <a:cubicBezTo>
                    <a:pt x="46301" y="33308"/>
                    <a:pt x="50697" y="26106"/>
                    <a:pt x="57398" y="21515"/>
                  </a:cubicBezTo>
                  <a:cubicBezTo>
                    <a:pt x="60945" y="19078"/>
                    <a:pt x="65079" y="17620"/>
                    <a:pt x="69387" y="17316"/>
                  </a:cubicBezTo>
                  <a:cubicBezTo>
                    <a:pt x="69671" y="17299"/>
                    <a:pt x="69951" y="17291"/>
                    <a:pt x="70229" y="17291"/>
                  </a:cubicBezTo>
                  <a:cubicBezTo>
                    <a:pt x="73892" y="17291"/>
                    <a:pt x="77040" y="18738"/>
                    <a:pt x="79831" y="21145"/>
                  </a:cubicBezTo>
                  <a:cubicBezTo>
                    <a:pt x="82507" y="23452"/>
                    <a:pt x="84879" y="26084"/>
                    <a:pt x="87881" y="27977"/>
                  </a:cubicBezTo>
                  <a:cubicBezTo>
                    <a:pt x="91913" y="30516"/>
                    <a:pt x="96677" y="31590"/>
                    <a:pt x="101394" y="31590"/>
                  </a:cubicBezTo>
                  <a:cubicBezTo>
                    <a:pt x="101488" y="31590"/>
                    <a:pt x="101582" y="31590"/>
                    <a:pt x="101676" y="31589"/>
                  </a:cubicBezTo>
                  <a:cubicBezTo>
                    <a:pt x="116580" y="31415"/>
                    <a:pt x="124914" y="15227"/>
                    <a:pt x="128373" y="2716"/>
                  </a:cubicBezTo>
                  <a:cubicBezTo>
                    <a:pt x="128460" y="2390"/>
                    <a:pt x="128547" y="2042"/>
                    <a:pt x="128634" y="1715"/>
                  </a:cubicBezTo>
                  <a:cubicBezTo>
                    <a:pt x="128649" y="1657"/>
                    <a:pt x="128639" y="1612"/>
                    <a:pt x="128611" y="1579"/>
                  </a:cubicBezTo>
                  <a:lnTo>
                    <a:pt x="128611" y="1579"/>
                  </a:lnTo>
                  <a:cubicBezTo>
                    <a:pt x="128587" y="1534"/>
                    <a:pt x="128520" y="1503"/>
                    <a:pt x="128395" y="1498"/>
                  </a:cubicBezTo>
                  <a:lnTo>
                    <a:pt x="116711" y="1345"/>
                  </a:lnTo>
                  <a:lnTo>
                    <a:pt x="88752" y="997"/>
                  </a:lnTo>
                  <a:lnTo>
                    <a:pt x="54809" y="584"/>
                  </a:lnTo>
                  <a:lnTo>
                    <a:pt x="25588" y="214"/>
                  </a:lnTo>
                  <a:lnTo>
                    <a:pt x="15927" y="83"/>
                  </a:lnTo>
                  <a:cubicBezTo>
                    <a:pt x="14805" y="83"/>
                    <a:pt x="13659" y="1"/>
                    <a:pt x="12524" y="1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3"/>
          <p:cNvGrpSpPr/>
          <p:nvPr/>
        </p:nvGrpSpPr>
        <p:grpSpPr>
          <a:xfrm>
            <a:off x="-866712" y="-381289"/>
            <a:ext cx="10602980" cy="6652895"/>
            <a:chOff x="-866712" y="-381289"/>
            <a:chExt cx="10602980" cy="6652895"/>
          </a:xfrm>
        </p:grpSpPr>
        <p:sp>
          <p:nvSpPr>
            <p:cNvPr id="31" name="Google Shape;31;p3"/>
            <p:cNvSpPr/>
            <p:nvPr/>
          </p:nvSpPr>
          <p:spPr>
            <a:xfrm rot="5400000" flipH="1">
              <a:off x="-1396123" y="3096530"/>
              <a:ext cx="3943969" cy="1434622"/>
            </a:xfrm>
            <a:custGeom>
              <a:avLst/>
              <a:gdLst/>
              <a:ahLst/>
              <a:cxnLst/>
              <a:rect l="l" t="t" r="r" b="b"/>
              <a:pathLst>
                <a:path w="252414" h="107563" extrusionOk="0">
                  <a:moveTo>
                    <a:pt x="23886" y="1"/>
                  </a:moveTo>
                  <a:cubicBezTo>
                    <a:pt x="12925" y="1"/>
                    <a:pt x="3491" y="3457"/>
                    <a:pt x="3491" y="3457"/>
                  </a:cubicBezTo>
                  <a:lnTo>
                    <a:pt x="1" y="107563"/>
                  </a:lnTo>
                  <a:lnTo>
                    <a:pt x="252414" y="107563"/>
                  </a:lnTo>
                  <a:cubicBezTo>
                    <a:pt x="252414" y="107563"/>
                    <a:pt x="251559" y="76797"/>
                    <a:pt x="244356" y="76797"/>
                  </a:cubicBezTo>
                  <a:cubicBezTo>
                    <a:pt x="243156" y="76797"/>
                    <a:pt x="241779" y="77652"/>
                    <a:pt x="240200" y="79646"/>
                  </a:cubicBezTo>
                  <a:cubicBezTo>
                    <a:pt x="234962" y="86263"/>
                    <a:pt x="226456" y="90329"/>
                    <a:pt x="217284" y="90329"/>
                  </a:cubicBezTo>
                  <a:cubicBezTo>
                    <a:pt x="207109" y="90329"/>
                    <a:pt x="196116" y="85325"/>
                    <a:pt x="187857" y="73248"/>
                  </a:cubicBezTo>
                  <a:cubicBezTo>
                    <a:pt x="177624" y="58287"/>
                    <a:pt x="164982" y="45261"/>
                    <a:pt x="144182" y="45261"/>
                  </a:cubicBezTo>
                  <a:cubicBezTo>
                    <a:pt x="133061" y="45261"/>
                    <a:pt x="119607" y="48985"/>
                    <a:pt x="102944" y="58127"/>
                  </a:cubicBezTo>
                  <a:cubicBezTo>
                    <a:pt x="97668" y="61020"/>
                    <a:pt x="91745" y="62569"/>
                    <a:pt x="85947" y="62569"/>
                  </a:cubicBezTo>
                  <a:cubicBezTo>
                    <a:pt x="71930" y="62569"/>
                    <a:pt x="58643" y="53519"/>
                    <a:pt x="56997" y="32537"/>
                  </a:cubicBezTo>
                  <a:cubicBezTo>
                    <a:pt x="54896" y="5817"/>
                    <a:pt x="38106" y="1"/>
                    <a:pt x="23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5400000" flipH="1">
              <a:off x="6989149" y="3981299"/>
              <a:ext cx="3086117" cy="1260735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5400000" flipH="1">
              <a:off x="6630052" y="101777"/>
              <a:ext cx="2743264" cy="2305473"/>
            </a:xfrm>
            <a:custGeom>
              <a:avLst/>
              <a:gdLst/>
              <a:ahLst/>
              <a:cxnLst/>
              <a:rect l="l" t="t" r="r" b="b"/>
              <a:pathLst>
                <a:path w="134227" h="112806" extrusionOk="0">
                  <a:moveTo>
                    <a:pt x="3660" y="0"/>
                  </a:moveTo>
                  <a:cubicBezTo>
                    <a:pt x="1446" y="0"/>
                    <a:pt x="0" y="207"/>
                    <a:pt x="0" y="207"/>
                  </a:cubicBezTo>
                  <a:lnTo>
                    <a:pt x="2046" y="112806"/>
                  </a:lnTo>
                  <a:lnTo>
                    <a:pt x="134226" y="112392"/>
                  </a:lnTo>
                  <a:cubicBezTo>
                    <a:pt x="134226" y="112392"/>
                    <a:pt x="119574" y="66871"/>
                    <a:pt x="85077" y="66871"/>
                  </a:cubicBezTo>
                  <a:cubicBezTo>
                    <a:pt x="80117" y="66871"/>
                    <a:pt x="74747" y="67812"/>
                    <a:pt x="68952" y="69964"/>
                  </a:cubicBezTo>
                  <a:cubicBezTo>
                    <a:pt x="60067" y="73266"/>
                    <a:pt x="52922" y="74724"/>
                    <a:pt x="47194" y="74724"/>
                  </a:cubicBezTo>
                  <a:cubicBezTo>
                    <a:pt x="22424" y="74724"/>
                    <a:pt x="24131" y="47474"/>
                    <a:pt x="26110" y="24272"/>
                  </a:cubicBezTo>
                  <a:cubicBezTo>
                    <a:pt x="27981" y="2456"/>
                    <a:pt x="11277" y="0"/>
                    <a:pt x="3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729157" flipH="1">
              <a:off x="220929" y="-605859"/>
              <a:ext cx="1782735" cy="2694390"/>
            </a:xfrm>
            <a:custGeom>
              <a:avLst/>
              <a:gdLst/>
              <a:ahLst/>
              <a:cxnLst/>
              <a:rect l="l" t="t" r="r" b="b"/>
              <a:pathLst>
                <a:path w="115157" h="174074" extrusionOk="0">
                  <a:moveTo>
                    <a:pt x="60018" y="0"/>
                  </a:moveTo>
                  <a:cubicBezTo>
                    <a:pt x="30995" y="0"/>
                    <a:pt x="0" y="10100"/>
                    <a:pt x="0" y="10100"/>
                  </a:cubicBezTo>
                  <a:lnTo>
                    <a:pt x="6979" y="171783"/>
                  </a:lnTo>
                  <a:cubicBezTo>
                    <a:pt x="6979" y="171783"/>
                    <a:pt x="12809" y="174073"/>
                    <a:pt x="19932" y="174073"/>
                  </a:cubicBezTo>
                  <a:cubicBezTo>
                    <a:pt x="29645" y="174073"/>
                    <a:pt x="41763" y="169815"/>
                    <a:pt x="44783" y="149683"/>
                  </a:cubicBezTo>
                  <a:cubicBezTo>
                    <a:pt x="50018" y="114787"/>
                    <a:pt x="32570" y="102573"/>
                    <a:pt x="50018" y="81636"/>
                  </a:cubicBezTo>
                  <a:cubicBezTo>
                    <a:pt x="75096" y="51556"/>
                    <a:pt x="115156" y="88033"/>
                    <a:pt x="109340" y="32200"/>
                  </a:cubicBezTo>
                  <a:cubicBezTo>
                    <a:pt x="106707" y="6917"/>
                    <a:pt x="84038" y="0"/>
                    <a:pt x="60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35;p3"/>
            <p:cNvGrpSpPr/>
            <p:nvPr/>
          </p:nvGrpSpPr>
          <p:grpSpPr>
            <a:xfrm rot="10800000" flipH="1">
              <a:off x="-866712" y="4920981"/>
              <a:ext cx="2158250" cy="1350625"/>
              <a:chOff x="-129562" y="-111337"/>
              <a:chExt cx="2158250" cy="1350625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-65437" y="-61112"/>
                <a:ext cx="1917325" cy="1189500"/>
              </a:xfrm>
              <a:custGeom>
                <a:avLst/>
                <a:gdLst/>
                <a:ahLst/>
                <a:cxnLst/>
                <a:rect l="l" t="t" r="r" b="b"/>
                <a:pathLst>
                  <a:path w="76693" h="47580" extrusionOk="0">
                    <a:moveTo>
                      <a:pt x="71047" y="0"/>
                    </a:moveTo>
                    <a:cubicBezTo>
                      <a:pt x="70791" y="0"/>
                      <a:pt x="70451" y="166"/>
                      <a:pt x="70481" y="389"/>
                    </a:cubicBezTo>
                    <a:cubicBezTo>
                      <a:pt x="71179" y="8578"/>
                      <a:pt x="74413" y="16348"/>
                      <a:pt x="74808" y="24537"/>
                    </a:cubicBezTo>
                    <a:cubicBezTo>
                      <a:pt x="74994" y="28515"/>
                      <a:pt x="74320" y="32493"/>
                      <a:pt x="72156" y="35890"/>
                    </a:cubicBezTo>
                    <a:cubicBezTo>
                      <a:pt x="69620" y="39938"/>
                      <a:pt x="65363" y="42939"/>
                      <a:pt x="60966" y="44707"/>
                    </a:cubicBezTo>
                    <a:cubicBezTo>
                      <a:pt x="56925" y="46323"/>
                      <a:pt x="52547" y="47022"/>
                      <a:pt x="48137" y="47022"/>
                    </a:cubicBezTo>
                    <a:cubicBezTo>
                      <a:pt x="43154" y="47022"/>
                      <a:pt x="38131" y="46129"/>
                      <a:pt x="33515" y="44660"/>
                    </a:cubicBezTo>
                    <a:cubicBezTo>
                      <a:pt x="29234" y="43358"/>
                      <a:pt x="25186" y="41380"/>
                      <a:pt x="21511" y="38798"/>
                    </a:cubicBezTo>
                    <a:cubicBezTo>
                      <a:pt x="17277" y="35773"/>
                      <a:pt x="13531" y="31795"/>
                      <a:pt x="10367" y="27701"/>
                    </a:cubicBezTo>
                    <a:cubicBezTo>
                      <a:pt x="7645" y="24258"/>
                      <a:pt x="5459" y="20419"/>
                      <a:pt x="3877" y="16325"/>
                    </a:cubicBezTo>
                    <a:cubicBezTo>
                      <a:pt x="2713" y="13231"/>
                      <a:pt x="1922" y="10044"/>
                      <a:pt x="899" y="6903"/>
                    </a:cubicBezTo>
                    <a:cubicBezTo>
                      <a:pt x="866" y="6780"/>
                      <a:pt x="741" y="6729"/>
                      <a:pt x="597" y="6729"/>
                    </a:cubicBezTo>
                    <a:cubicBezTo>
                      <a:pt x="331" y="6729"/>
                      <a:pt x="1" y="6901"/>
                      <a:pt x="61" y="7112"/>
                    </a:cubicBezTo>
                    <a:cubicBezTo>
                      <a:pt x="1038" y="10090"/>
                      <a:pt x="1783" y="13091"/>
                      <a:pt x="2830" y="16022"/>
                    </a:cubicBezTo>
                    <a:cubicBezTo>
                      <a:pt x="4179" y="19652"/>
                      <a:pt x="5994" y="23095"/>
                      <a:pt x="8250" y="26259"/>
                    </a:cubicBezTo>
                    <a:cubicBezTo>
                      <a:pt x="14020" y="34401"/>
                      <a:pt x="21650" y="41101"/>
                      <a:pt x="31095" y="44544"/>
                    </a:cubicBezTo>
                    <a:cubicBezTo>
                      <a:pt x="36349" y="46445"/>
                      <a:pt x="42097" y="47579"/>
                      <a:pt x="47803" y="47579"/>
                    </a:cubicBezTo>
                    <a:cubicBezTo>
                      <a:pt x="51521" y="47579"/>
                      <a:pt x="55222" y="47098"/>
                      <a:pt x="58756" y="46033"/>
                    </a:cubicBezTo>
                    <a:cubicBezTo>
                      <a:pt x="66898" y="43613"/>
                      <a:pt x="74459" y="37448"/>
                      <a:pt x="75529" y="28608"/>
                    </a:cubicBezTo>
                    <a:cubicBezTo>
                      <a:pt x="76692" y="19024"/>
                      <a:pt x="72156" y="9648"/>
                      <a:pt x="71318" y="180"/>
                    </a:cubicBezTo>
                    <a:cubicBezTo>
                      <a:pt x="71310" y="54"/>
                      <a:pt x="71192" y="0"/>
                      <a:pt x="710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-129562" y="-111337"/>
                <a:ext cx="2158250" cy="1350625"/>
              </a:xfrm>
              <a:custGeom>
                <a:avLst/>
                <a:gdLst/>
                <a:ahLst/>
                <a:cxnLst/>
                <a:rect l="l" t="t" r="r" b="b"/>
                <a:pathLst>
                  <a:path w="86330" h="54025" extrusionOk="0">
                    <a:moveTo>
                      <a:pt x="77265" y="1"/>
                    </a:moveTo>
                    <a:cubicBezTo>
                      <a:pt x="77012" y="1"/>
                      <a:pt x="76692" y="181"/>
                      <a:pt x="76722" y="444"/>
                    </a:cubicBezTo>
                    <a:cubicBezTo>
                      <a:pt x="78815" y="15286"/>
                      <a:pt x="86330" y="35154"/>
                      <a:pt x="71813" y="46157"/>
                    </a:cubicBezTo>
                    <a:cubicBezTo>
                      <a:pt x="65181" y="51173"/>
                      <a:pt x="57364" y="53399"/>
                      <a:pt x="49455" y="53399"/>
                    </a:cubicBezTo>
                    <a:cubicBezTo>
                      <a:pt x="37666" y="53399"/>
                      <a:pt x="25673" y="48454"/>
                      <a:pt x="17096" y="40435"/>
                    </a:cubicBezTo>
                    <a:cubicBezTo>
                      <a:pt x="7512" y="31431"/>
                      <a:pt x="3231" y="18822"/>
                      <a:pt x="881" y="6190"/>
                    </a:cubicBezTo>
                    <a:cubicBezTo>
                      <a:pt x="855" y="6042"/>
                      <a:pt x="721" y="5978"/>
                      <a:pt x="566" y="5978"/>
                    </a:cubicBezTo>
                    <a:cubicBezTo>
                      <a:pt x="310" y="5978"/>
                      <a:pt x="0" y="6153"/>
                      <a:pt x="44" y="6400"/>
                    </a:cubicBezTo>
                    <a:cubicBezTo>
                      <a:pt x="2208" y="18031"/>
                      <a:pt x="5953" y="29966"/>
                      <a:pt x="14235" y="38736"/>
                    </a:cubicBezTo>
                    <a:cubicBezTo>
                      <a:pt x="21191" y="46088"/>
                      <a:pt x="30380" y="51276"/>
                      <a:pt x="40337" y="53206"/>
                    </a:cubicBezTo>
                    <a:cubicBezTo>
                      <a:pt x="43112" y="53750"/>
                      <a:pt x="45943" y="54025"/>
                      <a:pt x="48771" y="54025"/>
                    </a:cubicBezTo>
                    <a:cubicBezTo>
                      <a:pt x="55874" y="54025"/>
                      <a:pt x="62964" y="52287"/>
                      <a:pt x="69138" y="48693"/>
                    </a:cubicBezTo>
                    <a:cubicBezTo>
                      <a:pt x="72720" y="46599"/>
                      <a:pt x="75954" y="43878"/>
                      <a:pt x="78141" y="40295"/>
                    </a:cubicBezTo>
                    <a:cubicBezTo>
                      <a:pt x="80118" y="37085"/>
                      <a:pt x="81072" y="33386"/>
                      <a:pt x="81328" y="29640"/>
                    </a:cubicBezTo>
                    <a:cubicBezTo>
                      <a:pt x="81979" y="19753"/>
                      <a:pt x="78932" y="9912"/>
                      <a:pt x="77559" y="211"/>
                    </a:cubicBezTo>
                    <a:cubicBezTo>
                      <a:pt x="77542" y="64"/>
                      <a:pt x="77415" y="1"/>
                      <a:pt x="77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8;p3"/>
            <p:cNvSpPr/>
            <p:nvPr/>
          </p:nvSpPr>
          <p:spPr>
            <a:xfrm>
              <a:off x="7922950" y="4139825"/>
              <a:ext cx="1813318" cy="1601581"/>
            </a:xfrm>
            <a:custGeom>
              <a:avLst/>
              <a:gdLst/>
              <a:ahLst/>
              <a:cxnLst/>
              <a:rect l="l" t="t" r="r" b="b"/>
              <a:pathLst>
                <a:path w="64744" h="57184" extrusionOk="0">
                  <a:moveTo>
                    <a:pt x="54355" y="1"/>
                  </a:moveTo>
                  <a:cubicBezTo>
                    <a:pt x="53398" y="1"/>
                    <a:pt x="52441" y="12"/>
                    <a:pt x="51484" y="44"/>
                  </a:cubicBezTo>
                  <a:cubicBezTo>
                    <a:pt x="48576" y="137"/>
                    <a:pt x="45528" y="416"/>
                    <a:pt x="42969" y="1905"/>
                  </a:cubicBezTo>
                  <a:cubicBezTo>
                    <a:pt x="40224" y="3510"/>
                    <a:pt x="38758" y="6372"/>
                    <a:pt x="38014" y="9373"/>
                  </a:cubicBezTo>
                  <a:cubicBezTo>
                    <a:pt x="36920" y="13932"/>
                    <a:pt x="36944" y="18585"/>
                    <a:pt x="35013" y="22982"/>
                  </a:cubicBezTo>
                  <a:cubicBezTo>
                    <a:pt x="33710" y="25937"/>
                    <a:pt x="31663" y="28472"/>
                    <a:pt x="28778" y="29984"/>
                  </a:cubicBezTo>
                  <a:cubicBezTo>
                    <a:pt x="26359" y="31264"/>
                    <a:pt x="23613" y="31752"/>
                    <a:pt x="20938" y="32194"/>
                  </a:cubicBezTo>
                  <a:cubicBezTo>
                    <a:pt x="15843" y="33055"/>
                    <a:pt x="10609" y="34032"/>
                    <a:pt x="7352" y="38452"/>
                  </a:cubicBezTo>
                  <a:cubicBezTo>
                    <a:pt x="3583" y="43547"/>
                    <a:pt x="1" y="55249"/>
                    <a:pt x="8794" y="57180"/>
                  </a:cubicBezTo>
                  <a:cubicBezTo>
                    <a:pt x="8809" y="57182"/>
                    <a:pt x="8824" y="57184"/>
                    <a:pt x="8841" y="57184"/>
                  </a:cubicBezTo>
                  <a:cubicBezTo>
                    <a:pt x="9129" y="57184"/>
                    <a:pt x="9769" y="56826"/>
                    <a:pt x="9329" y="56738"/>
                  </a:cubicBezTo>
                  <a:cubicBezTo>
                    <a:pt x="954" y="54923"/>
                    <a:pt x="4584" y="44036"/>
                    <a:pt x="7701" y="39081"/>
                  </a:cubicBezTo>
                  <a:cubicBezTo>
                    <a:pt x="10725" y="34265"/>
                    <a:pt x="16216" y="33427"/>
                    <a:pt x="21357" y="32543"/>
                  </a:cubicBezTo>
                  <a:cubicBezTo>
                    <a:pt x="26266" y="31706"/>
                    <a:pt x="31058" y="30287"/>
                    <a:pt x="34082" y="26030"/>
                  </a:cubicBezTo>
                  <a:cubicBezTo>
                    <a:pt x="36222" y="23029"/>
                    <a:pt x="37246" y="19376"/>
                    <a:pt x="37874" y="15793"/>
                  </a:cubicBezTo>
                  <a:cubicBezTo>
                    <a:pt x="38526" y="11862"/>
                    <a:pt x="38572" y="7581"/>
                    <a:pt x="41061" y="4278"/>
                  </a:cubicBezTo>
                  <a:cubicBezTo>
                    <a:pt x="43295" y="1370"/>
                    <a:pt x="46947" y="695"/>
                    <a:pt x="50413" y="532"/>
                  </a:cubicBezTo>
                  <a:cubicBezTo>
                    <a:pt x="51731" y="464"/>
                    <a:pt x="53050" y="442"/>
                    <a:pt x="54371" y="442"/>
                  </a:cubicBezTo>
                  <a:cubicBezTo>
                    <a:pt x="56754" y="442"/>
                    <a:pt x="59142" y="514"/>
                    <a:pt x="61530" y="514"/>
                  </a:cubicBezTo>
                  <a:cubicBezTo>
                    <a:pt x="62307" y="514"/>
                    <a:pt x="63083" y="506"/>
                    <a:pt x="63860" y="486"/>
                  </a:cubicBezTo>
                  <a:cubicBezTo>
                    <a:pt x="64139" y="486"/>
                    <a:pt x="64744" y="21"/>
                    <a:pt x="64186" y="21"/>
                  </a:cubicBezTo>
                  <a:lnTo>
                    <a:pt x="64186" y="44"/>
                  </a:lnTo>
                  <a:cubicBezTo>
                    <a:pt x="63357" y="67"/>
                    <a:pt x="62528" y="75"/>
                    <a:pt x="61699" y="75"/>
                  </a:cubicBezTo>
                  <a:cubicBezTo>
                    <a:pt x="59251" y="75"/>
                    <a:pt x="56803" y="1"/>
                    <a:pt x="54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3"/>
            <p:cNvGrpSpPr/>
            <p:nvPr/>
          </p:nvGrpSpPr>
          <p:grpSpPr>
            <a:xfrm>
              <a:off x="-690212" y="1681725"/>
              <a:ext cx="1403425" cy="1395225"/>
              <a:chOff x="-985787" y="2369475"/>
              <a:chExt cx="1403425" cy="1395225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-985787" y="2369475"/>
                <a:ext cx="1403425" cy="1395225"/>
              </a:xfrm>
              <a:custGeom>
                <a:avLst/>
                <a:gdLst/>
                <a:ahLst/>
                <a:cxnLst/>
                <a:rect l="l" t="t" r="r" b="b"/>
                <a:pathLst>
                  <a:path w="56137" h="55809" extrusionOk="0">
                    <a:moveTo>
                      <a:pt x="29410" y="0"/>
                    </a:moveTo>
                    <a:cubicBezTo>
                      <a:pt x="26447" y="0"/>
                      <a:pt x="23327" y="469"/>
                      <a:pt x="20100" y="1488"/>
                    </a:cubicBezTo>
                    <a:cubicBezTo>
                      <a:pt x="1" y="7816"/>
                      <a:pt x="536" y="31894"/>
                      <a:pt x="536" y="31894"/>
                    </a:cubicBezTo>
                    <a:cubicBezTo>
                      <a:pt x="3337" y="49943"/>
                      <a:pt x="20666" y="55809"/>
                      <a:pt x="32519" y="55809"/>
                    </a:cubicBezTo>
                    <a:cubicBezTo>
                      <a:pt x="33759" y="55809"/>
                      <a:pt x="34939" y="55745"/>
                      <a:pt x="36036" y="55623"/>
                    </a:cubicBezTo>
                    <a:cubicBezTo>
                      <a:pt x="47645" y="54344"/>
                      <a:pt x="56136" y="43131"/>
                      <a:pt x="56136" y="26660"/>
                    </a:cubicBezTo>
                    <a:cubicBezTo>
                      <a:pt x="56136" y="12814"/>
                      <a:pt x="44906" y="0"/>
                      <a:pt x="294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" name="Google Shape;41;p3"/>
              <p:cNvGrpSpPr/>
              <p:nvPr/>
            </p:nvGrpSpPr>
            <p:grpSpPr>
              <a:xfrm>
                <a:off x="-910762" y="2389525"/>
                <a:ext cx="1268375" cy="1366475"/>
                <a:chOff x="-910762" y="2389525"/>
                <a:chExt cx="1268375" cy="1366475"/>
              </a:xfrm>
            </p:grpSpPr>
            <p:sp>
              <p:nvSpPr>
                <p:cNvPr id="42" name="Google Shape;42;p3"/>
                <p:cNvSpPr/>
                <p:nvPr/>
              </p:nvSpPr>
              <p:spPr>
                <a:xfrm>
                  <a:off x="-223887" y="2604700"/>
                  <a:ext cx="16300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17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1385"/>
                      </a:lnTo>
                      <a:cubicBezTo>
                        <a:pt x="0" y="1606"/>
                        <a:pt x="163" y="1716"/>
                        <a:pt x="326" y="1716"/>
                      </a:cubicBezTo>
                      <a:cubicBezTo>
                        <a:pt x="489" y="1716"/>
                        <a:pt x="652" y="1606"/>
                        <a:pt x="652" y="1385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3"/>
                <p:cNvSpPr/>
                <p:nvPr/>
              </p:nvSpPr>
              <p:spPr>
                <a:xfrm>
                  <a:off x="-225637" y="2689050"/>
                  <a:ext cx="16300" cy="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304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2989"/>
                      </a:lnTo>
                      <a:cubicBezTo>
                        <a:pt x="0" y="3199"/>
                        <a:pt x="163" y="3303"/>
                        <a:pt x="326" y="3303"/>
                      </a:cubicBezTo>
                      <a:cubicBezTo>
                        <a:pt x="489" y="3303"/>
                        <a:pt x="652" y="3199"/>
                        <a:pt x="652" y="2989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3"/>
                <p:cNvSpPr/>
                <p:nvPr/>
              </p:nvSpPr>
              <p:spPr>
                <a:xfrm>
                  <a:off x="-223887" y="2818300"/>
                  <a:ext cx="16300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34" extrusionOk="0">
                      <a:moveTo>
                        <a:pt x="326" y="0"/>
                      </a:moveTo>
                      <a:cubicBezTo>
                        <a:pt x="163" y="0"/>
                        <a:pt x="0" y="111"/>
                        <a:pt x="0" y="332"/>
                      </a:cubicBezTo>
                      <a:lnTo>
                        <a:pt x="0" y="1402"/>
                      </a:lnTo>
                      <a:cubicBezTo>
                        <a:pt x="0" y="1623"/>
                        <a:pt x="163" y="1734"/>
                        <a:pt x="326" y="1734"/>
                      </a:cubicBezTo>
                      <a:cubicBezTo>
                        <a:pt x="489" y="1734"/>
                        <a:pt x="652" y="1623"/>
                        <a:pt x="652" y="1402"/>
                      </a:cubicBezTo>
                      <a:lnTo>
                        <a:pt x="652" y="332"/>
                      </a:lnTo>
                      <a:cubicBezTo>
                        <a:pt x="652" y="111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3"/>
                <p:cNvSpPr/>
                <p:nvPr/>
              </p:nvSpPr>
              <p:spPr>
                <a:xfrm>
                  <a:off x="-225637" y="2899150"/>
                  <a:ext cx="16300" cy="5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228" extrusionOk="0">
                      <a:moveTo>
                        <a:pt x="326" y="0"/>
                      </a:moveTo>
                      <a:cubicBezTo>
                        <a:pt x="163" y="0"/>
                        <a:pt x="0" y="111"/>
                        <a:pt x="0" y="332"/>
                      </a:cubicBezTo>
                      <a:lnTo>
                        <a:pt x="0" y="1914"/>
                      </a:lnTo>
                      <a:cubicBezTo>
                        <a:pt x="0" y="2123"/>
                        <a:pt x="163" y="2228"/>
                        <a:pt x="326" y="2228"/>
                      </a:cubicBezTo>
                      <a:cubicBezTo>
                        <a:pt x="489" y="2228"/>
                        <a:pt x="652" y="2123"/>
                        <a:pt x="652" y="1914"/>
                      </a:cubicBezTo>
                      <a:lnTo>
                        <a:pt x="652" y="332"/>
                      </a:lnTo>
                      <a:cubicBezTo>
                        <a:pt x="652" y="111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3"/>
                <p:cNvSpPr/>
                <p:nvPr/>
              </p:nvSpPr>
              <p:spPr>
                <a:xfrm>
                  <a:off x="-227687" y="2980425"/>
                  <a:ext cx="18350" cy="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3281" extrusionOk="0">
                      <a:moveTo>
                        <a:pt x="321" y="0"/>
                      </a:moveTo>
                      <a:cubicBezTo>
                        <a:pt x="158" y="0"/>
                        <a:pt x="1" y="105"/>
                        <a:pt x="13" y="314"/>
                      </a:cubicBezTo>
                      <a:cubicBezTo>
                        <a:pt x="82" y="1175"/>
                        <a:pt x="82" y="2082"/>
                        <a:pt x="82" y="2966"/>
                      </a:cubicBezTo>
                      <a:cubicBezTo>
                        <a:pt x="82" y="3176"/>
                        <a:pt x="245" y="3280"/>
                        <a:pt x="408" y="3280"/>
                      </a:cubicBezTo>
                      <a:cubicBezTo>
                        <a:pt x="571" y="3280"/>
                        <a:pt x="734" y="3176"/>
                        <a:pt x="734" y="2966"/>
                      </a:cubicBezTo>
                      <a:cubicBezTo>
                        <a:pt x="734" y="2082"/>
                        <a:pt x="734" y="1198"/>
                        <a:pt x="664" y="314"/>
                      </a:cubicBezTo>
                      <a:cubicBezTo>
                        <a:pt x="652" y="105"/>
                        <a:pt x="484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3"/>
                <p:cNvSpPr/>
                <p:nvPr/>
              </p:nvSpPr>
              <p:spPr>
                <a:xfrm>
                  <a:off x="-229587" y="3082350"/>
                  <a:ext cx="20250" cy="5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2082" extrusionOk="0">
                      <a:moveTo>
                        <a:pt x="484" y="0"/>
                      </a:moveTo>
                      <a:cubicBezTo>
                        <a:pt x="321" y="0"/>
                        <a:pt x="158" y="111"/>
                        <a:pt x="158" y="332"/>
                      </a:cubicBezTo>
                      <a:cubicBezTo>
                        <a:pt x="158" y="774"/>
                        <a:pt x="112" y="1239"/>
                        <a:pt x="42" y="1681"/>
                      </a:cubicBezTo>
                      <a:cubicBezTo>
                        <a:pt x="0" y="1919"/>
                        <a:pt x="211" y="2081"/>
                        <a:pt x="401" y="2081"/>
                      </a:cubicBezTo>
                      <a:cubicBezTo>
                        <a:pt x="526" y="2081"/>
                        <a:pt x="642" y="2010"/>
                        <a:pt x="670" y="1844"/>
                      </a:cubicBezTo>
                      <a:cubicBezTo>
                        <a:pt x="740" y="1355"/>
                        <a:pt x="810" y="844"/>
                        <a:pt x="810" y="332"/>
                      </a:cubicBezTo>
                      <a:cubicBezTo>
                        <a:pt x="810" y="111"/>
                        <a:pt x="647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3"/>
                <p:cNvSpPr/>
                <p:nvPr/>
              </p:nvSpPr>
              <p:spPr>
                <a:xfrm>
                  <a:off x="-227387" y="3170600"/>
                  <a:ext cx="16300" cy="6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513" extrusionOk="0">
                      <a:moveTo>
                        <a:pt x="326" y="0"/>
                      </a:moveTo>
                      <a:cubicBezTo>
                        <a:pt x="163" y="0"/>
                        <a:pt x="1" y="105"/>
                        <a:pt x="1" y="315"/>
                      </a:cubicBezTo>
                      <a:lnTo>
                        <a:pt x="1" y="2199"/>
                      </a:lnTo>
                      <a:cubicBezTo>
                        <a:pt x="1" y="2408"/>
                        <a:pt x="163" y="2513"/>
                        <a:pt x="326" y="2513"/>
                      </a:cubicBezTo>
                      <a:cubicBezTo>
                        <a:pt x="489" y="2513"/>
                        <a:pt x="652" y="2408"/>
                        <a:pt x="652" y="2199"/>
                      </a:cubicBezTo>
                      <a:lnTo>
                        <a:pt x="652" y="315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3"/>
                <p:cNvSpPr/>
                <p:nvPr/>
              </p:nvSpPr>
              <p:spPr>
                <a:xfrm>
                  <a:off x="-229137" y="3249700"/>
                  <a:ext cx="16325" cy="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3880" extrusionOk="0">
                      <a:moveTo>
                        <a:pt x="326" y="0"/>
                      </a:moveTo>
                      <a:cubicBezTo>
                        <a:pt x="164" y="0"/>
                        <a:pt x="1" y="105"/>
                        <a:pt x="1" y="314"/>
                      </a:cubicBezTo>
                      <a:lnTo>
                        <a:pt x="1" y="3548"/>
                      </a:lnTo>
                      <a:cubicBezTo>
                        <a:pt x="1" y="3769"/>
                        <a:pt x="164" y="3880"/>
                        <a:pt x="326" y="3880"/>
                      </a:cubicBezTo>
                      <a:cubicBezTo>
                        <a:pt x="489" y="3880"/>
                        <a:pt x="652" y="3769"/>
                        <a:pt x="652" y="3548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3"/>
                <p:cNvSpPr/>
                <p:nvPr/>
              </p:nvSpPr>
              <p:spPr>
                <a:xfrm>
                  <a:off x="-230287" y="3374025"/>
                  <a:ext cx="19800" cy="9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3862" extrusionOk="0">
                      <a:moveTo>
                        <a:pt x="477" y="0"/>
                      </a:moveTo>
                      <a:cubicBezTo>
                        <a:pt x="314" y="0"/>
                        <a:pt x="140" y="99"/>
                        <a:pt x="117" y="297"/>
                      </a:cubicBezTo>
                      <a:cubicBezTo>
                        <a:pt x="24" y="1390"/>
                        <a:pt x="0" y="2460"/>
                        <a:pt x="47" y="3530"/>
                      </a:cubicBezTo>
                      <a:cubicBezTo>
                        <a:pt x="47" y="3751"/>
                        <a:pt x="210" y="3862"/>
                        <a:pt x="372" y="3862"/>
                      </a:cubicBezTo>
                      <a:cubicBezTo>
                        <a:pt x="535" y="3862"/>
                        <a:pt x="698" y="3751"/>
                        <a:pt x="698" y="3530"/>
                      </a:cubicBezTo>
                      <a:cubicBezTo>
                        <a:pt x="652" y="2460"/>
                        <a:pt x="675" y="1390"/>
                        <a:pt x="768" y="297"/>
                      </a:cubicBezTo>
                      <a:cubicBezTo>
                        <a:pt x="791" y="99"/>
                        <a:pt x="640" y="0"/>
                        <a:pt x="4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-232037" y="3494125"/>
                  <a:ext cx="22125" cy="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2420" extrusionOk="0">
                      <a:moveTo>
                        <a:pt x="390" y="1"/>
                      </a:moveTo>
                      <a:cubicBezTo>
                        <a:pt x="200" y="1"/>
                        <a:pt x="0" y="163"/>
                        <a:pt x="70" y="401"/>
                      </a:cubicBezTo>
                      <a:cubicBezTo>
                        <a:pt x="210" y="960"/>
                        <a:pt x="233" y="1541"/>
                        <a:pt x="187" y="2123"/>
                      </a:cubicBezTo>
                      <a:cubicBezTo>
                        <a:pt x="163" y="2321"/>
                        <a:pt x="315" y="2419"/>
                        <a:pt x="477" y="2419"/>
                      </a:cubicBezTo>
                      <a:cubicBezTo>
                        <a:pt x="640" y="2419"/>
                        <a:pt x="815" y="2321"/>
                        <a:pt x="838" y="2123"/>
                      </a:cubicBezTo>
                      <a:cubicBezTo>
                        <a:pt x="884" y="1471"/>
                        <a:pt x="838" y="843"/>
                        <a:pt x="675" y="238"/>
                      </a:cubicBezTo>
                      <a:cubicBezTo>
                        <a:pt x="638" y="72"/>
                        <a:pt x="516" y="1"/>
                        <a:pt x="3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-229712" y="3580325"/>
                  <a:ext cx="2155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3" extrusionOk="0">
                      <a:moveTo>
                        <a:pt x="419" y="1"/>
                      </a:moveTo>
                      <a:cubicBezTo>
                        <a:pt x="1" y="1"/>
                        <a:pt x="1" y="652"/>
                        <a:pt x="419" y="652"/>
                      </a:cubicBezTo>
                      <a:cubicBezTo>
                        <a:pt x="861" y="652"/>
                        <a:pt x="86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-229612" y="3623550"/>
                  <a:ext cx="19700" cy="8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" h="3303" extrusionOk="0">
                      <a:moveTo>
                        <a:pt x="398" y="0"/>
                      </a:moveTo>
                      <a:cubicBezTo>
                        <a:pt x="213" y="0"/>
                        <a:pt x="1" y="160"/>
                        <a:pt x="43" y="412"/>
                      </a:cubicBezTo>
                      <a:cubicBezTo>
                        <a:pt x="113" y="1250"/>
                        <a:pt x="136" y="2110"/>
                        <a:pt x="90" y="2971"/>
                      </a:cubicBezTo>
                      <a:cubicBezTo>
                        <a:pt x="90" y="3192"/>
                        <a:pt x="252" y="3303"/>
                        <a:pt x="415" y="3303"/>
                      </a:cubicBezTo>
                      <a:cubicBezTo>
                        <a:pt x="578" y="3303"/>
                        <a:pt x="741" y="3192"/>
                        <a:pt x="741" y="2971"/>
                      </a:cubicBezTo>
                      <a:cubicBezTo>
                        <a:pt x="787" y="2064"/>
                        <a:pt x="764" y="1133"/>
                        <a:pt x="648" y="226"/>
                      </a:cubicBezTo>
                      <a:cubicBezTo>
                        <a:pt x="629" y="69"/>
                        <a:pt x="519" y="0"/>
                        <a:pt x="3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-231462" y="3729225"/>
                  <a:ext cx="2097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38" y="652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-227962" y="256312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19" y="0"/>
                      </a:moveTo>
                      <a:cubicBezTo>
                        <a:pt x="0" y="0"/>
                        <a:pt x="0" y="652"/>
                        <a:pt x="419" y="652"/>
                      </a:cubicBezTo>
                      <a:cubicBezTo>
                        <a:pt x="861" y="652"/>
                        <a:pt x="86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3"/>
                <p:cNvSpPr/>
                <p:nvPr/>
              </p:nvSpPr>
              <p:spPr>
                <a:xfrm>
                  <a:off x="-229587" y="2462800"/>
                  <a:ext cx="20850" cy="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298" extrusionOk="0">
                      <a:moveTo>
                        <a:pt x="484" y="0"/>
                      </a:moveTo>
                      <a:cubicBezTo>
                        <a:pt x="321" y="0"/>
                        <a:pt x="158" y="105"/>
                        <a:pt x="158" y="314"/>
                      </a:cubicBezTo>
                      <a:cubicBezTo>
                        <a:pt x="182" y="1175"/>
                        <a:pt x="135" y="2036"/>
                        <a:pt x="42" y="2897"/>
                      </a:cubicBezTo>
                      <a:cubicBezTo>
                        <a:pt x="0" y="3135"/>
                        <a:pt x="211" y="3297"/>
                        <a:pt x="396" y="3297"/>
                      </a:cubicBezTo>
                      <a:cubicBezTo>
                        <a:pt x="518" y="3297"/>
                        <a:pt x="628" y="3226"/>
                        <a:pt x="647" y="3060"/>
                      </a:cubicBezTo>
                      <a:cubicBezTo>
                        <a:pt x="786" y="2152"/>
                        <a:pt x="833" y="1222"/>
                        <a:pt x="810" y="314"/>
                      </a:cubicBezTo>
                      <a:cubicBezTo>
                        <a:pt x="810" y="105"/>
                        <a:pt x="647" y="0"/>
                        <a:pt x="4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3"/>
                <p:cNvSpPr/>
                <p:nvPr/>
              </p:nvSpPr>
              <p:spPr>
                <a:xfrm>
                  <a:off x="-227962" y="2430525"/>
                  <a:ext cx="215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29" extrusionOk="0">
                      <a:moveTo>
                        <a:pt x="419" y="0"/>
                      </a:moveTo>
                      <a:cubicBezTo>
                        <a:pt x="0" y="0"/>
                        <a:pt x="0" y="628"/>
                        <a:pt x="419" y="628"/>
                      </a:cubicBezTo>
                      <a:cubicBezTo>
                        <a:pt x="861" y="628"/>
                        <a:pt x="86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-227962" y="2390975"/>
                  <a:ext cx="215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29" extrusionOk="0">
                      <a:moveTo>
                        <a:pt x="419" y="0"/>
                      </a:moveTo>
                      <a:cubicBezTo>
                        <a:pt x="0" y="0"/>
                        <a:pt x="0" y="628"/>
                        <a:pt x="419" y="628"/>
                      </a:cubicBezTo>
                      <a:cubicBezTo>
                        <a:pt x="861" y="628"/>
                        <a:pt x="86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>
                  <a:off x="-908437" y="2937225"/>
                  <a:ext cx="18175" cy="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450" extrusionOk="0">
                      <a:moveTo>
                        <a:pt x="356" y="0"/>
                      </a:moveTo>
                      <a:cubicBezTo>
                        <a:pt x="240" y="0"/>
                        <a:pt x="136" y="69"/>
                        <a:pt x="117" y="228"/>
                      </a:cubicBezTo>
                      <a:cubicBezTo>
                        <a:pt x="24" y="1205"/>
                        <a:pt x="1" y="2182"/>
                        <a:pt x="24" y="3136"/>
                      </a:cubicBezTo>
                      <a:cubicBezTo>
                        <a:pt x="24" y="3345"/>
                        <a:pt x="175" y="3450"/>
                        <a:pt x="326" y="3450"/>
                      </a:cubicBezTo>
                      <a:cubicBezTo>
                        <a:pt x="478" y="3450"/>
                        <a:pt x="629" y="3345"/>
                        <a:pt x="629" y="3136"/>
                      </a:cubicBezTo>
                      <a:cubicBezTo>
                        <a:pt x="582" y="2228"/>
                        <a:pt x="605" y="1298"/>
                        <a:pt x="699" y="391"/>
                      </a:cubicBezTo>
                      <a:cubicBezTo>
                        <a:pt x="726" y="154"/>
                        <a:pt x="529" y="0"/>
                        <a:pt x="3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-910762" y="3043075"/>
                  <a:ext cx="215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2177" extrusionOk="0">
                      <a:moveTo>
                        <a:pt x="362" y="0"/>
                      </a:moveTo>
                      <a:cubicBezTo>
                        <a:pt x="181" y="0"/>
                        <a:pt x="1" y="154"/>
                        <a:pt x="70" y="391"/>
                      </a:cubicBezTo>
                      <a:cubicBezTo>
                        <a:pt x="210" y="879"/>
                        <a:pt x="256" y="1391"/>
                        <a:pt x="210" y="1879"/>
                      </a:cubicBezTo>
                      <a:cubicBezTo>
                        <a:pt x="175" y="2077"/>
                        <a:pt x="315" y="2176"/>
                        <a:pt x="466" y="2176"/>
                      </a:cubicBezTo>
                      <a:cubicBezTo>
                        <a:pt x="617" y="2176"/>
                        <a:pt x="780" y="2077"/>
                        <a:pt x="792" y="1879"/>
                      </a:cubicBezTo>
                      <a:cubicBezTo>
                        <a:pt x="861" y="1321"/>
                        <a:pt x="815" y="763"/>
                        <a:pt x="652" y="228"/>
                      </a:cubicBezTo>
                      <a:cubicBezTo>
                        <a:pt x="605" y="69"/>
                        <a:pt x="484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>
                  <a:off x="-908437" y="3119125"/>
                  <a:ext cx="2037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606" extrusionOk="0">
                      <a:moveTo>
                        <a:pt x="419" y="1"/>
                      </a:moveTo>
                      <a:cubicBezTo>
                        <a:pt x="1" y="1"/>
                        <a:pt x="1" y="605"/>
                        <a:pt x="419" y="605"/>
                      </a:cubicBezTo>
                      <a:cubicBezTo>
                        <a:pt x="815" y="605"/>
                        <a:pt x="815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>
                  <a:off x="-908337" y="3156900"/>
                  <a:ext cx="18550" cy="7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2945" extrusionOk="0">
                      <a:moveTo>
                        <a:pt x="374" y="0"/>
                      </a:moveTo>
                      <a:cubicBezTo>
                        <a:pt x="197" y="0"/>
                        <a:pt x="1" y="149"/>
                        <a:pt x="43" y="374"/>
                      </a:cubicBezTo>
                      <a:cubicBezTo>
                        <a:pt x="136" y="1142"/>
                        <a:pt x="159" y="1886"/>
                        <a:pt x="113" y="2631"/>
                      </a:cubicBezTo>
                      <a:cubicBezTo>
                        <a:pt x="113" y="2840"/>
                        <a:pt x="264" y="2945"/>
                        <a:pt x="415" y="2945"/>
                      </a:cubicBezTo>
                      <a:cubicBezTo>
                        <a:pt x="567" y="2945"/>
                        <a:pt x="718" y="2840"/>
                        <a:pt x="718" y="2631"/>
                      </a:cubicBezTo>
                      <a:cubicBezTo>
                        <a:pt x="741" y="1840"/>
                        <a:pt x="718" y="1025"/>
                        <a:pt x="625" y="211"/>
                      </a:cubicBezTo>
                      <a:cubicBezTo>
                        <a:pt x="597" y="64"/>
                        <a:pt x="490" y="0"/>
                        <a:pt x="3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>
                  <a:off x="-910187" y="3249975"/>
                  <a:ext cx="20400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" h="606" extrusionOk="0">
                      <a:moveTo>
                        <a:pt x="420" y="1"/>
                      </a:moveTo>
                      <a:cubicBezTo>
                        <a:pt x="1" y="1"/>
                        <a:pt x="1" y="606"/>
                        <a:pt x="420" y="606"/>
                      </a:cubicBezTo>
                      <a:cubicBezTo>
                        <a:pt x="815" y="606"/>
                        <a:pt x="815" y="1"/>
                        <a:pt x="4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>
                  <a:off x="-495512" y="2642650"/>
                  <a:ext cx="16325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781" extrusionOk="0">
                      <a:moveTo>
                        <a:pt x="327" y="1"/>
                      </a:moveTo>
                      <a:cubicBezTo>
                        <a:pt x="164" y="1"/>
                        <a:pt x="1" y="111"/>
                        <a:pt x="1" y="332"/>
                      </a:cubicBezTo>
                      <a:lnTo>
                        <a:pt x="1" y="1449"/>
                      </a:lnTo>
                      <a:cubicBezTo>
                        <a:pt x="1" y="1670"/>
                        <a:pt x="164" y="1780"/>
                        <a:pt x="327" y="1780"/>
                      </a:cubicBezTo>
                      <a:cubicBezTo>
                        <a:pt x="489" y="1780"/>
                        <a:pt x="652" y="1670"/>
                        <a:pt x="652" y="1449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3"/>
                <p:cNvSpPr/>
                <p:nvPr/>
              </p:nvSpPr>
              <p:spPr>
                <a:xfrm>
                  <a:off x="-497237" y="2730475"/>
                  <a:ext cx="16300" cy="8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432" extrusionOk="0">
                      <a:moveTo>
                        <a:pt x="326" y="1"/>
                      </a:moveTo>
                      <a:cubicBezTo>
                        <a:pt x="163" y="1"/>
                        <a:pt x="0" y="111"/>
                        <a:pt x="0" y="332"/>
                      </a:cubicBezTo>
                      <a:lnTo>
                        <a:pt x="0" y="3100"/>
                      </a:lnTo>
                      <a:cubicBezTo>
                        <a:pt x="0" y="3321"/>
                        <a:pt x="163" y="3432"/>
                        <a:pt x="326" y="3432"/>
                      </a:cubicBezTo>
                      <a:cubicBezTo>
                        <a:pt x="489" y="3432"/>
                        <a:pt x="652" y="3321"/>
                        <a:pt x="652" y="3100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3"/>
                <p:cNvSpPr/>
                <p:nvPr/>
              </p:nvSpPr>
              <p:spPr>
                <a:xfrm>
                  <a:off x="-495512" y="2864825"/>
                  <a:ext cx="16325" cy="4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781" extrusionOk="0">
                      <a:moveTo>
                        <a:pt x="327" y="1"/>
                      </a:moveTo>
                      <a:cubicBezTo>
                        <a:pt x="164" y="1"/>
                        <a:pt x="1" y="111"/>
                        <a:pt x="1" y="332"/>
                      </a:cubicBezTo>
                      <a:lnTo>
                        <a:pt x="1" y="1449"/>
                      </a:lnTo>
                      <a:cubicBezTo>
                        <a:pt x="1" y="1670"/>
                        <a:pt x="164" y="1780"/>
                        <a:pt x="327" y="1780"/>
                      </a:cubicBezTo>
                      <a:cubicBezTo>
                        <a:pt x="489" y="1780"/>
                        <a:pt x="652" y="1670"/>
                        <a:pt x="652" y="1449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3"/>
                <p:cNvSpPr/>
                <p:nvPr/>
              </p:nvSpPr>
              <p:spPr>
                <a:xfrm>
                  <a:off x="-497237" y="2949150"/>
                  <a:ext cx="16300" cy="5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293" extrusionOk="0">
                      <a:moveTo>
                        <a:pt x="326" y="1"/>
                      </a:moveTo>
                      <a:cubicBezTo>
                        <a:pt x="163" y="1"/>
                        <a:pt x="0" y="111"/>
                        <a:pt x="0" y="332"/>
                      </a:cubicBezTo>
                      <a:lnTo>
                        <a:pt x="0" y="1961"/>
                      </a:lnTo>
                      <a:cubicBezTo>
                        <a:pt x="0" y="2182"/>
                        <a:pt x="163" y="2292"/>
                        <a:pt x="326" y="2292"/>
                      </a:cubicBezTo>
                      <a:cubicBezTo>
                        <a:pt x="489" y="2292"/>
                        <a:pt x="652" y="2182"/>
                        <a:pt x="652" y="1961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3"/>
                <p:cNvSpPr/>
                <p:nvPr/>
              </p:nvSpPr>
              <p:spPr>
                <a:xfrm>
                  <a:off x="-499287" y="3033350"/>
                  <a:ext cx="18350" cy="8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3415" extrusionOk="0">
                      <a:moveTo>
                        <a:pt x="321" y="0"/>
                      </a:moveTo>
                      <a:cubicBezTo>
                        <a:pt x="158" y="0"/>
                        <a:pt x="1" y="105"/>
                        <a:pt x="12" y="314"/>
                      </a:cubicBezTo>
                      <a:cubicBezTo>
                        <a:pt x="82" y="1245"/>
                        <a:pt x="82" y="2175"/>
                        <a:pt x="82" y="3083"/>
                      </a:cubicBezTo>
                      <a:cubicBezTo>
                        <a:pt x="82" y="3304"/>
                        <a:pt x="245" y="3414"/>
                        <a:pt x="408" y="3414"/>
                      </a:cubicBezTo>
                      <a:cubicBezTo>
                        <a:pt x="571" y="3414"/>
                        <a:pt x="734" y="3304"/>
                        <a:pt x="734" y="3083"/>
                      </a:cubicBezTo>
                      <a:cubicBezTo>
                        <a:pt x="734" y="2175"/>
                        <a:pt x="734" y="1245"/>
                        <a:pt x="664" y="314"/>
                      </a:cubicBezTo>
                      <a:cubicBezTo>
                        <a:pt x="652" y="105"/>
                        <a:pt x="483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3"/>
                <p:cNvSpPr/>
                <p:nvPr/>
              </p:nvSpPr>
              <p:spPr>
                <a:xfrm>
                  <a:off x="-501437" y="3139350"/>
                  <a:ext cx="20500" cy="5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2158" extrusionOk="0">
                      <a:moveTo>
                        <a:pt x="494" y="0"/>
                      </a:moveTo>
                      <a:cubicBezTo>
                        <a:pt x="331" y="0"/>
                        <a:pt x="168" y="111"/>
                        <a:pt x="168" y="332"/>
                      </a:cubicBezTo>
                      <a:cubicBezTo>
                        <a:pt x="168" y="820"/>
                        <a:pt x="122" y="1285"/>
                        <a:pt x="29" y="1751"/>
                      </a:cubicBezTo>
                      <a:cubicBezTo>
                        <a:pt x="1" y="1999"/>
                        <a:pt x="211" y="2158"/>
                        <a:pt x="401" y="2158"/>
                      </a:cubicBezTo>
                      <a:cubicBezTo>
                        <a:pt x="531" y="2158"/>
                        <a:pt x="652" y="2084"/>
                        <a:pt x="680" y="1913"/>
                      </a:cubicBezTo>
                      <a:cubicBezTo>
                        <a:pt x="773" y="1402"/>
                        <a:pt x="820" y="867"/>
                        <a:pt x="820" y="332"/>
                      </a:cubicBezTo>
                      <a:cubicBezTo>
                        <a:pt x="820" y="111"/>
                        <a:pt x="657" y="0"/>
                        <a:pt x="4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3"/>
                <p:cNvSpPr/>
                <p:nvPr/>
              </p:nvSpPr>
              <p:spPr>
                <a:xfrm>
                  <a:off x="-498987" y="3231225"/>
                  <a:ext cx="16300" cy="6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601" extrusionOk="0">
                      <a:moveTo>
                        <a:pt x="326" y="1"/>
                      </a:moveTo>
                      <a:cubicBezTo>
                        <a:pt x="163" y="1"/>
                        <a:pt x="0" y="111"/>
                        <a:pt x="0" y="332"/>
                      </a:cubicBezTo>
                      <a:lnTo>
                        <a:pt x="0" y="2286"/>
                      </a:lnTo>
                      <a:cubicBezTo>
                        <a:pt x="0" y="2496"/>
                        <a:pt x="163" y="2600"/>
                        <a:pt x="326" y="2600"/>
                      </a:cubicBezTo>
                      <a:cubicBezTo>
                        <a:pt x="489" y="2600"/>
                        <a:pt x="652" y="2496"/>
                        <a:pt x="652" y="2286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-500737" y="3313225"/>
                  <a:ext cx="16300" cy="10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4020" extrusionOk="0">
                      <a:moveTo>
                        <a:pt x="326" y="1"/>
                      </a:moveTo>
                      <a:cubicBezTo>
                        <a:pt x="163" y="1"/>
                        <a:pt x="1" y="111"/>
                        <a:pt x="1" y="332"/>
                      </a:cubicBezTo>
                      <a:lnTo>
                        <a:pt x="1" y="3706"/>
                      </a:lnTo>
                      <a:cubicBezTo>
                        <a:pt x="1" y="3915"/>
                        <a:pt x="163" y="4020"/>
                        <a:pt x="326" y="4020"/>
                      </a:cubicBezTo>
                      <a:cubicBezTo>
                        <a:pt x="489" y="4020"/>
                        <a:pt x="652" y="3915"/>
                        <a:pt x="652" y="3706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>
                  <a:off x="-501887" y="3442775"/>
                  <a:ext cx="19800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3997" extrusionOk="0">
                      <a:moveTo>
                        <a:pt x="477" y="1"/>
                      </a:moveTo>
                      <a:cubicBezTo>
                        <a:pt x="314" y="1"/>
                        <a:pt x="140" y="106"/>
                        <a:pt x="116" y="315"/>
                      </a:cubicBezTo>
                      <a:cubicBezTo>
                        <a:pt x="23" y="1432"/>
                        <a:pt x="0" y="2548"/>
                        <a:pt x="47" y="3665"/>
                      </a:cubicBezTo>
                      <a:cubicBezTo>
                        <a:pt x="47" y="3886"/>
                        <a:pt x="209" y="3997"/>
                        <a:pt x="372" y="3997"/>
                      </a:cubicBezTo>
                      <a:cubicBezTo>
                        <a:pt x="535" y="3997"/>
                        <a:pt x="698" y="3886"/>
                        <a:pt x="698" y="3665"/>
                      </a:cubicBezTo>
                      <a:cubicBezTo>
                        <a:pt x="651" y="2548"/>
                        <a:pt x="675" y="1432"/>
                        <a:pt x="768" y="315"/>
                      </a:cubicBezTo>
                      <a:cubicBezTo>
                        <a:pt x="791" y="106"/>
                        <a:pt x="640" y="1"/>
                        <a:pt x="4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-503887" y="3567450"/>
                  <a:ext cx="22950" cy="6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" h="2505" extrusionOk="0">
                      <a:moveTo>
                        <a:pt x="418" y="1"/>
                      </a:moveTo>
                      <a:cubicBezTo>
                        <a:pt x="217" y="1"/>
                        <a:pt x="0" y="169"/>
                        <a:pt x="57" y="423"/>
                      </a:cubicBezTo>
                      <a:cubicBezTo>
                        <a:pt x="196" y="1004"/>
                        <a:pt x="243" y="1586"/>
                        <a:pt x="196" y="2191"/>
                      </a:cubicBezTo>
                      <a:cubicBezTo>
                        <a:pt x="173" y="2400"/>
                        <a:pt x="324" y="2505"/>
                        <a:pt x="487" y="2505"/>
                      </a:cubicBezTo>
                      <a:cubicBezTo>
                        <a:pt x="650" y="2505"/>
                        <a:pt x="824" y="2400"/>
                        <a:pt x="848" y="2191"/>
                      </a:cubicBezTo>
                      <a:cubicBezTo>
                        <a:pt x="918" y="1539"/>
                        <a:pt x="848" y="888"/>
                        <a:pt x="708" y="237"/>
                      </a:cubicBezTo>
                      <a:cubicBezTo>
                        <a:pt x="672" y="72"/>
                        <a:pt x="548" y="1"/>
                        <a:pt x="4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-501887" y="3657100"/>
                  <a:ext cx="22125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53" extrusionOk="0">
                      <a:moveTo>
                        <a:pt x="442" y="1"/>
                      </a:moveTo>
                      <a:cubicBezTo>
                        <a:pt x="0" y="1"/>
                        <a:pt x="0" y="652"/>
                        <a:pt x="442" y="652"/>
                      </a:cubicBezTo>
                      <a:cubicBezTo>
                        <a:pt x="884" y="652"/>
                        <a:pt x="884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-500162" y="2599775"/>
                  <a:ext cx="221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52" extrusionOk="0">
                      <a:moveTo>
                        <a:pt x="443" y="0"/>
                      </a:moveTo>
                      <a:cubicBezTo>
                        <a:pt x="1" y="0"/>
                        <a:pt x="1" y="651"/>
                        <a:pt x="443" y="651"/>
                      </a:cubicBezTo>
                      <a:cubicBezTo>
                        <a:pt x="885" y="651"/>
                        <a:pt x="885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-501437" y="2494925"/>
                  <a:ext cx="21075" cy="8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3420" extrusionOk="0">
                      <a:moveTo>
                        <a:pt x="494" y="1"/>
                      </a:moveTo>
                      <a:cubicBezTo>
                        <a:pt x="331" y="1"/>
                        <a:pt x="168" y="111"/>
                        <a:pt x="168" y="332"/>
                      </a:cubicBezTo>
                      <a:cubicBezTo>
                        <a:pt x="191" y="1240"/>
                        <a:pt x="145" y="2124"/>
                        <a:pt x="29" y="3008"/>
                      </a:cubicBezTo>
                      <a:cubicBezTo>
                        <a:pt x="1" y="3260"/>
                        <a:pt x="218" y="3420"/>
                        <a:pt x="410" y="3420"/>
                      </a:cubicBezTo>
                      <a:cubicBezTo>
                        <a:pt x="537" y="3420"/>
                        <a:pt x="652" y="3351"/>
                        <a:pt x="680" y="3194"/>
                      </a:cubicBezTo>
                      <a:cubicBezTo>
                        <a:pt x="796" y="2240"/>
                        <a:pt x="843" y="1286"/>
                        <a:pt x="820" y="332"/>
                      </a:cubicBezTo>
                      <a:cubicBezTo>
                        <a:pt x="820" y="111"/>
                        <a:pt x="657" y="1"/>
                        <a:pt x="4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-500162" y="2461350"/>
                  <a:ext cx="2212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5" extrusionOk="0">
                      <a:moveTo>
                        <a:pt x="443" y="0"/>
                      </a:moveTo>
                      <a:cubicBezTo>
                        <a:pt x="1" y="0"/>
                        <a:pt x="1" y="675"/>
                        <a:pt x="443" y="675"/>
                      </a:cubicBezTo>
                      <a:cubicBezTo>
                        <a:pt x="885" y="675"/>
                        <a:pt x="885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-549012" y="3569875"/>
                  <a:ext cx="17475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908" extrusionOk="0">
                      <a:moveTo>
                        <a:pt x="350" y="0"/>
                      </a:moveTo>
                      <a:cubicBezTo>
                        <a:pt x="175" y="0"/>
                        <a:pt x="1" y="116"/>
                        <a:pt x="1" y="349"/>
                      </a:cubicBezTo>
                      <a:lnTo>
                        <a:pt x="1" y="1559"/>
                      </a:lnTo>
                      <a:cubicBezTo>
                        <a:pt x="1" y="1791"/>
                        <a:pt x="175" y="1908"/>
                        <a:pt x="350" y="1908"/>
                      </a:cubicBezTo>
                      <a:cubicBezTo>
                        <a:pt x="524" y="1908"/>
                        <a:pt x="699" y="1791"/>
                        <a:pt x="699" y="1559"/>
                      </a:cubicBezTo>
                      <a:lnTo>
                        <a:pt x="699" y="349"/>
                      </a:lnTo>
                      <a:cubicBezTo>
                        <a:pt x="699" y="116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-547262" y="3429125"/>
                  <a:ext cx="17475" cy="9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723" extrusionOk="0">
                      <a:moveTo>
                        <a:pt x="349" y="0"/>
                      </a:moveTo>
                      <a:cubicBezTo>
                        <a:pt x="175" y="0"/>
                        <a:pt x="0" y="117"/>
                        <a:pt x="0" y="349"/>
                      </a:cubicBezTo>
                      <a:lnTo>
                        <a:pt x="0" y="3374"/>
                      </a:lnTo>
                      <a:cubicBezTo>
                        <a:pt x="0" y="3606"/>
                        <a:pt x="175" y="3722"/>
                        <a:pt x="349" y="3722"/>
                      </a:cubicBezTo>
                      <a:cubicBezTo>
                        <a:pt x="524" y="3722"/>
                        <a:pt x="698" y="3606"/>
                        <a:pt x="698" y="3374"/>
                      </a:cubicBezTo>
                      <a:lnTo>
                        <a:pt x="698" y="349"/>
                      </a:lnTo>
                      <a:cubicBezTo>
                        <a:pt x="698" y="117"/>
                        <a:pt x="524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-549012" y="3327350"/>
                  <a:ext cx="17475" cy="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908" extrusionOk="0">
                      <a:moveTo>
                        <a:pt x="350" y="0"/>
                      </a:moveTo>
                      <a:cubicBezTo>
                        <a:pt x="175" y="0"/>
                        <a:pt x="1" y="116"/>
                        <a:pt x="1" y="349"/>
                      </a:cubicBezTo>
                      <a:lnTo>
                        <a:pt x="1" y="1559"/>
                      </a:lnTo>
                      <a:cubicBezTo>
                        <a:pt x="1" y="1791"/>
                        <a:pt x="175" y="1908"/>
                        <a:pt x="350" y="1908"/>
                      </a:cubicBezTo>
                      <a:cubicBezTo>
                        <a:pt x="524" y="1908"/>
                        <a:pt x="699" y="1791"/>
                        <a:pt x="699" y="1559"/>
                      </a:cubicBezTo>
                      <a:lnTo>
                        <a:pt x="699" y="349"/>
                      </a:lnTo>
                      <a:cubicBezTo>
                        <a:pt x="699" y="116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-547262" y="3221500"/>
                  <a:ext cx="17475" cy="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2472" extrusionOk="0">
                      <a:moveTo>
                        <a:pt x="349" y="0"/>
                      </a:moveTo>
                      <a:cubicBezTo>
                        <a:pt x="175" y="0"/>
                        <a:pt x="0" y="116"/>
                        <a:pt x="0" y="349"/>
                      </a:cubicBezTo>
                      <a:lnTo>
                        <a:pt x="0" y="2140"/>
                      </a:lnTo>
                      <a:cubicBezTo>
                        <a:pt x="0" y="2361"/>
                        <a:pt x="175" y="2472"/>
                        <a:pt x="349" y="2472"/>
                      </a:cubicBezTo>
                      <a:cubicBezTo>
                        <a:pt x="524" y="2472"/>
                        <a:pt x="698" y="2361"/>
                        <a:pt x="698" y="2140"/>
                      </a:cubicBezTo>
                      <a:lnTo>
                        <a:pt x="698" y="349"/>
                      </a:lnTo>
                      <a:cubicBezTo>
                        <a:pt x="698" y="116"/>
                        <a:pt x="524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-547262" y="3099200"/>
                  <a:ext cx="19500" cy="9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3689" extrusionOk="0">
                      <a:moveTo>
                        <a:pt x="349" y="1"/>
                      </a:moveTo>
                      <a:cubicBezTo>
                        <a:pt x="175" y="1"/>
                        <a:pt x="0" y="111"/>
                        <a:pt x="0" y="332"/>
                      </a:cubicBezTo>
                      <a:cubicBezTo>
                        <a:pt x="0" y="1333"/>
                        <a:pt x="0" y="2356"/>
                        <a:pt x="70" y="3357"/>
                      </a:cubicBezTo>
                      <a:cubicBezTo>
                        <a:pt x="94" y="3578"/>
                        <a:pt x="274" y="3688"/>
                        <a:pt x="445" y="3688"/>
                      </a:cubicBezTo>
                      <a:cubicBezTo>
                        <a:pt x="617" y="3688"/>
                        <a:pt x="780" y="3578"/>
                        <a:pt x="768" y="3357"/>
                      </a:cubicBezTo>
                      <a:cubicBezTo>
                        <a:pt x="698" y="2356"/>
                        <a:pt x="698" y="1333"/>
                        <a:pt x="698" y="332"/>
                      </a:cubicBezTo>
                      <a:cubicBezTo>
                        <a:pt x="698" y="111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-547262" y="3017425"/>
                  <a:ext cx="21650" cy="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2324" extrusionOk="0">
                      <a:moveTo>
                        <a:pt x="443" y="1"/>
                      </a:moveTo>
                      <a:cubicBezTo>
                        <a:pt x="312" y="1"/>
                        <a:pt x="191" y="77"/>
                        <a:pt x="163" y="253"/>
                      </a:cubicBezTo>
                      <a:cubicBezTo>
                        <a:pt x="70" y="835"/>
                        <a:pt x="24" y="1393"/>
                        <a:pt x="0" y="1975"/>
                      </a:cubicBezTo>
                      <a:cubicBezTo>
                        <a:pt x="0" y="2208"/>
                        <a:pt x="175" y="2324"/>
                        <a:pt x="349" y="2324"/>
                      </a:cubicBezTo>
                      <a:cubicBezTo>
                        <a:pt x="524" y="2324"/>
                        <a:pt x="698" y="2208"/>
                        <a:pt x="698" y="1975"/>
                      </a:cubicBezTo>
                      <a:cubicBezTo>
                        <a:pt x="698" y="1463"/>
                        <a:pt x="745" y="951"/>
                        <a:pt x="838" y="439"/>
                      </a:cubicBezTo>
                      <a:cubicBezTo>
                        <a:pt x="866" y="174"/>
                        <a:pt x="642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-545512" y="2905525"/>
                  <a:ext cx="17475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2805" extrusionOk="0">
                      <a:moveTo>
                        <a:pt x="349" y="1"/>
                      </a:moveTo>
                      <a:cubicBezTo>
                        <a:pt x="175" y="1"/>
                        <a:pt x="0" y="111"/>
                        <a:pt x="0" y="332"/>
                      </a:cubicBezTo>
                      <a:lnTo>
                        <a:pt x="0" y="2473"/>
                      </a:lnTo>
                      <a:cubicBezTo>
                        <a:pt x="0" y="2694"/>
                        <a:pt x="175" y="2804"/>
                        <a:pt x="349" y="2804"/>
                      </a:cubicBezTo>
                      <a:cubicBezTo>
                        <a:pt x="524" y="2804"/>
                        <a:pt x="698" y="2694"/>
                        <a:pt x="698" y="2473"/>
                      </a:cubicBezTo>
                      <a:lnTo>
                        <a:pt x="698" y="332"/>
                      </a:lnTo>
                      <a:cubicBezTo>
                        <a:pt x="698" y="111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-543187" y="2777150"/>
                  <a:ext cx="16875" cy="10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4351" extrusionOk="0">
                      <a:moveTo>
                        <a:pt x="338" y="0"/>
                      </a:moveTo>
                      <a:cubicBezTo>
                        <a:pt x="169" y="0"/>
                        <a:pt x="0" y="117"/>
                        <a:pt x="0" y="349"/>
                      </a:cubicBezTo>
                      <a:lnTo>
                        <a:pt x="0" y="4002"/>
                      </a:lnTo>
                      <a:cubicBezTo>
                        <a:pt x="0" y="4235"/>
                        <a:pt x="169" y="4351"/>
                        <a:pt x="338" y="4351"/>
                      </a:cubicBezTo>
                      <a:cubicBezTo>
                        <a:pt x="506" y="4351"/>
                        <a:pt x="675" y="4235"/>
                        <a:pt x="675" y="4002"/>
                      </a:cubicBezTo>
                      <a:lnTo>
                        <a:pt x="675" y="349"/>
                      </a:lnTo>
                      <a:cubicBezTo>
                        <a:pt x="675" y="117"/>
                        <a:pt x="506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-546112" y="2636400"/>
                  <a:ext cx="20975" cy="10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4340" extrusionOk="0">
                      <a:moveTo>
                        <a:pt x="455" y="1"/>
                      </a:moveTo>
                      <a:cubicBezTo>
                        <a:pt x="286" y="1"/>
                        <a:pt x="117" y="117"/>
                        <a:pt x="117" y="350"/>
                      </a:cubicBezTo>
                      <a:cubicBezTo>
                        <a:pt x="141" y="1559"/>
                        <a:pt x="117" y="2792"/>
                        <a:pt x="24" y="4025"/>
                      </a:cubicBezTo>
                      <a:cubicBezTo>
                        <a:pt x="1" y="4235"/>
                        <a:pt x="164" y="4339"/>
                        <a:pt x="338" y="4339"/>
                      </a:cubicBezTo>
                      <a:cubicBezTo>
                        <a:pt x="513" y="4339"/>
                        <a:pt x="699" y="4235"/>
                        <a:pt x="722" y="4025"/>
                      </a:cubicBezTo>
                      <a:cubicBezTo>
                        <a:pt x="815" y="2792"/>
                        <a:pt x="838" y="1559"/>
                        <a:pt x="792" y="350"/>
                      </a:cubicBezTo>
                      <a:cubicBezTo>
                        <a:pt x="792" y="117"/>
                        <a:pt x="623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-546687" y="2540875"/>
                  <a:ext cx="23550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2709" extrusionOk="0">
                      <a:moveTo>
                        <a:pt x="431" y="1"/>
                      </a:moveTo>
                      <a:cubicBezTo>
                        <a:pt x="257" y="1"/>
                        <a:pt x="71" y="111"/>
                        <a:pt x="47" y="332"/>
                      </a:cubicBezTo>
                      <a:cubicBezTo>
                        <a:pt x="1" y="1053"/>
                        <a:pt x="47" y="1774"/>
                        <a:pt x="210" y="2472"/>
                      </a:cubicBezTo>
                      <a:cubicBezTo>
                        <a:pt x="247" y="2637"/>
                        <a:pt x="374" y="2708"/>
                        <a:pt x="508" y="2708"/>
                      </a:cubicBezTo>
                      <a:cubicBezTo>
                        <a:pt x="716" y="2708"/>
                        <a:pt x="941" y="2540"/>
                        <a:pt x="885" y="2286"/>
                      </a:cubicBezTo>
                      <a:cubicBezTo>
                        <a:pt x="745" y="1635"/>
                        <a:pt x="699" y="983"/>
                        <a:pt x="745" y="332"/>
                      </a:cubicBezTo>
                      <a:cubicBezTo>
                        <a:pt x="768" y="111"/>
                        <a:pt x="606" y="1"/>
                        <a:pt x="4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-547837" y="2493900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465" y="1"/>
                      </a:moveTo>
                      <a:cubicBezTo>
                        <a:pt x="0" y="1"/>
                        <a:pt x="0" y="676"/>
                        <a:pt x="465" y="676"/>
                      </a:cubicBezTo>
                      <a:cubicBezTo>
                        <a:pt x="907" y="676"/>
                        <a:pt x="907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-550162" y="3647225"/>
                  <a:ext cx="232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9" extrusionOk="0">
                      <a:moveTo>
                        <a:pt x="465" y="0"/>
                      </a:moveTo>
                      <a:cubicBezTo>
                        <a:pt x="0" y="0"/>
                        <a:pt x="0" y="698"/>
                        <a:pt x="465" y="698"/>
                      </a:cubicBezTo>
                      <a:cubicBezTo>
                        <a:pt x="931" y="698"/>
                        <a:pt x="931" y="0"/>
                        <a:pt x="4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-602512" y="3574950"/>
                  <a:ext cx="18050" cy="4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926" extrusionOk="0">
                      <a:moveTo>
                        <a:pt x="361" y="1"/>
                      </a:moveTo>
                      <a:cubicBezTo>
                        <a:pt x="192" y="1"/>
                        <a:pt x="24" y="111"/>
                        <a:pt x="0" y="332"/>
                      </a:cubicBezTo>
                      <a:lnTo>
                        <a:pt x="0" y="1612"/>
                      </a:lnTo>
                      <a:cubicBezTo>
                        <a:pt x="24" y="1821"/>
                        <a:pt x="192" y="1926"/>
                        <a:pt x="361" y="1926"/>
                      </a:cubicBezTo>
                      <a:cubicBezTo>
                        <a:pt x="530" y="1926"/>
                        <a:pt x="698" y="1821"/>
                        <a:pt x="722" y="1612"/>
                      </a:cubicBezTo>
                      <a:lnTo>
                        <a:pt x="722" y="332"/>
                      </a:lnTo>
                      <a:cubicBezTo>
                        <a:pt x="698" y="111"/>
                        <a:pt x="530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-600762" y="3426650"/>
                  <a:ext cx="18050" cy="9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3828" extrusionOk="0">
                      <a:moveTo>
                        <a:pt x="361" y="0"/>
                      </a:moveTo>
                      <a:cubicBezTo>
                        <a:pt x="192" y="0"/>
                        <a:pt x="23" y="111"/>
                        <a:pt x="0" y="332"/>
                      </a:cubicBezTo>
                      <a:lnTo>
                        <a:pt x="0" y="3496"/>
                      </a:lnTo>
                      <a:cubicBezTo>
                        <a:pt x="23" y="3717"/>
                        <a:pt x="192" y="3827"/>
                        <a:pt x="361" y="3827"/>
                      </a:cubicBezTo>
                      <a:cubicBezTo>
                        <a:pt x="529" y="3827"/>
                        <a:pt x="698" y="3717"/>
                        <a:pt x="721" y="3496"/>
                      </a:cubicBezTo>
                      <a:lnTo>
                        <a:pt x="721" y="332"/>
                      </a:lnTo>
                      <a:cubicBezTo>
                        <a:pt x="698" y="111"/>
                        <a:pt x="529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-602512" y="3319500"/>
                  <a:ext cx="18050" cy="4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926" extrusionOk="0">
                      <a:moveTo>
                        <a:pt x="361" y="0"/>
                      </a:moveTo>
                      <a:cubicBezTo>
                        <a:pt x="192" y="0"/>
                        <a:pt x="24" y="105"/>
                        <a:pt x="0" y="314"/>
                      </a:cubicBezTo>
                      <a:lnTo>
                        <a:pt x="0" y="1594"/>
                      </a:lnTo>
                      <a:cubicBezTo>
                        <a:pt x="24" y="1815"/>
                        <a:pt x="192" y="1925"/>
                        <a:pt x="361" y="1925"/>
                      </a:cubicBezTo>
                      <a:cubicBezTo>
                        <a:pt x="530" y="1925"/>
                        <a:pt x="698" y="1815"/>
                        <a:pt x="722" y="1594"/>
                      </a:cubicBezTo>
                      <a:lnTo>
                        <a:pt x="722" y="314"/>
                      </a:lnTo>
                      <a:cubicBezTo>
                        <a:pt x="698" y="105"/>
                        <a:pt x="530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-600762" y="3207375"/>
                  <a:ext cx="18050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2531" extrusionOk="0">
                      <a:moveTo>
                        <a:pt x="361" y="1"/>
                      </a:moveTo>
                      <a:cubicBezTo>
                        <a:pt x="192" y="1"/>
                        <a:pt x="23" y="111"/>
                        <a:pt x="0" y="332"/>
                      </a:cubicBezTo>
                      <a:lnTo>
                        <a:pt x="0" y="2217"/>
                      </a:lnTo>
                      <a:cubicBezTo>
                        <a:pt x="23" y="2426"/>
                        <a:pt x="192" y="2531"/>
                        <a:pt x="361" y="2531"/>
                      </a:cubicBezTo>
                      <a:cubicBezTo>
                        <a:pt x="529" y="2531"/>
                        <a:pt x="698" y="2426"/>
                        <a:pt x="721" y="2217"/>
                      </a:cubicBezTo>
                      <a:lnTo>
                        <a:pt x="721" y="332"/>
                      </a:lnTo>
                      <a:cubicBezTo>
                        <a:pt x="698" y="111"/>
                        <a:pt x="529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-600762" y="3078700"/>
                  <a:ext cx="20075" cy="9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3834" extrusionOk="0">
                      <a:moveTo>
                        <a:pt x="361" y="1"/>
                      </a:moveTo>
                      <a:cubicBezTo>
                        <a:pt x="192" y="1"/>
                        <a:pt x="23" y="105"/>
                        <a:pt x="0" y="315"/>
                      </a:cubicBezTo>
                      <a:cubicBezTo>
                        <a:pt x="0" y="1385"/>
                        <a:pt x="0" y="2432"/>
                        <a:pt x="70" y="3502"/>
                      </a:cubicBezTo>
                      <a:cubicBezTo>
                        <a:pt x="93" y="3723"/>
                        <a:pt x="279" y="3834"/>
                        <a:pt x="457" y="3834"/>
                      </a:cubicBezTo>
                      <a:cubicBezTo>
                        <a:pt x="634" y="3834"/>
                        <a:pt x="803" y="3723"/>
                        <a:pt x="791" y="3502"/>
                      </a:cubicBezTo>
                      <a:cubicBezTo>
                        <a:pt x="721" y="2432"/>
                        <a:pt x="721" y="1385"/>
                        <a:pt x="721" y="315"/>
                      </a:cubicBezTo>
                      <a:cubicBezTo>
                        <a:pt x="698" y="105"/>
                        <a:pt x="529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-600762" y="2991875"/>
                  <a:ext cx="22000" cy="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2398" extrusionOk="0">
                      <a:moveTo>
                        <a:pt x="446" y="0"/>
                      </a:moveTo>
                      <a:cubicBezTo>
                        <a:pt x="313" y="0"/>
                        <a:pt x="191" y="77"/>
                        <a:pt x="163" y="252"/>
                      </a:cubicBezTo>
                      <a:cubicBezTo>
                        <a:pt x="70" y="857"/>
                        <a:pt x="23" y="1461"/>
                        <a:pt x="0" y="2066"/>
                      </a:cubicBezTo>
                      <a:cubicBezTo>
                        <a:pt x="23" y="2287"/>
                        <a:pt x="192" y="2398"/>
                        <a:pt x="361" y="2398"/>
                      </a:cubicBezTo>
                      <a:cubicBezTo>
                        <a:pt x="529" y="2398"/>
                        <a:pt x="698" y="2287"/>
                        <a:pt x="721" y="2066"/>
                      </a:cubicBezTo>
                      <a:cubicBezTo>
                        <a:pt x="721" y="1531"/>
                        <a:pt x="768" y="996"/>
                        <a:pt x="838" y="461"/>
                      </a:cubicBezTo>
                      <a:cubicBezTo>
                        <a:pt x="880" y="180"/>
                        <a:pt x="650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-599037" y="2874575"/>
                  <a:ext cx="18075" cy="7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3" h="2880" extrusionOk="0">
                      <a:moveTo>
                        <a:pt x="362" y="0"/>
                      </a:moveTo>
                      <a:cubicBezTo>
                        <a:pt x="193" y="0"/>
                        <a:pt x="24" y="105"/>
                        <a:pt x="1" y="314"/>
                      </a:cubicBezTo>
                      <a:lnTo>
                        <a:pt x="1" y="2548"/>
                      </a:lnTo>
                      <a:cubicBezTo>
                        <a:pt x="24" y="2769"/>
                        <a:pt x="193" y="2879"/>
                        <a:pt x="362" y="2879"/>
                      </a:cubicBezTo>
                      <a:cubicBezTo>
                        <a:pt x="530" y="2879"/>
                        <a:pt x="699" y="2769"/>
                        <a:pt x="722" y="2548"/>
                      </a:cubicBezTo>
                      <a:lnTo>
                        <a:pt x="722" y="314"/>
                      </a:lnTo>
                      <a:cubicBezTo>
                        <a:pt x="699" y="105"/>
                        <a:pt x="530" y="0"/>
                        <a:pt x="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-597287" y="2739200"/>
                  <a:ext cx="18050" cy="1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4508" extrusionOk="0">
                      <a:moveTo>
                        <a:pt x="361" y="1"/>
                      </a:moveTo>
                      <a:cubicBezTo>
                        <a:pt x="193" y="1"/>
                        <a:pt x="24" y="111"/>
                        <a:pt x="1" y="332"/>
                      </a:cubicBezTo>
                      <a:lnTo>
                        <a:pt x="1" y="4194"/>
                      </a:lnTo>
                      <a:cubicBezTo>
                        <a:pt x="24" y="4403"/>
                        <a:pt x="193" y="4508"/>
                        <a:pt x="361" y="4508"/>
                      </a:cubicBezTo>
                      <a:cubicBezTo>
                        <a:pt x="530" y="4508"/>
                        <a:pt x="699" y="4403"/>
                        <a:pt x="722" y="4194"/>
                      </a:cubicBezTo>
                      <a:lnTo>
                        <a:pt x="722" y="332"/>
                      </a:lnTo>
                      <a:cubicBezTo>
                        <a:pt x="699" y="111"/>
                        <a:pt x="530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-599587" y="2590900"/>
                  <a:ext cx="21525" cy="1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4534" extrusionOk="0">
                      <a:moveTo>
                        <a:pt x="453" y="0"/>
                      </a:moveTo>
                      <a:cubicBezTo>
                        <a:pt x="285" y="0"/>
                        <a:pt x="116" y="111"/>
                        <a:pt x="93" y="332"/>
                      </a:cubicBezTo>
                      <a:cubicBezTo>
                        <a:pt x="139" y="1611"/>
                        <a:pt x="116" y="2914"/>
                        <a:pt x="23" y="4194"/>
                      </a:cubicBezTo>
                      <a:cubicBezTo>
                        <a:pt x="0" y="4423"/>
                        <a:pt x="164" y="4534"/>
                        <a:pt x="342" y="4534"/>
                      </a:cubicBezTo>
                      <a:cubicBezTo>
                        <a:pt x="524" y="4534"/>
                        <a:pt x="721" y="4417"/>
                        <a:pt x="744" y="4194"/>
                      </a:cubicBezTo>
                      <a:cubicBezTo>
                        <a:pt x="837" y="2914"/>
                        <a:pt x="860" y="1611"/>
                        <a:pt x="814" y="332"/>
                      </a:cubicBezTo>
                      <a:cubicBezTo>
                        <a:pt x="791" y="111"/>
                        <a:pt x="622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-600187" y="2489700"/>
                  <a:ext cx="24100" cy="7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2818" extrusionOk="0">
                      <a:moveTo>
                        <a:pt x="434" y="0"/>
                      </a:moveTo>
                      <a:cubicBezTo>
                        <a:pt x="256" y="0"/>
                        <a:pt x="70" y="111"/>
                        <a:pt x="47" y="332"/>
                      </a:cubicBezTo>
                      <a:cubicBezTo>
                        <a:pt x="0" y="1076"/>
                        <a:pt x="70" y="1844"/>
                        <a:pt x="233" y="2565"/>
                      </a:cubicBezTo>
                      <a:cubicBezTo>
                        <a:pt x="261" y="2742"/>
                        <a:pt x="389" y="2818"/>
                        <a:pt x="527" y="2818"/>
                      </a:cubicBezTo>
                      <a:cubicBezTo>
                        <a:pt x="734" y="2818"/>
                        <a:pt x="964" y="2645"/>
                        <a:pt x="908" y="2379"/>
                      </a:cubicBezTo>
                      <a:lnTo>
                        <a:pt x="908" y="2379"/>
                      </a:lnTo>
                      <a:lnTo>
                        <a:pt x="884" y="2402"/>
                      </a:lnTo>
                      <a:cubicBezTo>
                        <a:pt x="745" y="1728"/>
                        <a:pt x="698" y="1030"/>
                        <a:pt x="768" y="332"/>
                      </a:cubicBezTo>
                      <a:cubicBezTo>
                        <a:pt x="780" y="111"/>
                        <a:pt x="611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-276812" y="3160700"/>
                  <a:ext cx="16300" cy="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23" extrusionOk="0">
                      <a:moveTo>
                        <a:pt x="326" y="1"/>
                      </a:moveTo>
                      <a:cubicBezTo>
                        <a:pt x="163" y="1"/>
                        <a:pt x="0" y="106"/>
                        <a:pt x="0" y="315"/>
                      </a:cubicBezTo>
                      <a:lnTo>
                        <a:pt x="0" y="1408"/>
                      </a:lnTo>
                      <a:cubicBezTo>
                        <a:pt x="0" y="1618"/>
                        <a:pt x="163" y="1723"/>
                        <a:pt x="326" y="1723"/>
                      </a:cubicBezTo>
                      <a:cubicBezTo>
                        <a:pt x="489" y="1723"/>
                        <a:pt x="652" y="1618"/>
                        <a:pt x="652" y="1408"/>
                      </a:cubicBezTo>
                      <a:lnTo>
                        <a:pt x="652" y="315"/>
                      </a:lnTo>
                      <a:cubicBezTo>
                        <a:pt x="652" y="106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-278562" y="3245050"/>
                  <a:ext cx="16300" cy="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304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2990"/>
                      </a:lnTo>
                      <a:cubicBezTo>
                        <a:pt x="0" y="3199"/>
                        <a:pt x="163" y="3304"/>
                        <a:pt x="326" y="3304"/>
                      </a:cubicBezTo>
                      <a:cubicBezTo>
                        <a:pt x="489" y="3304"/>
                        <a:pt x="652" y="3199"/>
                        <a:pt x="652" y="2990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-276812" y="3374750"/>
                  <a:ext cx="16300" cy="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16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1384"/>
                      </a:lnTo>
                      <a:cubicBezTo>
                        <a:pt x="0" y="1605"/>
                        <a:pt x="163" y="1716"/>
                        <a:pt x="326" y="1716"/>
                      </a:cubicBezTo>
                      <a:cubicBezTo>
                        <a:pt x="489" y="1716"/>
                        <a:pt x="652" y="1605"/>
                        <a:pt x="652" y="1384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78562" y="3455150"/>
                  <a:ext cx="16300" cy="5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228" extrusionOk="0">
                      <a:moveTo>
                        <a:pt x="326" y="0"/>
                      </a:moveTo>
                      <a:cubicBezTo>
                        <a:pt x="163" y="0"/>
                        <a:pt x="0" y="111"/>
                        <a:pt x="0" y="332"/>
                      </a:cubicBezTo>
                      <a:lnTo>
                        <a:pt x="0" y="1914"/>
                      </a:lnTo>
                      <a:cubicBezTo>
                        <a:pt x="0" y="2123"/>
                        <a:pt x="163" y="2228"/>
                        <a:pt x="326" y="2228"/>
                      </a:cubicBezTo>
                      <a:cubicBezTo>
                        <a:pt x="489" y="2228"/>
                        <a:pt x="652" y="2123"/>
                        <a:pt x="652" y="1914"/>
                      </a:cubicBezTo>
                      <a:lnTo>
                        <a:pt x="652" y="332"/>
                      </a:lnTo>
                      <a:cubicBezTo>
                        <a:pt x="652" y="111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280612" y="3536425"/>
                  <a:ext cx="18350" cy="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3281" extrusionOk="0">
                      <a:moveTo>
                        <a:pt x="312" y="0"/>
                      </a:moveTo>
                      <a:cubicBezTo>
                        <a:pt x="152" y="0"/>
                        <a:pt x="1" y="105"/>
                        <a:pt x="13" y="314"/>
                      </a:cubicBezTo>
                      <a:cubicBezTo>
                        <a:pt x="82" y="1175"/>
                        <a:pt x="82" y="2083"/>
                        <a:pt x="82" y="2967"/>
                      </a:cubicBezTo>
                      <a:cubicBezTo>
                        <a:pt x="82" y="3176"/>
                        <a:pt x="245" y="3281"/>
                        <a:pt x="408" y="3281"/>
                      </a:cubicBezTo>
                      <a:cubicBezTo>
                        <a:pt x="571" y="3281"/>
                        <a:pt x="734" y="3176"/>
                        <a:pt x="734" y="2967"/>
                      </a:cubicBezTo>
                      <a:cubicBezTo>
                        <a:pt x="734" y="2083"/>
                        <a:pt x="734" y="1199"/>
                        <a:pt x="664" y="314"/>
                      </a:cubicBezTo>
                      <a:cubicBezTo>
                        <a:pt x="641" y="105"/>
                        <a:pt x="472" y="0"/>
                        <a:pt x="3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-283112" y="3638775"/>
                  <a:ext cx="20275" cy="5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2088" extrusionOk="0">
                      <a:moveTo>
                        <a:pt x="496" y="1"/>
                      </a:moveTo>
                      <a:cubicBezTo>
                        <a:pt x="339" y="1"/>
                        <a:pt x="182" y="106"/>
                        <a:pt x="182" y="315"/>
                      </a:cubicBezTo>
                      <a:cubicBezTo>
                        <a:pt x="182" y="780"/>
                        <a:pt x="136" y="1222"/>
                        <a:pt x="43" y="1687"/>
                      </a:cubicBezTo>
                      <a:cubicBezTo>
                        <a:pt x="1" y="1926"/>
                        <a:pt x="212" y="2088"/>
                        <a:pt x="402" y="2088"/>
                      </a:cubicBezTo>
                      <a:cubicBezTo>
                        <a:pt x="527" y="2088"/>
                        <a:pt x="643" y="2017"/>
                        <a:pt x="671" y="1850"/>
                      </a:cubicBezTo>
                      <a:cubicBezTo>
                        <a:pt x="764" y="1339"/>
                        <a:pt x="810" y="827"/>
                        <a:pt x="810" y="315"/>
                      </a:cubicBezTo>
                      <a:cubicBezTo>
                        <a:pt x="810" y="106"/>
                        <a:pt x="653" y="1"/>
                        <a:pt x="4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-280312" y="2392125"/>
                  <a:ext cx="1572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304" extrusionOk="0">
                      <a:moveTo>
                        <a:pt x="323" y="1"/>
                      </a:moveTo>
                      <a:cubicBezTo>
                        <a:pt x="175" y="1"/>
                        <a:pt x="24" y="94"/>
                        <a:pt x="1" y="280"/>
                      </a:cubicBezTo>
                      <a:lnTo>
                        <a:pt x="1" y="2025"/>
                      </a:lnTo>
                      <a:cubicBezTo>
                        <a:pt x="24" y="2211"/>
                        <a:pt x="175" y="2304"/>
                        <a:pt x="323" y="2304"/>
                      </a:cubicBezTo>
                      <a:cubicBezTo>
                        <a:pt x="472" y="2304"/>
                        <a:pt x="617" y="2211"/>
                        <a:pt x="629" y="2025"/>
                      </a:cubicBezTo>
                      <a:lnTo>
                        <a:pt x="629" y="280"/>
                      </a:lnTo>
                      <a:cubicBezTo>
                        <a:pt x="617" y="94"/>
                        <a:pt x="472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-282062" y="2466000"/>
                  <a:ext cx="15725" cy="8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583" extrusionOk="0">
                      <a:moveTo>
                        <a:pt x="315" y="0"/>
                      </a:moveTo>
                      <a:cubicBezTo>
                        <a:pt x="169" y="0"/>
                        <a:pt x="24" y="93"/>
                        <a:pt x="1" y="279"/>
                      </a:cubicBezTo>
                      <a:lnTo>
                        <a:pt x="1" y="3304"/>
                      </a:lnTo>
                      <a:cubicBezTo>
                        <a:pt x="24" y="3490"/>
                        <a:pt x="169" y="3583"/>
                        <a:pt x="315" y="3583"/>
                      </a:cubicBezTo>
                      <a:cubicBezTo>
                        <a:pt x="460" y="3583"/>
                        <a:pt x="606" y="3490"/>
                        <a:pt x="629" y="3304"/>
                      </a:cubicBezTo>
                      <a:lnTo>
                        <a:pt x="629" y="279"/>
                      </a:lnTo>
                      <a:cubicBezTo>
                        <a:pt x="606" y="93"/>
                        <a:pt x="460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-283212" y="2581300"/>
                  <a:ext cx="19200" cy="9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3618" extrusionOk="0">
                      <a:moveTo>
                        <a:pt x="466" y="0"/>
                      </a:moveTo>
                      <a:cubicBezTo>
                        <a:pt x="308" y="0"/>
                        <a:pt x="140" y="99"/>
                        <a:pt x="117" y="297"/>
                      </a:cubicBezTo>
                      <a:cubicBezTo>
                        <a:pt x="24" y="1321"/>
                        <a:pt x="0" y="2321"/>
                        <a:pt x="47" y="3321"/>
                      </a:cubicBezTo>
                      <a:cubicBezTo>
                        <a:pt x="70" y="3519"/>
                        <a:pt x="221" y="3618"/>
                        <a:pt x="370" y="3618"/>
                      </a:cubicBezTo>
                      <a:cubicBezTo>
                        <a:pt x="518" y="3618"/>
                        <a:pt x="663" y="3519"/>
                        <a:pt x="675" y="3321"/>
                      </a:cubicBezTo>
                      <a:cubicBezTo>
                        <a:pt x="628" y="2321"/>
                        <a:pt x="652" y="1321"/>
                        <a:pt x="745" y="297"/>
                      </a:cubicBezTo>
                      <a:cubicBezTo>
                        <a:pt x="768" y="99"/>
                        <a:pt x="623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-284287" y="2694400"/>
                  <a:ext cx="214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258" extrusionOk="0">
                      <a:moveTo>
                        <a:pt x="368" y="0"/>
                      </a:moveTo>
                      <a:cubicBezTo>
                        <a:pt x="186" y="0"/>
                        <a:pt x="0" y="150"/>
                        <a:pt x="43" y="379"/>
                      </a:cubicBezTo>
                      <a:cubicBezTo>
                        <a:pt x="183" y="891"/>
                        <a:pt x="229" y="1426"/>
                        <a:pt x="160" y="1961"/>
                      </a:cubicBezTo>
                      <a:cubicBezTo>
                        <a:pt x="136" y="2159"/>
                        <a:pt x="282" y="2258"/>
                        <a:pt x="439" y="2258"/>
                      </a:cubicBezTo>
                      <a:cubicBezTo>
                        <a:pt x="596" y="2258"/>
                        <a:pt x="764" y="2159"/>
                        <a:pt x="788" y="1961"/>
                      </a:cubicBezTo>
                      <a:cubicBezTo>
                        <a:pt x="857" y="1380"/>
                        <a:pt x="788" y="775"/>
                        <a:pt x="648" y="193"/>
                      </a:cubicBezTo>
                      <a:cubicBezTo>
                        <a:pt x="594" y="59"/>
                        <a:pt x="482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-281462" y="2774250"/>
                  <a:ext cx="186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9" extrusionOk="0">
                      <a:moveTo>
                        <a:pt x="372" y="0"/>
                      </a:moveTo>
                      <a:cubicBezTo>
                        <a:pt x="0" y="47"/>
                        <a:pt x="0" y="582"/>
                        <a:pt x="372" y="628"/>
                      </a:cubicBezTo>
                      <a:cubicBezTo>
                        <a:pt x="744" y="582"/>
                        <a:pt x="744" y="47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-282537" y="2814700"/>
                  <a:ext cx="19125" cy="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3082" extrusionOk="0">
                      <a:moveTo>
                        <a:pt x="395" y="1"/>
                      </a:moveTo>
                      <a:cubicBezTo>
                        <a:pt x="210" y="1"/>
                        <a:pt x="0" y="164"/>
                        <a:pt x="43" y="406"/>
                      </a:cubicBezTo>
                      <a:cubicBezTo>
                        <a:pt x="113" y="1197"/>
                        <a:pt x="136" y="1988"/>
                        <a:pt x="90" y="2802"/>
                      </a:cubicBezTo>
                      <a:cubicBezTo>
                        <a:pt x="113" y="2988"/>
                        <a:pt x="264" y="3081"/>
                        <a:pt x="412" y="3081"/>
                      </a:cubicBezTo>
                      <a:cubicBezTo>
                        <a:pt x="561" y="3081"/>
                        <a:pt x="706" y="2988"/>
                        <a:pt x="718" y="2802"/>
                      </a:cubicBezTo>
                      <a:cubicBezTo>
                        <a:pt x="764" y="1942"/>
                        <a:pt x="741" y="1081"/>
                        <a:pt x="648" y="220"/>
                      </a:cubicBezTo>
                      <a:cubicBezTo>
                        <a:pt x="621" y="66"/>
                        <a:pt x="513" y="1"/>
                        <a:pt x="3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-283812" y="291382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0"/>
                      </a:moveTo>
                      <a:cubicBezTo>
                        <a:pt x="1" y="47"/>
                        <a:pt x="1" y="582"/>
                        <a:pt x="396" y="629"/>
                      </a:cubicBezTo>
                      <a:cubicBezTo>
                        <a:pt x="769" y="582"/>
                        <a:pt x="769" y="47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-281462" y="3119125"/>
                  <a:ext cx="215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52" extrusionOk="0">
                      <a:moveTo>
                        <a:pt x="442" y="1"/>
                      </a:moveTo>
                      <a:cubicBezTo>
                        <a:pt x="0" y="1"/>
                        <a:pt x="0" y="652"/>
                        <a:pt x="442" y="652"/>
                      </a:cubicBezTo>
                      <a:cubicBezTo>
                        <a:pt x="861" y="652"/>
                        <a:pt x="861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-282762" y="3018800"/>
                  <a:ext cx="21100" cy="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3298" extrusionOk="0">
                      <a:moveTo>
                        <a:pt x="494" y="1"/>
                      </a:moveTo>
                      <a:cubicBezTo>
                        <a:pt x="331" y="1"/>
                        <a:pt x="168" y="105"/>
                        <a:pt x="168" y="315"/>
                      </a:cubicBezTo>
                      <a:cubicBezTo>
                        <a:pt x="192" y="1175"/>
                        <a:pt x="145" y="2036"/>
                        <a:pt x="29" y="2897"/>
                      </a:cubicBezTo>
                      <a:cubicBezTo>
                        <a:pt x="1" y="3135"/>
                        <a:pt x="209" y="3297"/>
                        <a:pt x="394" y="3297"/>
                      </a:cubicBezTo>
                      <a:cubicBezTo>
                        <a:pt x="517" y="3297"/>
                        <a:pt x="629" y="3226"/>
                        <a:pt x="657" y="3060"/>
                      </a:cubicBezTo>
                      <a:cubicBezTo>
                        <a:pt x="773" y="2153"/>
                        <a:pt x="843" y="1222"/>
                        <a:pt x="820" y="315"/>
                      </a:cubicBezTo>
                      <a:cubicBezTo>
                        <a:pt x="820" y="105"/>
                        <a:pt x="657" y="1"/>
                        <a:pt x="4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-281462" y="2986525"/>
                  <a:ext cx="215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29" extrusionOk="0">
                      <a:moveTo>
                        <a:pt x="442" y="0"/>
                      </a:moveTo>
                      <a:cubicBezTo>
                        <a:pt x="0" y="0"/>
                        <a:pt x="0" y="629"/>
                        <a:pt x="442" y="629"/>
                      </a:cubicBezTo>
                      <a:cubicBezTo>
                        <a:pt x="861" y="629"/>
                        <a:pt x="861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-281462" y="2946975"/>
                  <a:ext cx="215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29" extrusionOk="0">
                      <a:moveTo>
                        <a:pt x="442" y="1"/>
                      </a:moveTo>
                      <a:cubicBezTo>
                        <a:pt x="0" y="1"/>
                        <a:pt x="0" y="629"/>
                        <a:pt x="442" y="629"/>
                      </a:cubicBezTo>
                      <a:cubicBezTo>
                        <a:pt x="861" y="629"/>
                        <a:pt x="861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-657187" y="3305525"/>
                  <a:ext cx="16300" cy="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23" extrusionOk="0">
                      <a:moveTo>
                        <a:pt x="326" y="1"/>
                      </a:moveTo>
                      <a:cubicBezTo>
                        <a:pt x="163" y="1"/>
                        <a:pt x="1" y="105"/>
                        <a:pt x="1" y="315"/>
                      </a:cubicBezTo>
                      <a:lnTo>
                        <a:pt x="1" y="1408"/>
                      </a:lnTo>
                      <a:cubicBezTo>
                        <a:pt x="1" y="1618"/>
                        <a:pt x="163" y="1722"/>
                        <a:pt x="326" y="1722"/>
                      </a:cubicBezTo>
                      <a:cubicBezTo>
                        <a:pt x="489" y="1722"/>
                        <a:pt x="652" y="1618"/>
                        <a:pt x="652" y="1408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-658937" y="3389850"/>
                  <a:ext cx="16325" cy="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3305" extrusionOk="0">
                      <a:moveTo>
                        <a:pt x="326" y="1"/>
                      </a:moveTo>
                      <a:cubicBezTo>
                        <a:pt x="164" y="1"/>
                        <a:pt x="1" y="106"/>
                        <a:pt x="1" y="315"/>
                      </a:cubicBezTo>
                      <a:lnTo>
                        <a:pt x="1" y="2990"/>
                      </a:lnTo>
                      <a:cubicBezTo>
                        <a:pt x="1" y="3200"/>
                        <a:pt x="164" y="3304"/>
                        <a:pt x="326" y="3304"/>
                      </a:cubicBezTo>
                      <a:cubicBezTo>
                        <a:pt x="489" y="3304"/>
                        <a:pt x="652" y="3200"/>
                        <a:pt x="652" y="2990"/>
                      </a:cubicBezTo>
                      <a:lnTo>
                        <a:pt x="652" y="315"/>
                      </a:lnTo>
                      <a:cubicBezTo>
                        <a:pt x="652" y="106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-657187" y="3519125"/>
                  <a:ext cx="16300" cy="4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34" extrusionOk="0">
                      <a:moveTo>
                        <a:pt x="326" y="0"/>
                      </a:moveTo>
                      <a:cubicBezTo>
                        <a:pt x="163" y="0"/>
                        <a:pt x="1" y="111"/>
                        <a:pt x="1" y="332"/>
                      </a:cubicBezTo>
                      <a:lnTo>
                        <a:pt x="1" y="1402"/>
                      </a:lnTo>
                      <a:cubicBezTo>
                        <a:pt x="1" y="1623"/>
                        <a:pt x="163" y="1733"/>
                        <a:pt x="326" y="1733"/>
                      </a:cubicBezTo>
                      <a:cubicBezTo>
                        <a:pt x="489" y="1733"/>
                        <a:pt x="652" y="1623"/>
                        <a:pt x="652" y="1402"/>
                      </a:cubicBezTo>
                      <a:lnTo>
                        <a:pt x="652" y="332"/>
                      </a:lnTo>
                      <a:cubicBezTo>
                        <a:pt x="652" y="111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-660087" y="2536950"/>
                  <a:ext cx="15725" cy="5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304" extrusionOk="0">
                      <a:moveTo>
                        <a:pt x="314" y="1"/>
                      </a:moveTo>
                      <a:cubicBezTo>
                        <a:pt x="169" y="1"/>
                        <a:pt x="24" y="94"/>
                        <a:pt x="0" y="280"/>
                      </a:cubicBezTo>
                      <a:lnTo>
                        <a:pt x="0" y="2024"/>
                      </a:lnTo>
                      <a:cubicBezTo>
                        <a:pt x="24" y="2211"/>
                        <a:pt x="169" y="2304"/>
                        <a:pt x="314" y="2304"/>
                      </a:cubicBezTo>
                      <a:cubicBezTo>
                        <a:pt x="460" y="2304"/>
                        <a:pt x="605" y="2211"/>
                        <a:pt x="628" y="2024"/>
                      </a:cubicBezTo>
                      <a:lnTo>
                        <a:pt x="628" y="280"/>
                      </a:lnTo>
                      <a:cubicBezTo>
                        <a:pt x="605" y="94"/>
                        <a:pt x="460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-662412" y="2610825"/>
                  <a:ext cx="15725" cy="8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583" extrusionOk="0">
                      <a:moveTo>
                        <a:pt x="323" y="0"/>
                      </a:moveTo>
                      <a:cubicBezTo>
                        <a:pt x="175" y="0"/>
                        <a:pt x="23" y="93"/>
                        <a:pt x="0" y="279"/>
                      </a:cubicBezTo>
                      <a:lnTo>
                        <a:pt x="0" y="3303"/>
                      </a:lnTo>
                      <a:cubicBezTo>
                        <a:pt x="23" y="3490"/>
                        <a:pt x="175" y="3583"/>
                        <a:pt x="323" y="3583"/>
                      </a:cubicBezTo>
                      <a:cubicBezTo>
                        <a:pt x="471" y="3583"/>
                        <a:pt x="617" y="3490"/>
                        <a:pt x="628" y="3303"/>
                      </a:cubicBezTo>
                      <a:lnTo>
                        <a:pt x="628" y="279"/>
                      </a:lnTo>
                      <a:cubicBezTo>
                        <a:pt x="617" y="93"/>
                        <a:pt x="47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3"/>
                <p:cNvSpPr/>
                <p:nvPr/>
              </p:nvSpPr>
              <p:spPr>
                <a:xfrm>
                  <a:off x="-663012" y="2726475"/>
                  <a:ext cx="19225" cy="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3610" extrusionOk="0">
                      <a:moveTo>
                        <a:pt x="473" y="1"/>
                      </a:moveTo>
                      <a:cubicBezTo>
                        <a:pt x="314" y="1"/>
                        <a:pt x="141" y="105"/>
                        <a:pt x="117" y="306"/>
                      </a:cubicBezTo>
                      <a:cubicBezTo>
                        <a:pt x="24" y="1306"/>
                        <a:pt x="1" y="2307"/>
                        <a:pt x="47" y="3330"/>
                      </a:cubicBezTo>
                      <a:cubicBezTo>
                        <a:pt x="59" y="3516"/>
                        <a:pt x="205" y="3609"/>
                        <a:pt x="353" y="3609"/>
                      </a:cubicBezTo>
                      <a:cubicBezTo>
                        <a:pt x="501" y="3609"/>
                        <a:pt x="652" y="3516"/>
                        <a:pt x="676" y="3330"/>
                      </a:cubicBezTo>
                      <a:cubicBezTo>
                        <a:pt x="629" y="2307"/>
                        <a:pt x="652" y="1306"/>
                        <a:pt x="745" y="306"/>
                      </a:cubicBezTo>
                      <a:cubicBezTo>
                        <a:pt x="768" y="100"/>
                        <a:pt x="627" y="1"/>
                        <a:pt x="4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-664287" y="2839025"/>
                  <a:ext cx="21075" cy="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2266" extrusionOk="0">
                      <a:moveTo>
                        <a:pt x="348" y="0"/>
                      </a:moveTo>
                      <a:cubicBezTo>
                        <a:pt x="175" y="0"/>
                        <a:pt x="1" y="140"/>
                        <a:pt x="29" y="364"/>
                      </a:cubicBezTo>
                      <a:lnTo>
                        <a:pt x="29" y="387"/>
                      </a:lnTo>
                      <a:cubicBezTo>
                        <a:pt x="168" y="899"/>
                        <a:pt x="215" y="1434"/>
                        <a:pt x="168" y="1969"/>
                      </a:cubicBezTo>
                      <a:cubicBezTo>
                        <a:pt x="145" y="2167"/>
                        <a:pt x="290" y="2265"/>
                        <a:pt x="447" y="2265"/>
                      </a:cubicBezTo>
                      <a:cubicBezTo>
                        <a:pt x="604" y="2265"/>
                        <a:pt x="773" y="2167"/>
                        <a:pt x="796" y="1969"/>
                      </a:cubicBezTo>
                      <a:cubicBezTo>
                        <a:pt x="843" y="1387"/>
                        <a:pt x="796" y="782"/>
                        <a:pt x="634" y="201"/>
                      </a:cubicBezTo>
                      <a:cubicBezTo>
                        <a:pt x="578" y="62"/>
                        <a:pt x="463" y="0"/>
                        <a:pt x="3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-662412" y="2919050"/>
                  <a:ext cx="192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629" extrusionOk="0">
                      <a:moveTo>
                        <a:pt x="396" y="1"/>
                      </a:moveTo>
                      <a:cubicBezTo>
                        <a:pt x="0" y="47"/>
                        <a:pt x="0" y="606"/>
                        <a:pt x="396" y="629"/>
                      </a:cubicBezTo>
                      <a:cubicBezTo>
                        <a:pt x="768" y="606"/>
                        <a:pt x="768" y="47"/>
                        <a:pt x="3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3"/>
                <p:cNvSpPr/>
                <p:nvPr/>
              </p:nvSpPr>
              <p:spPr>
                <a:xfrm>
                  <a:off x="-662887" y="2959900"/>
                  <a:ext cx="19100" cy="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3067" extrusionOk="0">
                      <a:moveTo>
                        <a:pt x="383" y="1"/>
                      </a:moveTo>
                      <a:cubicBezTo>
                        <a:pt x="201" y="1"/>
                        <a:pt x="1" y="154"/>
                        <a:pt x="42" y="391"/>
                      </a:cubicBezTo>
                      <a:cubicBezTo>
                        <a:pt x="136" y="1182"/>
                        <a:pt x="136" y="1996"/>
                        <a:pt x="89" y="2787"/>
                      </a:cubicBezTo>
                      <a:cubicBezTo>
                        <a:pt x="112" y="2973"/>
                        <a:pt x="263" y="3066"/>
                        <a:pt x="412" y="3066"/>
                      </a:cubicBezTo>
                      <a:cubicBezTo>
                        <a:pt x="560" y="3066"/>
                        <a:pt x="705" y="2973"/>
                        <a:pt x="717" y="2787"/>
                      </a:cubicBezTo>
                      <a:cubicBezTo>
                        <a:pt x="764" y="1926"/>
                        <a:pt x="740" y="1065"/>
                        <a:pt x="647" y="228"/>
                      </a:cubicBezTo>
                      <a:cubicBezTo>
                        <a:pt x="619" y="69"/>
                        <a:pt x="505" y="1"/>
                        <a:pt x="3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-663587" y="3058650"/>
                  <a:ext cx="186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629" extrusionOk="0">
                      <a:moveTo>
                        <a:pt x="373" y="0"/>
                      </a:moveTo>
                      <a:cubicBezTo>
                        <a:pt x="1" y="47"/>
                        <a:pt x="1" y="582"/>
                        <a:pt x="373" y="628"/>
                      </a:cubicBezTo>
                      <a:cubicBezTo>
                        <a:pt x="745" y="582"/>
                        <a:pt x="745" y="47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-661262" y="3263950"/>
                  <a:ext cx="2097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38" y="652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-663112" y="3163625"/>
                  <a:ext cx="21075" cy="8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3297" extrusionOk="0">
                      <a:moveTo>
                        <a:pt x="493" y="0"/>
                      </a:moveTo>
                      <a:cubicBezTo>
                        <a:pt x="331" y="0"/>
                        <a:pt x="168" y="105"/>
                        <a:pt x="168" y="314"/>
                      </a:cubicBezTo>
                      <a:cubicBezTo>
                        <a:pt x="191" y="1175"/>
                        <a:pt x="145" y="2036"/>
                        <a:pt x="28" y="2897"/>
                      </a:cubicBezTo>
                      <a:cubicBezTo>
                        <a:pt x="0" y="3135"/>
                        <a:pt x="217" y="3297"/>
                        <a:pt x="404" y="3297"/>
                      </a:cubicBezTo>
                      <a:cubicBezTo>
                        <a:pt x="527" y="3297"/>
                        <a:pt x="638" y="3226"/>
                        <a:pt x="656" y="3060"/>
                      </a:cubicBezTo>
                      <a:cubicBezTo>
                        <a:pt x="773" y="2152"/>
                        <a:pt x="842" y="1245"/>
                        <a:pt x="819" y="314"/>
                      </a:cubicBezTo>
                      <a:cubicBezTo>
                        <a:pt x="819" y="105"/>
                        <a:pt x="656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-661262" y="3131350"/>
                  <a:ext cx="2097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38" y="652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-661262" y="3091800"/>
                  <a:ext cx="2097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38" y="652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-720587" y="2829775"/>
                  <a:ext cx="16325" cy="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723" extrusionOk="0">
                      <a:moveTo>
                        <a:pt x="327" y="1"/>
                      </a:moveTo>
                      <a:cubicBezTo>
                        <a:pt x="164" y="1"/>
                        <a:pt x="1" y="106"/>
                        <a:pt x="1" y="315"/>
                      </a:cubicBezTo>
                      <a:lnTo>
                        <a:pt x="1" y="1408"/>
                      </a:lnTo>
                      <a:cubicBezTo>
                        <a:pt x="1" y="1618"/>
                        <a:pt x="164" y="1722"/>
                        <a:pt x="327" y="1722"/>
                      </a:cubicBezTo>
                      <a:cubicBezTo>
                        <a:pt x="489" y="1722"/>
                        <a:pt x="652" y="1618"/>
                        <a:pt x="652" y="1408"/>
                      </a:cubicBezTo>
                      <a:lnTo>
                        <a:pt x="652" y="315"/>
                      </a:lnTo>
                      <a:cubicBezTo>
                        <a:pt x="652" y="106"/>
                        <a:pt x="489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-718837" y="2705900"/>
                  <a:ext cx="16325" cy="8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3299" extrusionOk="0">
                      <a:moveTo>
                        <a:pt x="326" y="1"/>
                      </a:moveTo>
                      <a:cubicBezTo>
                        <a:pt x="163" y="1"/>
                        <a:pt x="1" y="105"/>
                        <a:pt x="1" y="315"/>
                      </a:cubicBezTo>
                      <a:lnTo>
                        <a:pt x="1" y="2967"/>
                      </a:lnTo>
                      <a:cubicBezTo>
                        <a:pt x="1" y="3188"/>
                        <a:pt x="163" y="3298"/>
                        <a:pt x="326" y="3298"/>
                      </a:cubicBezTo>
                      <a:cubicBezTo>
                        <a:pt x="489" y="3298"/>
                        <a:pt x="652" y="3188"/>
                        <a:pt x="652" y="2967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-720587" y="2615900"/>
                  <a:ext cx="163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717" extrusionOk="0">
                      <a:moveTo>
                        <a:pt x="327" y="1"/>
                      </a:moveTo>
                      <a:cubicBezTo>
                        <a:pt x="164" y="1"/>
                        <a:pt x="1" y="111"/>
                        <a:pt x="1" y="332"/>
                      </a:cubicBezTo>
                      <a:lnTo>
                        <a:pt x="1" y="1402"/>
                      </a:lnTo>
                      <a:cubicBezTo>
                        <a:pt x="1" y="1612"/>
                        <a:pt x="164" y="1716"/>
                        <a:pt x="327" y="1716"/>
                      </a:cubicBezTo>
                      <a:cubicBezTo>
                        <a:pt x="489" y="1716"/>
                        <a:pt x="652" y="1612"/>
                        <a:pt x="652" y="1402"/>
                      </a:cubicBezTo>
                      <a:lnTo>
                        <a:pt x="652" y="332"/>
                      </a:lnTo>
                      <a:cubicBezTo>
                        <a:pt x="652" y="111"/>
                        <a:pt x="489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3"/>
                <p:cNvSpPr/>
                <p:nvPr/>
              </p:nvSpPr>
              <p:spPr>
                <a:xfrm>
                  <a:off x="-711862" y="3480600"/>
                  <a:ext cx="9925" cy="3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583" extrusionOk="0">
                      <a:moveTo>
                        <a:pt x="199" y="0"/>
                      </a:moveTo>
                      <a:cubicBezTo>
                        <a:pt x="105" y="0"/>
                        <a:pt x="12" y="58"/>
                        <a:pt x="1" y="175"/>
                      </a:cubicBezTo>
                      <a:lnTo>
                        <a:pt x="1" y="1408"/>
                      </a:lnTo>
                      <a:cubicBezTo>
                        <a:pt x="12" y="1524"/>
                        <a:pt x="105" y="1582"/>
                        <a:pt x="199" y="1582"/>
                      </a:cubicBezTo>
                      <a:cubicBezTo>
                        <a:pt x="292" y="1582"/>
                        <a:pt x="385" y="1524"/>
                        <a:pt x="396" y="1408"/>
                      </a:cubicBezTo>
                      <a:lnTo>
                        <a:pt x="396" y="175"/>
                      </a:lnTo>
                      <a:cubicBezTo>
                        <a:pt x="385" y="58"/>
                        <a:pt x="292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3"/>
                <p:cNvSpPr/>
                <p:nvPr/>
              </p:nvSpPr>
              <p:spPr>
                <a:xfrm>
                  <a:off x="-717087" y="3361650"/>
                  <a:ext cx="19225" cy="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3610" extrusionOk="0">
                      <a:moveTo>
                        <a:pt x="408" y="1"/>
                      </a:moveTo>
                      <a:cubicBezTo>
                        <a:pt x="262" y="1"/>
                        <a:pt x="117" y="94"/>
                        <a:pt x="93" y="280"/>
                      </a:cubicBezTo>
                      <a:cubicBezTo>
                        <a:pt x="140" y="1303"/>
                        <a:pt x="117" y="2304"/>
                        <a:pt x="24" y="3304"/>
                      </a:cubicBezTo>
                      <a:cubicBezTo>
                        <a:pt x="1" y="3510"/>
                        <a:pt x="142" y="3610"/>
                        <a:pt x="296" y="3610"/>
                      </a:cubicBezTo>
                      <a:cubicBezTo>
                        <a:pt x="455" y="3610"/>
                        <a:pt x="628" y="3505"/>
                        <a:pt x="652" y="3304"/>
                      </a:cubicBezTo>
                      <a:cubicBezTo>
                        <a:pt x="745" y="2304"/>
                        <a:pt x="768" y="1303"/>
                        <a:pt x="722" y="280"/>
                      </a:cubicBezTo>
                      <a:cubicBezTo>
                        <a:pt x="698" y="94"/>
                        <a:pt x="553" y="1"/>
                        <a:pt x="4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-717662" y="3282475"/>
                  <a:ext cx="21075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2252" extrusionOk="0">
                      <a:moveTo>
                        <a:pt x="402" y="1"/>
                      </a:moveTo>
                      <a:cubicBezTo>
                        <a:pt x="243" y="1"/>
                        <a:pt x="70" y="106"/>
                        <a:pt x="47" y="306"/>
                      </a:cubicBezTo>
                      <a:cubicBezTo>
                        <a:pt x="0" y="888"/>
                        <a:pt x="47" y="1493"/>
                        <a:pt x="210" y="2051"/>
                      </a:cubicBezTo>
                      <a:cubicBezTo>
                        <a:pt x="265" y="2190"/>
                        <a:pt x="380" y="2252"/>
                        <a:pt x="495" y="2252"/>
                      </a:cubicBezTo>
                      <a:cubicBezTo>
                        <a:pt x="669" y="2252"/>
                        <a:pt x="842" y="2112"/>
                        <a:pt x="814" y="1888"/>
                      </a:cubicBezTo>
                      <a:cubicBezTo>
                        <a:pt x="675" y="1376"/>
                        <a:pt x="628" y="841"/>
                        <a:pt x="675" y="306"/>
                      </a:cubicBezTo>
                      <a:cubicBezTo>
                        <a:pt x="698" y="100"/>
                        <a:pt x="557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-718262" y="3243600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0"/>
                      </a:moveTo>
                      <a:cubicBezTo>
                        <a:pt x="1" y="23"/>
                        <a:pt x="1" y="582"/>
                        <a:pt x="396" y="628"/>
                      </a:cubicBezTo>
                      <a:cubicBezTo>
                        <a:pt x="769" y="582"/>
                        <a:pt x="769" y="23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-717662" y="3141375"/>
                  <a:ext cx="19325" cy="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3084" extrusionOk="0">
                      <a:moveTo>
                        <a:pt x="361" y="0"/>
                      </a:moveTo>
                      <a:cubicBezTo>
                        <a:pt x="215" y="0"/>
                        <a:pt x="70" y="99"/>
                        <a:pt x="47" y="297"/>
                      </a:cubicBezTo>
                      <a:cubicBezTo>
                        <a:pt x="0" y="1158"/>
                        <a:pt x="23" y="2019"/>
                        <a:pt x="140" y="2856"/>
                      </a:cubicBezTo>
                      <a:cubicBezTo>
                        <a:pt x="158" y="3015"/>
                        <a:pt x="267" y="3084"/>
                        <a:pt x="387" y="3084"/>
                      </a:cubicBezTo>
                      <a:cubicBezTo>
                        <a:pt x="567" y="3084"/>
                        <a:pt x="772" y="2930"/>
                        <a:pt x="745" y="2693"/>
                      </a:cubicBezTo>
                      <a:cubicBezTo>
                        <a:pt x="652" y="1902"/>
                        <a:pt x="628" y="1088"/>
                        <a:pt x="675" y="297"/>
                      </a:cubicBezTo>
                      <a:cubicBezTo>
                        <a:pt x="652" y="99"/>
                        <a:pt x="506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-716512" y="3104000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1"/>
                      </a:moveTo>
                      <a:cubicBezTo>
                        <a:pt x="1" y="24"/>
                        <a:pt x="1" y="582"/>
                        <a:pt x="396" y="629"/>
                      </a:cubicBezTo>
                      <a:cubicBezTo>
                        <a:pt x="768" y="582"/>
                        <a:pt x="768" y="24"/>
                        <a:pt x="3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-721162" y="289812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61" y="652"/>
                        <a:pt x="86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-718837" y="2932325"/>
                  <a:ext cx="20850" cy="8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297" extrusionOk="0">
                      <a:moveTo>
                        <a:pt x="433" y="0"/>
                      </a:moveTo>
                      <a:cubicBezTo>
                        <a:pt x="307" y="0"/>
                        <a:pt x="191" y="71"/>
                        <a:pt x="163" y="238"/>
                      </a:cubicBezTo>
                      <a:cubicBezTo>
                        <a:pt x="47" y="1145"/>
                        <a:pt x="1" y="2052"/>
                        <a:pt x="24" y="2983"/>
                      </a:cubicBezTo>
                      <a:cubicBezTo>
                        <a:pt x="24" y="3192"/>
                        <a:pt x="181" y="3297"/>
                        <a:pt x="338" y="3297"/>
                      </a:cubicBezTo>
                      <a:cubicBezTo>
                        <a:pt x="495" y="3297"/>
                        <a:pt x="652" y="3192"/>
                        <a:pt x="652" y="2983"/>
                      </a:cubicBezTo>
                      <a:cubicBezTo>
                        <a:pt x="629" y="2122"/>
                        <a:pt x="675" y="1261"/>
                        <a:pt x="792" y="400"/>
                      </a:cubicBezTo>
                      <a:cubicBezTo>
                        <a:pt x="834" y="162"/>
                        <a:pt x="623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-721162" y="303072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19" y="1"/>
                      </a:moveTo>
                      <a:cubicBezTo>
                        <a:pt x="1" y="1"/>
                        <a:pt x="1" y="652"/>
                        <a:pt x="419" y="652"/>
                      </a:cubicBezTo>
                      <a:cubicBezTo>
                        <a:pt x="861" y="652"/>
                        <a:pt x="86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-721162" y="307027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19" y="0"/>
                      </a:moveTo>
                      <a:cubicBezTo>
                        <a:pt x="1" y="0"/>
                        <a:pt x="1" y="652"/>
                        <a:pt x="419" y="652"/>
                      </a:cubicBezTo>
                      <a:cubicBezTo>
                        <a:pt x="861" y="652"/>
                        <a:pt x="861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-812462" y="3205500"/>
                  <a:ext cx="15725" cy="4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1716" extrusionOk="0">
                      <a:moveTo>
                        <a:pt x="314" y="0"/>
                      </a:moveTo>
                      <a:cubicBezTo>
                        <a:pt x="157" y="0"/>
                        <a:pt x="0" y="105"/>
                        <a:pt x="0" y="314"/>
                      </a:cubicBezTo>
                      <a:lnTo>
                        <a:pt x="0" y="1385"/>
                      </a:lnTo>
                      <a:cubicBezTo>
                        <a:pt x="0" y="1606"/>
                        <a:pt x="157" y="1716"/>
                        <a:pt x="314" y="1716"/>
                      </a:cubicBezTo>
                      <a:cubicBezTo>
                        <a:pt x="471" y="1716"/>
                        <a:pt x="628" y="1606"/>
                        <a:pt x="628" y="1385"/>
                      </a:cubicBezTo>
                      <a:lnTo>
                        <a:pt x="628" y="314"/>
                      </a:lnTo>
                      <a:cubicBezTo>
                        <a:pt x="628" y="105"/>
                        <a:pt x="471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-814787" y="3289825"/>
                  <a:ext cx="16300" cy="8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299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2967"/>
                      </a:lnTo>
                      <a:cubicBezTo>
                        <a:pt x="0" y="3188"/>
                        <a:pt x="163" y="3298"/>
                        <a:pt x="326" y="3298"/>
                      </a:cubicBezTo>
                      <a:cubicBezTo>
                        <a:pt x="489" y="3298"/>
                        <a:pt x="651" y="3188"/>
                        <a:pt x="651" y="2967"/>
                      </a:cubicBezTo>
                      <a:lnTo>
                        <a:pt x="651" y="315"/>
                      </a:lnTo>
                      <a:cubicBezTo>
                        <a:pt x="651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-812462" y="3419075"/>
                  <a:ext cx="157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1717" extrusionOk="0">
                      <a:moveTo>
                        <a:pt x="314" y="1"/>
                      </a:moveTo>
                      <a:cubicBezTo>
                        <a:pt x="157" y="1"/>
                        <a:pt x="0" y="111"/>
                        <a:pt x="0" y="332"/>
                      </a:cubicBezTo>
                      <a:lnTo>
                        <a:pt x="0" y="1403"/>
                      </a:lnTo>
                      <a:cubicBezTo>
                        <a:pt x="0" y="1612"/>
                        <a:pt x="157" y="1717"/>
                        <a:pt x="314" y="1717"/>
                      </a:cubicBezTo>
                      <a:cubicBezTo>
                        <a:pt x="471" y="1717"/>
                        <a:pt x="628" y="1612"/>
                        <a:pt x="628" y="1403"/>
                      </a:cubicBezTo>
                      <a:lnTo>
                        <a:pt x="628" y="332"/>
                      </a:lnTo>
                      <a:cubicBezTo>
                        <a:pt x="628" y="111"/>
                        <a:pt x="471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-820137" y="2738975"/>
                  <a:ext cx="21075" cy="5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2267" extrusionOk="0">
                      <a:moveTo>
                        <a:pt x="347" y="1"/>
                      </a:moveTo>
                      <a:cubicBezTo>
                        <a:pt x="174" y="1"/>
                        <a:pt x="0" y="141"/>
                        <a:pt x="28" y="364"/>
                      </a:cubicBezTo>
                      <a:cubicBezTo>
                        <a:pt x="168" y="899"/>
                        <a:pt x="214" y="1434"/>
                        <a:pt x="168" y="1969"/>
                      </a:cubicBezTo>
                      <a:cubicBezTo>
                        <a:pt x="144" y="2167"/>
                        <a:pt x="290" y="2266"/>
                        <a:pt x="447" y="2266"/>
                      </a:cubicBezTo>
                      <a:cubicBezTo>
                        <a:pt x="604" y="2266"/>
                        <a:pt x="772" y="2167"/>
                        <a:pt x="796" y="1969"/>
                      </a:cubicBezTo>
                      <a:cubicBezTo>
                        <a:pt x="842" y="1388"/>
                        <a:pt x="796" y="783"/>
                        <a:pt x="633" y="201"/>
                      </a:cubicBezTo>
                      <a:cubicBezTo>
                        <a:pt x="577" y="62"/>
                        <a:pt x="462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-817712" y="281902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73" y="0"/>
                      </a:moveTo>
                      <a:cubicBezTo>
                        <a:pt x="1" y="47"/>
                        <a:pt x="1" y="582"/>
                        <a:pt x="373" y="629"/>
                      </a:cubicBezTo>
                      <a:cubicBezTo>
                        <a:pt x="768" y="582"/>
                        <a:pt x="768" y="47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-818762" y="2859450"/>
                  <a:ext cx="19100" cy="7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3083" extrusionOk="0">
                      <a:moveTo>
                        <a:pt x="391" y="1"/>
                      </a:moveTo>
                      <a:cubicBezTo>
                        <a:pt x="207" y="1"/>
                        <a:pt x="0" y="158"/>
                        <a:pt x="43" y="384"/>
                      </a:cubicBezTo>
                      <a:cubicBezTo>
                        <a:pt x="136" y="1198"/>
                        <a:pt x="159" y="1989"/>
                        <a:pt x="113" y="2804"/>
                      </a:cubicBezTo>
                      <a:cubicBezTo>
                        <a:pt x="124" y="2990"/>
                        <a:pt x="270" y="3083"/>
                        <a:pt x="418" y="3083"/>
                      </a:cubicBezTo>
                      <a:cubicBezTo>
                        <a:pt x="566" y="3083"/>
                        <a:pt x="717" y="2990"/>
                        <a:pt x="741" y="2804"/>
                      </a:cubicBezTo>
                      <a:cubicBezTo>
                        <a:pt x="764" y="1943"/>
                        <a:pt x="741" y="1082"/>
                        <a:pt x="648" y="221"/>
                      </a:cubicBezTo>
                      <a:cubicBezTo>
                        <a:pt x="620" y="66"/>
                        <a:pt x="511" y="1"/>
                        <a:pt x="3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-819462" y="2958600"/>
                  <a:ext cx="186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629" extrusionOk="0">
                      <a:moveTo>
                        <a:pt x="373" y="1"/>
                      </a:moveTo>
                      <a:cubicBezTo>
                        <a:pt x="1" y="24"/>
                        <a:pt x="1" y="582"/>
                        <a:pt x="373" y="629"/>
                      </a:cubicBezTo>
                      <a:cubicBezTo>
                        <a:pt x="745" y="582"/>
                        <a:pt x="745" y="24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-817112" y="3163900"/>
                  <a:ext cx="21525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53" extrusionOk="0">
                      <a:moveTo>
                        <a:pt x="419" y="1"/>
                      </a:moveTo>
                      <a:cubicBezTo>
                        <a:pt x="0" y="1"/>
                        <a:pt x="0" y="652"/>
                        <a:pt x="419" y="652"/>
                      </a:cubicBezTo>
                      <a:cubicBezTo>
                        <a:pt x="861" y="652"/>
                        <a:pt x="86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-818762" y="3063150"/>
                  <a:ext cx="20850" cy="8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315" extrusionOk="0">
                      <a:moveTo>
                        <a:pt x="485" y="0"/>
                      </a:moveTo>
                      <a:cubicBezTo>
                        <a:pt x="322" y="0"/>
                        <a:pt x="159" y="111"/>
                        <a:pt x="159" y="332"/>
                      </a:cubicBezTo>
                      <a:cubicBezTo>
                        <a:pt x="182" y="1193"/>
                        <a:pt x="136" y="2054"/>
                        <a:pt x="43" y="2914"/>
                      </a:cubicBezTo>
                      <a:cubicBezTo>
                        <a:pt x="1" y="3152"/>
                        <a:pt x="212" y="3315"/>
                        <a:pt x="402" y="3315"/>
                      </a:cubicBezTo>
                      <a:cubicBezTo>
                        <a:pt x="527" y="3315"/>
                        <a:pt x="643" y="3244"/>
                        <a:pt x="671" y="3077"/>
                      </a:cubicBezTo>
                      <a:cubicBezTo>
                        <a:pt x="787" y="2170"/>
                        <a:pt x="834" y="1239"/>
                        <a:pt x="810" y="332"/>
                      </a:cubicBezTo>
                      <a:cubicBezTo>
                        <a:pt x="810" y="111"/>
                        <a:pt x="648" y="0"/>
                        <a:pt x="4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-817112" y="3030725"/>
                  <a:ext cx="21525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52" extrusionOk="0">
                      <a:moveTo>
                        <a:pt x="419" y="1"/>
                      </a:moveTo>
                      <a:cubicBezTo>
                        <a:pt x="0" y="1"/>
                        <a:pt x="0" y="652"/>
                        <a:pt x="419" y="652"/>
                      </a:cubicBezTo>
                      <a:cubicBezTo>
                        <a:pt x="861" y="652"/>
                        <a:pt x="86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-817112" y="2991750"/>
                  <a:ext cx="215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629" extrusionOk="0">
                      <a:moveTo>
                        <a:pt x="419" y="1"/>
                      </a:moveTo>
                      <a:cubicBezTo>
                        <a:pt x="0" y="1"/>
                        <a:pt x="0" y="629"/>
                        <a:pt x="419" y="629"/>
                      </a:cubicBezTo>
                      <a:cubicBezTo>
                        <a:pt x="861" y="629"/>
                        <a:pt x="861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>
                  <a:off x="-858987" y="3325300"/>
                  <a:ext cx="16300" cy="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23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1408"/>
                      </a:lnTo>
                      <a:cubicBezTo>
                        <a:pt x="0" y="1617"/>
                        <a:pt x="163" y="1722"/>
                        <a:pt x="326" y="1722"/>
                      </a:cubicBezTo>
                      <a:cubicBezTo>
                        <a:pt x="489" y="1722"/>
                        <a:pt x="651" y="1617"/>
                        <a:pt x="651" y="1408"/>
                      </a:cubicBezTo>
                      <a:lnTo>
                        <a:pt x="651" y="315"/>
                      </a:lnTo>
                      <a:cubicBezTo>
                        <a:pt x="651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>
                  <a:off x="-866462" y="2859000"/>
                  <a:ext cx="21450" cy="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258" extrusionOk="0">
                      <a:moveTo>
                        <a:pt x="368" y="0"/>
                      </a:moveTo>
                      <a:cubicBezTo>
                        <a:pt x="186" y="0"/>
                        <a:pt x="0" y="150"/>
                        <a:pt x="43" y="379"/>
                      </a:cubicBezTo>
                      <a:cubicBezTo>
                        <a:pt x="183" y="891"/>
                        <a:pt x="229" y="1426"/>
                        <a:pt x="159" y="1961"/>
                      </a:cubicBezTo>
                      <a:cubicBezTo>
                        <a:pt x="136" y="2159"/>
                        <a:pt x="282" y="2257"/>
                        <a:pt x="439" y="2257"/>
                      </a:cubicBezTo>
                      <a:cubicBezTo>
                        <a:pt x="596" y="2257"/>
                        <a:pt x="764" y="2159"/>
                        <a:pt x="788" y="1961"/>
                      </a:cubicBezTo>
                      <a:cubicBezTo>
                        <a:pt x="857" y="1379"/>
                        <a:pt x="788" y="774"/>
                        <a:pt x="648" y="193"/>
                      </a:cubicBezTo>
                      <a:cubicBezTo>
                        <a:pt x="594" y="59"/>
                        <a:pt x="482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-864237" y="293882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1"/>
                      </a:moveTo>
                      <a:cubicBezTo>
                        <a:pt x="1" y="47"/>
                        <a:pt x="1" y="582"/>
                        <a:pt x="396" y="629"/>
                      </a:cubicBezTo>
                      <a:cubicBezTo>
                        <a:pt x="768" y="582"/>
                        <a:pt x="768" y="47"/>
                        <a:pt x="39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>
                  <a:off x="-864712" y="2979300"/>
                  <a:ext cx="19125" cy="7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3082" extrusionOk="0">
                      <a:moveTo>
                        <a:pt x="395" y="0"/>
                      </a:moveTo>
                      <a:cubicBezTo>
                        <a:pt x="210" y="0"/>
                        <a:pt x="0" y="164"/>
                        <a:pt x="43" y="406"/>
                      </a:cubicBezTo>
                      <a:cubicBezTo>
                        <a:pt x="136" y="1197"/>
                        <a:pt x="159" y="1988"/>
                        <a:pt x="113" y="2802"/>
                      </a:cubicBezTo>
                      <a:cubicBezTo>
                        <a:pt x="124" y="2988"/>
                        <a:pt x="270" y="3081"/>
                        <a:pt x="415" y="3081"/>
                      </a:cubicBezTo>
                      <a:cubicBezTo>
                        <a:pt x="561" y="3081"/>
                        <a:pt x="706" y="2988"/>
                        <a:pt x="718" y="2802"/>
                      </a:cubicBezTo>
                      <a:cubicBezTo>
                        <a:pt x="764" y="1941"/>
                        <a:pt x="741" y="1080"/>
                        <a:pt x="648" y="220"/>
                      </a:cubicBezTo>
                      <a:cubicBezTo>
                        <a:pt x="621" y="66"/>
                        <a:pt x="513" y="0"/>
                        <a:pt x="3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-865987" y="307842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0"/>
                      </a:moveTo>
                      <a:cubicBezTo>
                        <a:pt x="1" y="47"/>
                        <a:pt x="1" y="582"/>
                        <a:pt x="396" y="628"/>
                      </a:cubicBezTo>
                      <a:cubicBezTo>
                        <a:pt x="769" y="582"/>
                        <a:pt x="769" y="47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-863662" y="328372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43" y="0"/>
                      </a:moveTo>
                      <a:cubicBezTo>
                        <a:pt x="1" y="0"/>
                        <a:pt x="1" y="652"/>
                        <a:pt x="443" y="652"/>
                      </a:cubicBezTo>
                      <a:cubicBezTo>
                        <a:pt x="862" y="652"/>
                        <a:pt x="862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-865287" y="3183400"/>
                  <a:ext cx="20850" cy="8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297" extrusionOk="0">
                      <a:moveTo>
                        <a:pt x="508" y="0"/>
                      </a:moveTo>
                      <a:cubicBezTo>
                        <a:pt x="345" y="0"/>
                        <a:pt x="182" y="105"/>
                        <a:pt x="182" y="314"/>
                      </a:cubicBezTo>
                      <a:cubicBezTo>
                        <a:pt x="206" y="1175"/>
                        <a:pt x="159" y="2036"/>
                        <a:pt x="43" y="2897"/>
                      </a:cubicBezTo>
                      <a:cubicBezTo>
                        <a:pt x="1" y="3135"/>
                        <a:pt x="212" y="3297"/>
                        <a:pt x="401" y="3297"/>
                      </a:cubicBezTo>
                      <a:cubicBezTo>
                        <a:pt x="527" y="3297"/>
                        <a:pt x="643" y="3226"/>
                        <a:pt x="671" y="3059"/>
                      </a:cubicBezTo>
                      <a:cubicBezTo>
                        <a:pt x="787" y="2152"/>
                        <a:pt x="834" y="1222"/>
                        <a:pt x="834" y="314"/>
                      </a:cubicBezTo>
                      <a:cubicBezTo>
                        <a:pt x="834" y="105"/>
                        <a:pt x="671" y="0"/>
                        <a:pt x="5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-863662" y="3151125"/>
                  <a:ext cx="215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29" extrusionOk="0">
                      <a:moveTo>
                        <a:pt x="443" y="0"/>
                      </a:moveTo>
                      <a:cubicBezTo>
                        <a:pt x="1" y="0"/>
                        <a:pt x="1" y="628"/>
                        <a:pt x="443" y="628"/>
                      </a:cubicBezTo>
                      <a:cubicBezTo>
                        <a:pt x="862" y="628"/>
                        <a:pt x="862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-863662" y="3111575"/>
                  <a:ext cx="215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29" extrusionOk="0">
                      <a:moveTo>
                        <a:pt x="443" y="0"/>
                      </a:moveTo>
                      <a:cubicBezTo>
                        <a:pt x="1" y="0"/>
                        <a:pt x="1" y="628"/>
                        <a:pt x="443" y="628"/>
                      </a:cubicBezTo>
                      <a:cubicBezTo>
                        <a:pt x="862" y="628"/>
                        <a:pt x="862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-774662" y="2902050"/>
                  <a:ext cx="16300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17" extrusionOk="0">
                      <a:moveTo>
                        <a:pt x="326" y="0"/>
                      </a:moveTo>
                      <a:cubicBezTo>
                        <a:pt x="163" y="0"/>
                        <a:pt x="0" y="111"/>
                        <a:pt x="0" y="332"/>
                      </a:cubicBezTo>
                      <a:lnTo>
                        <a:pt x="0" y="1402"/>
                      </a:lnTo>
                      <a:cubicBezTo>
                        <a:pt x="0" y="1611"/>
                        <a:pt x="163" y="1716"/>
                        <a:pt x="326" y="1716"/>
                      </a:cubicBezTo>
                      <a:cubicBezTo>
                        <a:pt x="489" y="1716"/>
                        <a:pt x="652" y="1611"/>
                        <a:pt x="652" y="1402"/>
                      </a:cubicBezTo>
                      <a:lnTo>
                        <a:pt x="652" y="332"/>
                      </a:lnTo>
                      <a:cubicBezTo>
                        <a:pt x="652" y="111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-772912" y="2778600"/>
                  <a:ext cx="16300" cy="8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299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2967"/>
                      </a:lnTo>
                      <a:cubicBezTo>
                        <a:pt x="0" y="3188"/>
                        <a:pt x="163" y="3298"/>
                        <a:pt x="326" y="3298"/>
                      </a:cubicBezTo>
                      <a:cubicBezTo>
                        <a:pt x="489" y="3298"/>
                        <a:pt x="651" y="3188"/>
                        <a:pt x="651" y="2967"/>
                      </a:cubicBezTo>
                      <a:lnTo>
                        <a:pt x="651" y="315"/>
                      </a:lnTo>
                      <a:cubicBezTo>
                        <a:pt x="651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-774662" y="2688450"/>
                  <a:ext cx="16300" cy="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723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1408"/>
                      </a:lnTo>
                      <a:cubicBezTo>
                        <a:pt x="0" y="1618"/>
                        <a:pt x="163" y="1722"/>
                        <a:pt x="326" y="1722"/>
                      </a:cubicBezTo>
                      <a:cubicBezTo>
                        <a:pt x="489" y="1722"/>
                        <a:pt x="652" y="1618"/>
                        <a:pt x="652" y="1408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>
                  <a:off x="-765937" y="3461975"/>
                  <a:ext cx="9900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" h="1601" extrusionOk="0">
                      <a:moveTo>
                        <a:pt x="198" y="1"/>
                      </a:moveTo>
                      <a:cubicBezTo>
                        <a:pt x="105" y="1"/>
                        <a:pt x="12" y="59"/>
                        <a:pt x="0" y="175"/>
                      </a:cubicBezTo>
                      <a:lnTo>
                        <a:pt x="0" y="1408"/>
                      </a:lnTo>
                      <a:cubicBezTo>
                        <a:pt x="12" y="1536"/>
                        <a:pt x="105" y="1600"/>
                        <a:pt x="198" y="1600"/>
                      </a:cubicBezTo>
                      <a:cubicBezTo>
                        <a:pt x="291" y="1600"/>
                        <a:pt x="384" y="1536"/>
                        <a:pt x="396" y="1408"/>
                      </a:cubicBezTo>
                      <a:lnTo>
                        <a:pt x="396" y="175"/>
                      </a:lnTo>
                      <a:cubicBezTo>
                        <a:pt x="384" y="59"/>
                        <a:pt x="291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-771187" y="3343625"/>
                  <a:ext cx="18650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601" extrusionOk="0">
                      <a:moveTo>
                        <a:pt x="399" y="0"/>
                      </a:moveTo>
                      <a:cubicBezTo>
                        <a:pt x="251" y="0"/>
                        <a:pt x="106" y="94"/>
                        <a:pt x="94" y="280"/>
                      </a:cubicBezTo>
                      <a:cubicBezTo>
                        <a:pt x="140" y="1280"/>
                        <a:pt x="117" y="2304"/>
                        <a:pt x="24" y="3304"/>
                      </a:cubicBezTo>
                      <a:cubicBezTo>
                        <a:pt x="1" y="3502"/>
                        <a:pt x="146" y="3601"/>
                        <a:pt x="303" y="3601"/>
                      </a:cubicBezTo>
                      <a:cubicBezTo>
                        <a:pt x="460" y="3601"/>
                        <a:pt x="629" y="3502"/>
                        <a:pt x="652" y="3304"/>
                      </a:cubicBezTo>
                      <a:cubicBezTo>
                        <a:pt x="722" y="2304"/>
                        <a:pt x="745" y="1280"/>
                        <a:pt x="722" y="280"/>
                      </a:cubicBezTo>
                      <a:cubicBezTo>
                        <a:pt x="699" y="94"/>
                        <a:pt x="548" y="0"/>
                        <a:pt x="3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3"/>
                <p:cNvSpPr/>
                <p:nvPr/>
              </p:nvSpPr>
              <p:spPr>
                <a:xfrm>
                  <a:off x="-772337" y="3264100"/>
                  <a:ext cx="21425" cy="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2266" extrusionOk="0">
                      <a:moveTo>
                        <a:pt x="399" y="0"/>
                      </a:moveTo>
                      <a:cubicBezTo>
                        <a:pt x="245" y="0"/>
                        <a:pt x="82" y="99"/>
                        <a:pt x="70" y="297"/>
                      </a:cubicBezTo>
                      <a:cubicBezTo>
                        <a:pt x="0" y="902"/>
                        <a:pt x="47" y="1483"/>
                        <a:pt x="210" y="2065"/>
                      </a:cubicBezTo>
                      <a:cubicBezTo>
                        <a:pt x="265" y="2204"/>
                        <a:pt x="384" y="2265"/>
                        <a:pt x="502" y="2265"/>
                      </a:cubicBezTo>
                      <a:cubicBezTo>
                        <a:pt x="680" y="2265"/>
                        <a:pt x="857" y="2126"/>
                        <a:pt x="815" y="1902"/>
                      </a:cubicBezTo>
                      <a:cubicBezTo>
                        <a:pt x="675" y="1390"/>
                        <a:pt x="628" y="832"/>
                        <a:pt x="675" y="297"/>
                      </a:cubicBezTo>
                      <a:cubicBezTo>
                        <a:pt x="698" y="99"/>
                        <a:pt x="553" y="0"/>
                        <a:pt x="3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-772337" y="3225550"/>
                  <a:ext cx="18625" cy="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06" extrusionOk="0">
                      <a:moveTo>
                        <a:pt x="373" y="1"/>
                      </a:moveTo>
                      <a:cubicBezTo>
                        <a:pt x="0" y="24"/>
                        <a:pt x="0" y="583"/>
                        <a:pt x="373" y="606"/>
                      </a:cubicBezTo>
                      <a:cubicBezTo>
                        <a:pt x="745" y="583"/>
                        <a:pt x="745" y="24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-771762" y="3123350"/>
                  <a:ext cx="19100" cy="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3084" extrusionOk="0">
                      <a:moveTo>
                        <a:pt x="352" y="0"/>
                      </a:moveTo>
                      <a:cubicBezTo>
                        <a:pt x="204" y="0"/>
                        <a:pt x="59" y="99"/>
                        <a:pt x="47" y="297"/>
                      </a:cubicBezTo>
                      <a:cubicBezTo>
                        <a:pt x="1" y="1134"/>
                        <a:pt x="24" y="1995"/>
                        <a:pt x="117" y="2856"/>
                      </a:cubicBezTo>
                      <a:cubicBezTo>
                        <a:pt x="145" y="3015"/>
                        <a:pt x="259" y="3083"/>
                        <a:pt x="381" y="3083"/>
                      </a:cubicBezTo>
                      <a:cubicBezTo>
                        <a:pt x="563" y="3083"/>
                        <a:pt x="764" y="2930"/>
                        <a:pt x="722" y="2693"/>
                      </a:cubicBezTo>
                      <a:cubicBezTo>
                        <a:pt x="629" y="1902"/>
                        <a:pt x="629" y="1088"/>
                        <a:pt x="675" y="297"/>
                      </a:cubicBezTo>
                      <a:cubicBezTo>
                        <a:pt x="652" y="99"/>
                        <a:pt x="501" y="0"/>
                        <a:pt x="3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-775237" y="2970250"/>
                  <a:ext cx="209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52" extrusionOk="0">
                      <a:moveTo>
                        <a:pt x="419" y="0"/>
                      </a:moveTo>
                      <a:cubicBezTo>
                        <a:pt x="0" y="0"/>
                        <a:pt x="0" y="651"/>
                        <a:pt x="419" y="651"/>
                      </a:cubicBezTo>
                      <a:cubicBezTo>
                        <a:pt x="838" y="651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-773512" y="3004725"/>
                  <a:ext cx="20850" cy="8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303" extrusionOk="0">
                      <a:moveTo>
                        <a:pt x="437" y="0"/>
                      </a:moveTo>
                      <a:cubicBezTo>
                        <a:pt x="315" y="0"/>
                        <a:pt x="205" y="69"/>
                        <a:pt x="187" y="226"/>
                      </a:cubicBezTo>
                      <a:cubicBezTo>
                        <a:pt x="47" y="1134"/>
                        <a:pt x="1" y="2064"/>
                        <a:pt x="24" y="2971"/>
                      </a:cubicBezTo>
                      <a:cubicBezTo>
                        <a:pt x="24" y="3192"/>
                        <a:pt x="187" y="3303"/>
                        <a:pt x="350" y="3303"/>
                      </a:cubicBezTo>
                      <a:cubicBezTo>
                        <a:pt x="513" y="3303"/>
                        <a:pt x="675" y="3192"/>
                        <a:pt x="675" y="2971"/>
                      </a:cubicBezTo>
                      <a:cubicBezTo>
                        <a:pt x="652" y="2111"/>
                        <a:pt x="699" y="1250"/>
                        <a:pt x="792" y="412"/>
                      </a:cubicBezTo>
                      <a:cubicBezTo>
                        <a:pt x="834" y="160"/>
                        <a:pt x="622" y="0"/>
                        <a:pt x="4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-330912" y="2526925"/>
                  <a:ext cx="15725" cy="4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1693" extrusionOk="0">
                      <a:moveTo>
                        <a:pt x="315" y="0"/>
                      </a:moveTo>
                      <a:cubicBezTo>
                        <a:pt x="158" y="0"/>
                        <a:pt x="1" y="111"/>
                        <a:pt x="1" y="332"/>
                      </a:cubicBezTo>
                      <a:lnTo>
                        <a:pt x="1" y="1379"/>
                      </a:lnTo>
                      <a:cubicBezTo>
                        <a:pt x="1" y="1588"/>
                        <a:pt x="158" y="1693"/>
                        <a:pt x="315" y="1693"/>
                      </a:cubicBezTo>
                      <a:cubicBezTo>
                        <a:pt x="472" y="1693"/>
                        <a:pt x="629" y="1588"/>
                        <a:pt x="629" y="1379"/>
                      </a:cubicBezTo>
                      <a:lnTo>
                        <a:pt x="629" y="332"/>
                      </a:lnTo>
                      <a:cubicBezTo>
                        <a:pt x="629" y="111"/>
                        <a:pt x="472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-332662" y="2608350"/>
                  <a:ext cx="157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205" extrusionOk="0">
                      <a:moveTo>
                        <a:pt x="315" y="0"/>
                      </a:moveTo>
                      <a:cubicBezTo>
                        <a:pt x="158" y="0"/>
                        <a:pt x="1" y="111"/>
                        <a:pt x="1" y="332"/>
                      </a:cubicBezTo>
                      <a:lnTo>
                        <a:pt x="1" y="2891"/>
                      </a:lnTo>
                      <a:cubicBezTo>
                        <a:pt x="1" y="3100"/>
                        <a:pt x="158" y="3205"/>
                        <a:pt x="315" y="3205"/>
                      </a:cubicBezTo>
                      <a:cubicBezTo>
                        <a:pt x="472" y="3205"/>
                        <a:pt x="629" y="3100"/>
                        <a:pt x="629" y="2891"/>
                      </a:cubicBezTo>
                      <a:lnTo>
                        <a:pt x="629" y="332"/>
                      </a:lnTo>
                      <a:cubicBezTo>
                        <a:pt x="629" y="111"/>
                        <a:pt x="472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-330912" y="2733825"/>
                  <a:ext cx="157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1676" extrusionOk="0">
                      <a:moveTo>
                        <a:pt x="315" y="0"/>
                      </a:moveTo>
                      <a:cubicBezTo>
                        <a:pt x="158" y="0"/>
                        <a:pt x="1" y="105"/>
                        <a:pt x="1" y="314"/>
                      </a:cubicBezTo>
                      <a:lnTo>
                        <a:pt x="1" y="1361"/>
                      </a:lnTo>
                      <a:cubicBezTo>
                        <a:pt x="1" y="1571"/>
                        <a:pt x="158" y="1675"/>
                        <a:pt x="315" y="1675"/>
                      </a:cubicBezTo>
                      <a:cubicBezTo>
                        <a:pt x="472" y="1675"/>
                        <a:pt x="629" y="1571"/>
                        <a:pt x="629" y="1361"/>
                      </a:cubicBezTo>
                      <a:lnTo>
                        <a:pt x="629" y="314"/>
                      </a:lnTo>
                      <a:cubicBezTo>
                        <a:pt x="629" y="105"/>
                        <a:pt x="472" y="0"/>
                        <a:pt x="3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3"/>
                <p:cNvSpPr/>
                <p:nvPr/>
              </p:nvSpPr>
              <p:spPr>
                <a:xfrm>
                  <a:off x="-332662" y="2811750"/>
                  <a:ext cx="15725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165" extrusionOk="0">
                      <a:moveTo>
                        <a:pt x="315" y="1"/>
                      </a:moveTo>
                      <a:cubicBezTo>
                        <a:pt x="158" y="1"/>
                        <a:pt x="1" y="105"/>
                        <a:pt x="1" y="315"/>
                      </a:cubicBezTo>
                      <a:lnTo>
                        <a:pt x="1" y="1850"/>
                      </a:lnTo>
                      <a:cubicBezTo>
                        <a:pt x="1" y="2060"/>
                        <a:pt x="158" y="2164"/>
                        <a:pt x="315" y="2164"/>
                      </a:cubicBezTo>
                      <a:cubicBezTo>
                        <a:pt x="472" y="2164"/>
                        <a:pt x="629" y="2060"/>
                        <a:pt x="629" y="1850"/>
                      </a:cubicBezTo>
                      <a:lnTo>
                        <a:pt x="629" y="315"/>
                      </a:lnTo>
                      <a:cubicBezTo>
                        <a:pt x="629" y="105"/>
                        <a:pt x="472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3"/>
                <p:cNvSpPr/>
                <p:nvPr/>
              </p:nvSpPr>
              <p:spPr>
                <a:xfrm>
                  <a:off x="-334962" y="2890475"/>
                  <a:ext cx="18025" cy="8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3203" extrusionOk="0">
                      <a:moveTo>
                        <a:pt x="304" y="1"/>
                      </a:moveTo>
                      <a:cubicBezTo>
                        <a:pt x="147" y="1"/>
                        <a:pt x="0" y="100"/>
                        <a:pt x="23" y="306"/>
                      </a:cubicBezTo>
                      <a:cubicBezTo>
                        <a:pt x="93" y="1167"/>
                        <a:pt x="93" y="2028"/>
                        <a:pt x="93" y="2889"/>
                      </a:cubicBezTo>
                      <a:cubicBezTo>
                        <a:pt x="93" y="3098"/>
                        <a:pt x="250" y="3203"/>
                        <a:pt x="407" y="3203"/>
                      </a:cubicBezTo>
                      <a:cubicBezTo>
                        <a:pt x="564" y="3203"/>
                        <a:pt x="721" y="3098"/>
                        <a:pt x="721" y="2889"/>
                      </a:cubicBezTo>
                      <a:cubicBezTo>
                        <a:pt x="721" y="2005"/>
                        <a:pt x="721" y="1167"/>
                        <a:pt x="651" y="306"/>
                      </a:cubicBezTo>
                      <a:cubicBezTo>
                        <a:pt x="639" y="106"/>
                        <a:pt x="466" y="1"/>
                        <a:pt x="30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3"/>
                <p:cNvSpPr/>
                <p:nvPr/>
              </p:nvSpPr>
              <p:spPr>
                <a:xfrm>
                  <a:off x="-337187" y="2989275"/>
                  <a:ext cx="20250" cy="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2036" extrusionOk="0">
                      <a:moveTo>
                        <a:pt x="484" y="1"/>
                      </a:moveTo>
                      <a:cubicBezTo>
                        <a:pt x="321" y="1"/>
                        <a:pt x="159" y="111"/>
                        <a:pt x="159" y="332"/>
                      </a:cubicBezTo>
                      <a:lnTo>
                        <a:pt x="182" y="332"/>
                      </a:lnTo>
                      <a:cubicBezTo>
                        <a:pt x="159" y="751"/>
                        <a:pt x="112" y="1193"/>
                        <a:pt x="42" y="1635"/>
                      </a:cubicBezTo>
                      <a:cubicBezTo>
                        <a:pt x="0" y="1873"/>
                        <a:pt x="203" y="2036"/>
                        <a:pt x="386" y="2036"/>
                      </a:cubicBezTo>
                      <a:cubicBezTo>
                        <a:pt x="507" y="2036"/>
                        <a:pt x="619" y="1965"/>
                        <a:pt x="647" y="1798"/>
                      </a:cubicBezTo>
                      <a:cubicBezTo>
                        <a:pt x="740" y="1310"/>
                        <a:pt x="787" y="821"/>
                        <a:pt x="810" y="332"/>
                      </a:cubicBezTo>
                      <a:cubicBezTo>
                        <a:pt x="810" y="111"/>
                        <a:pt x="647" y="1"/>
                        <a:pt x="4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3"/>
                <p:cNvSpPr/>
                <p:nvPr/>
              </p:nvSpPr>
              <p:spPr>
                <a:xfrm>
                  <a:off x="-334387" y="3071000"/>
                  <a:ext cx="15725" cy="5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322" extrusionOk="0">
                      <a:moveTo>
                        <a:pt x="314" y="1"/>
                      </a:moveTo>
                      <a:cubicBezTo>
                        <a:pt x="169" y="1"/>
                        <a:pt x="23" y="99"/>
                        <a:pt x="0" y="297"/>
                      </a:cubicBezTo>
                      <a:lnTo>
                        <a:pt x="0" y="2042"/>
                      </a:lnTo>
                      <a:cubicBezTo>
                        <a:pt x="23" y="2228"/>
                        <a:pt x="169" y="2321"/>
                        <a:pt x="314" y="2321"/>
                      </a:cubicBezTo>
                      <a:cubicBezTo>
                        <a:pt x="459" y="2321"/>
                        <a:pt x="605" y="2228"/>
                        <a:pt x="628" y="2042"/>
                      </a:cubicBezTo>
                      <a:lnTo>
                        <a:pt x="628" y="297"/>
                      </a:lnTo>
                      <a:cubicBezTo>
                        <a:pt x="605" y="99"/>
                        <a:pt x="459" y="1"/>
                        <a:pt x="3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3"/>
                <p:cNvSpPr/>
                <p:nvPr/>
              </p:nvSpPr>
              <p:spPr>
                <a:xfrm>
                  <a:off x="-336137" y="3144875"/>
                  <a:ext cx="157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601" extrusionOk="0">
                      <a:moveTo>
                        <a:pt x="306" y="0"/>
                      </a:moveTo>
                      <a:cubicBezTo>
                        <a:pt x="157" y="0"/>
                        <a:pt x="12" y="99"/>
                        <a:pt x="0" y="297"/>
                      </a:cubicBezTo>
                      <a:lnTo>
                        <a:pt x="0" y="3321"/>
                      </a:lnTo>
                      <a:cubicBezTo>
                        <a:pt x="12" y="3507"/>
                        <a:pt x="157" y="3600"/>
                        <a:pt x="306" y="3600"/>
                      </a:cubicBezTo>
                      <a:cubicBezTo>
                        <a:pt x="454" y="3600"/>
                        <a:pt x="605" y="3507"/>
                        <a:pt x="628" y="3321"/>
                      </a:cubicBezTo>
                      <a:lnTo>
                        <a:pt x="628" y="297"/>
                      </a:lnTo>
                      <a:cubicBezTo>
                        <a:pt x="605" y="99"/>
                        <a:pt x="454" y="0"/>
                        <a:pt x="3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3"/>
                <p:cNvSpPr/>
                <p:nvPr/>
              </p:nvSpPr>
              <p:spPr>
                <a:xfrm>
                  <a:off x="-337312" y="3260600"/>
                  <a:ext cx="192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3601" extrusionOk="0">
                      <a:moveTo>
                        <a:pt x="466" y="1"/>
                      </a:moveTo>
                      <a:cubicBezTo>
                        <a:pt x="309" y="1"/>
                        <a:pt x="140" y="99"/>
                        <a:pt x="117" y="297"/>
                      </a:cubicBezTo>
                      <a:cubicBezTo>
                        <a:pt x="24" y="1298"/>
                        <a:pt x="1" y="2321"/>
                        <a:pt x="47" y="3321"/>
                      </a:cubicBezTo>
                      <a:cubicBezTo>
                        <a:pt x="59" y="3508"/>
                        <a:pt x="204" y="3601"/>
                        <a:pt x="353" y="3601"/>
                      </a:cubicBezTo>
                      <a:cubicBezTo>
                        <a:pt x="501" y="3601"/>
                        <a:pt x="652" y="3508"/>
                        <a:pt x="675" y="3321"/>
                      </a:cubicBezTo>
                      <a:cubicBezTo>
                        <a:pt x="629" y="2321"/>
                        <a:pt x="652" y="1298"/>
                        <a:pt x="745" y="297"/>
                      </a:cubicBezTo>
                      <a:cubicBezTo>
                        <a:pt x="768" y="99"/>
                        <a:pt x="623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-338587" y="3373500"/>
                  <a:ext cx="21075" cy="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" h="2266" extrusionOk="0">
                      <a:moveTo>
                        <a:pt x="348" y="1"/>
                      </a:moveTo>
                      <a:cubicBezTo>
                        <a:pt x="174" y="1"/>
                        <a:pt x="0" y="140"/>
                        <a:pt x="28" y="364"/>
                      </a:cubicBezTo>
                      <a:cubicBezTo>
                        <a:pt x="168" y="876"/>
                        <a:pt x="215" y="1434"/>
                        <a:pt x="168" y="1969"/>
                      </a:cubicBezTo>
                      <a:cubicBezTo>
                        <a:pt x="145" y="2167"/>
                        <a:pt x="290" y="2266"/>
                        <a:pt x="447" y="2266"/>
                      </a:cubicBezTo>
                      <a:cubicBezTo>
                        <a:pt x="604" y="2266"/>
                        <a:pt x="773" y="2167"/>
                        <a:pt x="796" y="1969"/>
                      </a:cubicBezTo>
                      <a:cubicBezTo>
                        <a:pt x="843" y="1364"/>
                        <a:pt x="796" y="783"/>
                        <a:pt x="633" y="201"/>
                      </a:cubicBezTo>
                      <a:cubicBezTo>
                        <a:pt x="578" y="62"/>
                        <a:pt x="463" y="1"/>
                        <a:pt x="3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-336137" y="3453550"/>
                  <a:ext cx="192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629" extrusionOk="0">
                      <a:moveTo>
                        <a:pt x="372" y="0"/>
                      </a:moveTo>
                      <a:cubicBezTo>
                        <a:pt x="0" y="24"/>
                        <a:pt x="0" y="582"/>
                        <a:pt x="372" y="628"/>
                      </a:cubicBezTo>
                      <a:cubicBezTo>
                        <a:pt x="768" y="582"/>
                        <a:pt x="768" y="24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-336837" y="3493800"/>
                  <a:ext cx="19325" cy="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" h="3084" extrusionOk="0">
                      <a:moveTo>
                        <a:pt x="376" y="1"/>
                      </a:moveTo>
                      <a:cubicBezTo>
                        <a:pt x="198" y="1"/>
                        <a:pt x="0" y="154"/>
                        <a:pt x="28" y="391"/>
                      </a:cubicBezTo>
                      <a:cubicBezTo>
                        <a:pt x="121" y="1182"/>
                        <a:pt x="145" y="1996"/>
                        <a:pt x="98" y="2787"/>
                      </a:cubicBezTo>
                      <a:cubicBezTo>
                        <a:pt x="121" y="2985"/>
                        <a:pt x="267" y="3084"/>
                        <a:pt x="412" y="3084"/>
                      </a:cubicBezTo>
                      <a:cubicBezTo>
                        <a:pt x="557" y="3084"/>
                        <a:pt x="703" y="2985"/>
                        <a:pt x="726" y="2787"/>
                      </a:cubicBezTo>
                      <a:cubicBezTo>
                        <a:pt x="773" y="1950"/>
                        <a:pt x="726" y="1089"/>
                        <a:pt x="633" y="228"/>
                      </a:cubicBezTo>
                      <a:cubicBezTo>
                        <a:pt x="605" y="70"/>
                        <a:pt x="495" y="1"/>
                        <a:pt x="3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-337887" y="359312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73" y="1"/>
                      </a:moveTo>
                      <a:cubicBezTo>
                        <a:pt x="0" y="24"/>
                        <a:pt x="0" y="582"/>
                        <a:pt x="373" y="629"/>
                      </a:cubicBezTo>
                      <a:cubicBezTo>
                        <a:pt x="768" y="582"/>
                        <a:pt x="768" y="24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-335562" y="2486925"/>
                  <a:ext cx="2155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3" extrusionOk="0">
                      <a:moveTo>
                        <a:pt x="443" y="1"/>
                      </a:moveTo>
                      <a:cubicBezTo>
                        <a:pt x="1" y="1"/>
                        <a:pt x="1" y="652"/>
                        <a:pt x="443" y="652"/>
                      </a:cubicBezTo>
                      <a:cubicBezTo>
                        <a:pt x="861" y="652"/>
                        <a:pt x="861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-337187" y="2389525"/>
                  <a:ext cx="20850" cy="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204" extrusionOk="0">
                      <a:moveTo>
                        <a:pt x="496" y="0"/>
                      </a:moveTo>
                      <a:cubicBezTo>
                        <a:pt x="339" y="0"/>
                        <a:pt x="182" y="105"/>
                        <a:pt x="182" y="314"/>
                      </a:cubicBezTo>
                      <a:cubicBezTo>
                        <a:pt x="205" y="1152"/>
                        <a:pt x="159" y="1966"/>
                        <a:pt x="42" y="2803"/>
                      </a:cubicBezTo>
                      <a:cubicBezTo>
                        <a:pt x="0" y="3042"/>
                        <a:pt x="211" y="3204"/>
                        <a:pt x="396" y="3204"/>
                      </a:cubicBezTo>
                      <a:cubicBezTo>
                        <a:pt x="518" y="3204"/>
                        <a:pt x="629" y="3133"/>
                        <a:pt x="647" y="2966"/>
                      </a:cubicBezTo>
                      <a:lnTo>
                        <a:pt x="670" y="2966"/>
                      </a:lnTo>
                      <a:cubicBezTo>
                        <a:pt x="787" y="2082"/>
                        <a:pt x="833" y="1198"/>
                        <a:pt x="810" y="314"/>
                      </a:cubicBezTo>
                      <a:cubicBezTo>
                        <a:pt x="810" y="105"/>
                        <a:pt x="653" y="0"/>
                        <a:pt x="4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-335562" y="3665250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43" y="0"/>
                      </a:moveTo>
                      <a:cubicBezTo>
                        <a:pt x="1" y="0"/>
                        <a:pt x="1" y="652"/>
                        <a:pt x="443" y="652"/>
                      </a:cubicBezTo>
                      <a:cubicBezTo>
                        <a:pt x="861" y="652"/>
                        <a:pt x="861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-335562" y="3625700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43" y="0"/>
                      </a:moveTo>
                      <a:cubicBezTo>
                        <a:pt x="1" y="0"/>
                        <a:pt x="1" y="652"/>
                        <a:pt x="443" y="652"/>
                      </a:cubicBezTo>
                      <a:cubicBezTo>
                        <a:pt x="861" y="652"/>
                        <a:pt x="861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>
                  <a:off x="-380937" y="2576800"/>
                  <a:ext cx="163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676" extrusionOk="0">
                      <a:moveTo>
                        <a:pt x="327" y="0"/>
                      </a:moveTo>
                      <a:cubicBezTo>
                        <a:pt x="164" y="0"/>
                        <a:pt x="1" y="105"/>
                        <a:pt x="1" y="314"/>
                      </a:cubicBezTo>
                      <a:lnTo>
                        <a:pt x="1" y="1361"/>
                      </a:lnTo>
                      <a:cubicBezTo>
                        <a:pt x="1" y="1570"/>
                        <a:pt x="164" y="1675"/>
                        <a:pt x="327" y="1675"/>
                      </a:cubicBezTo>
                      <a:cubicBezTo>
                        <a:pt x="489" y="1675"/>
                        <a:pt x="652" y="1570"/>
                        <a:pt x="652" y="1361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>
                  <a:off x="-382662" y="2658225"/>
                  <a:ext cx="16300" cy="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211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2896"/>
                      </a:lnTo>
                      <a:cubicBezTo>
                        <a:pt x="0" y="3106"/>
                        <a:pt x="163" y="3210"/>
                        <a:pt x="326" y="3210"/>
                      </a:cubicBezTo>
                      <a:cubicBezTo>
                        <a:pt x="489" y="3210"/>
                        <a:pt x="652" y="3106"/>
                        <a:pt x="652" y="2896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-380937" y="2783250"/>
                  <a:ext cx="163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676" extrusionOk="0">
                      <a:moveTo>
                        <a:pt x="327" y="1"/>
                      </a:moveTo>
                      <a:cubicBezTo>
                        <a:pt x="164" y="1"/>
                        <a:pt x="1" y="105"/>
                        <a:pt x="1" y="315"/>
                      </a:cubicBezTo>
                      <a:lnTo>
                        <a:pt x="1" y="1362"/>
                      </a:lnTo>
                      <a:cubicBezTo>
                        <a:pt x="1" y="1571"/>
                        <a:pt x="164" y="1676"/>
                        <a:pt x="327" y="1676"/>
                      </a:cubicBezTo>
                      <a:cubicBezTo>
                        <a:pt x="489" y="1676"/>
                        <a:pt x="652" y="1571"/>
                        <a:pt x="652" y="1362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>
                  <a:off x="-382662" y="2861775"/>
                  <a:ext cx="16300" cy="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164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1850"/>
                      </a:lnTo>
                      <a:cubicBezTo>
                        <a:pt x="0" y="2059"/>
                        <a:pt x="163" y="2164"/>
                        <a:pt x="326" y="2164"/>
                      </a:cubicBezTo>
                      <a:cubicBezTo>
                        <a:pt x="489" y="2164"/>
                        <a:pt x="652" y="2059"/>
                        <a:pt x="652" y="1850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-384712" y="2940275"/>
                  <a:ext cx="18350" cy="7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3189" extrusionOk="0">
                      <a:moveTo>
                        <a:pt x="312" y="1"/>
                      </a:moveTo>
                      <a:cubicBezTo>
                        <a:pt x="152" y="1"/>
                        <a:pt x="1" y="106"/>
                        <a:pt x="12" y="315"/>
                      </a:cubicBezTo>
                      <a:cubicBezTo>
                        <a:pt x="82" y="1153"/>
                        <a:pt x="82" y="2013"/>
                        <a:pt x="82" y="2874"/>
                      </a:cubicBezTo>
                      <a:cubicBezTo>
                        <a:pt x="82" y="3083"/>
                        <a:pt x="245" y="3188"/>
                        <a:pt x="408" y="3188"/>
                      </a:cubicBezTo>
                      <a:cubicBezTo>
                        <a:pt x="571" y="3188"/>
                        <a:pt x="734" y="3083"/>
                        <a:pt x="734" y="2874"/>
                      </a:cubicBezTo>
                      <a:cubicBezTo>
                        <a:pt x="734" y="2013"/>
                        <a:pt x="734" y="1153"/>
                        <a:pt x="664" y="315"/>
                      </a:cubicBezTo>
                      <a:cubicBezTo>
                        <a:pt x="640" y="106"/>
                        <a:pt x="472" y="1"/>
                        <a:pt x="3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>
                  <a:off x="-386637" y="3039150"/>
                  <a:ext cx="20275" cy="5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2018" extrusionOk="0">
                      <a:moveTo>
                        <a:pt x="485" y="1"/>
                      </a:moveTo>
                      <a:cubicBezTo>
                        <a:pt x="322" y="1"/>
                        <a:pt x="159" y="106"/>
                        <a:pt x="159" y="315"/>
                      </a:cubicBezTo>
                      <a:cubicBezTo>
                        <a:pt x="159" y="757"/>
                        <a:pt x="113" y="1176"/>
                        <a:pt x="43" y="1618"/>
                      </a:cubicBezTo>
                      <a:cubicBezTo>
                        <a:pt x="1" y="1856"/>
                        <a:pt x="203" y="2018"/>
                        <a:pt x="386" y="2018"/>
                      </a:cubicBezTo>
                      <a:cubicBezTo>
                        <a:pt x="507" y="2018"/>
                        <a:pt x="620" y="1947"/>
                        <a:pt x="648" y="1781"/>
                      </a:cubicBezTo>
                      <a:cubicBezTo>
                        <a:pt x="741" y="1292"/>
                        <a:pt x="787" y="803"/>
                        <a:pt x="811" y="315"/>
                      </a:cubicBezTo>
                      <a:cubicBezTo>
                        <a:pt x="811" y="106"/>
                        <a:pt x="648" y="1"/>
                        <a:pt x="4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>
                  <a:off x="-384412" y="3121025"/>
                  <a:ext cx="15725" cy="5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321" extrusionOk="0">
                      <a:moveTo>
                        <a:pt x="323" y="0"/>
                      </a:moveTo>
                      <a:cubicBezTo>
                        <a:pt x="175" y="0"/>
                        <a:pt x="24" y="99"/>
                        <a:pt x="0" y="297"/>
                      </a:cubicBezTo>
                      <a:lnTo>
                        <a:pt x="0" y="2042"/>
                      </a:lnTo>
                      <a:cubicBezTo>
                        <a:pt x="24" y="2228"/>
                        <a:pt x="175" y="2321"/>
                        <a:pt x="323" y="2321"/>
                      </a:cubicBezTo>
                      <a:cubicBezTo>
                        <a:pt x="471" y="2321"/>
                        <a:pt x="617" y="2228"/>
                        <a:pt x="628" y="2042"/>
                      </a:cubicBezTo>
                      <a:lnTo>
                        <a:pt x="628" y="297"/>
                      </a:lnTo>
                      <a:cubicBezTo>
                        <a:pt x="617" y="99"/>
                        <a:pt x="471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-386162" y="3194725"/>
                  <a:ext cx="15725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3601" extrusionOk="0">
                      <a:moveTo>
                        <a:pt x="323" y="1"/>
                      </a:moveTo>
                      <a:cubicBezTo>
                        <a:pt x="175" y="1"/>
                        <a:pt x="24" y="94"/>
                        <a:pt x="1" y="280"/>
                      </a:cubicBezTo>
                      <a:lnTo>
                        <a:pt x="1" y="3304"/>
                      </a:lnTo>
                      <a:cubicBezTo>
                        <a:pt x="24" y="3502"/>
                        <a:pt x="175" y="3601"/>
                        <a:pt x="323" y="3601"/>
                      </a:cubicBezTo>
                      <a:cubicBezTo>
                        <a:pt x="472" y="3601"/>
                        <a:pt x="617" y="3502"/>
                        <a:pt x="629" y="3304"/>
                      </a:cubicBezTo>
                      <a:lnTo>
                        <a:pt x="629" y="280"/>
                      </a:lnTo>
                      <a:cubicBezTo>
                        <a:pt x="617" y="94"/>
                        <a:pt x="472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-387312" y="3310625"/>
                  <a:ext cx="19200" cy="9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3601" extrusionOk="0">
                      <a:moveTo>
                        <a:pt x="465" y="0"/>
                      </a:moveTo>
                      <a:cubicBezTo>
                        <a:pt x="308" y="0"/>
                        <a:pt x="140" y="99"/>
                        <a:pt x="116" y="297"/>
                      </a:cubicBezTo>
                      <a:cubicBezTo>
                        <a:pt x="23" y="1297"/>
                        <a:pt x="0" y="2298"/>
                        <a:pt x="47" y="3321"/>
                      </a:cubicBezTo>
                      <a:cubicBezTo>
                        <a:pt x="70" y="3507"/>
                        <a:pt x="221" y="3600"/>
                        <a:pt x="369" y="3600"/>
                      </a:cubicBezTo>
                      <a:cubicBezTo>
                        <a:pt x="518" y="3600"/>
                        <a:pt x="663" y="3507"/>
                        <a:pt x="675" y="3321"/>
                      </a:cubicBezTo>
                      <a:cubicBezTo>
                        <a:pt x="628" y="2298"/>
                        <a:pt x="651" y="1297"/>
                        <a:pt x="744" y="297"/>
                      </a:cubicBezTo>
                      <a:cubicBezTo>
                        <a:pt x="768" y="99"/>
                        <a:pt x="622" y="0"/>
                        <a:pt x="4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-388362" y="3423525"/>
                  <a:ext cx="21425" cy="5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" h="2252" extrusionOk="0">
                      <a:moveTo>
                        <a:pt x="355" y="0"/>
                      </a:moveTo>
                      <a:cubicBezTo>
                        <a:pt x="177" y="0"/>
                        <a:pt x="0" y="140"/>
                        <a:pt x="42" y="364"/>
                      </a:cubicBezTo>
                      <a:cubicBezTo>
                        <a:pt x="182" y="876"/>
                        <a:pt x="228" y="1411"/>
                        <a:pt x="158" y="1946"/>
                      </a:cubicBezTo>
                      <a:cubicBezTo>
                        <a:pt x="135" y="2152"/>
                        <a:pt x="276" y="2251"/>
                        <a:pt x="431" y="2251"/>
                      </a:cubicBezTo>
                      <a:cubicBezTo>
                        <a:pt x="590" y="2251"/>
                        <a:pt x="763" y="2146"/>
                        <a:pt x="786" y="1946"/>
                      </a:cubicBezTo>
                      <a:cubicBezTo>
                        <a:pt x="856" y="1364"/>
                        <a:pt x="786" y="759"/>
                        <a:pt x="647" y="201"/>
                      </a:cubicBezTo>
                      <a:cubicBezTo>
                        <a:pt x="591" y="62"/>
                        <a:pt x="473" y="0"/>
                        <a:pt x="3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-386162" y="3503575"/>
                  <a:ext cx="192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05" extrusionOk="0">
                      <a:moveTo>
                        <a:pt x="396" y="0"/>
                      </a:moveTo>
                      <a:cubicBezTo>
                        <a:pt x="1" y="23"/>
                        <a:pt x="1" y="582"/>
                        <a:pt x="396" y="605"/>
                      </a:cubicBezTo>
                      <a:cubicBezTo>
                        <a:pt x="768" y="582"/>
                        <a:pt x="768" y="23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>
                  <a:off x="-386612" y="3543825"/>
                  <a:ext cx="19075" cy="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3067" extrusionOk="0">
                      <a:moveTo>
                        <a:pt x="383" y="0"/>
                      </a:moveTo>
                      <a:cubicBezTo>
                        <a:pt x="200" y="0"/>
                        <a:pt x="0" y="154"/>
                        <a:pt x="42" y="391"/>
                      </a:cubicBezTo>
                      <a:cubicBezTo>
                        <a:pt x="112" y="1182"/>
                        <a:pt x="135" y="1996"/>
                        <a:pt x="88" y="2787"/>
                      </a:cubicBezTo>
                      <a:cubicBezTo>
                        <a:pt x="112" y="2973"/>
                        <a:pt x="263" y="3066"/>
                        <a:pt x="411" y="3066"/>
                      </a:cubicBezTo>
                      <a:cubicBezTo>
                        <a:pt x="559" y="3066"/>
                        <a:pt x="705" y="2973"/>
                        <a:pt x="716" y="2787"/>
                      </a:cubicBezTo>
                      <a:cubicBezTo>
                        <a:pt x="763" y="1926"/>
                        <a:pt x="740" y="1065"/>
                        <a:pt x="647" y="228"/>
                      </a:cubicBezTo>
                      <a:cubicBezTo>
                        <a:pt x="619" y="69"/>
                        <a:pt x="505" y="0"/>
                        <a:pt x="3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3"/>
                <p:cNvSpPr/>
                <p:nvPr/>
              </p:nvSpPr>
              <p:spPr>
                <a:xfrm>
                  <a:off x="-387912" y="3642575"/>
                  <a:ext cx="192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629" extrusionOk="0">
                      <a:moveTo>
                        <a:pt x="396" y="0"/>
                      </a:moveTo>
                      <a:cubicBezTo>
                        <a:pt x="1" y="47"/>
                        <a:pt x="1" y="605"/>
                        <a:pt x="396" y="628"/>
                      </a:cubicBezTo>
                      <a:cubicBezTo>
                        <a:pt x="768" y="605"/>
                        <a:pt x="768" y="47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-384987" y="2536375"/>
                  <a:ext cx="209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52" extrusionOk="0">
                      <a:moveTo>
                        <a:pt x="419" y="0"/>
                      </a:moveTo>
                      <a:cubicBezTo>
                        <a:pt x="0" y="0"/>
                        <a:pt x="0" y="652"/>
                        <a:pt x="419" y="652"/>
                      </a:cubicBezTo>
                      <a:cubicBezTo>
                        <a:pt x="838" y="652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-386862" y="2439100"/>
                  <a:ext cx="20500" cy="8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3222" extrusionOk="0">
                      <a:moveTo>
                        <a:pt x="482" y="0"/>
                      </a:moveTo>
                      <a:cubicBezTo>
                        <a:pt x="325" y="0"/>
                        <a:pt x="168" y="111"/>
                        <a:pt x="168" y="332"/>
                      </a:cubicBezTo>
                      <a:cubicBezTo>
                        <a:pt x="191" y="1146"/>
                        <a:pt x="145" y="1984"/>
                        <a:pt x="29" y="2821"/>
                      </a:cubicBezTo>
                      <a:cubicBezTo>
                        <a:pt x="1" y="3059"/>
                        <a:pt x="209" y="3221"/>
                        <a:pt x="394" y="3221"/>
                      </a:cubicBezTo>
                      <a:cubicBezTo>
                        <a:pt x="516" y="3221"/>
                        <a:pt x="629" y="3151"/>
                        <a:pt x="657" y="2984"/>
                      </a:cubicBezTo>
                      <a:cubicBezTo>
                        <a:pt x="773" y="2100"/>
                        <a:pt x="820" y="1216"/>
                        <a:pt x="796" y="332"/>
                      </a:cubicBezTo>
                      <a:cubicBezTo>
                        <a:pt x="796" y="111"/>
                        <a:pt x="639" y="0"/>
                        <a:pt x="4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-385587" y="371527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43" y="0"/>
                      </a:moveTo>
                      <a:cubicBezTo>
                        <a:pt x="1" y="0"/>
                        <a:pt x="1" y="651"/>
                        <a:pt x="443" y="651"/>
                      </a:cubicBezTo>
                      <a:cubicBezTo>
                        <a:pt x="862" y="651"/>
                        <a:pt x="862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3"/>
                <p:cNvSpPr/>
                <p:nvPr/>
              </p:nvSpPr>
              <p:spPr>
                <a:xfrm>
                  <a:off x="-385587" y="3675725"/>
                  <a:ext cx="2155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652" extrusionOk="0">
                      <a:moveTo>
                        <a:pt x="443" y="0"/>
                      </a:moveTo>
                      <a:cubicBezTo>
                        <a:pt x="1" y="0"/>
                        <a:pt x="1" y="652"/>
                        <a:pt x="443" y="652"/>
                      </a:cubicBezTo>
                      <a:cubicBezTo>
                        <a:pt x="862" y="652"/>
                        <a:pt x="862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3"/>
                <p:cNvSpPr/>
                <p:nvPr/>
              </p:nvSpPr>
              <p:spPr>
                <a:xfrm>
                  <a:off x="-439662" y="3503275"/>
                  <a:ext cx="16300" cy="4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693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1361"/>
                      </a:lnTo>
                      <a:cubicBezTo>
                        <a:pt x="0" y="1582"/>
                        <a:pt x="163" y="1693"/>
                        <a:pt x="326" y="1693"/>
                      </a:cubicBezTo>
                      <a:cubicBezTo>
                        <a:pt x="489" y="1693"/>
                        <a:pt x="652" y="1582"/>
                        <a:pt x="652" y="1361"/>
                      </a:cubicBezTo>
                      <a:lnTo>
                        <a:pt x="652" y="314"/>
                      </a:lnTo>
                      <a:cubicBezTo>
                        <a:pt x="652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3"/>
                <p:cNvSpPr/>
                <p:nvPr/>
              </p:nvSpPr>
              <p:spPr>
                <a:xfrm>
                  <a:off x="-437912" y="3383475"/>
                  <a:ext cx="16300" cy="8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3211" extrusionOk="0">
                      <a:moveTo>
                        <a:pt x="326" y="0"/>
                      </a:moveTo>
                      <a:cubicBezTo>
                        <a:pt x="163" y="0"/>
                        <a:pt x="0" y="105"/>
                        <a:pt x="0" y="314"/>
                      </a:cubicBezTo>
                      <a:lnTo>
                        <a:pt x="0" y="2896"/>
                      </a:lnTo>
                      <a:cubicBezTo>
                        <a:pt x="0" y="3106"/>
                        <a:pt x="163" y="3210"/>
                        <a:pt x="326" y="3210"/>
                      </a:cubicBezTo>
                      <a:cubicBezTo>
                        <a:pt x="489" y="3210"/>
                        <a:pt x="651" y="3106"/>
                        <a:pt x="651" y="2896"/>
                      </a:cubicBezTo>
                      <a:lnTo>
                        <a:pt x="651" y="314"/>
                      </a:lnTo>
                      <a:cubicBezTo>
                        <a:pt x="651" y="105"/>
                        <a:pt x="489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3"/>
                <p:cNvSpPr/>
                <p:nvPr/>
              </p:nvSpPr>
              <p:spPr>
                <a:xfrm>
                  <a:off x="-439662" y="3296800"/>
                  <a:ext cx="16300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676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1362"/>
                      </a:lnTo>
                      <a:cubicBezTo>
                        <a:pt x="0" y="1571"/>
                        <a:pt x="163" y="1676"/>
                        <a:pt x="326" y="1676"/>
                      </a:cubicBezTo>
                      <a:cubicBezTo>
                        <a:pt x="489" y="1676"/>
                        <a:pt x="652" y="1571"/>
                        <a:pt x="652" y="1362"/>
                      </a:cubicBezTo>
                      <a:lnTo>
                        <a:pt x="652" y="315"/>
                      </a:lnTo>
                      <a:cubicBezTo>
                        <a:pt x="652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3"/>
                <p:cNvSpPr/>
                <p:nvPr/>
              </p:nvSpPr>
              <p:spPr>
                <a:xfrm>
                  <a:off x="-437912" y="3206075"/>
                  <a:ext cx="1630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2165" extrusionOk="0">
                      <a:moveTo>
                        <a:pt x="326" y="1"/>
                      </a:moveTo>
                      <a:cubicBezTo>
                        <a:pt x="163" y="1"/>
                        <a:pt x="0" y="105"/>
                        <a:pt x="0" y="315"/>
                      </a:cubicBezTo>
                      <a:lnTo>
                        <a:pt x="0" y="1850"/>
                      </a:lnTo>
                      <a:cubicBezTo>
                        <a:pt x="0" y="2059"/>
                        <a:pt x="163" y="2164"/>
                        <a:pt x="326" y="2164"/>
                      </a:cubicBezTo>
                      <a:cubicBezTo>
                        <a:pt x="489" y="2164"/>
                        <a:pt x="651" y="2059"/>
                        <a:pt x="651" y="1850"/>
                      </a:cubicBezTo>
                      <a:lnTo>
                        <a:pt x="651" y="315"/>
                      </a:lnTo>
                      <a:cubicBezTo>
                        <a:pt x="651" y="105"/>
                        <a:pt x="489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3"/>
                <p:cNvSpPr/>
                <p:nvPr/>
              </p:nvSpPr>
              <p:spPr>
                <a:xfrm>
                  <a:off x="-437912" y="3101975"/>
                  <a:ext cx="18325" cy="7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3194" extrusionOk="0">
                      <a:moveTo>
                        <a:pt x="314" y="0"/>
                      </a:moveTo>
                      <a:cubicBezTo>
                        <a:pt x="157" y="0"/>
                        <a:pt x="0" y="105"/>
                        <a:pt x="0" y="314"/>
                      </a:cubicBezTo>
                      <a:cubicBezTo>
                        <a:pt x="0" y="1198"/>
                        <a:pt x="0" y="2036"/>
                        <a:pt x="70" y="2897"/>
                      </a:cubicBezTo>
                      <a:cubicBezTo>
                        <a:pt x="93" y="3094"/>
                        <a:pt x="262" y="3193"/>
                        <a:pt x="422" y="3193"/>
                      </a:cubicBezTo>
                      <a:cubicBezTo>
                        <a:pt x="582" y="3193"/>
                        <a:pt x="733" y="3094"/>
                        <a:pt x="721" y="2897"/>
                      </a:cubicBezTo>
                      <a:cubicBezTo>
                        <a:pt x="651" y="2036"/>
                        <a:pt x="628" y="1175"/>
                        <a:pt x="628" y="314"/>
                      </a:cubicBezTo>
                      <a:cubicBezTo>
                        <a:pt x="628" y="105"/>
                        <a:pt x="471" y="0"/>
                        <a:pt x="3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3"/>
                <p:cNvSpPr/>
                <p:nvPr/>
              </p:nvSpPr>
              <p:spPr>
                <a:xfrm>
                  <a:off x="-437912" y="3032350"/>
                  <a:ext cx="20250" cy="5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2018" extrusionOk="0">
                      <a:moveTo>
                        <a:pt x="424" y="0"/>
                      </a:moveTo>
                      <a:cubicBezTo>
                        <a:pt x="303" y="0"/>
                        <a:pt x="191" y="71"/>
                        <a:pt x="163" y="238"/>
                      </a:cubicBezTo>
                      <a:cubicBezTo>
                        <a:pt x="70" y="726"/>
                        <a:pt x="23" y="1215"/>
                        <a:pt x="0" y="1704"/>
                      </a:cubicBezTo>
                      <a:cubicBezTo>
                        <a:pt x="0" y="1913"/>
                        <a:pt x="163" y="2018"/>
                        <a:pt x="326" y="2018"/>
                      </a:cubicBezTo>
                      <a:cubicBezTo>
                        <a:pt x="489" y="2018"/>
                        <a:pt x="651" y="1913"/>
                        <a:pt x="651" y="1704"/>
                      </a:cubicBezTo>
                      <a:cubicBezTo>
                        <a:pt x="651" y="1262"/>
                        <a:pt x="698" y="843"/>
                        <a:pt x="768" y="401"/>
                      </a:cubicBezTo>
                      <a:cubicBezTo>
                        <a:pt x="810" y="163"/>
                        <a:pt x="607" y="0"/>
                        <a:pt x="4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3"/>
                <p:cNvSpPr/>
                <p:nvPr/>
              </p:nvSpPr>
              <p:spPr>
                <a:xfrm>
                  <a:off x="-435587" y="2943475"/>
                  <a:ext cx="15725" cy="5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" h="2305" extrusionOk="0">
                      <a:moveTo>
                        <a:pt x="305" y="1"/>
                      </a:moveTo>
                      <a:cubicBezTo>
                        <a:pt x="157" y="1"/>
                        <a:pt x="12" y="94"/>
                        <a:pt x="0" y="280"/>
                      </a:cubicBezTo>
                      <a:lnTo>
                        <a:pt x="0" y="2025"/>
                      </a:lnTo>
                      <a:cubicBezTo>
                        <a:pt x="12" y="2211"/>
                        <a:pt x="157" y="2304"/>
                        <a:pt x="305" y="2304"/>
                      </a:cubicBezTo>
                      <a:cubicBezTo>
                        <a:pt x="454" y="2304"/>
                        <a:pt x="605" y="2211"/>
                        <a:pt x="628" y="2025"/>
                      </a:cubicBezTo>
                      <a:lnTo>
                        <a:pt x="628" y="280"/>
                      </a:lnTo>
                      <a:cubicBezTo>
                        <a:pt x="605" y="94"/>
                        <a:pt x="454" y="1"/>
                        <a:pt x="3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3"/>
                <p:cNvSpPr/>
                <p:nvPr/>
              </p:nvSpPr>
              <p:spPr>
                <a:xfrm>
                  <a:off x="-433862" y="2837625"/>
                  <a:ext cx="15750" cy="8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3584" extrusionOk="0">
                      <a:moveTo>
                        <a:pt x="306" y="1"/>
                      </a:moveTo>
                      <a:cubicBezTo>
                        <a:pt x="158" y="1"/>
                        <a:pt x="13" y="94"/>
                        <a:pt x="1" y="280"/>
                      </a:cubicBezTo>
                      <a:lnTo>
                        <a:pt x="1" y="3304"/>
                      </a:lnTo>
                      <a:cubicBezTo>
                        <a:pt x="13" y="3491"/>
                        <a:pt x="158" y="3584"/>
                        <a:pt x="306" y="3584"/>
                      </a:cubicBezTo>
                      <a:cubicBezTo>
                        <a:pt x="455" y="3584"/>
                        <a:pt x="606" y="3491"/>
                        <a:pt x="629" y="3304"/>
                      </a:cubicBezTo>
                      <a:lnTo>
                        <a:pt x="629" y="280"/>
                      </a:lnTo>
                      <a:cubicBezTo>
                        <a:pt x="606" y="94"/>
                        <a:pt x="455" y="1"/>
                        <a:pt x="3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"/>
                <p:cNvSpPr/>
                <p:nvPr/>
              </p:nvSpPr>
              <p:spPr>
                <a:xfrm>
                  <a:off x="-436187" y="2721450"/>
                  <a:ext cx="18650" cy="9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3619" extrusionOk="0">
                      <a:moveTo>
                        <a:pt x="399" y="1"/>
                      </a:moveTo>
                      <a:cubicBezTo>
                        <a:pt x="251" y="1"/>
                        <a:pt x="106" y="100"/>
                        <a:pt x="94" y="298"/>
                      </a:cubicBezTo>
                      <a:cubicBezTo>
                        <a:pt x="140" y="1298"/>
                        <a:pt x="117" y="2298"/>
                        <a:pt x="24" y="3322"/>
                      </a:cubicBezTo>
                      <a:cubicBezTo>
                        <a:pt x="1" y="3520"/>
                        <a:pt x="146" y="3619"/>
                        <a:pt x="303" y="3619"/>
                      </a:cubicBezTo>
                      <a:cubicBezTo>
                        <a:pt x="460" y="3619"/>
                        <a:pt x="629" y="3520"/>
                        <a:pt x="652" y="3322"/>
                      </a:cubicBezTo>
                      <a:cubicBezTo>
                        <a:pt x="722" y="2298"/>
                        <a:pt x="745" y="1298"/>
                        <a:pt x="722" y="298"/>
                      </a:cubicBezTo>
                      <a:cubicBezTo>
                        <a:pt x="699" y="100"/>
                        <a:pt x="54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"/>
                <p:cNvSpPr/>
                <p:nvPr/>
              </p:nvSpPr>
              <p:spPr>
                <a:xfrm>
                  <a:off x="-437337" y="2642375"/>
                  <a:ext cx="21450" cy="5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" h="2248" extrusionOk="0">
                      <a:moveTo>
                        <a:pt x="419" y="0"/>
                      </a:moveTo>
                      <a:cubicBezTo>
                        <a:pt x="262" y="0"/>
                        <a:pt x="93" y="99"/>
                        <a:pt x="70" y="297"/>
                      </a:cubicBezTo>
                      <a:cubicBezTo>
                        <a:pt x="0" y="878"/>
                        <a:pt x="47" y="1483"/>
                        <a:pt x="210" y="2065"/>
                      </a:cubicBezTo>
                      <a:cubicBezTo>
                        <a:pt x="264" y="2191"/>
                        <a:pt x="377" y="2247"/>
                        <a:pt x="492" y="2247"/>
                      </a:cubicBezTo>
                      <a:cubicBezTo>
                        <a:pt x="673" y="2247"/>
                        <a:pt x="857" y="2107"/>
                        <a:pt x="815" y="1879"/>
                      </a:cubicBezTo>
                      <a:cubicBezTo>
                        <a:pt x="675" y="1367"/>
                        <a:pt x="628" y="832"/>
                        <a:pt x="698" y="297"/>
                      </a:cubicBezTo>
                      <a:cubicBezTo>
                        <a:pt x="722" y="99"/>
                        <a:pt x="576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"/>
                <p:cNvSpPr/>
                <p:nvPr/>
              </p:nvSpPr>
              <p:spPr>
                <a:xfrm>
                  <a:off x="-437337" y="2603250"/>
                  <a:ext cx="186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9" extrusionOk="0">
                      <a:moveTo>
                        <a:pt x="373" y="1"/>
                      </a:moveTo>
                      <a:cubicBezTo>
                        <a:pt x="0" y="24"/>
                        <a:pt x="0" y="582"/>
                        <a:pt x="373" y="629"/>
                      </a:cubicBezTo>
                      <a:cubicBezTo>
                        <a:pt x="745" y="582"/>
                        <a:pt x="745" y="24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"/>
                <p:cNvSpPr/>
                <p:nvPr/>
              </p:nvSpPr>
              <p:spPr>
                <a:xfrm>
                  <a:off x="-436762" y="2501025"/>
                  <a:ext cx="19100" cy="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3085" extrusionOk="0">
                      <a:moveTo>
                        <a:pt x="352" y="1"/>
                      </a:moveTo>
                      <a:cubicBezTo>
                        <a:pt x="204" y="1"/>
                        <a:pt x="59" y="100"/>
                        <a:pt x="47" y="298"/>
                      </a:cubicBezTo>
                      <a:cubicBezTo>
                        <a:pt x="1" y="1135"/>
                        <a:pt x="24" y="1996"/>
                        <a:pt x="117" y="2857"/>
                      </a:cubicBezTo>
                      <a:cubicBezTo>
                        <a:pt x="145" y="3015"/>
                        <a:pt x="259" y="3084"/>
                        <a:pt x="381" y="3084"/>
                      </a:cubicBezTo>
                      <a:cubicBezTo>
                        <a:pt x="563" y="3084"/>
                        <a:pt x="764" y="2931"/>
                        <a:pt x="722" y="2694"/>
                      </a:cubicBezTo>
                      <a:cubicBezTo>
                        <a:pt x="629" y="1903"/>
                        <a:pt x="629" y="1089"/>
                        <a:pt x="675" y="298"/>
                      </a:cubicBezTo>
                      <a:cubicBezTo>
                        <a:pt x="652" y="100"/>
                        <a:pt x="501" y="1"/>
                        <a:pt x="3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"/>
                <p:cNvSpPr/>
                <p:nvPr/>
              </p:nvSpPr>
              <p:spPr>
                <a:xfrm>
                  <a:off x="-435587" y="2463675"/>
                  <a:ext cx="18625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629" extrusionOk="0">
                      <a:moveTo>
                        <a:pt x="372" y="0"/>
                      </a:moveTo>
                      <a:cubicBezTo>
                        <a:pt x="0" y="47"/>
                        <a:pt x="0" y="582"/>
                        <a:pt x="372" y="628"/>
                      </a:cubicBezTo>
                      <a:cubicBezTo>
                        <a:pt x="745" y="582"/>
                        <a:pt x="745" y="47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"/>
                <p:cNvSpPr/>
                <p:nvPr/>
              </p:nvSpPr>
              <p:spPr>
                <a:xfrm>
                  <a:off x="-440237" y="3569275"/>
                  <a:ext cx="20950" cy="1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53" extrusionOk="0">
                      <a:moveTo>
                        <a:pt x="419" y="1"/>
                      </a:moveTo>
                      <a:cubicBezTo>
                        <a:pt x="0" y="1"/>
                        <a:pt x="0" y="652"/>
                        <a:pt x="419" y="652"/>
                      </a:cubicBezTo>
                      <a:cubicBezTo>
                        <a:pt x="838" y="652"/>
                        <a:pt x="838" y="1"/>
                        <a:pt x="4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-437912" y="3602600"/>
                  <a:ext cx="20500" cy="8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3216" extrusionOk="0">
                      <a:moveTo>
                        <a:pt x="425" y="1"/>
                      </a:moveTo>
                      <a:cubicBezTo>
                        <a:pt x="303" y="1"/>
                        <a:pt x="191" y="70"/>
                        <a:pt x="163" y="227"/>
                      </a:cubicBezTo>
                      <a:cubicBezTo>
                        <a:pt x="47" y="1111"/>
                        <a:pt x="0" y="1995"/>
                        <a:pt x="0" y="2902"/>
                      </a:cubicBezTo>
                      <a:cubicBezTo>
                        <a:pt x="0" y="3111"/>
                        <a:pt x="163" y="3216"/>
                        <a:pt x="326" y="3216"/>
                      </a:cubicBezTo>
                      <a:cubicBezTo>
                        <a:pt x="489" y="3216"/>
                        <a:pt x="651" y="3111"/>
                        <a:pt x="651" y="2902"/>
                      </a:cubicBezTo>
                      <a:cubicBezTo>
                        <a:pt x="628" y="2064"/>
                        <a:pt x="675" y="1227"/>
                        <a:pt x="791" y="413"/>
                      </a:cubicBezTo>
                      <a:cubicBezTo>
                        <a:pt x="819" y="160"/>
                        <a:pt x="610" y="1"/>
                        <a:pt x="42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-440237" y="2430525"/>
                  <a:ext cx="2095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629" extrusionOk="0">
                      <a:moveTo>
                        <a:pt x="419" y="0"/>
                      </a:moveTo>
                      <a:cubicBezTo>
                        <a:pt x="0" y="0"/>
                        <a:pt x="0" y="628"/>
                        <a:pt x="419" y="628"/>
                      </a:cubicBezTo>
                      <a:cubicBezTo>
                        <a:pt x="838" y="628"/>
                        <a:pt x="838" y="0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"/>
                <p:cNvSpPr/>
                <p:nvPr/>
              </p:nvSpPr>
              <p:spPr>
                <a:xfrm>
                  <a:off x="335713" y="3115350"/>
                  <a:ext cx="20275" cy="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3693" extrusionOk="0">
                      <a:moveTo>
                        <a:pt x="429" y="0"/>
                      </a:moveTo>
                      <a:cubicBezTo>
                        <a:pt x="275" y="0"/>
                        <a:pt x="124" y="105"/>
                        <a:pt x="112" y="314"/>
                      </a:cubicBezTo>
                      <a:cubicBezTo>
                        <a:pt x="159" y="1292"/>
                        <a:pt x="136" y="2292"/>
                        <a:pt x="43" y="3292"/>
                      </a:cubicBezTo>
                      <a:cubicBezTo>
                        <a:pt x="1" y="3530"/>
                        <a:pt x="220" y="3693"/>
                        <a:pt x="411" y="3693"/>
                      </a:cubicBezTo>
                      <a:cubicBezTo>
                        <a:pt x="538" y="3693"/>
                        <a:pt x="652" y="3622"/>
                        <a:pt x="671" y="3455"/>
                      </a:cubicBezTo>
                      <a:cubicBezTo>
                        <a:pt x="764" y="2408"/>
                        <a:pt x="810" y="1361"/>
                        <a:pt x="764" y="314"/>
                      </a:cubicBezTo>
                      <a:cubicBezTo>
                        <a:pt x="740" y="105"/>
                        <a:pt x="583" y="0"/>
                        <a:pt x="4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"/>
                <p:cNvSpPr/>
                <p:nvPr/>
              </p:nvSpPr>
              <p:spPr>
                <a:xfrm>
                  <a:off x="335013" y="3035100"/>
                  <a:ext cx="22600" cy="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2315" extrusionOk="0">
                      <a:moveTo>
                        <a:pt x="417" y="0"/>
                      </a:moveTo>
                      <a:cubicBezTo>
                        <a:pt x="251" y="0"/>
                        <a:pt x="71" y="105"/>
                        <a:pt x="47" y="314"/>
                      </a:cubicBezTo>
                      <a:cubicBezTo>
                        <a:pt x="1" y="919"/>
                        <a:pt x="47" y="1524"/>
                        <a:pt x="210" y="2105"/>
                      </a:cubicBezTo>
                      <a:cubicBezTo>
                        <a:pt x="265" y="2251"/>
                        <a:pt x="387" y="2315"/>
                        <a:pt x="511" y="2315"/>
                      </a:cubicBezTo>
                      <a:cubicBezTo>
                        <a:pt x="705" y="2315"/>
                        <a:pt x="904" y="2160"/>
                        <a:pt x="862" y="1919"/>
                      </a:cubicBezTo>
                      <a:cubicBezTo>
                        <a:pt x="699" y="1407"/>
                        <a:pt x="652" y="849"/>
                        <a:pt x="699" y="314"/>
                      </a:cubicBezTo>
                      <a:cubicBezTo>
                        <a:pt x="734" y="105"/>
                        <a:pt x="582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"/>
                <p:cNvSpPr/>
                <p:nvPr/>
              </p:nvSpPr>
              <p:spPr>
                <a:xfrm>
                  <a:off x="334438" y="2995250"/>
                  <a:ext cx="198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76" extrusionOk="0">
                      <a:moveTo>
                        <a:pt x="396" y="0"/>
                      </a:moveTo>
                      <a:cubicBezTo>
                        <a:pt x="0" y="47"/>
                        <a:pt x="0" y="629"/>
                        <a:pt x="396" y="675"/>
                      </a:cubicBezTo>
                      <a:cubicBezTo>
                        <a:pt x="791" y="629"/>
                        <a:pt x="791" y="47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"/>
                <p:cNvSpPr/>
                <p:nvPr/>
              </p:nvSpPr>
              <p:spPr>
                <a:xfrm>
                  <a:off x="335013" y="2892025"/>
                  <a:ext cx="20275" cy="7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3158" extrusionOk="0">
                      <a:moveTo>
                        <a:pt x="382" y="0"/>
                      </a:moveTo>
                      <a:cubicBezTo>
                        <a:pt x="228" y="0"/>
                        <a:pt x="71" y="105"/>
                        <a:pt x="47" y="314"/>
                      </a:cubicBezTo>
                      <a:cubicBezTo>
                        <a:pt x="1" y="1175"/>
                        <a:pt x="24" y="2059"/>
                        <a:pt x="140" y="2920"/>
                      </a:cubicBezTo>
                      <a:cubicBezTo>
                        <a:pt x="168" y="3086"/>
                        <a:pt x="284" y="3157"/>
                        <a:pt x="410" y="3157"/>
                      </a:cubicBezTo>
                      <a:cubicBezTo>
                        <a:pt x="599" y="3157"/>
                        <a:pt x="810" y="2995"/>
                        <a:pt x="768" y="2757"/>
                      </a:cubicBezTo>
                      <a:lnTo>
                        <a:pt x="768" y="2734"/>
                      </a:lnTo>
                      <a:cubicBezTo>
                        <a:pt x="675" y="1919"/>
                        <a:pt x="652" y="1105"/>
                        <a:pt x="699" y="314"/>
                      </a:cubicBezTo>
                      <a:cubicBezTo>
                        <a:pt x="687" y="105"/>
                        <a:pt x="536" y="0"/>
                        <a:pt x="38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336763" y="2853925"/>
                  <a:ext cx="19800" cy="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652" extrusionOk="0">
                      <a:moveTo>
                        <a:pt x="396" y="0"/>
                      </a:moveTo>
                      <a:cubicBezTo>
                        <a:pt x="1" y="47"/>
                        <a:pt x="1" y="628"/>
                        <a:pt x="396" y="652"/>
                      </a:cubicBezTo>
                      <a:cubicBezTo>
                        <a:pt x="792" y="628"/>
                        <a:pt x="792" y="47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"/>
                <p:cNvSpPr/>
                <p:nvPr/>
              </p:nvSpPr>
              <p:spPr>
                <a:xfrm>
                  <a:off x="-108737" y="3479000"/>
                  <a:ext cx="18050" cy="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873" extrusionOk="0">
                      <a:moveTo>
                        <a:pt x="361" y="0"/>
                      </a:moveTo>
                      <a:cubicBezTo>
                        <a:pt x="192" y="0"/>
                        <a:pt x="24" y="111"/>
                        <a:pt x="0" y="332"/>
                      </a:cubicBezTo>
                      <a:lnTo>
                        <a:pt x="0" y="1541"/>
                      </a:lnTo>
                      <a:cubicBezTo>
                        <a:pt x="24" y="1762"/>
                        <a:pt x="192" y="1873"/>
                        <a:pt x="361" y="1873"/>
                      </a:cubicBezTo>
                      <a:cubicBezTo>
                        <a:pt x="530" y="1873"/>
                        <a:pt x="698" y="1762"/>
                        <a:pt x="722" y="1541"/>
                      </a:cubicBezTo>
                      <a:lnTo>
                        <a:pt x="722" y="332"/>
                      </a:lnTo>
                      <a:cubicBezTo>
                        <a:pt x="698" y="111"/>
                        <a:pt x="530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"/>
                <p:cNvSpPr/>
                <p:nvPr/>
              </p:nvSpPr>
              <p:spPr>
                <a:xfrm>
                  <a:off x="-106412" y="3340000"/>
                  <a:ext cx="17475" cy="9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641" extrusionOk="0">
                      <a:moveTo>
                        <a:pt x="349" y="0"/>
                      </a:moveTo>
                      <a:cubicBezTo>
                        <a:pt x="181" y="0"/>
                        <a:pt x="12" y="111"/>
                        <a:pt x="0" y="332"/>
                      </a:cubicBezTo>
                      <a:lnTo>
                        <a:pt x="0" y="3309"/>
                      </a:lnTo>
                      <a:cubicBezTo>
                        <a:pt x="12" y="3530"/>
                        <a:pt x="181" y="3641"/>
                        <a:pt x="349" y="3641"/>
                      </a:cubicBezTo>
                      <a:cubicBezTo>
                        <a:pt x="518" y="3641"/>
                        <a:pt x="687" y="3530"/>
                        <a:pt x="698" y="3309"/>
                      </a:cubicBezTo>
                      <a:lnTo>
                        <a:pt x="698" y="332"/>
                      </a:lnTo>
                      <a:cubicBezTo>
                        <a:pt x="687" y="111"/>
                        <a:pt x="518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"/>
                <p:cNvSpPr/>
                <p:nvPr/>
              </p:nvSpPr>
              <p:spPr>
                <a:xfrm>
                  <a:off x="-108737" y="3238800"/>
                  <a:ext cx="18050" cy="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1873" extrusionOk="0">
                      <a:moveTo>
                        <a:pt x="361" y="0"/>
                      </a:moveTo>
                      <a:cubicBezTo>
                        <a:pt x="192" y="0"/>
                        <a:pt x="24" y="111"/>
                        <a:pt x="0" y="332"/>
                      </a:cubicBezTo>
                      <a:lnTo>
                        <a:pt x="0" y="1541"/>
                      </a:lnTo>
                      <a:cubicBezTo>
                        <a:pt x="24" y="1762"/>
                        <a:pt x="192" y="1873"/>
                        <a:pt x="361" y="1873"/>
                      </a:cubicBezTo>
                      <a:cubicBezTo>
                        <a:pt x="530" y="1873"/>
                        <a:pt x="698" y="1762"/>
                        <a:pt x="722" y="1541"/>
                      </a:cubicBezTo>
                      <a:lnTo>
                        <a:pt x="722" y="332"/>
                      </a:lnTo>
                      <a:cubicBezTo>
                        <a:pt x="698" y="111"/>
                        <a:pt x="530" y="0"/>
                        <a:pt x="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"/>
                <p:cNvSpPr/>
                <p:nvPr/>
              </p:nvSpPr>
              <p:spPr>
                <a:xfrm>
                  <a:off x="-106412" y="3133525"/>
                  <a:ext cx="17475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2438" extrusionOk="0">
                      <a:moveTo>
                        <a:pt x="349" y="0"/>
                      </a:moveTo>
                      <a:cubicBezTo>
                        <a:pt x="181" y="0"/>
                        <a:pt x="12" y="111"/>
                        <a:pt x="0" y="332"/>
                      </a:cubicBezTo>
                      <a:lnTo>
                        <a:pt x="0" y="2123"/>
                      </a:lnTo>
                      <a:cubicBezTo>
                        <a:pt x="12" y="2333"/>
                        <a:pt x="181" y="2437"/>
                        <a:pt x="349" y="2437"/>
                      </a:cubicBezTo>
                      <a:cubicBezTo>
                        <a:pt x="518" y="2437"/>
                        <a:pt x="687" y="2333"/>
                        <a:pt x="698" y="2123"/>
                      </a:cubicBezTo>
                      <a:lnTo>
                        <a:pt x="698" y="332"/>
                      </a:lnTo>
                      <a:cubicBezTo>
                        <a:pt x="687" y="111"/>
                        <a:pt x="518" y="0"/>
                        <a:pt x="3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"/>
                <p:cNvSpPr/>
                <p:nvPr/>
              </p:nvSpPr>
              <p:spPr>
                <a:xfrm>
                  <a:off x="-106412" y="3012975"/>
                  <a:ext cx="20100" cy="9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3648" extrusionOk="0">
                      <a:moveTo>
                        <a:pt x="341" y="1"/>
                      </a:moveTo>
                      <a:cubicBezTo>
                        <a:pt x="175" y="1"/>
                        <a:pt x="12" y="106"/>
                        <a:pt x="0" y="315"/>
                      </a:cubicBezTo>
                      <a:cubicBezTo>
                        <a:pt x="0" y="1315"/>
                        <a:pt x="0" y="2316"/>
                        <a:pt x="70" y="3316"/>
                      </a:cubicBezTo>
                      <a:cubicBezTo>
                        <a:pt x="82" y="3537"/>
                        <a:pt x="268" y="3648"/>
                        <a:pt x="448" y="3648"/>
                      </a:cubicBezTo>
                      <a:cubicBezTo>
                        <a:pt x="629" y="3648"/>
                        <a:pt x="803" y="3537"/>
                        <a:pt x="791" y="3316"/>
                      </a:cubicBezTo>
                      <a:cubicBezTo>
                        <a:pt x="698" y="2316"/>
                        <a:pt x="698" y="1315"/>
                        <a:pt x="698" y="315"/>
                      </a:cubicBezTo>
                      <a:cubicBezTo>
                        <a:pt x="675" y="106"/>
                        <a:pt x="506" y="1"/>
                        <a:pt x="3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"/>
                <p:cNvSpPr/>
                <p:nvPr/>
              </p:nvSpPr>
              <p:spPr>
                <a:xfrm>
                  <a:off x="-106412" y="2931350"/>
                  <a:ext cx="22000" cy="5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2307" extrusionOk="0">
                      <a:moveTo>
                        <a:pt x="450" y="1"/>
                      </a:moveTo>
                      <a:cubicBezTo>
                        <a:pt x="315" y="1"/>
                        <a:pt x="191" y="77"/>
                        <a:pt x="163" y="253"/>
                      </a:cubicBezTo>
                      <a:cubicBezTo>
                        <a:pt x="70" y="835"/>
                        <a:pt x="0" y="1393"/>
                        <a:pt x="0" y="1975"/>
                      </a:cubicBezTo>
                      <a:cubicBezTo>
                        <a:pt x="12" y="2196"/>
                        <a:pt x="181" y="2306"/>
                        <a:pt x="349" y="2306"/>
                      </a:cubicBezTo>
                      <a:cubicBezTo>
                        <a:pt x="518" y="2306"/>
                        <a:pt x="687" y="2196"/>
                        <a:pt x="698" y="1975"/>
                      </a:cubicBezTo>
                      <a:cubicBezTo>
                        <a:pt x="722" y="1463"/>
                        <a:pt x="768" y="951"/>
                        <a:pt x="838" y="439"/>
                      </a:cubicBezTo>
                      <a:cubicBezTo>
                        <a:pt x="880" y="174"/>
                        <a:pt x="653" y="1"/>
                        <a:pt x="4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3"/>
                <p:cNvSpPr/>
                <p:nvPr/>
              </p:nvSpPr>
              <p:spPr>
                <a:xfrm>
                  <a:off x="-104662" y="2821200"/>
                  <a:ext cx="18050" cy="6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2741" extrusionOk="0">
                      <a:moveTo>
                        <a:pt x="361" y="1"/>
                      </a:moveTo>
                      <a:cubicBezTo>
                        <a:pt x="192" y="1"/>
                        <a:pt x="24" y="111"/>
                        <a:pt x="0" y="332"/>
                      </a:cubicBezTo>
                      <a:lnTo>
                        <a:pt x="0" y="2426"/>
                      </a:lnTo>
                      <a:cubicBezTo>
                        <a:pt x="24" y="2635"/>
                        <a:pt x="192" y="2740"/>
                        <a:pt x="361" y="2740"/>
                      </a:cubicBezTo>
                      <a:cubicBezTo>
                        <a:pt x="530" y="2740"/>
                        <a:pt x="698" y="2635"/>
                        <a:pt x="721" y="2426"/>
                      </a:cubicBezTo>
                      <a:lnTo>
                        <a:pt x="721" y="332"/>
                      </a:lnTo>
                      <a:cubicBezTo>
                        <a:pt x="698" y="111"/>
                        <a:pt x="530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3"/>
                <p:cNvSpPr/>
                <p:nvPr/>
              </p:nvSpPr>
              <p:spPr>
                <a:xfrm>
                  <a:off x="-102912" y="2693825"/>
                  <a:ext cx="18050" cy="1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" h="4294" extrusionOk="0">
                      <a:moveTo>
                        <a:pt x="361" y="1"/>
                      </a:moveTo>
                      <a:cubicBezTo>
                        <a:pt x="192" y="1"/>
                        <a:pt x="23" y="111"/>
                        <a:pt x="0" y="332"/>
                      </a:cubicBezTo>
                      <a:lnTo>
                        <a:pt x="0" y="3962"/>
                      </a:lnTo>
                      <a:cubicBezTo>
                        <a:pt x="23" y="4183"/>
                        <a:pt x="192" y="4293"/>
                        <a:pt x="361" y="4293"/>
                      </a:cubicBezTo>
                      <a:cubicBezTo>
                        <a:pt x="529" y="4293"/>
                        <a:pt x="698" y="4183"/>
                        <a:pt x="721" y="3962"/>
                      </a:cubicBezTo>
                      <a:lnTo>
                        <a:pt x="721" y="332"/>
                      </a:lnTo>
                      <a:cubicBezTo>
                        <a:pt x="698" y="111"/>
                        <a:pt x="529" y="1"/>
                        <a:pt x="3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3"/>
                <p:cNvSpPr/>
                <p:nvPr/>
              </p:nvSpPr>
              <p:spPr>
                <a:xfrm>
                  <a:off x="-105262" y="2554825"/>
                  <a:ext cx="21550" cy="1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4294" extrusionOk="0">
                      <a:moveTo>
                        <a:pt x="455" y="1"/>
                      </a:moveTo>
                      <a:cubicBezTo>
                        <a:pt x="286" y="1"/>
                        <a:pt x="117" y="111"/>
                        <a:pt x="94" y="332"/>
                      </a:cubicBezTo>
                      <a:cubicBezTo>
                        <a:pt x="141" y="1542"/>
                        <a:pt x="117" y="2752"/>
                        <a:pt x="24" y="3962"/>
                      </a:cubicBezTo>
                      <a:cubicBezTo>
                        <a:pt x="1" y="4183"/>
                        <a:pt x="164" y="4293"/>
                        <a:pt x="341" y="4293"/>
                      </a:cubicBezTo>
                      <a:cubicBezTo>
                        <a:pt x="519" y="4293"/>
                        <a:pt x="711" y="4183"/>
                        <a:pt x="745" y="3962"/>
                      </a:cubicBezTo>
                      <a:cubicBezTo>
                        <a:pt x="838" y="2752"/>
                        <a:pt x="862" y="1542"/>
                        <a:pt x="815" y="332"/>
                      </a:cubicBezTo>
                      <a:cubicBezTo>
                        <a:pt x="792" y="111"/>
                        <a:pt x="623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3"/>
                <p:cNvSpPr/>
                <p:nvPr/>
              </p:nvSpPr>
              <p:spPr>
                <a:xfrm>
                  <a:off x="-106412" y="2459450"/>
                  <a:ext cx="24675" cy="6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" h="2702" extrusionOk="0">
                      <a:moveTo>
                        <a:pt x="466" y="1"/>
                      </a:moveTo>
                      <a:cubicBezTo>
                        <a:pt x="285" y="1"/>
                        <a:pt x="94" y="111"/>
                        <a:pt x="70" y="332"/>
                      </a:cubicBezTo>
                      <a:cubicBezTo>
                        <a:pt x="0" y="1053"/>
                        <a:pt x="70" y="1751"/>
                        <a:pt x="233" y="2449"/>
                      </a:cubicBezTo>
                      <a:cubicBezTo>
                        <a:pt x="280" y="2626"/>
                        <a:pt x="415" y="2702"/>
                        <a:pt x="555" y="2702"/>
                      </a:cubicBezTo>
                      <a:cubicBezTo>
                        <a:pt x="766" y="2702"/>
                        <a:pt x="987" y="2529"/>
                        <a:pt x="931" y="2263"/>
                      </a:cubicBezTo>
                      <a:cubicBezTo>
                        <a:pt x="768" y="1635"/>
                        <a:pt x="722" y="984"/>
                        <a:pt x="791" y="332"/>
                      </a:cubicBezTo>
                      <a:cubicBezTo>
                        <a:pt x="815" y="111"/>
                        <a:pt x="646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3"/>
                <p:cNvSpPr/>
                <p:nvPr/>
              </p:nvSpPr>
              <p:spPr>
                <a:xfrm>
                  <a:off x="-106412" y="2412500"/>
                  <a:ext cx="21550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" h="722" extrusionOk="0">
                      <a:moveTo>
                        <a:pt x="419" y="0"/>
                      </a:moveTo>
                      <a:cubicBezTo>
                        <a:pt x="0" y="47"/>
                        <a:pt x="0" y="675"/>
                        <a:pt x="419" y="721"/>
                      </a:cubicBezTo>
                      <a:cubicBezTo>
                        <a:pt x="861" y="675"/>
                        <a:pt x="861" y="47"/>
                        <a:pt x="4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3"/>
                <p:cNvSpPr/>
                <p:nvPr/>
              </p:nvSpPr>
              <p:spPr>
                <a:xfrm>
                  <a:off x="-108737" y="3554750"/>
                  <a:ext cx="2212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22" extrusionOk="0">
                      <a:moveTo>
                        <a:pt x="442" y="0"/>
                      </a:moveTo>
                      <a:cubicBezTo>
                        <a:pt x="0" y="47"/>
                        <a:pt x="0" y="675"/>
                        <a:pt x="442" y="721"/>
                      </a:cubicBezTo>
                      <a:cubicBezTo>
                        <a:pt x="884" y="675"/>
                        <a:pt x="884" y="47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3"/>
                <p:cNvSpPr/>
                <p:nvPr/>
              </p:nvSpPr>
              <p:spPr>
                <a:xfrm>
                  <a:off x="-106987" y="3593550"/>
                  <a:ext cx="22600" cy="9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3666" extrusionOk="0">
                      <a:moveTo>
                        <a:pt x="470" y="0"/>
                      </a:moveTo>
                      <a:cubicBezTo>
                        <a:pt x="337" y="0"/>
                        <a:pt x="214" y="78"/>
                        <a:pt x="186" y="263"/>
                      </a:cubicBezTo>
                      <a:cubicBezTo>
                        <a:pt x="47" y="1286"/>
                        <a:pt x="0" y="2310"/>
                        <a:pt x="23" y="3334"/>
                      </a:cubicBezTo>
                      <a:cubicBezTo>
                        <a:pt x="35" y="3555"/>
                        <a:pt x="198" y="3665"/>
                        <a:pt x="364" y="3665"/>
                      </a:cubicBezTo>
                      <a:cubicBezTo>
                        <a:pt x="529" y="3665"/>
                        <a:pt x="698" y="3555"/>
                        <a:pt x="721" y="3334"/>
                      </a:cubicBezTo>
                      <a:cubicBezTo>
                        <a:pt x="698" y="2380"/>
                        <a:pt x="745" y="1403"/>
                        <a:pt x="861" y="449"/>
                      </a:cubicBezTo>
                      <a:cubicBezTo>
                        <a:pt x="903" y="182"/>
                        <a:pt x="674" y="0"/>
                        <a:pt x="4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3"/>
                <p:cNvSpPr/>
                <p:nvPr/>
              </p:nvSpPr>
              <p:spPr>
                <a:xfrm>
                  <a:off x="-108737" y="3704225"/>
                  <a:ext cx="22125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22" extrusionOk="0">
                      <a:moveTo>
                        <a:pt x="442" y="0"/>
                      </a:moveTo>
                      <a:cubicBezTo>
                        <a:pt x="0" y="47"/>
                        <a:pt x="0" y="675"/>
                        <a:pt x="442" y="721"/>
                      </a:cubicBezTo>
                      <a:cubicBezTo>
                        <a:pt x="884" y="675"/>
                        <a:pt x="884" y="47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3"/>
                <p:cNvSpPr/>
                <p:nvPr/>
              </p:nvSpPr>
              <p:spPr>
                <a:xfrm>
                  <a:off x="-51737" y="2473125"/>
                  <a:ext cx="18625" cy="5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2060" extrusionOk="0">
                      <a:moveTo>
                        <a:pt x="372" y="0"/>
                      </a:moveTo>
                      <a:cubicBezTo>
                        <a:pt x="186" y="0"/>
                        <a:pt x="0" y="122"/>
                        <a:pt x="0" y="367"/>
                      </a:cubicBezTo>
                      <a:lnTo>
                        <a:pt x="0" y="1693"/>
                      </a:lnTo>
                      <a:cubicBezTo>
                        <a:pt x="0" y="1937"/>
                        <a:pt x="186" y="2059"/>
                        <a:pt x="372" y="2059"/>
                      </a:cubicBezTo>
                      <a:cubicBezTo>
                        <a:pt x="559" y="2059"/>
                        <a:pt x="745" y="1937"/>
                        <a:pt x="745" y="1693"/>
                      </a:cubicBezTo>
                      <a:lnTo>
                        <a:pt x="745" y="367"/>
                      </a:lnTo>
                      <a:cubicBezTo>
                        <a:pt x="745" y="122"/>
                        <a:pt x="559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3"/>
                <p:cNvSpPr/>
                <p:nvPr/>
              </p:nvSpPr>
              <p:spPr>
                <a:xfrm>
                  <a:off x="-53487" y="2576650"/>
                  <a:ext cx="18625" cy="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3991" extrusionOk="0">
                      <a:moveTo>
                        <a:pt x="373" y="0"/>
                      </a:moveTo>
                      <a:cubicBezTo>
                        <a:pt x="187" y="0"/>
                        <a:pt x="0" y="122"/>
                        <a:pt x="0" y="367"/>
                      </a:cubicBezTo>
                      <a:lnTo>
                        <a:pt x="0" y="3624"/>
                      </a:lnTo>
                      <a:cubicBezTo>
                        <a:pt x="0" y="3868"/>
                        <a:pt x="187" y="3990"/>
                        <a:pt x="373" y="3990"/>
                      </a:cubicBezTo>
                      <a:cubicBezTo>
                        <a:pt x="559" y="3990"/>
                        <a:pt x="745" y="3868"/>
                        <a:pt x="745" y="3624"/>
                      </a:cubicBezTo>
                      <a:lnTo>
                        <a:pt x="745" y="367"/>
                      </a:lnTo>
                      <a:cubicBezTo>
                        <a:pt x="745" y="122"/>
                        <a:pt x="559" y="0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3"/>
                <p:cNvSpPr/>
                <p:nvPr/>
              </p:nvSpPr>
              <p:spPr>
                <a:xfrm>
                  <a:off x="-51737" y="2734975"/>
                  <a:ext cx="18625" cy="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2072" extrusionOk="0">
                      <a:moveTo>
                        <a:pt x="372" y="1"/>
                      </a:moveTo>
                      <a:cubicBezTo>
                        <a:pt x="186" y="1"/>
                        <a:pt x="0" y="129"/>
                        <a:pt x="0" y="385"/>
                      </a:cubicBezTo>
                      <a:lnTo>
                        <a:pt x="0" y="1687"/>
                      </a:lnTo>
                      <a:cubicBezTo>
                        <a:pt x="0" y="1943"/>
                        <a:pt x="186" y="2071"/>
                        <a:pt x="372" y="2071"/>
                      </a:cubicBezTo>
                      <a:cubicBezTo>
                        <a:pt x="559" y="2071"/>
                        <a:pt x="745" y="1943"/>
                        <a:pt x="745" y="1687"/>
                      </a:cubicBezTo>
                      <a:lnTo>
                        <a:pt x="745" y="385"/>
                      </a:lnTo>
                      <a:cubicBezTo>
                        <a:pt x="745" y="129"/>
                        <a:pt x="559" y="1"/>
                        <a:pt x="3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3"/>
                <p:cNvSpPr/>
                <p:nvPr/>
              </p:nvSpPr>
              <p:spPr>
                <a:xfrm>
                  <a:off x="-53487" y="2834300"/>
                  <a:ext cx="18625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2682" extrusionOk="0">
                      <a:moveTo>
                        <a:pt x="373" y="0"/>
                      </a:moveTo>
                      <a:cubicBezTo>
                        <a:pt x="187" y="0"/>
                        <a:pt x="0" y="122"/>
                        <a:pt x="0" y="367"/>
                      </a:cubicBezTo>
                      <a:lnTo>
                        <a:pt x="0" y="2297"/>
                      </a:lnTo>
                      <a:cubicBezTo>
                        <a:pt x="0" y="2553"/>
                        <a:pt x="187" y="2681"/>
                        <a:pt x="373" y="2681"/>
                      </a:cubicBezTo>
                      <a:cubicBezTo>
                        <a:pt x="559" y="2681"/>
                        <a:pt x="745" y="2553"/>
                        <a:pt x="745" y="2297"/>
                      </a:cubicBezTo>
                      <a:lnTo>
                        <a:pt x="745" y="367"/>
                      </a:lnTo>
                      <a:cubicBezTo>
                        <a:pt x="745" y="122"/>
                        <a:pt x="559" y="0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3"/>
                <p:cNvSpPr/>
                <p:nvPr/>
              </p:nvSpPr>
              <p:spPr>
                <a:xfrm>
                  <a:off x="-56112" y="2933600"/>
                  <a:ext cx="21250" cy="9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997" extrusionOk="0">
                      <a:moveTo>
                        <a:pt x="367" y="0"/>
                      </a:moveTo>
                      <a:cubicBezTo>
                        <a:pt x="181" y="0"/>
                        <a:pt x="1" y="117"/>
                        <a:pt x="12" y="349"/>
                      </a:cubicBezTo>
                      <a:cubicBezTo>
                        <a:pt x="105" y="1443"/>
                        <a:pt x="105" y="2536"/>
                        <a:pt x="105" y="3630"/>
                      </a:cubicBezTo>
                      <a:cubicBezTo>
                        <a:pt x="105" y="3874"/>
                        <a:pt x="292" y="3996"/>
                        <a:pt x="478" y="3996"/>
                      </a:cubicBezTo>
                      <a:cubicBezTo>
                        <a:pt x="664" y="3996"/>
                        <a:pt x="850" y="3874"/>
                        <a:pt x="850" y="3630"/>
                      </a:cubicBezTo>
                      <a:cubicBezTo>
                        <a:pt x="850" y="2536"/>
                        <a:pt x="850" y="1443"/>
                        <a:pt x="757" y="349"/>
                      </a:cubicBezTo>
                      <a:cubicBezTo>
                        <a:pt x="745" y="117"/>
                        <a:pt x="553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3"/>
                <p:cNvSpPr/>
                <p:nvPr/>
              </p:nvSpPr>
              <p:spPr>
                <a:xfrm>
                  <a:off x="-58012" y="3058800"/>
                  <a:ext cx="2315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" h="2508" extrusionOk="0">
                      <a:moveTo>
                        <a:pt x="554" y="0"/>
                      </a:moveTo>
                      <a:cubicBezTo>
                        <a:pt x="368" y="0"/>
                        <a:pt x="181" y="122"/>
                        <a:pt x="181" y="366"/>
                      </a:cubicBezTo>
                      <a:cubicBezTo>
                        <a:pt x="158" y="925"/>
                        <a:pt x="112" y="1483"/>
                        <a:pt x="42" y="2041"/>
                      </a:cubicBezTo>
                      <a:cubicBezTo>
                        <a:pt x="0" y="2320"/>
                        <a:pt x="242" y="2507"/>
                        <a:pt x="458" y="2507"/>
                      </a:cubicBezTo>
                      <a:cubicBezTo>
                        <a:pt x="602" y="2507"/>
                        <a:pt x="735" y="2423"/>
                        <a:pt x="763" y="2228"/>
                      </a:cubicBezTo>
                      <a:cubicBezTo>
                        <a:pt x="856" y="1623"/>
                        <a:pt x="903" y="995"/>
                        <a:pt x="926" y="366"/>
                      </a:cubicBezTo>
                      <a:cubicBezTo>
                        <a:pt x="926" y="122"/>
                        <a:pt x="740" y="0"/>
                        <a:pt x="5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3"/>
                <p:cNvSpPr/>
                <p:nvPr/>
              </p:nvSpPr>
              <p:spPr>
                <a:xfrm>
                  <a:off x="-55812" y="3166525"/>
                  <a:ext cx="18625" cy="7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" h="3049" extrusionOk="0">
                      <a:moveTo>
                        <a:pt x="373" y="1"/>
                      </a:moveTo>
                      <a:cubicBezTo>
                        <a:pt x="187" y="1"/>
                        <a:pt x="0" y="129"/>
                        <a:pt x="0" y="384"/>
                      </a:cubicBezTo>
                      <a:lnTo>
                        <a:pt x="0" y="2664"/>
                      </a:lnTo>
                      <a:cubicBezTo>
                        <a:pt x="0" y="2920"/>
                        <a:pt x="187" y="3048"/>
                        <a:pt x="373" y="3048"/>
                      </a:cubicBezTo>
                      <a:cubicBezTo>
                        <a:pt x="559" y="3048"/>
                        <a:pt x="745" y="2920"/>
                        <a:pt x="745" y="2664"/>
                      </a:cubicBezTo>
                      <a:lnTo>
                        <a:pt x="745" y="384"/>
                      </a:lnTo>
                      <a:cubicBezTo>
                        <a:pt x="745" y="129"/>
                        <a:pt x="559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3"/>
                <p:cNvSpPr/>
                <p:nvPr/>
              </p:nvSpPr>
              <p:spPr>
                <a:xfrm>
                  <a:off x="-57562" y="3263500"/>
                  <a:ext cx="18650" cy="1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4712" extrusionOk="0">
                      <a:moveTo>
                        <a:pt x="373" y="1"/>
                      </a:moveTo>
                      <a:cubicBezTo>
                        <a:pt x="187" y="1"/>
                        <a:pt x="1" y="123"/>
                        <a:pt x="1" y="367"/>
                      </a:cubicBezTo>
                      <a:lnTo>
                        <a:pt x="1" y="4345"/>
                      </a:lnTo>
                      <a:cubicBezTo>
                        <a:pt x="1" y="4590"/>
                        <a:pt x="187" y="4712"/>
                        <a:pt x="373" y="4712"/>
                      </a:cubicBezTo>
                      <a:cubicBezTo>
                        <a:pt x="559" y="4712"/>
                        <a:pt x="745" y="4590"/>
                        <a:pt x="745" y="4345"/>
                      </a:cubicBezTo>
                      <a:lnTo>
                        <a:pt x="745" y="367"/>
                      </a:lnTo>
                      <a:cubicBezTo>
                        <a:pt x="745" y="123"/>
                        <a:pt x="559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3"/>
                <p:cNvSpPr/>
                <p:nvPr/>
              </p:nvSpPr>
              <p:spPr>
                <a:xfrm>
                  <a:off x="-58712" y="3415900"/>
                  <a:ext cx="22400" cy="11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4688" extrusionOk="0">
                      <a:moveTo>
                        <a:pt x="541" y="0"/>
                      </a:moveTo>
                      <a:cubicBezTo>
                        <a:pt x="355" y="0"/>
                        <a:pt x="151" y="122"/>
                        <a:pt x="116" y="366"/>
                      </a:cubicBezTo>
                      <a:cubicBezTo>
                        <a:pt x="23" y="1669"/>
                        <a:pt x="0" y="2995"/>
                        <a:pt x="47" y="4321"/>
                      </a:cubicBezTo>
                      <a:cubicBezTo>
                        <a:pt x="47" y="4566"/>
                        <a:pt x="233" y="4688"/>
                        <a:pt x="419" y="4688"/>
                      </a:cubicBezTo>
                      <a:cubicBezTo>
                        <a:pt x="605" y="4688"/>
                        <a:pt x="791" y="4566"/>
                        <a:pt x="791" y="4321"/>
                      </a:cubicBezTo>
                      <a:cubicBezTo>
                        <a:pt x="745" y="2995"/>
                        <a:pt x="768" y="1669"/>
                        <a:pt x="861" y="366"/>
                      </a:cubicBezTo>
                      <a:cubicBezTo>
                        <a:pt x="896" y="122"/>
                        <a:pt x="727" y="0"/>
                        <a:pt x="5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-60712" y="3563325"/>
                  <a:ext cx="25275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" h="2923" extrusionOk="0">
                      <a:moveTo>
                        <a:pt x="465" y="1"/>
                      </a:moveTo>
                      <a:cubicBezTo>
                        <a:pt x="244" y="1"/>
                        <a:pt x="0" y="189"/>
                        <a:pt x="57" y="471"/>
                      </a:cubicBezTo>
                      <a:cubicBezTo>
                        <a:pt x="220" y="1146"/>
                        <a:pt x="266" y="1867"/>
                        <a:pt x="196" y="2565"/>
                      </a:cubicBezTo>
                      <a:cubicBezTo>
                        <a:pt x="185" y="2807"/>
                        <a:pt x="361" y="2923"/>
                        <a:pt x="544" y="2923"/>
                      </a:cubicBezTo>
                      <a:cubicBezTo>
                        <a:pt x="733" y="2923"/>
                        <a:pt x="929" y="2801"/>
                        <a:pt x="941" y="2565"/>
                      </a:cubicBezTo>
                      <a:cubicBezTo>
                        <a:pt x="1011" y="1798"/>
                        <a:pt x="964" y="1030"/>
                        <a:pt x="778" y="262"/>
                      </a:cubicBezTo>
                      <a:cubicBezTo>
                        <a:pt x="741" y="79"/>
                        <a:pt x="608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3"/>
                <p:cNvSpPr/>
                <p:nvPr/>
              </p:nvSpPr>
              <p:spPr>
                <a:xfrm>
                  <a:off x="-58712" y="3668725"/>
                  <a:ext cx="25025" cy="1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" h="746" extrusionOk="0">
                      <a:moveTo>
                        <a:pt x="489" y="1"/>
                      </a:moveTo>
                      <a:cubicBezTo>
                        <a:pt x="0" y="1"/>
                        <a:pt x="0" y="745"/>
                        <a:pt x="489" y="745"/>
                      </a:cubicBezTo>
                      <a:cubicBezTo>
                        <a:pt x="1000" y="745"/>
                        <a:pt x="1000" y="1"/>
                        <a:pt x="48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3"/>
                <p:cNvSpPr/>
                <p:nvPr/>
              </p:nvSpPr>
              <p:spPr>
                <a:xfrm>
                  <a:off x="-56987" y="2422375"/>
                  <a:ext cx="2505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745" extrusionOk="0">
                      <a:moveTo>
                        <a:pt x="513" y="1"/>
                      </a:moveTo>
                      <a:cubicBezTo>
                        <a:pt x="1" y="1"/>
                        <a:pt x="1" y="745"/>
                        <a:pt x="513" y="745"/>
                      </a:cubicBezTo>
                      <a:cubicBezTo>
                        <a:pt x="1001" y="745"/>
                        <a:pt x="1001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3"/>
                <p:cNvSpPr/>
                <p:nvPr/>
              </p:nvSpPr>
              <p:spPr>
                <a:xfrm>
                  <a:off x="5838" y="2465700"/>
                  <a:ext cx="19225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2165" extrusionOk="0">
                      <a:moveTo>
                        <a:pt x="384" y="1"/>
                      </a:moveTo>
                      <a:cubicBezTo>
                        <a:pt x="192" y="1"/>
                        <a:pt x="0" y="129"/>
                        <a:pt x="0" y="385"/>
                      </a:cubicBezTo>
                      <a:lnTo>
                        <a:pt x="0" y="408"/>
                      </a:lnTo>
                      <a:lnTo>
                        <a:pt x="0" y="1780"/>
                      </a:lnTo>
                      <a:cubicBezTo>
                        <a:pt x="0" y="2036"/>
                        <a:pt x="192" y="2164"/>
                        <a:pt x="384" y="2164"/>
                      </a:cubicBezTo>
                      <a:cubicBezTo>
                        <a:pt x="576" y="2164"/>
                        <a:pt x="768" y="2036"/>
                        <a:pt x="768" y="1780"/>
                      </a:cubicBezTo>
                      <a:lnTo>
                        <a:pt x="768" y="385"/>
                      </a:lnTo>
                      <a:cubicBezTo>
                        <a:pt x="768" y="129"/>
                        <a:pt x="576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3"/>
                <p:cNvSpPr/>
                <p:nvPr/>
              </p:nvSpPr>
              <p:spPr>
                <a:xfrm>
                  <a:off x="4088" y="2575050"/>
                  <a:ext cx="18650" cy="10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4212" extrusionOk="0">
                      <a:moveTo>
                        <a:pt x="373" y="0"/>
                      </a:moveTo>
                      <a:cubicBezTo>
                        <a:pt x="187" y="0"/>
                        <a:pt x="1" y="128"/>
                        <a:pt x="1" y="384"/>
                      </a:cubicBezTo>
                      <a:lnTo>
                        <a:pt x="1" y="3827"/>
                      </a:lnTo>
                      <a:cubicBezTo>
                        <a:pt x="1" y="4083"/>
                        <a:pt x="187" y="4211"/>
                        <a:pt x="373" y="4211"/>
                      </a:cubicBezTo>
                      <a:cubicBezTo>
                        <a:pt x="559" y="4211"/>
                        <a:pt x="745" y="4083"/>
                        <a:pt x="745" y="3827"/>
                      </a:cubicBezTo>
                      <a:lnTo>
                        <a:pt x="745" y="384"/>
                      </a:lnTo>
                      <a:cubicBezTo>
                        <a:pt x="745" y="128"/>
                        <a:pt x="559" y="0"/>
                        <a:pt x="3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3"/>
                <p:cNvSpPr/>
                <p:nvPr/>
              </p:nvSpPr>
              <p:spPr>
                <a:xfrm>
                  <a:off x="5838" y="2741975"/>
                  <a:ext cx="19225" cy="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2164" extrusionOk="0">
                      <a:moveTo>
                        <a:pt x="384" y="0"/>
                      </a:moveTo>
                      <a:cubicBezTo>
                        <a:pt x="192" y="0"/>
                        <a:pt x="0" y="128"/>
                        <a:pt x="0" y="384"/>
                      </a:cubicBezTo>
                      <a:lnTo>
                        <a:pt x="0" y="407"/>
                      </a:lnTo>
                      <a:lnTo>
                        <a:pt x="0" y="1780"/>
                      </a:lnTo>
                      <a:cubicBezTo>
                        <a:pt x="0" y="2036"/>
                        <a:pt x="192" y="2164"/>
                        <a:pt x="384" y="2164"/>
                      </a:cubicBezTo>
                      <a:cubicBezTo>
                        <a:pt x="576" y="2164"/>
                        <a:pt x="768" y="2036"/>
                        <a:pt x="768" y="1780"/>
                      </a:cubicBezTo>
                      <a:lnTo>
                        <a:pt x="768" y="384"/>
                      </a:lnTo>
                      <a:cubicBezTo>
                        <a:pt x="768" y="128"/>
                        <a:pt x="576" y="0"/>
                        <a:pt x="3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3"/>
                <p:cNvSpPr/>
                <p:nvPr/>
              </p:nvSpPr>
              <p:spPr>
                <a:xfrm>
                  <a:off x="4088" y="2846650"/>
                  <a:ext cx="18650" cy="7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" h="2816" extrusionOk="0">
                      <a:moveTo>
                        <a:pt x="373" y="1"/>
                      </a:moveTo>
                      <a:cubicBezTo>
                        <a:pt x="187" y="1"/>
                        <a:pt x="1" y="128"/>
                        <a:pt x="1" y="384"/>
                      </a:cubicBezTo>
                      <a:lnTo>
                        <a:pt x="1" y="2432"/>
                      </a:lnTo>
                      <a:cubicBezTo>
                        <a:pt x="1" y="2687"/>
                        <a:pt x="187" y="2815"/>
                        <a:pt x="373" y="2815"/>
                      </a:cubicBezTo>
                      <a:cubicBezTo>
                        <a:pt x="559" y="2815"/>
                        <a:pt x="745" y="2687"/>
                        <a:pt x="745" y="2432"/>
                      </a:cubicBezTo>
                      <a:lnTo>
                        <a:pt x="745" y="384"/>
                      </a:lnTo>
                      <a:cubicBezTo>
                        <a:pt x="745" y="128"/>
                        <a:pt x="559" y="1"/>
                        <a:pt x="3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3"/>
                <p:cNvSpPr/>
                <p:nvPr/>
              </p:nvSpPr>
              <p:spPr>
                <a:xfrm>
                  <a:off x="1463" y="2951775"/>
                  <a:ext cx="21850" cy="10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" h="4194" extrusionOk="0">
                      <a:moveTo>
                        <a:pt x="379" y="0"/>
                      </a:moveTo>
                      <a:cubicBezTo>
                        <a:pt x="187" y="0"/>
                        <a:pt x="1" y="123"/>
                        <a:pt x="13" y="367"/>
                      </a:cubicBezTo>
                      <a:cubicBezTo>
                        <a:pt x="82" y="1507"/>
                        <a:pt x="106" y="2647"/>
                        <a:pt x="106" y="3810"/>
                      </a:cubicBezTo>
                      <a:cubicBezTo>
                        <a:pt x="106" y="4066"/>
                        <a:pt x="298" y="4194"/>
                        <a:pt x="489" y="4194"/>
                      </a:cubicBezTo>
                      <a:cubicBezTo>
                        <a:pt x="681" y="4194"/>
                        <a:pt x="873" y="4066"/>
                        <a:pt x="873" y="3810"/>
                      </a:cubicBezTo>
                      <a:cubicBezTo>
                        <a:pt x="873" y="2647"/>
                        <a:pt x="873" y="1507"/>
                        <a:pt x="780" y="367"/>
                      </a:cubicBezTo>
                      <a:cubicBezTo>
                        <a:pt x="769" y="123"/>
                        <a:pt x="571" y="0"/>
                        <a:pt x="3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3"/>
                <p:cNvSpPr/>
                <p:nvPr/>
              </p:nvSpPr>
              <p:spPr>
                <a:xfrm>
                  <a:off x="-687" y="3083350"/>
                  <a:ext cx="23425" cy="6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2617" extrusionOk="0">
                      <a:moveTo>
                        <a:pt x="552" y="1"/>
                      </a:moveTo>
                      <a:cubicBezTo>
                        <a:pt x="360" y="1"/>
                        <a:pt x="168" y="129"/>
                        <a:pt x="168" y="385"/>
                      </a:cubicBezTo>
                      <a:lnTo>
                        <a:pt x="192" y="385"/>
                      </a:lnTo>
                      <a:cubicBezTo>
                        <a:pt x="168" y="966"/>
                        <a:pt x="122" y="1548"/>
                        <a:pt x="29" y="2130"/>
                      </a:cubicBezTo>
                      <a:cubicBezTo>
                        <a:pt x="1" y="2424"/>
                        <a:pt x="251" y="2617"/>
                        <a:pt x="470" y="2617"/>
                      </a:cubicBezTo>
                      <a:cubicBezTo>
                        <a:pt x="615" y="2617"/>
                        <a:pt x="745" y="2533"/>
                        <a:pt x="773" y="2339"/>
                      </a:cubicBezTo>
                      <a:cubicBezTo>
                        <a:pt x="866" y="1688"/>
                        <a:pt x="936" y="1036"/>
                        <a:pt x="936" y="385"/>
                      </a:cubicBezTo>
                      <a:cubicBezTo>
                        <a:pt x="936" y="129"/>
                        <a:pt x="744" y="1"/>
                        <a:pt x="5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3"/>
                <p:cNvSpPr/>
                <p:nvPr/>
              </p:nvSpPr>
              <p:spPr>
                <a:xfrm>
                  <a:off x="1763" y="3197350"/>
                  <a:ext cx="19225" cy="7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3171" extrusionOk="0">
                      <a:moveTo>
                        <a:pt x="384" y="1"/>
                      </a:moveTo>
                      <a:cubicBezTo>
                        <a:pt x="192" y="1"/>
                        <a:pt x="1" y="129"/>
                        <a:pt x="1" y="384"/>
                      </a:cubicBezTo>
                      <a:lnTo>
                        <a:pt x="1" y="2804"/>
                      </a:lnTo>
                      <a:cubicBezTo>
                        <a:pt x="1" y="3048"/>
                        <a:pt x="192" y="3170"/>
                        <a:pt x="384" y="3170"/>
                      </a:cubicBezTo>
                      <a:cubicBezTo>
                        <a:pt x="576" y="3170"/>
                        <a:pt x="768" y="3048"/>
                        <a:pt x="768" y="2804"/>
                      </a:cubicBezTo>
                      <a:lnTo>
                        <a:pt x="768" y="384"/>
                      </a:lnTo>
                      <a:cubicBezTo>
                        <a:pt x="768" y="129"/>
                        <a:pt x="576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3"/>
                <p:cNvSpPr/>
                <p:nvPr/>
              </p:nvSpPr>
              <p:spPr>
                <a:xfrm>
                  <a:off x="13" y="3299125"/>
                  <a:ext cx="19225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4956" extrusionOk="0">
                      <a:moveTo>
                        <a:pt x="385" y="1"/>
                      </a:moveTo>
                      <a:cubicBezTo>
                        <a:pt x="193" y="1"/>
                        <a:pt x="1" y="129"/>
                        <a:pt x="1" y="385"/>
                      </a:cubicBezTo>
                      <a:lnTo>
                        <a:pt x="1" y="4572"/>
                      </a:lnTo>
                      <a:cubicBezTo>
                        <a:pt x="1" y="4828"/>
                        <a:pt x="193" y="4956"/>
                        <a:pt x="385" y="4956"/>
                      </a:cubicBezTo>
                      <a:cubicBezTo>
                        <a:pt x="577" y="4956"/>
                        <a:pt x="768" y="4828"/>
                        <a:pt x="768" y="4572"/>
                      </a:cubicBezTo>
                      <a:lnTo>
                        <a:pt x="768" y="385"/>
                      </a:lnTo>
                      <a:cubicBezTo>
                        <a:pt x="768" y="129"/>
                        <a:pt x="577" y="1"/>
                        <a:pt x="3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3"/>
                <p:cNvSpPr/>
                <p:nvPr/>
              </p:nvSpPr>
              <p:spPr>
                <a:xfrm>
                  <a:off x="-1137" y="3460100"/>
                  <a:ext cx="22700" cy="12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4915" extrusionOk="0">
                      <a:moveTo>
                        <a:pt x="535" y="0"/>
                      </a:moveTo>
                      <a:cubicBezTo>
                        <a:pt x="343" y="0"/>
                        <a:pt x="140" y="122"/>
                        <a:pt x="117" y="366"/>
                      </a:cubicBezTo>
                      <a:cubicBezTo>
                        <a:pt x="23" y="1762"/>
                        <a:pt x="0" y="3135"/>
                        <a:pt x="47" y="4531"/>
                      </a:cubicBezTo>
                      <a:cubicBezTo>
                        <a:pt x="47" y="4787"/>
                        <a:pt x="239" y="4915"/>
                        <a:pt x="431" y="4915"/>
                      </a:cubicBezTo>
                      <a:cubicBezTo>
                        <a:pt x="623" y="4915"/>
                        <a:pt x="814" y="4787"/>
                        <a:pt x="814" y="4531"/>
                      </a:cubicBezTo>
                      <a:cubicBezTo>
                        <a:pt x="768" y="3135"/>
                        <a:pt x="791" y="1762"/>
                        <a:pt x="884" y="366"/>
                      </a:cubicBezTo>
                      <a:cubicBezTo>
                        <a:pt x="908" y="122"/>
                        <a:pt x="727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3"/>
                <p:cNvSpPr/>
                <p:nvPr/>
              </p:nvSpPr>
              <p:spPr>
                <a:xfrm>
                  <a:off x="-3112" y="3615100"/>
                  <a:ext cx="25850" cy="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4" h="3071" extrusionOk="0">
                      <a:moveTo>
                        <a:pt x="466" y="0"/>
                      </a:moveTo>
                      <a:cubicBezTo>
                        <a:pt x="242" y="0"/>
                        <a:pt x="1" y="189"/>
                        <a:pt x="56" y="494"/>
                      </a:cubicBezTo>
                      <a:cubicBezTo>
                        <a:pt x="219" y="1215"/>
                        <a:pt x="265" y="1960"/>
                        <a:pt x="196" y="2704"/>
                      </a:cubicBezTo>
                      <a:cubicBezTo>
                        <a:pt x="172" y="2949"/>
                        <a:pt x="353" y="3071"/>
                        <a:pt x="545" y="3071"/>
                      </a:cubicBezTo>
                      <a:cubicBezTo>
                        <a:pt x="736" y="3071"/>
                        <a:pt x="940" y="2949"/>
                        <a:pt x="963" y="2704"/>
                      </a:cubicBezTo>
                      <a:cubicBezTo>
                        <a:pt x="1033" y="1890"/>
                        <a:pt x="963" y="1076"/>
                        <a:pt x="800" y="285"/>
                      </a:cubicBezTo>
                      <a:cubicBezTo>
                        <a:pt x="763" y="87"/>
                        <a:pt x="619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3"/>
                <p:cNvSpPr/>
                <p:nvPr/>
              </p:nvSpPr>
              <p:spPr>
                <a:xfrm>
                  <a:off x="66313" y="2763775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0"/>
                      </a:moveTo>
                      <a:cubicBezTo>
                        <a:pt x="175" y="0"/>
                        <a:pt x="1" y="117"/>
                        <a:pt x="1" y="349"/>
                      </a:cubicBezTo>
                      <a:lnTo>
                        <a:pt x="1" y="1513"/>
                      </a:lnTo>
                      <a:cubicBezTo>
                        <a:pt x="1" y="1745"/>
                        <a:pt x="175" y="1862"/>
                        <a:pt x="350" y="1862"/>
                      </a:cubicBezTo>
                      <a:cubicBezTo>
                        <a:pt x="524" y="1862"/>
                        <a:pt x="699" y="1745"/>
                        <a:pt x="699" y="1513"/>
                      </a:cubicBezTo>
                      <a:lnTo>
                        <a:pt x="699" y="349"/>
                      </a:lnTo>
                      <a:cubicBezTo>
                        <a:pt x="699" y="117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3"/>
                <p:cNvSpPr/>
                <p:nvPr/>
              </p:nvSpPr>
              <p:spPr>
                <a:xfrm>
                  <a:off x="68363" y="2630000"/>
                  <a:ext cx="17750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" h="3561" extrusionOk="0">
                      <a:moveTo>
                        <a:pt x="343" y="1"/>
                      </a:moveTo>
                      <a:cubicBezTo>
                        <a:pt x="169" y="1"/>
                        <a:pt x="0" y="117"/>
                        <a:pt x="12" y="350"/>
                      </a:cubicBezTo>
                      <a:lnTo>
                        <a:pt x="12" y="3211"/>
                      </a:lnTo>
                      <a:cubicBezTo>
                        <a:pt x="12" y="3444"/>
                        <a:pt x="186" y="3560"/>
                        <a:pt x="361" y="3560"/>
                      </a:cubicBezTo>
                      <a:cubicBezTo>
                        <a:pt x="535" y="3560"/>
                        <a:pt x="710" y="3444"/>
                        <a:pt x="710" y="3211"/>
                      </a:cubicBezTo>
                      <a:lnTo>
                        <a:pt x="710" y="350"/>
                      </a:lnTo>
                      <a:cubicBezTo>
                        <a:pt x="698" y="117"/>
                        <a:pt x="518" y="1"/>
                        <a:pt x="3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3"/>
                <p:cNvSpPr/>
                <p:nvPr/>
              </p:nvSpPr>
              <p:spPr>
                <a:xfrm>
                  <a:off x="66313" y="2532875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1"/>
                      </a:moveTo>
                      <a:cubicBezTo>
                        <a:pt x="175" y="1"/>
                        <a:pt x="1" y="117"/>
                        <a:pt x="1" y="350"/>
                      </a:cubicBezTo>
                      <a:lnTo>
                        <a:pt x="1" y="1513"/>
                      </a:lnTo>
                      <a:cubicBezTo>
                        <a:pt x="1" y="1745"/>
                        <a:pt x="175" y="1862"/>
                        <a:pt x="350" y="1862"/>
                      </a:cubicBezTo>
                      <a:cubicBezTo>
                        <a:pt x="524" y="1862"/>
                        <a:pt x="699" y="1745"/>
                        <a:pt x="699" y="1513"/>
                      </a:cubicBezTo>
                      <a:lnTo>
                        <a:pt x="699" y="350"/>
                      </a:lnTo>
                      <a:cubicBezTo>
                        <a:pt x="699" y="117"/>
                        <a:pt x="524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3"/>
                <p:cNvSpPr/>
                <p:nvPr/>
              </p:nvSpPr>
              <p:spPr>
                <a:xfrm>
                  <a:off x="70388" y="3577850"/>
                  <a:ext cx="16900" cy="6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2549" extrusionOk="0">
                      <a:moveTo>
                        <a:pt x="338" y="1"/>
                      </a:moveTo>
                      <a:cubicBezTo>
                        <a:pt x="169" y="1"/>
                        <a:pt x="1" y="111"/>
                        <a:pt x="1" y="332"/>
                      </a:cubicBezTo>
                      <a:lnTo>
                        <a:pt x="1" y="2217"/>
                      </a:lnTo>
                      <a:cubicBezTo>
                        <a:pt x="1" y="2438"/>
                        <a:pt x="169" y="2548"/>
                        <a:pt x="338" y="2548"/>
                      </a:cubicBezTo>
                      <a:cubicBezTo>
                        <a:pt x="507" y="2548"/>
                        <a:pt x="675" y="2438"/>
                        <a:pt x="675" y="2217"/>
                      </a:cubicBezTo>
                      <a:lnTo>
                        <a:pt x="675" y="332"/>
                      </a:lnTo>
                      <a:cubicBezTo>
                        <a:pt x="675" y="111"/>
                        <a:pt x="507" y="1"/>
                        <a:pt x="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3"/>
                <p:cNvSpPr/>
                <p:nvPr/>
              </p:nvSpPr>
              <p:spPr>
                <a:xfrm>
                  <a:off x="72713" y="3463300"/>
                  <a:ext cx="16900" cy="9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3944" extrusionOk="0">
                      <a:moveTo>
                        <a:pt x="338" y="0"/>
                      </a:moveTo>
                      <a:cubicBezTo>
                        <a:pt x="169" y="0"/>
                        <a:pt x="1" y="111"/>
                        <a:pt x="1" y="332"/>
                      </a:cubicBezTo>
                      <a:lnTo>
                        <a:pt x="1" y="3612"/>
                      </a:lnTo>
                      <a:cubicBezTo>
                        <a:pt x="1" y="3833"/>
                        <a:pt x="169" y="3943"/>
                        <a:pt x="338" y="3943"/>
                      </a:cubicBezTo>
                      <a:cubicBezTo>
                        <a:pt x="507" y="3943"/>
                        <a:pt x="675" y="3833"/>
                        <a:pt x="675" y="3612"/>
                      </a:cubicBezTo>
                      <a:lnTo>
                        <a:pt x="675" y="332"/>
                      </a:lnTo>
                      <a:cubicBezTo>
                        <a:pt x="675" y="111"/>
                        <a:pt x="507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3"/>
                <p:cNvSpPr/>
                <p:nvPr/>
              </p:nvSpPr>
              <p:spPr>
                <a:xfrm>
                  <a:off x="69813" y="3337800"/>
                  <a:ext cx="20950" cy="9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930" extrusionOk="0">
                      <a:moveTo>
                        <a:pt x="454" y="1"/>
                      </a:moveTo>
                      <a:cubicBezTo>
                        <a:pt x="285" y="1"/>
                        <a:pt x="117" y="117"/>
                        <a:pt x="117" y="350"/>
                      </a:cubicBezTo>
                      <a:cubicBezTo>
                        <a:pt x="163" y="1420"/>
                        <a:pt x="117" y="2513"/>
                        <a:pt x="24" y="3607"/>
                      </a:cubicBezTo>
                      <a:cubicBezTo>
                        <a:pt x="1" y="3825"/>
                        <a:pt x="153" y="3930"/>
                        <a:pt x="319" y="3930"/>
                      </a:cubicBezTo>
                      <a:cubicBezTo>
                        <a:pt x="490" y="3930"/>
                        <a:pt x="675" y="3819"/>
                        <a:pt x="698" y="3607"/>
                      </a:cubicBezTo>
                      <a:cubicBezTo>
                        <a:pt x="791" y="2513"/>
                        <a:pt x="838" y="1420"/>
                        <a:pt x="791" y="350"/>
                      </a:cubicBezTo>
                      <a:cubicBezTo>
                        <a:pt x="791" y="117"/>
                        <a:pt x="623" y="1"/>
                        <a:pt x="45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3"/>
                <p:cNvSpPr/>
                <p:nvPr/>
              </p:nvSpPr>
              <p:spPr>
                <a:xfrm>
                  <a:off x="69238" y="3252975"/>
                  <a:ext cx="23850" cy="6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2474" extrusionOk="0">
                      <a:moveTo>
                        <a:pt x="435" y="0"/>
                      </a:moveTo>
                      <a:cubicBezTo>
                        <a:pt x="261" y="0"/>
                        <a:pt x="70" y="111"/>
                        <a:pt x="47" y="323"/>
                      </a:cubicBezTo>
                      <a:cubicBezTo>
                        <a:pt x="0" y="951"/>
                        <a:pt x="47" y="1603"/>
                        <a:pt x="233" y="2231"/>
                      </a:cubicBezTo>
                      <a:cubicBezTo>
                        <a:pt x="280" y="2399"/>
                        <a:pt x="413" y="2473"/>
                        <a:pt x="548" y="2473"/>
                      </a:cubicBezTo>
                      <a:cubicBezTo>
                        <a:pt x="749" y="2473"/>
                        <a:pt x="954" y="2309"/>
                        <a:pt x="884" y="2045"/>
                      </a:cubicBezTo>
                      <a:cubicBezTo>
                        <a:pt x="721" y="1486"/>
                        <a:pt x="675" y="905"/>
                        <a:pt x="721" y="323"/>
                      </a:cubicBezTo>
                      <a:cubicBezTo>
                        <a:pt x="756" y="105"/>
                        <a:pt x="603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3"/>
                <p:cNvSpPr/>
                <p:nvPr/>
              </p:nvSpPr>
              <p:spPr>
                <a:xfrm>
                  <a:off x="67488" y="3211025"/>
                  <a:ext cx="2270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5" extrusionOk="0">
                      <a:moveTo>
                        <a:pt x="466" y="0"/>
                      </a:moveTo>
                      <a:cubicBezTo>
                        <a:pt x="0" y="0"/>
                        <a:pt x="0" y="675"/>
                        <a:pt x="466" y="675"/>
                      </a:cubicBezTo>
                      <a:cubicBezTo>
                        <a:pt x="908" y="675"/>
                        <a:pt x="908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69238" y="3099925"/>
                  <a:ext cx="20475" cy="8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3361" extrusionOk="0">
                      <a:moveTo>
                        <a:pt x="384" y="1"/>
                      </a:moveTo>
                      <a:cubicBezTo>
                        <a:pt x="215" y="1"/>
                        <a:pt x="47" y="117"/>
                        <a:pt x="47" y="350"/>
                      </a:cubicBezTo>
                      <a:cubicBezTo>
                        <a:pt x="0" y="1257"/>
                        <a:pt x="23" y="2188"/>
                        <a:pt x="140" y="3118"/>
                      </a:cubicBezTo>
                      <a:cubicBezTo>
                        <a:pt x="158" y="3287"/>
                        <a:pt x="275" y="3361"/>
                        <a:pt x="404" y="3361"/>
                      </a:cubicBezTo>
                      <a:cubicBezTo>
                        <a:pt x="597" y="3361"/>
                        <a:pt x="819" y="3196"/>
                        <a:pt x="791" y="2932"/>
                      </a:cubicBezTo>
                      <a:cubicBezTo>
                        <a:pt x="698" y="2071"/>
                        <a:pt x="675" y="1211"/>
                        <a:pt x="721" y="350"/>
                      </a:cubicBezTo>
                      <a:cubicBezTo>
                        <a:pt x="721" y="117"/>
                        <a:pt x="553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3"/>
                <p:cNvSpPr/>
                <p:nvPr/>
              </p:nvSpPr>
              <p:spPr>
                <a:xfrm>
                  <a:off x="69813" y="3060375"/>
                  <a:ext cx="22125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6" extrusionOk="0">
                      <a:moveTo>
                        <a:pt x="442" y="1"/>
                      </a:moveTo>
                      <a:cubicBezTo>
                        <a:pt x="0" y="1"/>
                        <a:pt x="0" y="676"/>
                        <a:pt x="442" y="676"/>
                      </a:cubicBezTo>
                      <a:cubicBezTo>
                        <a:pt x="884" y="676"/>
                        <a:pt x="884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3"/>
                <p:cNvSpPr/>
                <p:nvPr/>
              </p:nvSpPr>
              <p:spPr>
                <a:xfrm>
                  <a:off x="65163" y="2837625"/>
                  <a:ext cx="232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9" extrusionOk="0">
                      <a:moveTo>
                        <a:pt x="466" y="1"/>
                      </a:moveTo>
                      <a:cubicBezTo>
                        <a:pt x="0" y="1"/>
                        <a:pt x="0" y="699"/>
                        <a:pt x="466" y="699"/>
                      </a:cubicBezTo>
                      <a:cubicBezTo>
                        <a:pt x="931" y="699"/>
                        <a:pt x="931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3"/>
                <p:cNvSpPr/>
                <p:nvPr/>
              </p:nvSpPr>
              <p:spPr>
                <a:xfrm>
                  <a:off x="68063" y="2874675"/>
                  <a:ext cx="22250" cy="8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" h="3568" extrusionOk="0">
                      <a:moveTo>
                        <a:pt x="464" y="1"/>
                      </a:moveTo>
                      <a:cubicBezTo>
                        <a:pt x="333" y="1"/>
                        <a:pt x="214" y="79"/>
                        <a:pt x="187" y="264"/>
                      </a:cubicBezTo>
                      <a:cubicBezTo>
                        <a:pt x="47" y="1241"/>
                        <a:pt x="1" y="2218"/>
                        <a:pt x="1" y="3218"/>
                      </a:cubicBezTo>
                      <a:cubicBezTo>
                        <a:pt x="1" y="3451"/>
                        <a:pt x="175" y="3567"/>
                        <a:pt x="350" y="3567"/>
                      </a:cubicBezTo>
                      <a:cubicBezTo>
                        <a:pt x="524" y="3567"/>
                        <a:pt x="699" y="3451"/>
                        <a:pt x="699" y="3218"/>
                      </a:cubicBezTo>
                      <a:cubicBezTo>
                        <a:pt x="675" y="2288"/>
                        <a:pt x="722" y="1357"/>
                        <a:pt x="861" y="450"/>
                      </a:cubicBezTo>
                      <a:cubicBezTo>
                        <a:pt x="889" y="183"/>
                        <a:pt x="663" y="1"/>
                        <a:pt x="4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3"/>
                <p:cNvSpPr/>
                <p:nvPr/>
              </p:nvSpPr>
              <p:spPr>
                <a:xfrm>
                  <a:off x="65163" y="2981300"/>
                  <a:ext cx="2327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8" extrusionOk="0">
                      <a:moveTo>
                        <a:pt x="466" y="0"/>
                      </a:moveTo>
                      <a:cubicBezTo>
                        <a:pt x="0" y="0"/>
                        <a:pt x="0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3"/>
                <p:cNvSpPr/>
                <p:nvPr/>
              </p:nvSpPr>
              <p:spPr>
                <a:xfrm>
                  <a:off x="65163" y="3023750"/>
                  <a:ext cx="232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9" extrusionOk="0">
                      <a:moveTo>
                        <a:pt x="466" y="0"/>
                      </a:moveTo>
                      <a:cubicBezTo>
                        <a:pt x="0" y="0"/>
                        <a:pt x="0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134938" y="3277900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1"/>
                      </a:moveTo>
                      <a:cubicBezTo>
                        <a:pt x="175" y="1"/>
                        <a:pt x="1" y="117"/>
                        <a:pt x="1" y="350"/>
                      </a:cubicBezTo>
                      <a:lnTo>
                        <a:pt x="1" y="1513"/>
                      </a:lnTo>
                      <a:cubicBezTo>
                        <a:pt x="1" y="1745"/>
                        <a:pt x="175" y="1862"/>
                        <a:pt x="350" y="1862"/>
                      </a:cubicBezTo>
                      <a:cubicBezTo>
                        <a:pt x="524" y="1862"/>
                        <a:pt x="699" y="1745"/>
                        <a:pt x="699" y="1513"/>
                      </a:cubicBezTo>
                      <a:lnTo>
                        <a:pt x="699" y="350"/>
                      </a:lnTo>
                      <a:cubicBezTo>
                        <a:pt x="699" y="117"/>
                        <a:pt x="524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>
                  <a:off x="132613" y="3369225"/>
                  <a:ext cx="17475" cy="8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560" extrusionOk="0">
                      <a:moveTo>
                        <a:pt x="350" y="0"/>
                      </a:moveTo>
                      <a:cubicBezTo>
                        <a:pt x="175" y="0"/>
                        <a:pt x="1" y="116"/>
                        <a:pt x="1" y="349"/>
                      </a:cubicBezTo>
                      <a:lnTo>
                        <a:pt x="1" y="3210"/>
                      </a:lnTo>
                      <a:cubicBezTo>
                        <a:pt x="1" y="3443"/>
                        <a:pt x="175" y="3559"/>
                        <a:pt x="350" y="3559"/>
                      </a:cubicBezTo>
                      <a:cubicBezTo>
                        <a:pt x="524" y="3559"/>
                        <a:pt x="699" y="3443"/>
                        <a:pt x="699" y="3210"/>
                      </a:cubicBezTo>
                      <a:lnTo>
                        <a:pt x="699" y="349"/>
                      </a:lnTo>
                      <a:cubicBezTo>
                        <a:pt x="699" y="116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>
                  <a:off x="134938" y="3508800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0"/>
                      </a:moveTo>
                      <a:cubicBezTo>
                        <a:pt x="175" y="0"/>
                        <a:pt x="1" y="117"/>
                        <a:pt x="1" y="349"/>
                      </a:cubicBezTo>
                      <a:lnTo>
                        <a:pt x="1" y="1513"/>
                      </a:lnTo>
                      <a:cubicBezTo>
                        <a:pt x="1" y="1745"/>
                        <a:pt x="175" y="1862"/>
                        <a:pt x="350" y="1862"/>
                      </a:cubicBezTo>
                      <a:cubicBezTo>
                        <a:pt x="524" y="1862"/>
                        <a:pt x="699" y="1745"/>
                        <a:pt x="699" y="1513"/>
                      </a:cubicBezTo>
                      <a:lnTo>
                        <a:pt x="699" y="349"/>
                      </a:lnTo>
                      <a:cubicBezTo>
                        <a:pt x="699" y="117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3"/>
                <p:cNvSpPr/>
                <p:nvPr/>
              </p:nvSpPr>
              <p:spPr>
                <a:xfrm>
                  <a:off x="132613" y="2577650"/>
                  <a:ext cx="10500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764" extrusionOk="0">
                      <a:moveTo>
                        <a:pt x="210" y="1"/>
                      </a:moveTo>
                      <a:cubicBezTo>
                        <a:pt x="106" y="1"/>
                        <a:pt x="1" y="71"/>
                        <a:pt x="1" y="210"/>
                      </a:cubicBezTo>
                      <a:lnTo>
                        <a:pt x="1" y="1536"/>
                      </a:lnTo>
                      <a:cubicBezTo>
                        <a:pt x="1" y="1688"/>
                        <a:pt x="106" y="1763"/>
                        <a:pt x="210" y="1763"/>
                      </a:cubicBezTo>
                      <a:cubicBezTo>
                        <a:pt x="315" y="1763"/>
                        <a:pt x="420" y="1688"/>
                        <a:pt x="420" y="1536"/>
                      </a:cubicBezTo>
                      <a:lnTo>
                        <a:pt x="420" y="210"/>
                      </a:lnTo>
                      <a:cubicBezTo>
                        <a:pt x="420" y="71"/>
                        <a:pt x="315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3"/>
                <p:cNvSpPr/>
                <p:nvPr/>
              </p:nvSpPr>
              <p:spPr>
                <a:xfrm>
                  <a:off x="127963" y="2651950"/>
                  <a:ext cx="20975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3939" extrusionOk="0">
                      <a:moveTo>
                        <a:pt x="513" y="1"/>
                      </a:moveTo>
                      <a:cubicBezTo>
                        <a:pt x="344" y="1"/>
                        <a:pt x="164" y="111"/>
                        <a:pt x="140" y="332"/>
                      </a:cubicBezTo>
                      <a:cubicBezTo>
                        <a:pt x="24" y="1403"/>
                        <a:pt x="1" y="2496"/>
                        <a:pt x="47" y="3589"/>
                      </a:cubicBezTo>
                      <a:cubicBezTo>
                        <a:pt x="47" y="3822"/>
                        <a:pt x="216" y="3938"/>
                        <a:pt x="385" y="3938"/>
                      </a:cubicBezTo>
                      <a:cubicBezTo>
                        <a:pt x="553" y="3938"/>
                        <a:pt x="722" y="3822"/>
                        <a:pt x="722" y="3589"/>
                      </a:cubicBezTo>
                      <a:cubicBezTo>
                        <a:pt x="675" y="2496"/>
                        <a:pt x="699" y="1403"/>
                        <a:pt x="815" y="332"/>
                      </a:cubicBezTo>
                      <a:cubicBezTo>
                        <a:pt x="838" y="111"/>
                        <a:pt x="681" y="1"/>
                        <a:pt x="51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125638" y="2773150"/>
                  <a:ext cx="23875" cy="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2476" extrusionOk="0">
                      <a:moveTo>
                        <a:pt x="410" y="1"/>
                      </a:moveTo>
                      <a:cubicBezTo>
                        <a:pt x="208" y="1"/>
                        <a:pt x="1" y="174"/>
                        <a:pt x="71" y="440"/>
                      </a:cubicBezTo>
                      <a:cubicBezTo>
                        <a:pt x="233" y="998"/>
                        <a:pt x="280" y="1580"/>
                        <a:pt x="233" y="2161"/>
                      </a:cubicBezTo>
                      <a:cubicBezTo>
                        <a:pt x="198" y="2371"/>
                        <a:pt x="356" y="2475"/>
                        <a:pt x="527" y="2475"/>
                      </a:cubicBezTo>
                      <a:cubicBezTo>
                        <a:pt x="699" y="2475"/>
                        <a:pt x="885" y="2371"/>
                        <a:pt x="908" y="2161"/>
                      </a:cubicBezTo>
                      <a:cubicBezTo>
                        <a:pt x="955" y="1510"/>
                        <a:pt x="908" y="882"/>
                        <a:pt x="722" y="254"/>
                      </a:cubicBezTo>
                      <a:cubicBezTo>
                        <a:pt x="676" y="77"/>
                        <a:pt x="544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3"/>
                <p:cNvSpPr/>
                <p:nvPr/>
              </p:nvSpPr>
              <p:spPr>
                <a:xfrm>
                  <a:off x="128563" y="2860325"/>
                  <a:ext cx="2212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5" extrusionOk="0">
                      <a:moveTo>
                        <a:pt x="442" y="0"/>
                      </a:moveTo>
                      <a:cubicBezTo>
                        <a:pt x="0" y="0"/>
                        <a:pt x="0" y="675"/>
                        <a:pt x="442" y="675"/>
                      </a:cubicBezTo>
                      <a:cubicBezTo>
                        <a:pt x="884" y="675"/>
                        <a:pt x="884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3"/>
                <p:cNvSpPr/>
                <p:nvPr/>
              </p:nvSpPr>
              <p:spPr>
                <a:xfrm>
                  <a:off x="128663" y="2904025"/>
                  <a:ext cx="20275" cy="8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3371" extrusionOk="0">
                      <a:moveTo>
                        <a:pt x="415" y="0"/>
                      </a:moveTo>
                      <a:cubicBezTo>
                        <a:pt x="219" y="0"/>
                        <a:pt x="1" y="173"/>
                        <a:pt x="43" y="439"/>
                      </a:cubicBezTo>
                      <a:cubicBezTo>
                        <a:pt x="136" y="1300"/>
                        <a:pt x="159" y="2161"/>
                        <a:pt x="112" y="3021"/>
                      </a:cubicBezTo>
                      <a:cubicBezTo>
                        <a:pt x="112" y="3254"/>
                        <a:pt x="281" y="3370"/>
                        <a:pt x="450" y="3370"/>
                      </a:cubicBezTo>
                      <a:cubicBezTo>
                        <a:pt x="618" y="3370"/>
                        <a:pt x="787" y="3254"/>
                        <a:pt x="787" y="3021"/>
                      </a:cubicBezTo>
                      <a:cubicBezTo>
                        <a:pt x="810" y="2091"/>
                        <a:pt x="787" y="1160"/>
                        <a:pt x="694" y="253"/>
                      </a:cubicBezTo>
                      <a:cubicBezTo>
                        <a:pt x="666" y="77"/>
                        <a:pt x="546" y="0"/>
                        <a:pt x="4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3"/>
                <p:cNvSpPr/>
                <p:nvPr/>
              </p:nvSpPr>
              <p:spPr>
                <a:xfrm>
                  <a:off x="126238" y="3010950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465" y="1"/>
                      </a:moveTo>
                      <a:cubicBezTo>
                        <a:pt x="0" y="1"/>
                        <a:pt x="0" y="675"/>
                        <a:pt x="465" y="675"/>
                      </a:cubicBezTo>
                      <a:cubicBezTo>
                        <a:pt x="907" y="675"/>
                        <a:pt x="907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3"/>
                <p:cNvSpPr/>
                <p:nvPr/>
              </p:nvSpPr>
              <p:spPr>
                <a:xfrm>
                  <a:off x="129713" y="3233125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3"/>
                <p:cNvSpPr/>
                <p:nvPr/>
              </p:nvSpPr>
              <p:spPr>
                <a:xfrm>
                  <a:off x="128088" y="3124375"/>
                  <a:ext cx="226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3580" extrusionOk="0">
                      <a:moveTo>
                        <a:pt x="531" y="0"/>
                      </a:moveTo>
                      <a:cubicBezTo>
                        <a:pt x="356" y="0"/>
                        <a:pt x="182" y="116"/>
                        <a:pt x="182" y="349"/>
                      </a:cubicBezTo>
                      <a:cubicBezTo>
                        <a:pt x="205" y="1280"/>
                        <a:pt x="159" y="2210"/>
                        <a:pt x="42" y="3141"/>
                      </a:cubicBezTo>
                      <a:cubicBezTo>
                        <a:pt x="0" y="3406"/>
                        <a:pt x="227" y="3579"/>
                        <a:pt x="430" y="3579"/>
                      </a:cubicBezTo>
                      <a:cubicBezTo>
                        <a:pt x="565" y="3579"/>
                        <a:pt x="689" y="3503"/>
                        <a:pt x="717" y="3327"/>
                      </a:cubicBezTo>
                      <a:cubicBezTo>
                        <a:pt x="857" y="2326"/>
                        <a:pt x="903" y="1349"/>
                        <a:pt x="880" y="349"/>
                      </a:cubicBezTo>
                      <a:cubicBezTo>
                        <a:pt x="880" y="116"/>
                        <a:pt x="705" y="0"/>
                        <a:pt x="53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3"/>
                <p:cNvSpPr/>
                <p:nvPr/>
              </p:nvSpPr>
              <p:spPr>
                <a:xfrm>
                  <a:off x="129713" y="3089475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3"/>
                <p:cNvSpPr/>
                <p:nvPr/>
              </p:nvSpPr>
              <p:spPr>
                <a:xfrm>
                  <a:off x="129713" y="3047000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1"/>
                      </a:moveTo>
                      <a:cubicBezTo>
                        <a:pt x="1" y="1"/>
                        <a:pt x="1" y="699"/>
                        <a:pt x="466" y="699"/>
                      </a:cubicBezTo>
                      <a:cubicBezTo>
                        <a:pt x="931" y="699"/>
                        <a:pt x="931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3"/>
                <p:cNvSpPr/>
                <p:nvPr/>
              </p:nvSpPr>
              <p:spPr>
                <a:xfrm>
                  <a:off x="234413" y="2872525"/>
                  <a:ext cx="17450" cy="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845" extrusionOk="0">
                      <a:moveTo>
                        <a:pt x="349" y="1"/>
                      </a:moveTo>
                      <a:cubicBezTo>
                        <a:pt x="175" y="1"/>
                        <a:pt x="0" y="117"/>
                        <a:pt x="0" y="350"/>
                      </a:cubicBezTo>
                      <a:lnTo>
                        <a:pt x="0" y="1513"/>
                      </a:lnTo>
                      <a:cubicBezTo>
                        <a:pt x="0" y="1734"/>
                        <a:pt x="175" y="1844"/>
                        <a:pt x="349" y="1844"/>
                      </a:cubicBezTo>
                      <a:cubicBezTo>
                        <a:pt x="524" y="1844"/>
                        <a:pt x="698" y="1734"/>
                        <a:pt x="698" y="1513"/>
                      </a:cubicBezTo>
                      <a:lnTo>
                        <a:pt x="698" y="350"/>
                      </a:lnTo>
                      <a:cubicBezTo>
                        <a:pt x="698" y="117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3"/>
                <p:cNvSpPr/>
                <p:nvPr/>
              </p:nvSpPr>
              <p:spPr>
                <a:xfrm>
                  <a:off x="236738" y="2738175"/>
                  <a:ext cx="17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561" extrusionOk="0">
                      <a:moveTo>
                        <a:pt x="349" y="1"/>
                      </a:moveTo>
                      <a:cubicBezTo>
                        <a:pt x="175" y="1"/>
                        <a:pt x="0" y="117"/>
                        <a:pt x="0" y="350"/>
                      </a:cubicBezTo>
                      <a:lnTo>
                        <a:pt x="0" y="3211"/>
                      </a:lnTo>
                      <a:cubicBezTo>
                        <a:pt x="0" y="3444"/>
                        <a:pt x="175" y="3560"/>
                        <a:pt x="349" y="3560"/>
                      </a:cubicBezTo>
                      <a:cubicBezTo>
                        <a:pt x="524" y="3560"/>
                        <a:pt x="698" y="3444"/>
                        <a:pt x="698" y="3211"/>
                      </a:cubicBezTo>
                      <a:lnTo>
                        <a:pt x="698" y="350"/>
                      </a:lnTo>
                      <a:cubicBezTo>
                        <a:pt x="698" y="117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3"/>
                <p:cNvSpPr/>
                <p:nvPr/>
              </p:nvSpPr>
              <p:spPr>
                <a:xfrm>
                  <a:off x="234413" y="2641050"/>
                  <a:ext cx="17450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1862" extrusionOk="0">
                      <a:moveTo>
                        <a:pt x="349" y="1"/>
                      </a:moveTo>
                      <a:cubicBezTo>
                        <a:pt x="175" y="1"/>
                        <a:pt x="0" y="117"/>
                        <a:pt x="0" y="350"/>
                      </a:cubicBezTo>
                      <a:lnTo>
                        <a:pt x="0" y="1513"/>
                      </a:lnTo>
                      <a:cubicBezTo>
                        <a:pt x="0" y="1746"/>
                        <a:pt x="175" y="1862"/>
                        <a:pt x="349" y="1862"/>
                      </a:cubicBezTo>
                      <a:cubicBezTo>
                        <a:pt x="524" y="1862"/>
                        <a:pt x="698" y="1746"/>
                        <a:pt x="698" y="1513"/>
                      </a:cubicBezTo>
                      <a:lnTo>
                        <a:pt x="698" y="350"/>
                      </a:lnTo>
                      <a:cubicBezTo>
                        <a:pt x="698" y="117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3"/>
                <p:cNvSpPr/>
                <p:nvPr/>
              </p:nvSpPr>
              <p:spPr>
                <a:xfrm>
                  <a:off x="237313" y="3361375"/>
                  <a:ext cx="23875" cy="6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2475" extrusionOk="0">
                      <a:moveTo>
                        <a:pt x="442" y="0"/>
                      </a:moveTo>
                      <a:cubicBezTo>
                        <a:pt x="274" y="0"/>
                        <a:pt x="93" y="105"/>
                        <a:pt x="70" y="314"/>
                      </a:cubicBezTo>
                      <a:cubicBezTo>
                        <a:pt x="0" y="965"/>
                        <a:pt x="47" y="1594"/>
                        <a:pt x="233" y="2222"/>
                      </a:cubicBezTo>
                      <a:cubicBezTo>
                        <a:pt x="279" y="2398"/>
                        <a:pt x="411" y="2474"/>
                        <a:pt x="545" y="2474"/>
                      </a:cubicBezTo>
                      <a:cubicBezTo>
                        <a:pt x="747" y="2474"/>
                        <a:pt x="954" y="2301"/>
                        <a:pt x="884" y="2036"/>
                      </a:cubicBezTo>
                      <a:cubicBezTo>
                        <a:pt x="722" y="1477"/>
                        <a:pt x="675" y="896"/>
                        <a:pt x="745" y="314"/>
                      </a:cubicBezTo>
                      <a:cubicBezTo>
                        <a:pt x="768" y="105"/>
                        <a:pt x="611" y="0"/>
                        <a:pt x="44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3"/>
                <p:cNvSpPr/>
                <p:nvPr/>
              </p:nvSpPr>
              <p:spPr>
                <a:xfrm>
                  <a:off x="236138" y="3319200"/>
                  <a:ext cx="22125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6" extrusionOk="0">
                      <a:moveTo>
                        <a:pt x="443" y="0"/>
                      </a:moveTo>
                      <a:cubicBezTo>
                        <a:pt x="1" y="0"/>
                        <a:pt x="1" y="675"/>
                        <a:pt x="443" y="675"/>
                      </a:cubicBezTo>
                      <a:cubicBezTo>
                        <a:pt x="885" y="675"/>
                        <a:pt x="885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3"/>
                <p:cNvSpPr/>
                <p:nvPr/>
              </p:nvSpPr>
              <p:spPr>
                <a:xfrm>
                  <a:off x="237888" y="3208100"/>
                  <a:ext cx="20275" cy="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" h="3372" extrusionOk="0">
                      <a:moveTo>
                        <a:pt x="385" y="1"/>
                      </a:moveTo>
                      <a:cubicBezTo>
                        <a:pt x="216" y="1"/>
                        <a:pt x="47" y="117"/>
                        <a:pt x="47" y="350"/>
                      </a:cubicBezTo>
                      <a:cubicBezTo>
                        <a:pt x="1" y="1281"/>
                        <a:pt x="24" y="2211"/>
                        <a:pt x="117" y="3118"/>
                      </a:cubicBezTo>
                      <a:cubicBezTo>
                        <a:pt x="145" y="3295"/>
                        <a:pt x="265" y="3371"/>
                        <a:pt x="396" y="3371"/>
                      </a:cubicBezTo>
                      <a:cubicBezTo>
                        <a:pt x="592" y="3371"/>
                        <a:pt x="810" y="3198"/>
                        <a:pt x="768" y="2932"/>
                      </a:cubicBezTo>
                      <a:cubicBezTo>
                        <a:pt x="675" y="2071"/>
                        <a:pt x="652" y="1211"/>
                        <a:pt x="722" y="350"/>
                      </a:cubicBezTo>
                      <a:cubicBezTo>
                        <a:pt x="722" y="117"/>
                        <a:pt x="553" y="1"/>
                        <a:pt x="3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3"/>
                <p:cNvSpPr/>
                <p:nvPr/>
              </p:nvSpPr>
              <p:spPr>
                <a:xfrm>
                  <a:off x="237888" y="3168575"/>
                  <a:ext cx="2270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5" extrusionOk="0">
                      <a:moveTo>
                        <a:pt x="443" y="0"/>
                      </a:moveTo>
                      <a:cubicBezTo>
                        <a:pt x="1" y="0"/>
                        <a:pt x="1" y="675"/>
                        <a:pt x="443" y="675"/>
                      </a:cubicBezTo>
                      <a:cubicBezTo>
                        <a:pt x="908" y="675"/>
                        <a:pt x="908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3"/>
                <p:cNvSpPr/>
                <p:nvPr/>
              </p:nvSpPr>
              <p:spPr>
                <a:xfrm>
                  <a:off x="233813" y="2945825"/>
                  <a:ext cx="23300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8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3"/>
                <p:cNvSpPr/>
                <p:nvPr/>
              </p:nvSpPr>
              <p:spPr>
                <a:xfrm>
                  <a:off x="236138" y="2982700"/>
                  <a:ext cx="22625" cy="8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" h="3574" extrusionOk="0">
                      <a:moveTo>
                        <a:pt x="466" y="0"/>
                      </a:moveTo>
                      <a:cubicBezTo>
                        <a:pt x="334" y="0"/>
                        <a:pt x="214" y="74"/>
                        <a:pt x="187" y="247"/>
                      </a:cubicBezTo>
                      <a:cubicBezTo>
                        <a:pt x="47" y="1247"/>
                        <a:pt x="1" y="2224"/>
                        <a:pt x="24" y="3224"/>
                      </a:cubicBezTo>
                      <a:cubicBezTo>
                        <a:pt x="24" y="3457"/>
                        <a:pt x="199" y="3573"/>
                        <a:pt x="373" y="3573"/>
                      </a:cubicBezTo>
                      <a:cubicBezTo>
                        <a:pt x="548" y="3573"/>
                        <a:pt x="722" y="3457"/>
                        <a:pt x="722" y="3224"/>
                      </a:cubicBezTo>
                      <a:cubicBezTo>
                        <a:pt x="699" y="2294"/>
                        <a:pt x="745" y="1363"/>
                        <a:pt x="862" y="433"/>
                      </a:cubicBezTo>
                      <a:cubicBezTo>
                        <a:pt x="904" y="178"/>
                        <a:pt x="67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3"/>
                <p:cNvSpPr/>
                <p:nvPr/>
              </p:nvSpPr>
              <p:spPr>
                <a:xfrm>
                  <a:off x="233813" y="3089475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3"/>
                <p:cNvSpPr/>
                <p:nvPr/>
              </p:nvSpPr>
              <p:spPr>
                <a:xfrm>
                  <a:off x="233813" y="3132500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1"/>
                      </a:moveTo>
                      <a:cubicBezTo>
                        <a:pt x="1" y="1"/>
                        <a:pt x="1" y="699"/>
                        <a:pt x="466" y="699"/>
                      </a:cubicBezTo>
                      <a:cubicBezTo>
                        <a:pt x="931" y="699"/>
                        <a:pt x="931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3"/>
                <p:cNvSpPr/>
                <p:nvPr/>
              </p:nvSpPr>
              <p:spPr>
                <a:xfrm>
                  <a:off x="284413" y="2742250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1"/>
                      </a:moveTo>
                      <a:cubicBezTo>
                        <a:pt x="175" y="1"/>
                        <a:pt x="1" y="117"/>
                        <a:pt x="1" y="350"/>
                      </a:cubicBezTo>
                      <a:lnTo>
                        <a:pt x="1" y="1513"/>
                      </a:lnTo>
                      <a:cubicBezTo>
                        <a:pt x="1" y="1745"/>
                        <a:pt x="175" y="1862"/>
                        <a:pt x="350" y="1862"/>
                      </a:cubicBezTo>
                      <a:cubicBezTo>
                        <a:pt x="524" y="1862"/>
                        <a:pt x="699" y="1745"/>
                        <a:pt x="699" y="1513"/>
                      </a:cubicBezTo>
                      <a:lnTo>
                        <a:pt x="699" y="350"/>
                      </a:lnTo>
                      <a:cubicBezTo>
                        <a:pt x="699" y="117"/>
                        <a:pt x="524" y="1"/>
                        <a:pt x="35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3"/>
                <p:cNvSpPr/>
                <p:nvPr/>
              </p:nvSpPr>
              <p:spPr>
                <a:xfrm>
                  <a:off x="287338" y="3231675"/>
                  <a:ext cx="23875" cy="6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2475" extrusionOk="0">
                      <a:moveTo>
                        <a:pt x="433" y="0"/>
                      </a:moveTo>
                      <a:cubicBezTo>
                        <a:pt x="262" y="0"/>
                        <a:pt x="82" y="105"/>
                        <a:pt x="70" y="314"/>
                      </a:cubicBezTo>
                      <a:cubicBezTo>
                        <a:pt x="0" y="966"/>
                        <a:pt x="47" y="1617"/>
                        <a:pt x="233" y="2222"/>
                      </a:cubicBezTo>
                      <a:cubicBezTo>
                        <a:pt x="279" y="2398"/>
                        <a:pt x="411" y="2475"/>
                        <a:pt x="545" y="2475"/>
                      </a:cubicBezTo>
                      <a:cubicBezTo>
                        <a:pt x="747" y="2475"/>
                        <a:pt x="954" y="2301"/>
                        <a:pt x="884" y="2036"/>
                      </a:cubicBezTo>
                      <a:cubicBezTo>
                        <a:pt x="721" y="1477"/>
                        <a:pt x="675" y="896"/>
                        <a:pt x="745" y="314"/>
                      </a:cubicBezTo>
                      <a:cubicBezTo>
                        <a:pt x="768" y="105"/>
                        <a:pt x="605" y="0"/>
                        <a:pt x="43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3"/>
                <p:cNvSpPr/>
                <p:nvPr/>
              </p:nvSpPr>
              <p:spPr>
                <a:xfrm>
                  <a:off x="286163" y="3189500"/>
                  <a:ext cx="22125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6" extrusionOk="0">
                      <a:moveTo>
                        <a:pt x="443" y="1"/>
                      </a:moveTo>
                      <a:cubicBezTo>
                        <a:pt x="1" y="1"/>
                        <a:pt x="1" y="675"/>
                        <a:pt x="443" y="675"/>
                      </a:cubicBezTo>
                      <a:cubicBezTo>
                        <a:pt x="885" y="675"/>
                        <a:pt x="885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3"/>
                <p:cNvSpPr/>
                <p:nvPr/>
              </p:nvSpPr>
              <p:spPr>
                <a:xfrm>
                  <a:off x="287338" y="3078850"/>
                  <a:ext cx="20825" cy="8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355" extrusionOk="0">
                      <a:moveTo>
                        <a:pt x="384" y="1"/>
                      </a:moveTo>
                      <a:cubicBezTo>
                        <a:pt x="215" y="1"/>
                        <a:pt x="47" y="111"/>
                        <a:pt x="47" y="332"/>
                      </a:cubicBezTo>
                      <a:cubicBezTo>
                        <a:pt x="0" y="1263"/>
                        <a:pt x="47" y="2193"/>
                        <a:pt x="140" y="3101"/>
                      </a:cubicBezTo>
                      <a:cubicBezTo>
                        <a:pt x="168" y="3279"/>
                        <a:pt x="290" y="3355"/>
                        <a:pt x="422" y="3355"/>
                      </a:cubicBezTo>
                      <a:cubicBezTo>
                        <a:pt x="617" y="3355"/>
                        <a:pt x="833" y="3188"/>
                        <a:pt x="791" y="2938"/>
                      </a:cubicBezTo>
                      <a:cubicBezTo>
                        <a:pt x="698" y="2077"/>
                        <a:pt x="675" y="1193"/>
                        <a:pt x="721" y="332"/>
                      </a:cubicBezTo>
                      <a:cubicBezTo>
                        <a:pt x="721" y="111"/>
                        <a:pt x="553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3"/>
                <p:cNvSpPr/>
                <p:nvPr/>
              </p:nvSpPr>
              <p:spPr>
                <a:xfrm>
                  <a:off x="287913" y="3038850"/>
                  <a:ext cx="22700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6" extrusionOk="0">
                      <a:moveTo>
                        <a:pt x="466" y="1"/>
                      </a:moveTo>
                      <a:cubicBezTo>
                        <a:pt x="458" y="1"/>
                        <a:pt x="450" y="1"/>
                        <a:pt x="442" y="1"/>
                      </a:cubicBezTo>
                      <a:cubicBezTo>
                        <a:pt x="0" y="1"/>
                        <a:pt x="0" y="676"/>
                        <a:pt x="442" y="676"/>
                      </a:cubicBezTo>
                      <a:cubicBezTo>
                        <a:pt x="900" y="653"/>
                        <a:pt x="908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3"/>
                <p:cNvSpPr/>
                <p:nvPr/>
              </p:nvSpPr>
              <p:spPr>
                <a:xfrm>
                  <a:off x="283838" y="2816125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3"/>
                <p:cNvSpPr/>
                <p:nvPr/>
              </p:nvSpPr>
              <p:spPr>
                <a:xfrm>
                  <a:off x="286163" y="2852825"/>
                  <a:ext cx="22600" cy="8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3563" extrusionOk="0">
                      <a:moveTo>
                        <a:pt x="473" y="1"/>
                      </a:moveTo>
                      <a:cubicBezTo>
                        <a:pt x="339" y="1"/>
                        <a:pt x="215" y="77"/>
                        <a:pt x="187" y="254"/>
                      </a:cubicBezTo>
                      <a:cubicBezTo>
                        <a:pt x="47" y="1231"/>
                        <a:pt x="1" y="2231"/>
                        <a:pt x="24" y="3231"/>
                      </a:cubicBezTo>
                      <a:cubicBezTo>
                        <a:pt x="24" y="3452"/>
                        <a:pt x="198" y="3563"/>
                        <a:pt x="373" y="3563"/>
                      </a:cubicBezTo>
                      <a:cubicBezTo>
                        <a:pt x="547" y="3563"/>
                        <a:pt x="722" y="3452"/>
                        <a:pt x="722" y="3231"/>
                      </a:cubicBezTo>
                      <a:cubicBezTo>
                        <a:pt x="675" y="2301"/>
                        <a:pt x="745" y="1370"/>
                        <a:pt x="861" y="440"/>
                      </a:cubicBezTo>
                      <a:cubicBezTo>
                        <a:pt x="903" y="174"/>
                        <a:pt x="676" y="1"/>
                        <a:pt x="4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3"/>
                <p:cNvSpPr/>
                <p:nvPr/>
              </p:nvSpPr>
              <p:spPr>
                <a:xfrm>
                  <a:off x="283838" y="2959775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0"/>
                      </a:moveTo>
                      <a:cubicBezTo>
                        <a:pt x="1" y="0"/>
                        <a:pt x="1" y="698"/>
                        <a:pt x="466" y="698"/>
                      </a:cubicBezTo>
                      <a:cubicBezTo>
                        <a:pt x="931" y="698"/>
                        <a:pt x="931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3"/>
                <p:cNvSpPr/>
                <p:nvPr/>
              </p:nvSpPr>
              <p:spPr>
                <a:xfrm>
                  <a:off x="283838" y="3002800"/>
                  <a:ext cx="23300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699" extrusionOk="0">
                      <a:moveTo>
                        <a:pt x="466" y="1"/>
                      </a:moveTo>
                      <a:cubicBezTo>
                        <a:pt x="1" y="1"/>
                        <a:pt x="1" y="699"/>
                        <a:pt x="466" y="699"/>
                      </a:cubicBezTo>
                      <a:cubicBezTo>
                        <a:pt x="931" y="699"/>
                        <a:pt x="931" y="1"/>
                        <a:pt x="4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3"/>
                <p:cNvSpPr/>
                <p:nvPr/>
              </p:nvSpPr>
              <p:spPr>
                <a:xfrm>
                  <a:off x="193688" y="3199400"/>
                  <a:ext cx="17475" cy="4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62" extrusionOk="0">
                      <a:moveTo>
                        <a:pt x="350" y="0"/>
                      </a:moveTo>
                      <a:cubicBezTo>
                        <a:pt x="175" y="0"/>
                        <a:pt x="1" y="116"/>
                        <a:pt x="1" y="349"/>
                      </a:cubicBezTo>
                      <a:lnTo>
                        <a:pt x="1" y="1512"/>
                      </a:lnTo>
                      <a:cubicBezTo>
                        <a:pt x="1" y="1745"/>
                        <a:pt x="175" y="1861"/>
                        <a:pt x="350" y="1861"/>
                      </a:cubicBezTo>
                      <a:cubicBezTo>
                        <a:pt x="524" y="1861"/>
                        <a:pt x="699" y="1745"/>
                        <a:pt x="699" y="1512"/>
                      </a:cubicBezTo>
                      <a:lnTo>
                        <a:pt x="699" y="349"/>
                      </a:lnTo>
                      <a:cubicBezTo>
                        <a:pt x="699" y="116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3"/>
                <p:cNvSpPr/>
                <p:nvPr/>
              </p:nvSpPr>
              <p:spPr>
                <a:xfrm>
                  <a:off x="191363" y="3290700"/>
                  <a:ext cx="17475" cy="8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584" extrusionOk="0">
                      <a:moveTo>
                        <a:pt x="350" y="0"/>
                      </a:moveTo>
                      <a:cubicBezTo>
                        <a:pt x="175" y="0"/>
                        <a:pt x="1" y="117"/>
                        <a:pt x="1" y="349"/>
                      </a:cubicBezTo>
                      <a:lnTo>
                        <a:pt x="1" y="3234"/>
                      </a:lnTo>
                      <a:cubicBezTo>
                        <a:pt x="1" y="3467"/>
                        <a:pt x="175" y="3583"/>
                        <a:pt x="350" y="3583"/>
                      </a:cubicBezTo>
                      <a:cubicBezTo>
                        <a:pt x="524" y="3583"/>
                        <a:pt x="698" y="3467"/>
                        <a:pt x="698" y="3234"/>
                      </a:cubicBezTo>
                      <a:lnTo>
                        <a:pt x="698" y="349"/>
                      </a:lnTo>
                      <a:cubicBezTo>
                        <a:pt x="698" y="117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3"/>
                <p:cNvSpPr/>
                <p:nvPr/>
              </p:nvSpPr>
              <p:spPr>
                <a:xfrm>
                  <a:off x="193688" y="3430725"/>
                  <a:ext cx="17475" cy="4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1844" extrusionOk="0">
                      <a:moveTo>
                        <a:pt x="350" y="0"/>
                      </a:moveTo>
                      <a:cubicBezTo>
                        <a:pt x="175" y="0"/>
                        <a:pt x="1" y="111"/>
                        <a:pt x="1" y="332"/>
                      </a:cubicBezTo>
                      <a:lnTo>
                        <a:pt x="1" y="1495"/>
                      </a:lnTo>
                      <a:cubicBezTo>
                        <a:pt x="1" y="1728"/>
                        <a:pt x="175" y="1844"/>
                        <a:pt x="350" y="1844"/>
                      </a:cubicBezTo>
                      <a:cubicBezTo>
                        <a:pt x="524" y="1844"/>
                        <a:pt x="699" y="1728"/>
                        <a:pt x="699" y="1495"/>
                      </a:cubicBezTo>
                      <a:lnTo>
                        <a:pt x="699" y="332"/>
                      </a:lnTo>
                      <a:cubicBezTo>
                        <a:pt x="699" y="111"/>
                        <a:pt x="524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3"/>
                <p:cNvSpPr/>
                <p:nvPr/>
              </p:nvSpPr>
              <p:spPr>
                <a:xfrm>
                  <a:off x="190788" y="2597425"/>
                  <a:ext cx="1107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1769" extrusionOk="0">
                      <a:moveTo>
                        <a:pt x="221" y="1"/>
                      </a:moveTo>
                      <a:cubicBezTo>
                        <a:pt x="111" y="1"/>
                        <a:pt x="0" y="71"/>
                        <a:pt x="0" y="210"/>
                      </a:cubicBezTo>
                      <a:lnTo>
                        <a:pt x="0" y="1560"/>
                      </a:lnTo>
                      <a:cubicBezTo>
                        <a:pt x="0" y="1699"/>
                        <a:pt x="111" y="1769"/>
                        <a:pt x="221" y="1769"/>
                      </a:cubicBezTo>
                      <a:cubicBezTo>
                        <a:pt x="332" y="1769"/>
                        <a:pt x="442" y="1699"/>
                        <a:pt x="442" y="1560"/>
                      </a:cubicBezTo>
                      <a:lnTo>
                        <a:pt x="442" y="210"/>
                      </a:lnTo>
                      <a:cubicBezTo>
                        <a:pt x="442" y="71"/>
                        <a:pt x="332" y="1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3"/>
                <p:cNvSpPr/>
                <p:nvPr/>
              </p:nvSpPr>
              <p:spPr>
                <a:xfrm>
                  <a:off x="186713" y="2671600"/>
                  <a:ext cx="20950" cy="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926" extrusionOk="0">
                      <a:moveTo>
                        <a:pt x="512" y="0"/>
                      </a:moveTo>
                      <a:cubicBezTo>
                        <a:pt x="344" y="0"/>
                        <a:pt x="163" y="105"/>
                        <a:pt x="140" y="314"/>
                      </a:cubicBezTo>
                      <a:cubicBezTo>
                        <a:pt x="24" y="1408"/>
                        <a:pt x="0" y="2501"/>
                        <a:pt x="47" y="3594"/>
                      </a:cubicBezTo>
                      <a:cubicBezTo>
                        <a:pt x="47" y="3815"/>
                        <a:pt x="216" y="3926"/>
                        <a:pt x="384" y="3926"/>
                      </a:cubicBezTo>
                      <a:cubicBezTo>
                        <a:pt x="553" y="3926"/>
                        <a:pt x="722" y="3815"/>
                        <a:pt x="722" y="3594"/>
                      </a:cubicBezTo>
                      <a:cubicBezTo>
                        <a:pt x="675" y="2501"/>
                        <a:pt x="698" y="1408"/>
                        <a:pt x="815" y="314"/>
                      </a:cubicBezTo>
                      <a:cubicBezTo>
                        <a:pt x="838" y="105"/>
                        <a:pt x="681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3"/>
                <p:cNvSpPr/>
                <p:nvPr/>
              </p:nvSpPr>
              <p:spPr>
                <a:xfrm>
                  <a:off x="184388" y="2792925"/>
                  <a:ext cx="23875" cy="6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2476" extrusionOk="0">
                      <a:moveTo>
                        <a:pt x="410" y="1"/>
                      </a:moveTo>
                      <a:cubicBezTo>
                        <a:pt x="208" y="1"/>
                        <a:pt x="0" y="174"/>
                        <a:pt x="70" y="440"/>
                      </a:cubicBezTo>
                      <a:cubicBezTo>
                        <a:pt x="233" y="998"/>
                        <a:pt x="280" y="1580"/>
                        <a:pt x="210" y="2161"/>
                      </a:cubicBezTo>
                      <a:cubicBezTo>
                        <a:pt x="187" y="2371"/>
                        <a:pt x="344" y="2475"/>
                        <a:pt x="512" y="2475"/>
                      </a:cubicBezTo>
                      <a:cubicBezTo>
                        <a:pt x="681" y="2475"/>
                        <a:pt x="861" y="2371"/>
                        <a:pt x="884" y="2161"/>
                      </a:cubicBezTo>
                      <a:cubicBezTo>
                        <a:pt x="954" y="1510"/>
                        <a:pt x="908" y="858"/>
                        <a:pt x="722" y="254"/>
                      </a:cubicBezTo>
                      <a:cubicBezTo>
                        <a:pt x="675" y="77"/>
                        <a:pt x="544" y="1"/>
                        <a:pt x="4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3"/>
                <p:cNvSpPr/>
                <p:nvPr/>
              </p:nvSpPr>
              <p:spPr>
                <a:xfrm>
                  <a:off x="187288" y="2880100"/>
                  <a:ext cx="2212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5" extrusionOk="0">
                      <a:moveTo>
                        <a:pt x="443" y="0"/>
                      </a:moveTo>
                      <a:cubicBezTo>
                        <a:pt x="1" y="0"/>
                        <a:pt x="1" y="675"/>
                        <a:pt x="443" y="675"/>
                      </a:cubicBezTo>
                      <a:cubicBezTo>
                        <a:pt x="885" y="675"/>
                        <a:pt x="885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3"/>
                <p:cNvSpPr/>
                <p:nvPr/>
              </p:nvSpPr>
              <p:spPr>
                <a:xfrm>
                  <a:off x="187413" y="2923750"/>
                  <a:ext cx="20250" cy="8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3355" extrusionOk="0">
                      <a:moveTo>
                        <a:pt x="411" y="1"/>
                      </a:moveTo>
                      <a:cubicBezTo>
                        <a:pt x="216" y="1"/>
                        <a:pt x="1" y="168"/>
                        <a:pt x="42" y="418"/>
                      </a:cubicBezTo>
                      <a:cubicBezTo>
                        <a:pt x="135" y="1278"/>
                        <a:pt x="159" y="2163"/>
                        <a:pt x="112" y="3023"/>
                      </a:cubicBezTo>
                      <a:cubicBezTo>
                        <a:pt x="112" y="3244"/>
                        <a:pt x="281" y="3355"/>
                        <a:pt x="449" y="3355"/>
                      </a:cubicBezTo>
                      <a:cubicBezTo>
                        <a:pt x="618" y="3355"/>
                        <a:pt x="787" y="3244"/>
                        <a:pt x="787" y="3023"/>
                      </a:cubicBezTo>
                      <a:cubicBezTo>
                        <a:pt x="810" y="2093"/>
                        <a:pt x="787" y="1162"/>
                        <a:pt x="694" y="255"/>
                      </a:cubicBezTo>
                      <a:cubicBezTo>
                        <a:pt x="666" y="77"/>
                        <a:pt x="543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3"/>
                <p:cNvSpPr/>
                <p:nvPr/>
              </p:nvSpPr>
              <p:spPr>
                <a:xfrm>
                  <a:off x="188463" y="3155175"/>
                  <a:ext cx="232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9" extrusionOk="0">
                      <a:moveTo>
                        <a:pt x="488" y="0"/>
                      </a:moveTo>
                      <a:cubicBezTo>
                        <a:pt x="481" y="0"/>
                        <a:pt x="473" y="1"/>
                        <a:pt x="466" y="1"/>
                      </a:cubicBezTo>
                      <a:cubicBezTo>
                        <a:pt x="0" y="1"/>
                        <a:pt x="0" y="699"/>
                        <a:pt x="466" y="699"/>
                      </a:cubicBezTo>
                      <a:cubicBezTo>
                        <a:pt x="923" y="676"/>
                        <a:pt x="931" y="0"/>
                        <a:pt x="48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3"/>
                <p:cNvSpPr/>
                <p:nvPr/>
              </p:nvSpPr>
              <p:spPr>
                <a:xfrm>
                  <a:off x="187413" y="3046425"/>
                  <a:ext cx="22575" cy="8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3557" extrusionOk="0">
                      <a:moveTo>
                        <a:pt x="531" y="1"/>
                      </a:moveTo>
                      <a:cubicBezTo>
                        <a:pt x="356" y="1"/>
                        <a:pt x="182" y="117"/>
                        <a:pt x="182" y="350"/>
                      </a:cubicBezTo>
                      <a:cubicBezTo>
                        <a:pt x="205" y="1257"/>
                        <a:pt x="159" y="2187"/>
                        <a:pt x="42" y="3118"/>
                      </a:cubicBezTo>
                      <a:cubicBezTo>
                        <a:pt x="0" y="3384"/>
                        <a:pt x="227" y="3557"/>
                        <a:pt x="430" y="3557"/>
                      </a:cubicBezTo>
                      <a:cubicBezTo>
                        <a:pt x="565" y="3557"/>
                        <a:pt x="689" y="3480"/>
                        <a:pt x="717" y="3304"/>
                      </a:cubicBezTo>
                      <a:cubicBezTo>
                        <a:pt x="833" y="2327"/>
                        <a:pt x="903" y="1327"/>
                        <a:pt x="880" y="350"/>
                      </a:cubicBezTo>
                      <a:cubicBezTo>
                        <a:pt x="880" y="117"/>
                        <a:pt x="705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3"/>
                <p:cNvSpPr/>
                <p:nvPr/>
              </p:nvSpPr>
              <p:spPr>
                <a:xfrm>
                  <a:off x="-168062" y="2550900"/>
                  <a:ext cx="16900" cy="4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1816" extrusionOk="0">
                      <a:moveTo>
                        <a:pt x="338" y="1"/>
                      </a:moveTo>
                      <a:cubicBezTo>
                        <a:pt x="169" y="1"/>
                        <a:pt x="0" y="117"/>
                        <a:pt x="0" y="350"/>
                      </a:cubicBezTo>
                      <a:lnTo>
                        <a:pt x="0" y="1466"/>
                      </a:lnTo>
                      <a:cubicBezTo>
                        <a:pt x="0" y="1699"/>
                        <a:pt x="169" y="1815"/>
                        <a:pt x="338" y="1815"/>
                      </a:cubicBezTo>
                      <a:cubicBezTo>
                        <a:pt x="506" y="1815"/>
                        <a:pt x="675" y="1699"/>
                        <a:pt x="675" y="1466"/>
                      </a:cubicBezTo>
                      <a:lnTo>
                        <a:pt x="675" y="350"/>
                      </a:lnTo>
                      <a:cubicBezTo>
                        <a:pt x="675" y="117"/>
                        <a:pt x="506" y="1"/>
                        <a:pt x="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3"/>
                <p:cNvSpPr/>
                <p:nvPr/>
              </p:nvSpPr>
              <p:spPr>
                <a:xfrm>
                  <a:off x="-170387" y="2639300"/>
                  <a:ext cx="17475" cy="8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3468" extrusionOk="0">
                      <a:moveTo>
                        <a:pt x="349" y="1"/>
                      </a:moveTo>
                      <a:cubicBezTo>
                        <a:pt x="175" y="1"/>
                        <a:pt x="0" y="117"/>
                        <a:pt x="0" y="350"/>
                      </a:cubicBezTo>
                      <a:lnTo>
                        <a:pt x="0" y="3118"/>
                      </a:lnTo>
                      <a:cubicBezTo>
                        <a:pt x="0" y="3351"/>
                        <a:pt x="175" y="3467"/>
                        <a:pt x="349" y="3467"/>
                      </a:cubicBezTo>
                      <a:cubicBezTo>
                        <a:pt x="524" y="3467"/>
                        <a:pt x="698" y="3351"/>
                        <a:pt x="698" y="3118"/>
                      </a:cubicBezTo>
                      <a:lnTo>
                        <a:pt x="698" y="350"/>
                      </a:lnTo>
                      <a:cubicBezTo>
                        <a:pt x="698" y="117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3"/>
                <p:cNvSpPr/>
                <p:nvPr/>
              </p:nvSpPr>
              <p:spPr>
                <a:xfrm>
                  <a:off x="-168062" y="2774675"/>
                  <a:ext cx="16900" cy="4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1804" extrusionOk="0">
                      <a:moveTo>
                        <a:pt x="338" y="1"/>
                      </a:moveTo>
                      <a:cubicBezTo>
                        <a:pt x="169" y="1"/>
                        <a:pt x="0" y="111"/>
                        <a:pt x="0" y="332"/>
                      </a:cubicBezTo>
                      <a:lnTo>
                        <a:pt x="0" y="1472"/>
                      </a:lnTo>
                      <a:cubicBezTo>
                        <a:pt x="0" y="1693"/>
                        <a:pt x="169" y="1804"/>
                        <a:pt x="338" y="1804"/>
                      </a:cubicBezTo>
                      <a:cubicBezTo>
                        <a:pt x="506" y="1804"/>
                        <a:pt x="675" y="1693"/>
                        <a:pt x="675" y="1472"/>
                      </a:cubicBezTo>
                      <a:lnTo>
                        <a:pt x="675" y="332"/>
                      </a:lnTo>
                      <a:cubicBezTo>
                        <a:pt x="675" y="111"/>
                        <a:pt x="506" y="1"/>
                        <a:pt x="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3"/>
                <p:cNvSpPr/>
                <p:nvPr/>
              </p:nvSpPr>
              <p:spPr>
                <a:xfrm>
                  <a:off x="-170387" y="2859150"/>
                  <a:ext cx="17475" cy="5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2333" extrusionOk="0">
                      <a:moveTo>
                        <a:pt x="349" y="1"/>
                      </a:moveTo>
                      <a:cubicBezTo>
                        <a:pt x="175" y="1"/>
                        <a:pt x="0" y="117"/>
                        <a:pt x="0" y="350"/>
                      </a:cubicBezTo>
                      <a:lnTo>
                        <a:pt x="0" y="2001"/>
                      </a:lnTo>
                      <a:cubicBezTo>
                        <a:pt x="0" y="2222"/>
                        <a:pt x="175" y="2333"/>
                        <a:pt x="349" y="2333"/>
                      </a:cubicBezTo>
                      <a:cubicBezTo>
                        <a:pt x="524" y="2333"/>
                        <a:pt x="698" y="2222"/>
                        <a:pt x="698" y="2001"/>
                      </a:cubicBezTo>
                      <a:lnTo>
                        <a:pt x="698" y="350"/>
                      </a:lnTo>
                      <a:cubicBezTo>
                        <a:pt x="698" y="117"/>
                        <a:pt x="524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3"/>
                <p:cNvSpPr/>
                <p:nvPr/>
              </p:nvSpPr>
              <p:spPr>
                <a:xfrm>
                  <a:off x="-172712" y="2943925"/>
                  <a:ext cx="19800" cy="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" h="3450" extrusionOk="0">
                      <a:moveTo>
                        <a:pt x="335" y="0"/>
                      </a:moveTo>
                      <a:cubicBezTo>
                        <a:pt x="163" y="0"/>
                        <a:pt x="0" y="111"/>
                        <a:pt x="24" y="332"/>
                      </a:cubicBezTo>
                      <a:cubicBezTo>
                        <a:pt x="93" y="1262"/>
                        <a:pt x="93" y="2193"/>
                        <a:pt x="93" y="3100"/>
                      </a:cubicBezTo>
                      <a:cubicBezTo>
                        <a:pt x="93" y="3333"/>
                        <a:pt x="268" y="3449"/>
                        <a:pt x="442" y="3449"/>
                      </a:cubicBezTo>
                      <a:cubicBezTo>
                        <a:pt x="617" y="3449"/>
                        <a:pt x="791" y="3333"/>
                        <a:pt x="791" y="3100"/>
                      </a:cubicBezTo>
                      <a:cubicBezTo>
                        <a:pt x="791" y="2193"/>
                        <a:pt x="791" y="1262"/>
                        <a:pt x="698" y="332"/>
                      </a:cubicBezTo>
                      <a:cubicBezTo>
                        <a:pt x="687" y="111"/>
                        <a:pt x="506" y="0"/>
                        <a:pt x="33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3"/>
                <p:cNvSpPr/>
                <p:nvPr/>
              </p:nvSpPr>
              <p:spPr>
                <a:xfrm>
                  <a:off x="-174937" y="3050500"/>
                  <a:ext cx="22025" cy="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2191" extrusionOk="0">
                      <a:moveTo>
                        <a:pt x="531" y="0"/>
                      </a:moveTo>
                      <a:cubicBezTo>
                        <a:pt x="357" y="0"/>
                        <a:pt x="182" y="117"/>
                        <a:pt x="182" y="349"/>
                      </a:cubicBezTo>
                      <a:cubicBezTo>
                        <a:pt x="182" y="815"/>
                        <a:pt x="136" y="1303"/>
                        <a:pt x="43" y="1769"/>
                      </a:cubicBezTo>
                      <a:cubicBezTo>
                        <a:pt x="1" y="2022"/>
                        <a:pt x="223" y="2191"/>
                        <a:pt x="426" y="2191"/>
                      </a:cubicBezTo>
                      <a:cubicBezTo>
                        <a:pt x="558" y="2191"/>
                        <a:pt x="681" y="2120"/>
                        <a:pt x="718" y="1955"/>
                      </a:cubicBezTo>
                      <a:cubicBezTo>
                        <a:pt x="811" y="1420"/>
                        <a:pt x="857" y="885"/>
                        <a:pt x="880" y="349"/>
                      </a:cubicBezTo>
                      <a:cubicBezTo>
                        <a:pt x="880" y="117"/>
                        <a:pt x="706" y="0"/>
                        <a:pt x="53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3"/>
                <p:cNvSpPr/>
                <p:nvPr/>
              </p:nvSpPr>
              <p:spPr>
                <a:xfrm>
                  <a:off x="-172137" y="3138250"/>
                  <a:ext cx="16900" cy="6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2569" extrusionOk="0">
                      <a:moveTo>
                        <a:pt x="344" y="0"/>
                      </a:moveTo>
                      <a:cubicBezTo>
                        <a:pt x="174" y="0"/>
                        <a:pt x="1" y="117"/>
                        <a:pt x="1" y="352"/>
                      </a:cubicBezTo>
                      <a:lnTo>
                        <a:pt x="1" y="2237"/>
                      </a:lnTo>
                      <a:cubicBezTo>
                        <a:pt x="1" y="2458"/>
                        <a:pt x="169" y="2568"/>
                        <a:pt x="338" y="2568"/>
                      </a:cubicBezTo>
                      <a:cubicBezTo>
                        <a:pt x="507" y="2568"/>
                        <a:pt x="675" y="2458"/>
                        <a:pt x="675" y="2237"/>
                      </a:cubicBezTo>
                      <a:lnTo>
                        <a:pt x="675" y="329"/>
                      </a:lnTo>
                      <a:cubicBezTo>
                        <a:pt x="675" y="111"/>
                        <a:pt x="511" y="0"/>
                        <a:pt x="34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3"/>
                <p:cNvSpPr/>
                <p:nvPr/>
              </p:nvSpPr>
              <p:spPr>
                <a:xfrm>
                  <a:off x="-173887" y="3218425"/>
                  <a:ext cx="16900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" h="3939" extrusionOk="0">
                      <a:moveTo>
                        <a:pt x="338" y="1"/>
                      </a:moveTo>
                      <a:cubicBezTo>
                        <a:pt x="170" y="1"/>
                        <a:pt x="1" y="111"/>
                        <a:pt x="1" y="332"/>
                      </a:cubicBezTo>
                      <a:lnTo>
                        <a:pt x="1" y="3589"/>
                      </a:lnTo>
                      <a:cubicBezTo>
                        <a:pt x="1" y="3822"/>
                        <a:pt x="170" y="3938"/>
                        <a:pt x="338" y="3938"/>
                      </a:cubicBezTo>
                      <a:cubicBezTo>
                        <a:pt x="507" y="3938"/>
                        <a:pt x="676" y="3822"/>
                        <a:pt x="676" y="3589"/>
                      </a:cubicBezTo>
                      <a:lnTo>
                        <a:pt x="676" y="332"/>
                      </a:lnTo>
                      <a:cubicBezTo>
                        <a:pt x="676" y="111"/>
                        <a:pt x="507" y="1"/>
                        <a:pt x="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3"/>
                <p:cNvSpPr/>
                <p:nvPr/>
              </p:nvSpPr>
              <p:spPr>
                <a:xfrm>
                  <a:off x="-175037" y="3343925"/>
                  <a:ext cx="20375" cy="9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5" h="3926" extrusionOk="0">
                      <a:moveTo>
                        <a:pt x="489" y="0"/>
                      </a:moveTo>
                      <a:cubicBezTo>
                        <a:pt x="320" y="0"/>
                        <a:pt x="140" y="105"/>
                        <a:pt x="117" y="314"/>
                      </a:cubicBezTo>
                      <a:cubicBezTo>
                        <a:pt x="24" y="1408"/>
                        <a:pt x="0" y="2501"/>
                        <a:pt x="47" y="3594"/>
                      </a:cubicBezTo>
                      <a:cubicBezTo>
                        <a:pt x="47" y="3815"/>
                        <a:pt x="216" y="3926"/>
                        <a:pt x="384" y="3926"/>
                      </a:cubicBezTo>
                      <a:cubicBezTo>
                        <a:pt x="553" y="3926"/>
                        <a:pt x="722" y="3815"/>
                        <a:pt x="722" y="3594"/>
                      </a:cubicBezTo>
                      <a:cubicBezTo>
                        <a:pt x="675" y="2501"/>
                        <a:pt x="698" y="1408"/>
                        <a:pt x="791" y="314"/>
                      </a:cubicBezTo>
                      <a:cubicBezTo>
                        <a:pt x="815" y="105"/>
                        <a:pt x="658" y="0"/>
                        <a:pt x="4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3"/>
                <p:cNvSpPr/>
                <p:nvPr/>
              </p:nvSpPr>
              <p:spPr>
                <a:xfrm>
                  <a:off x="-177362" y="3465225"/>
                  <a:ext cx="23875" cy="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2471" extrusionOk="0">
                      <a:moveTo>
                        <a:pt x="405" y="0"/>
                      </a:moveTo>
                      <a:cubicBezTo>
                        <a:pt x="205" y="0"/>
                        <a:pt x="1" y="167"/>
                        <a:pt x="70" y="417"/>
                      </a:cubicBezTo>
                      <a:cubicBezTo>
                        <a:pt x="210" y="976"/>
                        <a:pt x="279" y="1581"/>
                        <a:pt x="210" y="2139"/>
                      </a:cubicBezTo>
                      <a:cubicBezTo>
                        <a:pt x="186" y="2360"/>
                        <a:pt x="343" y="2470"/>
                        <a:pt x="512" y="2470"/>
                      </a:cubicBezTo>
                      <a:cubicBezTo>
                        <a:pt x="681" y="2470"/>
                        <a:pt x="861" y="2360"/>
                        <a:pt x="884" y="2139"/>
                      </a:cubicBezTo>
                      <a:cubicBezTo>
                        <a:pt x="954" y="1511"/>
                        <a:pt x="884" y="859"/>
                        <a:pt x="721" y="255"/>
                      </a:cubicBezTo>
                      <a:cubicBezTo>
                        <a:pt x="675" y="76"/>
                        <a:pt x="541" y="0"/>
                        <a:pt x="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3"/>
                <p:cNvSpPr/>
                <p:nvPr/>
              </p:nvSpPr>
              <p:spPr>
                <a:xfrm>
                  <a:off x="-175037" y="3552425"/>
                  <a:ext cx="2270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" h="675" extrusionOk="0">
                      <a:moveTo>
                        <a:pt x="466" y="0"/>
                      </a:moveTo>
                      <a:cubicBezTo>
                        <a:pt x="0" y="0"/>
                        <a:pt x="0" y="675"/>
                        <a:pt x="466" y="675"/>
                      </a:cubicBezTo>
                      <a:cubicBezTo>
                        <a:pt x="908" y="675"/>
                        <a:pt x="908" y="0"/>
                        <a:pt x="46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3"/>
                <p:cNvSpPr/>
                <p:nvPr/>
              </p:nvSpPr>
              <p:spPr>
                <a:xfrm>
                  <a:off x="-174937" y="3595950"/>
                  <a:ext cx="20850" cy="8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3360" extrusionOk="0">
                      <a:moveTo>
                        <a:pt x="421" y="1"/>
                      </a:moveTo>
                      <a:cubicBezTo>
                        <a:pt x="223" y="1"/>
                        <a:pt x="1" y="169"/>
                        <a:pt x="43" y="423"/>
                      </a:cubicBezTo>
                      <a:cubicBezTo>
                        <a:pt x="136" y="1283"/>
                        <a:pt x="159" y="2168"/>
                        <a:pt x="113" y="3028"/>
                      </a:cubicBezTo>
                      <a:cubicBezTo>
                        <a:pt x="113" y="3249"/>
                        <a:pt x="281" y="3360"/>
                        <a:pt x="450" y="3360"/>
                      </a:cubicBezTo>
                      <a:cubicBezTo>
                        <a:pt x="619" y="3360"/>
                        <a:pt x="787" y="3249"/>
                        <a:pt x="787" y="3028"/>
                      </a:cubicBezTo>
                      <a:cubicBezTo>
                        <a:pt x="834" y="2098"/>
                        <a:pt x="811" y="1167"/>
                        <a:pt x="694" y="237"/>
                      </a:cubicBezTo>
                      <a:cubicBezTo>
                        <a:pt x="667" y="72"/>
                        <a:pt x="549" y="1"/>
                        <a:pt x="4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3"/>
                <p:cNvSpPr/>
                <p:nvPr/>
              </p:nvSpPr>
              <p:spPr>
                <a:xfrm>
                  <a:off x="-176787" y="3703050"/>
                  <a:ext cx="22125" cy="1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6" extrusionOk="0">
                      <a:moveTo>
                        <a:pt x="443" y="1"/>
                      </a:moveTo>
                      <a:cubicBezTo>
                        <a:pt x="1" y="1"/>
                        <a:pt x="1" y="675"/>
                        <a:pt x="443" y="675"/>
                      </a:cubicBezTo>
                      <a:cubicBezTo>
                        <a:pt x="885" y="675"/>
                        <a:pt x="885" y="1"/>
                        <a:pt x="4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3"/>
                <p:cNvSpPr/>
                <p:nvPr/>
              </p:nvSpPr>
              <p:spPr>
                <a:xfrm>
                  <a:off x="-173287" y="2507875"/>
                  <a:ext cx="23275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75" extrusionOk="0">
                      <a:moveTo>
                        <a:pt x="465" y="0"/>
                      </a:moveTo>
                      <a:cubicBezTo>
                        <a:pt x="0" y="0"/>
                        <a:pt x="0" y="675"/>
                        <a:pt x="465" y="675"/>
                      </a:cubicBezTo>
                      <a:cubicBezTo>
                        <a:pt x="931" y="675"/>
                        <a:pt x="931" y="0"/>
                        <a:pt x="4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3"/>
                <p:cNvSpPr/>
                <p:nvPr/>
              </p:nvSpPr>
              <p:spPr>
                <a:xfrm>
                  <a:off x="-174937" y="2402600"/>
                  <a:ext cx="22600" cy="8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3464" extrusionOk="0">
                      <a:moveTo>
                        <a:pt x="531" y="1"/>
                      </a:moveTo>
                      <a:cubicBezTo>
                        <a:pt x="357" y="1"/>
                        <a:pt x="182" y="117"/>
                        <a:pt x="182" y="350"/>
                      </a:cubicBezTo>
                      <a:cubicBezTo>
                        <a:pt x="206" y="1234"/>
                        <a:pt x="159" y="2141"/>
                        <a:pt x="43" y="3025"/>
                      </a:cubicBezTo>
                      <a:cubicBezTo>
                        <a:pt x="1" y="3291"/>
                        <a:pt x="219" y="3464"/>
                        <a:pt x="421" y="3464"/>
                      </a:cubicBezTo>
                      <a:cubicBezTo>
                        <a:pt x="554" y="3464"/>
                        <a:pt x="680" y="3387"/>
                        <a:pt x="718" y="3211"/>
                      </a:cubicBezTo>
                      <a:cubicBezTo>
                        <a:pt x="834" y="2257"/>
                        <a:pt x="904" y="1303"/>
                        <a:pt x="880" y="350"/>
                      </a:cubicBezTo>
                      <a:cubicBezTo>
                        <a:pt x="880" y="117"/>
                        <a:pt x="706" y="1"/>
                        <a:pt x="5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3"/>
                <p:cNvSpPr/>
                <p:nvPr/>
              </p:nvSpPr>
              <p:spPr>
                <a:xfrm>
                  <a:off x="-173287" y="3738525"/>
                  <a:ext cx="23275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699" extrusionOk="0">
                      <a:moveTo>
                        <a:pt x="465" y="1"/>
                      </a:moveTo>
                      <a:cubicBezTo>
                        <a:pt x="0" y="1"/>
                        <a:pt x="0" y="699"/>
                        <a:pt x="465" y="699"/>
                      </a:cubicBezTo>
                      <a:cubicBezTo>
                        <a:pt x="931" y="699"/>
                        <a:pt x="931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38" name="Google Shape;338;p3"/>
            <p:cNvSpPr/>
            <p:nvPr/>
          </p:nvSpPr>
          <p:spPr>
            <a:xfrm>
              <a:off x="-467250" y="-381289"/>
              <a:ext cx="2682010" cy="1100018"/>
            </a:xfrm>
            <a:custGeom>
              <a:avLst/>
              <a:gdLst/>
              <a:ahLst/>
              <a:cxnLst/>
              <a:rect l="l" t="t" r="r" b="b"/>
              <a:pathLst>
                <a:path w="128649" h="52765" extrusionOk="0">
                  <a:moveTo>
                    <a:pt x="11238" y="524"/>
                  </a:moveTo>
                  <a:lnTo>
                    <a:pt x="22520" y="671"/>
                  </a:lnTo>
                  <a:lnTo>
                    <a:pt x="50457" y="1019"/>
                  </a:lnTo>
                  <a:lnTo>
                    <a:pt x="84400" y="1432"/>
                  </a:lnTo>
                  <a:lnTo>
                    <a:pt x="113621" y="1802"/>
                  </a:lnTo>
                  <a:lnTo>
                    <a:pt x="123282" y="1933"/>
                  </a:lnTo>
                  <a:cubicBezTo>
                    <a:pt x="124411" y="1949"/>
                    <a:pt x="125565" y="2037"/>
                    <a:pt x="126707" y="2037"/>
                  </a:cubicBezTo>
                  <a:cubicBezTo>
                    <a:pt x="127073" y="2037"/>
                    <a:pt x="127439" y="2028"/>
                    <a:pt x="127803" y="2004"/>
                  </a:cubicBezTo>
                  <a:lnTo>
                    <a:pt x="127803" y="2004"/>
                  </a:lnTo>
                  <a:cubicBezTo>
                    <a:pt x="126753" y="6330"/>
                    <a:pt x="125034" y="10589"/>
                    <a:pt x="122999" y="14531"/>
                  </a:cubicBezTo>
                  <a:cubicBezTo>
                    <a:pt x="119431" y="21515"/>
                    <a:pt x="113991" y="28630"/>
                    <a:pt x="106006" y="30588"/>
                  </a:cubicBezTo>
                  <a:cubicBezTo>
                    <a:pt x="104451" y="30970"/>
                    <a:pt x="102813" y="31150"/>
                    <a:pt x="101155" y="31150"/>
                  </a:cubicBezTo>
                  <a:cubicBezTo>
                    <a:pt x="97615" y="31150"/>
                    <a:pt x="93988" y="30328"/>
                    <a:pt x="90906" y="28891"/>
                  </a:cubicBezTo>
                  <a:cubicBezTo>
                    <a:pt x="87468" y="27281"/>
                    <a:pt x="84792" y="24713"/>
                    <a:pt x="82050" y="22168"/>
                  </a:cubicBezTo>
                  <a:cubicBezTo>
                    <a:pt x="79744" y="19992"/>
                    <a:pt x="77263" y="17990"/>
                    <a:pt x="74108" y="17207"/>
                  </a:cubicBezTo>
                  <a:cubicBezTo>
                    <a:pt x="72931" y="16911"/>
                    <a:pt x="71714" y="16780"/>
                    <a:pt x="70488" y="16780"/>
                  </a:cubicBezTo>
                  <a:cubicBezTo>
                    <a:pt x="67841" y="16780"/>
                    <a:pt x="65153" y="17389"/>
                    <a:pt x="62729" y="18251"/>
                  </a:cubicBezTo>
                  <a:cubicBezTo>
                    <a:pt x="55418" y="20862"/>
                    <a:pt x="50479" y="26802"/>
                    <a:pt x="45649" y="32546"/>
                  </a:cubicBezTo>
                  <a:cubicBezTo>
                    <a:pt x="39774" y="39553"/>
                    <a:pt x="33421" y="45819"/>
                    <a:pt x="24783" y="49300"/>
                  </a:cubicBezTo>
                  <a:cubicBezTo>
                    <a:pt x="20990" y="50833"/>
                    <a:pt x="16613" y="52312"/>
                    <a:pt x="12402" y="52312"/>
                  </a:cubicBezTo>
                  <a:cubicBezTo>
                    <a:pt x="11950" y="52312"/>
                    <a:pt x="11500" y="52295"/>
                    <a:pt x="11053" y="52259"/>
                  </a:cubicBezTo>
                  <a:cubicBezTo>
                    <a:pt x="8529" y="52063"/>
                    <a:pt x="6158" y="51019"/>
                    <a:pt x="4548" y="48996"/>
                  </a:cubicBezTo>
                  <a:cubicBezTo>
                    <a:pt x="1088" y="44644"/>
                    <a:pt x="1480" y="37964"/>
                    <a:pt x="2067" y="32786"/>
                  </a:cubicBezTo>
                  <a:cubicBezTo>
                    <a:pt x="3329" y="21863"/>
                    <a:pt x="6919" y="11028"/>
                    <a:pt x="11075" y="910"/>
                  </a:cubicBezTo>
                  <a:cubicBezTo>
                    <a:pt x="11129" y="775"/>
                    <a:pt x="11183" y="648"/>
                    <a:pt x="11238" y="524"/>
                  </a:cubicBezTo>
                  <a:close/>
                  <a:moveTo>
                    <a:pt x="12524" y="1"/>
                  </a:moveTo>
                  <a:cubicBezTo>
                    <a:pt x="12119" y="1"/>
                    <a:pt x="11715" y="11"/>
                    <a:pt x="11314" y="40"/>
                  </a:cubicBezTo>
                  <a:lnTo>
                    <a:pt x="11118" y="40"/>
                  </a:lnTo>
                  <a:cubicBezTo>
                    <a:pt x="10944" y="40"/>
                    <a:pt x="10662" y="83"/>
                    <a:pt x="10596" y="257"/>
                  </a:cubicBezTo>
                  <a:cubicBezTo>
                    <a:pt x="6723" y="9309"/>
                    <a:pt x="3612" y="18991"/>
                    <a:pt x="1893" y="28695"/>
                  </a:cubicBezTo>
                  <a:cubicBezTo>
                    <a:pt x="892" y="34418"/>
                    <a:pt x="0" y="41206"/>
                    <a:pt x="2350" y="46733"/>
                  </a:cubicBezTo>
                  <a:cubicBezTo>
                    <a:pt x="4163" y="51070"/>
                    <a:pt x="8025" y="52765"/>
                    <a:pt x="12272" y="52765"/>
                  </a:cubicBezTo>
                  <a:cubicBezTo>
                    <a:pt x="13224" y="52765"/>
                    <a:pt x="14194" y="52680"/>
                    <a:pt x="15166" y="52520"/>
                  </a:cubicBezTo>
                  <a:cubicBezTo>
                    <a:pt x="24957" y="50932"/>
                    <a:pt x="33769" y="46080"/>
                    <a:pt x="40666" y="39030"/>
                  </a:cubicBezTo>
                  <a:cubicBezTo>
                    <a:pt x="46301" y="33308"/>
                    <a:pt x="50697" y="26106"/>
                    <a:pt x="57398" y="21515"/>
                  </a:cubicBezTo>
                  <a:cubicBezTo>
                    <a:pt x="60945" y="19078"/>
                    <a:pt x="65079" y="17620"/>
                    <a:pt x="69387" y="17316"/>
                  </a:cubicBezTo>
                  <a:cubicBezTo>
                    <a:pt x="69671" y="17299"/>
                    <a:pt x="69951" y="17291"/>
                    <a:pt x="70229" y="17291"/>
                  </a:cubicBezTo>
                  <a:cubicBezTo>
                    <a:pt x="73892" y="17291"/>
                    <a:pt x="77040" y="18738"/>
                    <a:pt x="79831" y="21145"/>
                  </a:cubicBezTo>
                  <a:cubicBezTo>
                    <a:pt x="82507" y="23452"/>
                    <a:pt x="84879" y="26084"/>
                    <a:pt x="87881" y="27977"/>
                  </a:cubicBezTo>
                  <a:cubicBezTo>
                    <a:pt x="91913" y="30516"/>
                    <a:pt x="96677" y="31590"/>
                    <a:pt x="101394" y="31590"/>
                  </a:cubicBezTo>
                  <a:cubicBezTo>
                    <a:pt x="101488" y="31590"/>
                    <a:pt x="101582" y="31590"/>
                    <a:pt x="101676" y="31589"/>
                  </a:cubicBezTo>
                  <a:cubicBezTo>
                    <a:pt x="116580" y="31415"/>
                    <a:pt x="124914" y="15227"/>
                    <a:pt x="128373" y="2716"/>
                  </a:cubicBezTo>
                  <a:cubicBezTo>
                    <a:pt x="128460" y="2390"/>
                    <a:pt x="128547" y="2042"/>
                    <a:pt x="128634" y="1715"/>
                  </a:cubicBezTo>
                  <a:cubicBezTo>
                    <a:pt x="128649" y="1657"/>
                    <a:pt x="128639" y="1612"/>
                    <a:pt x="128611" y="1579"/>
                  </a:cubicBezTo>
                  <a:lnTo>
                    <a:pt x="128611" y="1579"/>
                  </a:lnTo>
                  <a:cubicBezTo>
                    <a:pt x="128587" y="1534"/>
                    <a:pt x="128520" y="1503"/>
                    <a:pt x="128395" y="1498"/>
                  </a:cubicBezTo>
                  <a:lnTo>
                    <a:pt x="116711" y="1345"/>
                  </a:lnTo>
                  <a:lnTo>
                    <a:pt x="88752" y="997"/>
                  </a:lnTo>
                  <a:lnTo>
                    <a:pt x="54809" y="584"/>
                  </a:lnTo>
                  <a:lnTo>
                    <a:pt x="25588" y="214"/>
                  </a:lnTo>
                  <a:lnTo>
                    <a:pt x="15927" y="83"/>
                  </a:lnTo>
                  <a:cubicBezTo>
                    <a:pt x="14805" y="83"/>
                    <a:pt x="13659" y="1"/>
                    <a:pt x="12524" y="1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sp>
        <p:nvSpPr>
          <p:cNvPr id="339" name="Google Shape;339;p3"/>
          <p:cNvSpPr txBox="1">
            <a:spLocks noGrp="1"/>
          </p:cNvSpPr>
          <p:nvPr>
            <p:ph type="title"/>
          </p:nvPr>
        </p:nvSpPr>
        <p:spPr>
          <a:xfrm>
            <a:off x="1929750" y="2367825"/>
            <a:ext cx="5284500" cy="7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0" name="Google Shape;340;p3"/>
          <p:cNvSpPr txBox="1">
            <a:spLocks noGrp="1"/>
          </p:cNvSpPr>
          <p:nvPr>
            <p:ph type="subTitle" idx="1"/>
          </p:nvPr>
        </p:nvSpPr>
        <p:spPr>
          <a:xfrm>
            <a:off x="2502599" y="3161625"/>
            <a:ext cx="4138800" cy="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1" name="Google Shape;341;p3"/>
          <p:cNvSpPr txBox="1">
            <a:spLocks noGrp="1"/>
          </p:cNvSpPr>
          <p:nvPr>
            <p:ph type="title" idx="2" hasCustomPrompt="1"/>
          </p:nvPr>
        </p:nvSpPr>
        <p:spPr>
          <a:xfrm>
            <a:off x="3657225" y="1039049"/>
            <a:ext cx="1829700" cy="96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5141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"/>
          <p:cNvSpPr txBox="1">
            <a:spLocks noGrp="1"/>
          </p:cNvSpPr>
          <p:nvPr>
            <p:ph type="body" idx="1"/>
          </p:nvPr>
        </p:nvSpPr>
        <p:spPr>
          <a:xfrm>
            <a:off x="713225" y="1068925"/>
            <a:ext cx="7717500" cy="3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05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45" name="Google Shape;345;p4"/>
          <p:cNvGrpSpPr/>
          <p:nvPr/>
        </p:nvGrpSpPr>
        <p:grpSpPr>
          <a:xfrm>
            <a:off x="5052647" y="-575086"/>
            <a:ext cx="5163252" cy="5975267"/>
            <a:chOff x="5052647" y="-575086"/>
            <a:chExt cx="5163252" cy="5975267"/>
          </a:xfrm>
        </p:grpSpPr>
        <p:sp>
          <p:nvSpPr>
            <p:cNvPr id="346" name="Google Shape;346;p4"/>
            <p:cNvSpPr/>
            <p:nvPr/>
          </p:nvSpPr>
          <p:spPr>
            <a:xfrm rot="5565658">
              <a:off x="6944150" y="-1137812"/>
              <a:ext cx="2558015" cy="3866755"/>
            </a:xfrm>
            <a:custGeom>
              <a:avLst/>
              <a:gdLst/>
              <a:ahLst/>
              <a:cxnLst/>
              <a:rect l="l" t="t" r="r" b="b"/>
              <a:pathLst>
                <a:path w="115157" h="174074" extrusionOk="0">
                  <a:moveTo>
                    <a:pt x="60018" y="0"/>
                  </a:moveTo>
                  <a:cubicBezTo>
                    <a:pt x="30995" y="0"/>
                    <a:pt x="0" y="10100"/>
                    <a:pt x="0" y="10100"/>
                  </a:cubicBezTo>
                  <a:lnTo>
                    <a:pt x="6979" y="171783"/>
                  </a:lnTo>
                  <a:cubicBezTo>
                    <a:pt x="6979" y="171783"/>
                    <a:pt x="12809" y="174073"/>
                    <a:pt x="19932" y="174073"/>
                  </a:cubicBezTo>
                  <a:cubicBezTo>
                    <a:pt x="29645" y="174073"/>
                    <a:pt x="41763" y="169815"/>
                    <a:pt x="44783" y="149683"/>
                  </a:cubicBezTo>
                  <a:cubicBezTo>
                    <a:pt x="50018" y="114787"/>
                    <a:pt x="32570" y="102573"/>
                    <a:pt x="50018" y="81636"/>
                  </a:cubicBezTo>
                  <a:cubicBezTo>
                    <a:pt x="75096" y="51556"/>
                    <a:pt x="115156" y="88033"/>
                    <a:pt x="109340" y="32200"/>
                  </a:cubicBezTo>
                  <a:cubicBezTo>
                    <a:pt x="106707" y="6917"/>
                    <a:pt x="84038" y="0"/>
                    <a:pt x="60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7817000" y="3798600"/>
              <a:ext cx="1813318" cy="1601581"/>
            </a:xfrm>
            <a:custGeom>
              <a:avLst/>
              <a:gdLst/>
              <a:ahLst/>
              <a:cxnLst/>
              <a:rect l="l" t="t" r="r" b="b"/>
              <a:pathLst>
                <a:path w="64744" h="57184" extrusionOk="0">
                  <a:moveTo>
                    <a:pt x="54355" y="1"/>
                  </a:moveTo>
                  <a:cubicBezTo>
                    <a:pt x="53398" y="1"/>
                    <a:pt x="52441" y="12"/>
                    <a:pt x="51484" y="44"/>
                  </a:cubicBezTo>
                  <a:cubicBezTo>
                    <a:pt x="48576" y="137"/>
                    <a:pt x="45528" y="416"/>
                    <a:pt x="42969" y="1905"/>
                  </a:cubicBezTo>
                  <a:cubicBezTo>
                    <a:pt x="40224" y="3510"/>
                    <a:pt x="38758" y="6372"/>
                    <a:pt x="38014" y="9373"/>
                  </a:cubicBezTo>
                  <a:cubicBezTo>
                    <a:pt x="36920" y="13932"/>
                    <a:pt x="36944" y="18585"/>
                    <a:pt x="35013" y="22982"/>
                  </a:cubicBezTo>
                  <a:cubicBezTo>
                    <a:pt x="33710" y="25937"/>
                    <a:pt x="31663" y="28472"/>
                    <a:pt x="28778" y="29984"/>
                  </a:cubicBezTo>
                  <a:cubicBezTo>
                    <a:pt x="26359" y="31264"/>
                    <a:pt x="23613" y="31752"/>
                    <a:pt x="20938" y="32194"/>
                  </a:cubicBezTo>
                  <a:cubicBezTo>
                    <a:pt x="15843" y="33055"/>
                    <a:pt x="10609" y="34032"/>
                    <a:pt x="7352" y="38452"/>
                  </a:cubicBezTo>
                  <a:cubicBezTo>
                    <a:pt x="3583" y="43547"/>
                    <a:pt x="1" y="55249"/>
                    <a:pt x="8794" y="57180"/>
                  </a:cubicBezTo>
                  <a:cubicBezTo>
                    <a:pt x="8809" y="57182"/>
                    <a:pt x="8824" y="57184"/>
                    <a:pt x="8841" y="57184"/>
                  </a:cubicBezTo>
                  <a:cubicBezTo>
                    <a:pt x="9129" y="57184"/>
                    <a:pt x="9769" y="56826"/>
                    <a:pt x="9329" y="56738"/>
                  </a:cubicBezTo>
                  <a:cubicBezTo>
                    <a:pt x="954" y="54923"/>
                    <a:pt x="4584" y="44036"/>
                    <a:pt x="7701" y="39081"/>
                  </a:cubicBezTo>
                  <a:cubicBezTo>
                    <a:pt x="10725" y="34265"/>
                    <a:pt x="16216" y="33427"/>
                    <a:pt x="21357" y="32543"/>
                  </a:cubicBezTo>
                  <a:cubicBezTo>
                    <a:pt x="26266" y="31706"/>
                    <a:pt x="31058" y="30287"/>
                    <a:pt x="34082" y="26030"/>
                  </a:cubicBezTo>
                  <a:cubicBezTo>
                    <a:pt x="36222" y="23029"/>
                    <a:pt x="37246" y="19376"/>
                    <a:pt x="37874" y="15793"/>
                  </a:cubicBezTo>
                  <a:cubicBezTo>
                    <a:pt x="38526" y="11862"/>
                    <a:pt x="38572" y="7581"/>
                    <a:pt x="41061" y="4278"/>
                  </a:cubicBezTo>
                  <a:cubicBezTo>
                    <a:pt x="43295" y="1370"/>
                    <a:pt x="46947" y="695"/>
                    <a:pt x="50413" y="532"/>
                  </a:cubicBezTo>
                  <a:cubicBezTo>
                    <a:pt x="51731" y="464"/>
                    <a:pt x="53050" y="442"/>
                    <a:pt x="54371" y="442"/>
                  </a:cubicBezTo>
                  <a:cubicBezTo>
                    <a:pt x="56754" y="442"/>
                    <a:pt x="59142" y="514"/>
                    <a:pt x="61530" y="514"/>
                  </a:cubicBezTo>
                  <a:cubicBezTo>
                    <a:pt x="62307" y="514"/>
                    <a:pt x="63083" y="506"/>
                    <a:pt x="63860" y="486"/>
                  </a:cubicBezTo>
                  <a:cubicBezTo>
                    <a:pt x="64139" y="486"/>
                    <a:pt x="64744" y="21"/>
                    <a:pt x="64186" y="21"/>
                  </a:cubicBezTo>
                  <a:lnTo>
                    <a:pt x="64186" y="44"/>
                  </a:lnTo>
                  <a:cubicBezTo>
                    <a:pt x="63357" y="67"/>
                    <a:pt x="62528" y="75"/>
                    <a:pt x="61699" y="75"/>
                  </a:cubicBezTo>
                  <a:cubicBezTo>
                    <a:pt x="59251" y="75"/>
                    <a:pt x="56803" y="1"/>
                    <a:pt x="54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 rot="10452479">
              <a:off x="5077882" y="-184838"/>
              <a:ext cx="1563186" cy="579277"/>
            </a:xfrm>
            <a:custGeom>
              <a:avLst/>
              <a:gdLst/>
              <a:ahLst/>
              <a:cxnLst/>
              <a:rect l="l" t="t" r="r" b="b"/>
              <a:pathLst>
                <a:path w="31115" h="23171" extrusionOk="0">
                  <a:moveTo>
                    <a:pt x="11326" y="1"/>
                  </a:moveTo>
                  <a:cubicBezTo>
                    <a:pt x="10555" y="1"/>
                    <a:pt x="9801" y="70"/>
                    <a:pt x="9074" y="215"/>
                  </a:cubicBezTo>
                  <a:cubicBezTo>
                    <a:pt x="1" y="2065"/>
                    <a:pt x="2285" y="10050"/>
                    <a:pt x="741" y="16447"/>
                  </a:cubicBezTo>
                  <a:lnTo>
                    <a:pt x="30288" y="23170"/>
                  </a:lnTo>
                  <a:cubicBezTo>
                    <a:pt x="30266" y="19689"/>
                    <a:pt x="31115" y="16142"/>
                    <a:pt x="26981" y="9027"/>
                  </a:cubicBezTo>
                  <a:cubicBezTo>
                    <a:pt x="24132" y="4080"/>
                    <a:pt x="17245" y="1"/>
                    <a:pt x="11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5"/>
          <p:cNvGrpSpPr/>
          <p:nvPr/>
        </p:nvGrpSpPr>
        <p:grpSpPr>
          <a:xfrm>
            <a:off x="-602617" y="-568000"/>
            <a:ext cx="10380242" cy="6692262"/>
            <a:chOff x="-602617" y="-568000"/>
            <a:chExt cx="10380242" cy="6692262"/>
          </a:xfrm>
        </p:grpSpPr>
        <p:sp>
          <p:nvSpPr>
            <p:cNvPr id="351" name="Google Shape;351;p5"/>
            <p:cNvSpPr/>
            <p:nvPr/>
          </p:nvSpPr>
          <p:spPr>
            <a:xfrm rot="5400000" flipH="1">
              <a:off x="-1187102" y="3388578"/>
              <a:ext cx="3226482" cy="1173512"/>
            </a:xfrm>
            <a:custGeom>
              <a:avLst/>
              <a:gdLst/>
              <a:ahLst/>
              <a:cxnLst/>
              <a:rect l="l" t="t" r="r" b="b"/>
              <a:pathLst>
                <a:path w="252414" h="107563" extrusionOk="0">
                  <a:moveTo>
                    <a:pt x="23886" y="1"/>
                  </a:moveTo>
                  <a:cubicBezTo>
                    <a:pt x="12925" y="1"/>
                    <a:pt x="3491" y="3457"/>
                    <a:pt x="3491" y="3457"/>
                  </a:cubicBezTo>
                  <a:lnTo>
                    <a:pt x="1" y="107563"/>
                  </a:lnTo>
                  <a:lnTo>
                    <a:pt x="252414" y="107563"/>
                  </a:lnTo>
                  <a:cubicBezTo>
                    <a:pt x="252414" y="107563"/>
                    <a:pt x="251559" y="76797"/>
                    <a:pt x="244356" y="76797"/>
                  </a:cubicBezTo>
                  <a:cubicBezTo>
                    <a:pt x="243156" y="76797"/>
                    <a:pt x="241779" y="77652"/>
                    <a:pt x="240200" y="79646"/>
                  </a:cubicBezTo>
                  <a:cubicBezTo>
                    <a:pt x="234962" y="86263"/>
                    <a:pt x="226456" y="90329"/>
                    <a:pt x="217284" y="90329"/>
                  </a:cubicBezTo>
                  <a:cubicBezTo>
                    <a:pt x="207109" y="90329"/>
                    <a:pt x="196116" y="85325"/>
                    <a:pt x="187857" y="73248"/>
                  </a:cubicBezTo>
                  <a:cubicBezTo>
                    <a:pt x="177624" y="58287"/>
                    <a:pt x="164982" y="45261"/>
                    <a:pt x="144182" y="45261"/>
                  </a:cubicBezTo>
                  <a:cubicBezTo>
                    <a:pt x="133061" y="45261"/>
                    <a:pt x="119607" y="48985"/>
                    <a:pt x="102944" y="58127"/>
                  </a:cubicBezTo>
                  <a:cubicBezTo>
                    <a:pt x="97668" y="61020"/>
                    <a:pt x="91745" y="62569"/>
                    <a:pt x="85947" y="62569"/>
                  </a:cubicBezTo>
                  <a:cubicBezTo>
                    <a:pt x="71930" y="62569"/>
                    <a:pt x="58643" y="53519"/>
                    <a:pt x="56997" y="32537"/>
                  </a:cubicBezTo>
                  <a:cubicBezTo>
                    <a:pt x="54896" y="5817"/>
                    <a:pt x="38106" y="1"/>
                    <a:pt x="23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 flipH="1">
              <a:off x="6590238" y="-418185"/>
              <a:ext cx="3187387" cy="1302106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 flipH="1">
              <a:off x="7115566" y="-568000"/>
              <a:ext cx="1908508" cy="782769"/>
            </a:xfrm>
            <a:custGeom>
              <a:avLst/>
              <a:gdLst/>
              <a:ahLst/>
              <a:cxnLst/>
              <a:rect l="l" t="t" r="r" b="b"/>
              <a:pathLst>
                <a:path w="128649" h="52765" extrusionOk="0">
                  <a:moveTo>
                    <a:pt x="11238" y="524"/>
                  </a:moveTo>
                  <a:lnTo>
                    <a:pt x="22520" y="671"/>
                  </a:lnTo>
                  <a:lnTo>
                    <a:pt x="50457" y="1019"/>
                  </a:lnTo>
                  <a:lnTo>
                    <a:pt x="84400" y="1432"/>
                  </a:lnTo>
                  <a:lnTo>
                    <a:pt x="113621" y="1802"/>
                  </a:lnTo>
                  <a:lnTo>
                    <a:pt x="123282" y="1933"/>
                  </a:lnTo>
                  <a:cubicBezTo>
                    <a:pt x="124411" y="1949"/>
                    <a:pt x="125565" y="2037"/>
                    <a:pt x="126707" y="2037"/>
                  </a:cubicBezTo>
                  <a:cubicBezTo>
                    <a:pt x="127073" y="2037"/>
                    <a:pt x="127439" y="2028"/>
                    <a:pt x="127803" y="2004"/>
                  </a:cubicBezTo>
                  <a:lnTo>
                    <a:pt x="127803" y="2004"/>
                  </a:lnTo>
                  <a:cubicBezTo>
                    <a:pt x="126753" y="6330"/>
                    <a:pt x="125034" y="10589"/>
                    <a:pt x="122999" y="14531"/>
                  </a:cubicBezTo>
                  <a:cubicBezTo>
                    <a:pt x="119431" y="21515"/>
                    <a:pt x="113991" y="28630"/>
                    <a:pt x="106006" y="30588"/>
                  </a:cubicBezTo>
                  <a:cubicBezTo>
                    <a:pt x="104451" y="30970"/>
                    <a:pt x="102813" y="31150"/>
                    <a:pt x="101155" y="31150"/>
                  </a:cubicBezTo>
                  <a:cubicBezTo>
                    <a:pt x="97615" y="31150"/>
                    <a:pt x="93988" y="30328"/>
                    <a:pt x="90906" y="28891"/>
                  </a:cubicBezTo>
                  <a:cubicBezTo>
                    <a:pt x="87468" y="27281"/>
                    <a:pt x="84792" y="24713"/>
                    <a:pt x="82050" y="22168"/>
                  </a:cubicBezTo>
                  <a:cubicBezTo>
                    <a:pt x="79744" y="19992"/>
                    <a:pt x="77263" y="17990"/>
                    <a:pt x="74108" y="17207"/>
                  </a:cubicBezTo>
                  <a:cubicBezTo>
                    <a:pt x="72931" y="16911"/>
                    <a:pt x="71714" y="16780"/>
                    <a:pt x="70488" y="16780"/>
                  </a:cubicBezTo>
                  <a:cubicBezTo>
                    <a:pt x="67841" y="16780"/>
                    <a:pt x="65153" y="17389"/>
                    <a:pt x="62729" y="18251"/>
                  </a:cubicBezTo>
                  <a:cubicBezTo>
                    <a:pt x="55418" y="20862"/>
                    <a:pt x="50479" y="26802"/>
                    <a:pt x="45649" y="32546"/>
                  </a:cubicBezTo>
                  <a:cubicBezTo>
                    <a:pt x="39774" y="39553"/>
                    <a:pt x="33421" y="45819"/>
                    <a:pt x="24783" y="49300"/>
                  </a:cubicBezTo>
                  <a:cubicBezTo>
                    <a:pt x="20990" y="50833"/>
                    <a:pt x="16613" y="52312"/>
                    <a:pt x="12402" y="52312"/>
                  </a:cubicBezTo>
                  <a:cubicBezTo>
                    <a:pt x="11950" y="52312"/>
                    <a:pt x="11500" y="52295"/>
                    <a:pt x="11053" y="52259"/>
                  </a:cubicBezTo>
                  <a:cubicBezTo>
                    <a:pt x="8529" y="52063"/>
                    <a:pt x="6158" y="51019"/>
                    <a:pt x="4548" y="48996"/>
                  </a:cubicBezTo>
                  <a:cubicBezTo>
                    <a:pt x="1088" y="44644"/>
                    <a:pt x="1480" y="37964"/>
                    <a:pt x="2067" y="32786"/>
                  </a:cubicBezTo>
                  <a:cubicBezTo>
                    <a:pt x="3329" y="21863"/>
                    <a:pt x="6919" y="11028"/>
                    <a:pt x="11075" y="910"/>
                  </a:cubicBezTo>
                  <a:cubicBezTo>
                    <a:pt x="11129" y="775"/>
                    <a:pt x="11183" y="648"/>
                    <a:pt x="11238" y="524"/>
                  </a:cubicBezTo>
                  <a:close/>
                  <a:moveTo>
                    <a:pt x="12524" y="1"/>
                  </a:moveTo>
                  <a:cubicBezTo>
                    <a:pt x="12119" y="1"/>
                    <a:pt x="11715" y="11"/>
                    <a:pt x="11314" y="40"/>
                  </a:cubicBezTo>
                  <a:lnTo>
                    <a:pt x="11118" y="40"/>
                  </a:lnTo>
                  <a:cubicBezTo>
                    <a:pt x="10944" y="40"/>
                    <a:pt x="10662" y="83"/>
                    <a:pt x="10596" y="257"/>
                  </a:cubicBezTo>
                  <a:cubicBezTo>
                    <a:pt x="6723" y="9309"/>
                    <a:pt x="3612" y="18991"/>
                    <a:pt x="1893" y="28695"/>
                  </a:cubicBezTo>
                  <a:cubicBezTo>
                    <a:pt x="892" y="34418"/>
                    <a:pt x="0" y="41206"/>
                    <a:pt x="2350" y="46733"/>
                  </a:cubicBezTo>
                  <a:cubicBezTo>
                    <a:pt x="4163" y="51070"/>
                    <a:pt x="8025" y="52765"/>
                    <a:pt x="12272" y="52765"/>
                  </a:cubicBezTo>
                  <a:cubicBezTo>
                    <a:pt x="13224" y="52765"/>
                    <a:pt x="14194" y="52680"/>
                    <a:pt x="15166" y="52520"/>
                  </a:cubicBezTo>
                  <a:cubicBezTo>
                    <a:pt x="24957" y="50932"/>
                    <a:pt x="33769" y="46080"/>
                    <a:pt x="40666" y="39030"/>
                  </a:cubicBezTo>
                  <a:cubicBezTo>
                    <a:pt x="46301" y="33308"/>
                    <a:pt x="50697" y="26106"/>
                    <a:pt x="57398" y="21515"/>
                  </a:cubicBezTo>
                  <a:cubicBezTo>
                    <a:pt x="60945" y="19078"/>
                    <a:pt x="65079" y="17620"/>
                    <a:pt x="69387" y="17316"/>
                  </a:cubicBezTo>
                  <a:cubicBezTo>
                    <a:pt x="69671" y="17299"/>
                    <a:pt x="69951" y="17291"/>
                    <a:pt x="70229" y="17291"/>
                  </a:cubicBezTo>
                  <a:cubicBezTo>
                    <a:pt x="73892" y="17291"/>
                    <a:pt x="77040" y="18738"/>
                    <a:pt x="79831" y="21145"/>
                  </a:cubicBezTo>
                  <a:cubicBezTo>
                    <a:pt x="82507" y="23452"/>
                    <a:pt x="84879" y="26084"/>
                    <a:pt x="87881" y="27977"/>
                  </a:cubicBezTo>
                  <a:cubicBezTo>
                    <a:pt x="91913" y="30516"/>
                    <a:pt x="96677" y="31590"/>
                    <a:pt x="101394" y="31590"/>
                  </a:cubicBezTo>
                  <a:cubicBezTo>
                    <a:pt x="101488" y="31590"/>
                    <a:pt x="101582" y="31590"/>
                    <a:pt x="101676" y="31589"/>
                  </a:cubicBezTo>
                  <a:cubicBezTo>
                    <a:pt x="116580" y="31415"/>
                    <a:pt x="124914" y="15227"/>
                    <a:pt x="128373" y="2716"/>
                  </a:cubicBezTo>
                  <a:cubicBezTo>
                    <a:pt x="128460" y="2390"/>
                    <a:pt x="128547" y="2042"/>
                    <a:pt x="128634" y="1715"/>
                  </a:cubicBezTo>
                  <a:cubicBezTo>
                    <a:pt x="128649" y="1657"/>
                    <a:pt x="128639" y="1612"/>
                    <a:pt x="128611" y="1579"/>
                  </a:cubicBezTo>
                  <a:lnTo>
                    <a:pt x="128611" y="1579"/>
                  </a:lnTo>
                  <a:cubicBezTo>
                    <a:pt x="128587" y="1534"/>
                    <a:pt x="128520" y="1503"/>
                    <a:pt x="128395" y="1498"/>
                  </a:cubicBezTo>
                  <a:lnTo>
                    <a:pt x="116711" y="1345"/>
                  </a:lnTo>
                  <a:lnTo>
                    <a:pt x="88752" y="997"/>
                  </a:lnTo>
                  <a:lnTo>
                    <a:pt x="54809" y="584"/>
                  </a:lnTo>
                  <a:lnTo>
                    <a:pt x="25588" y="214"/>
                  </a:lnTo>
                  <a:lnTo>
                    <a:pt x="15927" y="83"/>
                  </a:lnTo>
                  <a:cubicBezTo>
                    <a:pt x="14805" y="83"/>
                    <a:pt x="13659" y="1"/>
                    <a:pt x="1252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 rot="5400000" flipH="1">
              <a:off x="-811954" y="3127160"/>
              <a:ext cx="2623467" cy="2204793"/>
            </a:xfrm>
            <a:custGeom>
              <a:avLst/>
              <a:gdLst/>
              <a:ahLst/>
              <a:cxnLst/>
              <a:rect l="l" t="t" r="r" b="b"/>
              <a:pathLst>
                <a:path w="134227" h="112806" extrusionOk="0">
                  <a:moveTo>
                    <a:pt x="3660" y="0"/>
                  </a:moveTo>
                  <a:cubicBezTo>
                    <a:pt x="1446" y="0"/>
                    <a:pt x="0" y="207"/>
                    <a:pt x="0" y="207"/>
                  </a:cubicBezTo>
                  <a:lnTo>
                    <a:pt x="2046" y="112806"/>
                  </a:lnTo>
                  <a:lnTo>
                    <a:pt x="134226" y="112392"/>
                  </a:lnTo>
                  <a:cubicBezTo>
                    <a:pt x="134226" y="112392"/>
                    <a:pt x="119574" y="66871"/>
                    <a:pt x="85077" y="66871"/>
                  </a:cubicBezTo>
                  <a:cubicBezTo>
                    <a:pt x="80117" y="66871"/>
                    <a:pt x="74747" y="67812"/>
                    <a:pt x="68952" y="69964"/>
                  </a:cubicBezTo>
                  <a:cubicBezTo>
                    <a:pt x="60067" y="73266"/>
                    <a:pt x="52922" y="74724"/>
                    <a:pt x="47194" y="74724"/>
                  </a:cubicBezTo>
                  <a:cubicBezTo>
                    <a:pt x="22424" y="74724"/>
                    <a:pt x="24131" y="47474"/>
                    <a:pt x="26110" y="24272"/>
                  </a:cubicBezTo>
                  <a:cubicBezTo>
                    <a:pt x="27981" y="2456"/>
                    <a:pt x="11277" y="0"/>
                    <a:pt x="36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 rot="-5400000" flipH="1">
              <a:off x="283692" y="342711"/>
              <a:ext cx="432163" cy="393572"/>
            </a:xfrm>
            <a:custGeom>
              <a:avLst/>
              <a:gdLst/>
              <a:ahLst/>
              <a:cxnLst/>
              <a:rect l="l" t="t" r="r" b="b"/>
              <a:pathLst>
                <a:path w="44279" h="40325" extrusionOk="0">
                  <a:moveTo>
                    <a:pt x="21084" y="0"/>
                  </a:moveTo>
                  <a:cubicBezTo>
                    <a:pt x="7224" y="2045"/>
                    <a:pt x="3199" y="9269"/>
                    <a:pt x="1611" y="17494"/>
                  </a:cubicBezTo>
                  <a:cubicBezTo>
                    <a:pt x="0" y="25697"/>
                    <a:pt x="5853" y="38817"/>
                    <a:pt x="16537" y="40100"/>
                  </a:cubicBezTo>
                  <a:cubicBezTo>
                    <a:pt x="17740" y="40245"/>
                    <a:pt x="19018" y="40325"/>
                    <a:pt x="20340" y="40325"/>
                  </a:cubicBezTo>
                  <a:cubicBezTo>
                    <a:pt x="30724" y="40325"/>
                    <a:pt x="43764" y="35416"/>
                    <a:pt x="43995" y="18777"/>
                  </a:cubicBezTo>
                  <a:cubicBezTo>
                    <a:pt x="44278" y="0"/>
                    <a:pt x="21084" y="0"/>
                    <a:pt x="21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" name="Google Shape;356;p5"/>
            <p:cNvGrpSpPr/>
            <p:nvPr/>
          </p:nvGrpSpPr>
          <p:grpSpPr>
            <a:xfrm>
              <a:off x="-183659" y="-383408"/>
              <a:ext cx="902712" cy="1845817"/>
              <a:chOff x="-472362" y="-1900987"/>
              <a:chExt cx="1890100" cy="3864775"/>
            </a:xfrm>
          </p:grpSpPr>
          <p:sp>
            <p:nvSpPr>
              <p:cNvPr id="357" name="Google Shape;357;p5"/>
              <p:cNvSpPr/>
              <p:nvPr/>
            </p:nvSpPr>
            <p:spPr>
              <a:xfrm rot="10800000">
                <a:off x="-472362" y="-1900987"/>
                <a:ext cx="1890100" cy="3864775"/>
              </a:xfrm>
              <a:custGeom>
                <a:avLst/>
                <a:gdLst/>
                <a:ahLst/>
                <a:cxnLst/>
                <a:rect l="l" t="t" r="r" b="b"/>
                <a:pathLst>
                  <a:path w="75604" h="154591" extrusionOk="0">
                    <a:moveTo>
                      <a:pt x="54619" y="0"/>
                    </a:moveTo>
                    <a:cubicBezTo>
                      <a:pt x="51138" y="0"/>
                      <a:pt x="47683" y="624"/>
                      <a:pt x="44481" y="2130"/>
                    </a:cubicBezTo>
                    <a:cubicBezTo>
                      <a:pt x="40666" y="3944"/>
                      <a:pt x="37758" y="6899"/>
                      <a:pt x="35269" y="10249"/>
                    </a:cubicBezTo>
                    <a:cubicBezTo>
                      <a:pt x="32384" y="14017"/>
                      <a:pt x="30244" y="18298"/>
                      <a:pt x="28964" y="22881"/>
                    </a:cubicBezTo>
                    <a:cubicBezTo>
                      <a:pt x="26452" y="32024"/>
                      <a:pt x="28383" y="41515"/>
                      <a:pt x="32919" y="49681"/>
                    </a:cubicBezTo>
                    <a:cubicBezTo>
                      <a:pt x="35618" y="54566"/>
                      <a:pt x="39154" y="58707"/>
                      <a:pt x="42899" y="62802"/>
                    </a:cubicBezTo>
                    <a:cubicBezTo>
                      <a:pt x="45691" y="65779"/>
                      <a:pt x="47971" y="69176"/>
                      <a:pt x="49692" y="72898"/>
                    </a:cubicBezTo>
                    <a:cubicBezTo>
                      <a:pt x="52670" y="79389"/>
                      <a:pt x="52949" y="86833"/>
                      <a:pt x="50437" y="93533"/>
                    </a:cubicBezTo>
                    <a:cubicBezTo>
                      <a:pt x="47413" y="101583"/>
                      <a:pt x="41108" y="107980"/>
                      <a:pt x="34245" y="112912"/>
                    </a:cubicBezTo>
                    <a:cubicBezTo>
                      <a:pt x="25917" y="118914"/>
                      <a:pt x="15867" y="122287"/>
                      <a:pt x="8655" y="129802"/>
                    </a:cubicBezTo>
                    <a:cubicBezTo>
                      <a:pt x="4630" y="133989"/>
                      <a:pt x="1653" y="139293"/>
                      <a:pt x="1420" y="145202"/>
                    </a:cubicBezTo>
                    <a:cubicBezTo>
                      <a:pt x="1304" y="148040"/>
                      <a:pt x="1676" y="151623"/>
                      <a:pt x="3211" y="154136"/>
                    </a:cubicBezTo>
                    <a:cubicBezTo>
                      <a:pt x="3281" y="154275"/>
                      <a:pt x="3351" y="154438"/>
                      <a:pt x="3421" y="154578"/>
                    </a:cubicBezTo>
                    <a:cubicBezTo>
                      <a:pt x="3430" y="154587"/>
                      <a:pt x="3444" y="154590"/>
                      <a:pt x="3461" y="154590"/>
                    </a:cubicBezTo>
                    <a:cubicBezTo>
                      <a:pt x="3532" y="154590"/>
                      <a:pt x="3649" y="154527"/>
                      <a:pt x="3630" y="154508"/>
                    </a:cubicBezTo>
                    <a:cubicBezTo>
                      <a:pt x="1" y="148320"/>
                      <a:pt x="1536" y="139968"/>
                      <a:pt x="5282" y="134245"/>
                    </a:cubicBezTo>
                    <a:cubicBezTo>
                      <a:pt x="7422" y="130965"/>
                      <a:pt x="10260" y="128173"/>
                      <a:pt x="13354" y="125777"/>
                    </a:cubicBezTo>
                    <a:cubicBezTo>
                      <a:pt x="17751" y="122404"/>
                      <a:pt x="22706" y="120101"/>
                      <a:pt x="27499" y="117355"/>
                    </a:cubicBezTo>
                    <a:cubicBezTo>
                      <a:pt x="34990" y="113075"/>
                      <a:pt x="42201" y="107585"/>
                      <a:pt x="47087" y="100350"/>
                    </a:cubicBezTo>
                    <a:cubicBezTo>
                      <a:pt x="50925" y="94650"/>
                      <a:pt x="53066" y="87880"/>
                      <a:pt x="52228" y="81017"/>
                    </a:cubicBezTo>
                    <a:cubicBezTo>
                      <a:pt x="51367" y="73712"/>
                      <a:pt x="47413" y="67315"/>
                      <a:pt x="42457" y="62034"/>
                    </a:cubicBezTo>
                    <a:cubicBezTo>
                      <a:pt x="35408" y="54543"/>
                      <a:pt x="29430" y="45470"/>
                      <a:pt x="28243" y="35025"/>
                    </a:cubicBezTo>
                    <a:cubicBezTo>
                      <a:pt x="27173" y="25742"/>
                      <a:pt x="30383" y="16786"/>
                      <a:pt x="36060" y="9504"/>
                    </a:cubicBezTo>
                    <a:cubicBezTo>
                      <a:pt x="39084" y="5596"/>
                      <a:pt x="42737" y="2479"/>
                      <a:pt x="47529" y="1036"/>
                    </a:cubicBezTo>
                    <a:cubicBezTo>
                      <a:pt x="49799" y="353"/>
                      <a:pt x="52157" y="63"/>
                      <a:pt x="54518" y="63"/>
                    </a:cubicBezTo>
                    <a:cubicBezTo>
                      <a:pt x="56175" y="63"/>
                      <a:pt x="57833" y="205"/>
                      <a:pt x="59463" y="455"/>
                    </a:cubicBezTo>
                    <a:cubicBezTo>
                      <a:pt x="64791" y="1339"/>
                      <a:pt x="69909" y="3153"/>
                      <a:pt x="74608" y="5829"/>
                    </a:cubicBezTo>
                    <a:cubicBezTo>
                      <a:pt x="74864" y="5968"/>
                      <a:pt x="75143" y="6131"/>
                      <a:pt x="75376" y="6271"/>
                    </a:cubicBezTo>
                    <a:cubicBezTo>
                      <a:pt x="75385" y="6280"/>
                      <a:pt x="75399" y="6283"/>
                      <a:pt x="75416" y="6283"/>
                    </a:cubicBezTo>
                    <a:cubicBezTo>
                      <a:pt x="75487" y="6283"/>
                      <a:pt x="75604" y="6219"/>
                      <a:pt x="75585" y="6201"/>
                    </a:cubicBezTo>
                    <a:cubicBezTo>
                      <a:pt x="72189" y="4130"/>
                      <a:pt x="68350" y="2595"/>
                      <a:pt x="64535" y="1501"/>
                    </a:cubicBezTo>
                    <a:cubicBezTo>
                      <a:pt x="61341" y="577"/>
                      <a:pt x="57968" y="0"/>
                      <a:pt x="54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 rot="10800000">
                <a:off x="312088" y="372188"/>
                <a:ext cx="2396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9588" extrusionOk="0">
                    <a:moveTo>
                      <a:pt x="5138" y="1"/>
                    </a:moveTo>
                    <a:cubicBezTo>
                      <a:pt x="5108" y="1"/>
                      <a:pt x="5079" y="1"/>
                      <a:pt x="5049" y="2"/>
                    </a:cubicBezTo>
                    <a:cubicBezTo>
                      <a:pt x="4188" y="2"/>
                      <a:pt x="3351" y="211"/>
                      <a:pt x="2583" y="630"/>
                    </a:cubicBezTo>
                    <a:cubicBezTo>
                      <a:pt x="1815" y="1025"/>
                      <a:pt x="1187" y="1607"/>
                      <a:pt x="722" y="2351"/>
                    </a:cubicBezTo>
                    <a:cubicBezTo>
                      <a:pt x="257" y="3049"/>
                      <a:pt x="1" y="3887"/>
                      <a:pt x="1" y="4748"/>
                    </a:cubicBezTo>
                    <a:cubicBezTo>
                      <a:pt x="1" y="6004"/>
                      <a:pt x="489" y="7214"/>
                      <a:pt x="1373" y="8121"/>
                    </a:cubicBezTo>
                    <a:cubicBezTo>
                      <a:pt x="2239" y="9055"/>
                      <a:pt x="3461" y="9587"/>
                      <a:pt x="4735" y="9587"/>
                    </a:cubicBezTo>
                    <a:cubicBezTo>
                      <a:pt x="4762" y="9587"/>
                      <a:pt x="4789" y="9587"/>
                      <a:pt x="4816" y="9586"/>
                    </a:cubicBezTo>
                    <a:cubicBezTo>
                      <a:pt x="4843" y="9587"/>
                      <a:pt x="4870" y="9587"/>
                      <a:pt x="4896" y="9587"/>
                    </a:cubicBezTo>
                    <a:cubicBezTo>
                      <a:pt x="6147" y="9587"/>
                      <a:pt x="7347" y="9055"/>
                      <a:pt x="8213" y="8121"/>
                    </a:cubicBezTo>
                    <a:cubicBezTo>
                      <a:pt x="9097" y="7167"/>
                      <a:pt x="9585" y="5911"/>
                      <a:pt x="9562" y="4608"/>
                    </a:cubicBezTo>
                    <a:cubicBezTo>
                      <a:pt x="9562" y="3189"/>
                      <a:pt x="9120" y="2072"/>
                      <a:pt x="8236" y="1235"/>
                    </a:cubicBezTo>
                    <a:cubicBezTo>
                      <a:pt x="7397" y="441"/>
                      <a:pt x="6292" y="1"/>
                      <a:pt x="51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5"/>
            <p:cNvSpPr/>
            <p:nvPr/>
          </p:nvSpPr>
          <p:spPr>
            <a:xfrm rot="5400000" flipH="1">
              <a:off x="6996969" y="3703063"/>
              <a:ext cx="3437937" cy="1404460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"/>
          <p:cNvSpPr txBox="1">
            <a:spLocks noGrp="1"/>
          </p:cNvSpPr>
          <p:nvPr>
            <p:ph type="subTitle" idx="1"/>
          </p:nvPr>
        </p:nvSpPr>
        <p:spPr>
          <a:xfrm>
            <a:off x="3108749" y="1572058"/>
            <a:ext cx="40578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300">
                <a:solidFill>
                  <a:schemeClr val="dk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62" name="Google Shape;362;p5"/>
          <p:cNvSpPr txBox="1">
            <a:spLocks noGrp="1"/>
          </p:cNvSpPr>
          <p:nvPr>
            <p:ph type="subTitle" idx="2"/>
          </p:nvPr>
        </p:nvSpPr>
        <p:spPr>
          <a:xfrm>
            <a:off x="3108750" y="1999577"/>
            <a:ext cx="40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3" name="Google Shape;363;p5"/>
          <p:cNvSpPr txBox="1">
            <a:spLocks noGrp="1"/>
          </p:cNvSpPr>
          <p:nvPr>
            <p:ph type="subTitle" idx="3"/>
          </p:nvPr>
        </p:nvSpPr>
        <p:spPr>
          <a:xfrm>
            <a:off x="3108728" y="2827618"/>
            <a:ext cx="40578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300">
                <a:solidFill>
                  <a:schemeClr val="dk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364" name="Google Shape;364;p5"/>
          <p:cNvSpPr txBox="1">
            <a:spLocks noGrp="1"/>
          </p:cNvSpPr>
          <p:nvPr>
            <p:ph type="subTitle" idx="4"/>
          </p:nvPr>
        </p:nvSpPr>
        <p:spPr>
          <a:xfrm>
            <a:off x="3108725" y="3255111"/>
            <a:ext cx="40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13"/>
          <p:cNvGrpSpPr/>
          <p:nvPr/>
        </p:nvGrpSpPr>
        <p:grpSpPr>
          <a:xfrm>
            <a:off x="-790500" y="56591"/>
            <a:ext cx="10963438" cy="5662371"/>
            <a:chOff x="-790500" y="56591"/>
            <a:chExt cx="10963438" cy="5662371"/>
          </a:xfrm>
        </p:grpSpPr>
        <p:sp>
          <p:nvSpPr>
            <p:cNvPr id="451" name="Google Shape;451;p13"/>
            <p:cNvSpPr/>
            <p:nvPr/>
          </p:nvSpPr>
          <p:spPr>
            <a:xfrm rot="-5226109">
              <a:off x="-345708" y="3664495"/>
              <a:ext cx="1588607" cy="2400941"/>
            </a:xfrm>
            <a:custGeom>
              <a:avLst/>
              <a:gdLst/>
              <a:ahLst/>
              <a:cxnLst/>
              <a:rect l="l" t="t" r="r" b="b"/>
              <a:pathLst>
                <a:path w="115157" h="174074" extrusionOk="0">
                  <a:moveTo>
                    <a:pt x="60018" y="0"/>
                  </a:moveTo>
                  <a:cubicBezTo>
                    <a:pt x="30995" y="0"/>
                    <a:pt x="0" y="10100"/>
                    <a:pt x="0" y="10100"/>
                  </a:cubicBezTo>
                  <a:lnTo>
                    <a:pt x="6979" y="171783"/>
                  </a:lnTo>
                  <a:cubicBezTo>
                    <a:pt x="6979" y="171783"/>
                    <a:pt x="12809" y="174073"/>
                    <a:pt x="19932" y="174073"/>
                  </a:cubicBezTo>
                  <a:cubicBezTo>
                    <a:pt x="29645" y="174073"/>
                    <a:pt x="41763" y="169815"/>
                    <a:pt x="44783" y="149683"/>
                  </a:cubicBezTo>
                  <a:cubicBezTo>
                    <a:pt x="50018" y="114787"/>
                    <a:pt x="32570" y="102573"/>
                    <a:pt x="50018" y="81636"/>
                  </a:cubicBezTo>
                  <a:cubicBezTo>
                    <a:pt x="75096" y="51556"/>
                    <a:pt x="115156" y="88033"/>
                    <a:pt x="109340" y="32200"/>
                  </a:cubicBezTo>
                  <a:cubicBezTo>
                    <a:pt x="106707" y="6917"/>
                    <a:pt x="84038" y="0"/>
                    <a:pt x="60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8202183" y="56591"/>
              <a:ext cx="900635" cy="820211"/>
            </a:xfrm>
            <a:custGeom>
              <a:avLst/>
              <a:gdLst/>
              <a:ahLst/>
              <a:cxnLst/>
              <a:rect l="l" t="t" r="r" b="b"/>
              <a:pathLst>
                <a:path w="44279" h="40325" extrusionOk="0">
                  <a:moveTo>
                    <a:pt x="21084" y="0"/>
                  </a:moveTo>
                  <a:cubicBezTo>
                    <a:pt x="7224" y="2045"/>
                    <a:pt x="3199" y="9269"/>
                    <a:pt x="1611" y="17494"/>
                  </a:cubicBezTo>
                  <a:cubicBezTo>
                    <a:pt x="0" y="25697"/>
                    <a:pt x="5853" y="38817"/>
                    <a:pt x="16537" y="40100"/>
                  </a:cubicBezTo>
                  <a:cubicBezTo>
                    <a:pt x="17740" y="40245"/>
                    <a:pt x="19018" y="40325"/>
                    <a:pt x="20340" y="40325"/>
                  </a:cubicBezTo>
                  <a:cubicBezTo>
                    <a:pt x="30724" y="40325"/>
                    <a:pt x="43764" y="35416"/>
                    <a:pt x="43995" y="18777"/>
                  </a:cubicBezTo>
                  <a:cubicBezTo>
                    <a:pt x="44278" y="0"/>
                    <a:pt x="21084" y="0"/>
                    <a:pt x="2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329463" y="1161838"/>
              <a:ext cx="239681" cy="238987"/>
            </a:xfrm>
            <a:custGeom>
              <a:avLst/>
              <a:gdLst/>
              <a:ahLst/>
              <a:cxnLst/>
              <a:rect l="l" t="t" r="r" b="b"/>
              <a:pathLst>
                <a:path w="13469" h="13430" extrusionOk="0">
                  <a:moveTo>
                    <a:pt x="7256" y="0"/>
                  </a:moveTo>
                  <a:cubicBezTo>
                    <a:pt x="7202" y="0"/>
                    <a:pt x="7147" y="1"/>
                    <a:pt x="7093" y="3"/>
                  </a:cubicBezTo>
                  <a:cubicBezTo>
                    <a:pt x="7053" y="2"/>
                    <a:pt x="7012" y="1"/>
                    <a:pt x="6971" y="1"/>
                  </a:cubicBezTo>
                  <a:cubicBezTo>
                    <a:pt x="5796" y="1"/>
                    <a:pt x="4664" y="305"/>
                    <a:pt x="3634" y="873"/>
                  </a:cubicBezTo>
                  <a:cubicBezTo>
                    <a:pt x="2568" y="1439"/>
                    <a:pt x="1654" y="2265"/>
                    <a:pt x="1001" y="3288"/>
                  </a:cubicBezTo>
                  <a:cubicBezTo>
                    <a:pt x="348" y="4289"/>
                    <a:pt x="0" y="5464"/>
                    <a:pt x="0" y="6661"/>
                  </a:cubicBezTo>
                  <a:cubicBezTo>
                    <a:pt x="0" y="8423"/>
                    <a:pt x="696" y="10142"/>
                    <a:pt x="1937" y="11404"/>
                  </a:cubicBezTo>
                  <a:cubicBezTo>
                    <a:pt x="3163" y="12694"/>
                    <a:pt x="4863" y="13429"/>
                    <a:pt x="6636" y="13429"/>
                  </a:cubicBezTo>
                  <a:cubicBezTo>
                    <a:pt x="6687" y="13429"/>
                    <a:pt x="6738" y="13429"/>
                    <a:pt x="6789" y="13427"/>
                  </a:cubicBezTo>
                  <a:cubicBezTo>
                    <a:pt x="6838" y="13429"/>
                    <a:pt x="6888" y="13429"/>
                    <a:pt x="6938" y="13429"/>
                  </a:cubicBezTo>
                  <a:cubicBezTo>
                    <a:pt x="8669" y="13429"/>
                    <a:pt x="10347" y="12694"/>
                    <a:pt x="11532" y="11404"/>
                  </a:cubicBezTo>
                  <a:cubicBezTo>
                    <a:pt x="12794" y="10077"/>
                    <a:pt x="13468" y="8292"/>
                    <a:pt x="13447" y="6465"/>
                  </a:cubicBezTo>
                  <a:cubicBezTo>
                    <a:pt x="13447" y="4485"/>
                    <a:pt x="12816" y="2918"/>
                    <a:pt x="11597" y="1743"/>
                  </a:cubicBezTo>
                  <a:cubicBezTo>
                    <a:pt x="10418" y="627"/>
                    <a:pt x="8872" y="0"/>
                    <a:pt x="7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-99268" y="3550833"/>
              <a:ext cx="428752" cy="427510"/>
            </a:xfrm>
            <a:custGeom>
              <a:avLst/>
              <a:gdLst/>
              <a:ahLst/>
              <a:cxnLst/>
              <a:rect l="l" t="t" r="r" b="b"/>
              <a:pathLst>
                <a:path w="13469" h="13430" extrusionOk="0">
                  <a:moveTo>
                    <a:pt x="7256" y="0"/>
                  </a:moveTo>
                  <a:cubicBezTo>
                    <a:pt x="7202" y="0"/>
                    <a:pt x="7147" y="1"/>
                    <a:pt x="7093" y="3"/>
                  </a:cubicBezTo>
                  <a:cubicBezTo>
                    <a:pt x="7053" y="2"/>
                    <a:pt x="7012" y="1"/>
                    <a:pt x="6971" y="1"/>
                  </a:cubicBezTo>
                  <a:cubicBezTo>
                    <a:pt x="5796" y="1"/>
                    <a:pt x="4664" y="305"/>
                    <a:pt x="3634" y="873"/>
                  </a:cubicBezTo>
                  <a:cubicBezTo>
                    <a:pt x="2568" y="1439"/>
                    <a:pt x="1654" y="2265"/>
                    <a:pt x="1001" y="3288"/>
                  </a:cubicBezTo>
                  <a:cubicBezTo>
                    <a:pt x="348" y="4289"/>
                    <a:pt x="0" y="5464"/>
                    <a:pt x="0" y="6661"/>
                  </a:cubicBezTo>
                  <a:cubicBezTo>
                    <a:pt x="0" y="8423"/>
                    <a:pt x="696" y="10142"/>
                    <a:pt x="1937" y="11404"/>
                  </a:cubicBezTo>
                  <a:cubicBezTo>
                    <a:pt x="3163" y="12694"/>
                    <a:pt x="4863" y="13429"/>
                    <a:pt x="6636" y="13429"/>
                  </a:cubicBezTo>
                  <a:cubicBezTo>
                    <a:pt x="6687" y="13429"/>
                    <a:pt x="6738" y="13429"/>
                    <a:pt x="6789" y="13427"/>
                  </a:cubicBezTo>
                  <a:cubicBezTo>
                    <a:pt x="6838" y="13429"/>
                    <a:pt x="6888" y="13429"/>
                    <a:pt x="6938" y="13429"/>
                  </a:cubicBezTo>
                  <a:cubicBezTo>
                    <a:pt x="8669" y="13429"/>
                    <a:pt x="10347" y="12694"/>
                    <a:pt x="11532" y="11404"/>
                  </a:cubicBezTo>
                  <a:cubicBezTo>
                    <a:pt x="12794" y="10077"/>
                    <a:pt x="13468" y="8292"/>
                    <a:pt x="13447" y="6465"/>
                  </a:cubicBezTo>
                  <a:cubicBezTo>
                    <a:pt x="13447" y="4485"/>
                    <a:pt x="12816" y="2918"/>
                    <a:pt x="11597" y="1743"/>
                  </a:cubicBezTo>
                  <a:cubicBezTo>
                    <a:pt x="10418" y="627"/>
                    <a:pt x="8872" y="0"/>
                    <a:pt x="7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-5400000">
              <a:off x="7419863" y="3303119"/>
              <a:ext cx="2434542" cy="2046019"/>
            </a:xfrm>
            <a:custGeom>
              <a:avLst/>
              <a:gdLst/>
              <a:ahLst/>
              <a:cxnLst/>
              <a:rect l="l" t="t" r="r" b="b"/>
              <a:pathLst>
                <a:path w="134227" h="112806" extrusionOk="0">
                  <a:moveTo>
                    <a:pt x="3660" y="0"/>
                  </a:moveTo>
                  <a:cubicBezTo>
                    <a:pt x="1446" y="0"/>
                    <a:pt x="0" y="207"/>
                    <a:pt x="0" y="207"/>
                  </a:cubicBezTo>
                  <a:lnTo>
                    <a:pt x="2046" y="112806"/>
                  </a:lnTo>
                  <a:lnTo>
                    <a:pt x="134226" y="112392"/>
                  </a:lnTo>
                  <a:cubicBezTo>
                    <a:pt x="134226" y="112392"/>
                    <a:pt x="119574" y="66871"/>
                    <a:pt x="85077" y="66871"/>
                  </a:cubicBezTo>
                  <a:cubicBezTo>
                    <a:pt x="80117" y="66871"/>
                    <a:pt x="74747" y="67812"/>
                    <a:pt x="68952" y="69964"/>
                  </a:cubicBezTo>
                  <a:cubicBezTo>
                    <a:pt x="60067" y="73266"/>
                    <a:pt x="52922" y="74724"/>
                    <a:pt x="47194" y="74724"/>
                  </a:cubicBezTo>
                  <a:cubicBezTo>
                    <a:pt x="22424" y="74724"/>
                    <a:pt x="24131" y="47474"/>
                    <a:pt x="26110" y="24272"/>
                  </a:cubicBezTo>
                  <a:cubicBezTo>
                    <a:pt x="27981" y="2456"/>
                    <a:pt x="11277" y="0"/>
                    <a:pt x="3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6" name="Google Shape;456;p13"/>
            <p:cNvGrpSpPr/>
            <p:nvPr/>
          </p:nvGrpSpPr>
          <p:grpSpPr>
            <a:xfrm>
              <a:off x="8282838" y="1848613"/>
              <a:ext cx="1890100" cy="3864775"/>
              <a:chOff x="7669813" y="1373938"/>
              <a:chExt cx="1890100" cy="3864775"/>
            </a:xfrm>
          </p:grpSpPr>
          <p:sp>
            <p:nvSpPr>
              <p:cNvPr id="457" name="Google Shape;457;p13"/>
              <p:cNvSpPr/>
              <p:nvPr/>
            </p:nvSpPr>
            <p:spPr>
              <a:xfrm>
                <a:off x="8750747" y="3030638"/>
                <a:ext cx="2396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9588" extrusionOk="0">
                    <a:moveTo>
                      <a:pt x="5138" y="1"/>
                    </a:moveTo>
                    <a:cubicBezTo>
                      <a:pt x="5108" y="1"/>
                      <a:pt x="5079" y="1"/>
                      <a:pt x="5049" y="2"/>
                    </a:cubicBezTo>
                    <a:cubicBezTo>
                      <a:pt x="4188" y="2"/>
                      <a:pt x="3351" y="211"/>
                      <a:pt x="2583" y="630"/>
                    </a:cubicBezTo>
                    <a:cubicBezTo>
                      <a:pt x="1815" y="1025"/>
                      <a:pt x="1187" y="1607"/>
                      <a:pt x="722" y="2351"/>
                    </a:cubicBezTo>
                    <a:cubicBezTo>
                      <a:pt x="257" y="3049"/>
                      <a:pt x="1" y="3887"/>
                      <a:pt x="1" y="4748"/>
                    </a:cubicBezTo>
                    <a:cubicBezTo>
                      <a:pt x="1" y="6004"/>
                      <a:pt x="489" y="7214"/>
                      <a:pt x="1373" y="8121"/>
                    </a:cubicBezTo>
                    <a:cubicBezTo>
                      <a:pt x="2239" y="9055"/>
                      <a:pt x="3461" y="9587"/>
                      <a:pt x="4735" y="9587"/>
                    </a:cubicBezTo>
                    <a:cubicBezTo>
                      <a:pt x="4762" y="9587"/>
                      <a:pt x="4789" y="9587"/>
                      <a:pt x="4816" y="9586"/>
                    </a:cubicBezTo>
                    <a:cubicBezTo>
                      <a:pt x="4843" y="9587"/>
                      <a:pt x="4870" y="9587"/>
                      <a:pt x="4896" y="9587"/>
                    </a:cubicBezTo>
                    <a:cubicBezTo>
                      <a:pt x="6147" y="9587"/>
                      <a:pt x="7347" y="9055"/>
                      <a:pt x="8213" y="8121"/>
                    </a:cubicBezTo>
                    <a:cubicBezTo>
                      <a:pt x="9097" y="7167"/>
                      <a:pt x="9585" y="5911"/>
                      <a:pt x="9562" y="4608"/>
                    </a:cubicBezTo>
                    <a:cubicBezTo>
                      <a:pt x="9562" y="3189"/>
                      <a:pt x="9120" y="2072"/>
                      <a:pt x="8236" y="1235"/>
                    </a:cubicBezTo>
                    <a:cubicBezTo>
                      <a:pt x="7397" y="441"/>
                      <a:pt x="6292" y="1"/>
                      <a:pt x="51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>
                <a:off x="7669813" y="1373938"/>
                <a:ext cx="1890100" cy="3864775"/>
              </a:xfrm>
              <a:custGeom>
                <a:avLst/>
                <a:gdLst/>
                <a:ahLst/>
                <a:cxnLst/>
                <a:rect l="l" t="t" r="r" b="b"/>
                <a:pathLst>
                  <a:path w="75604" h="154591" extrusionOk="0">
                    <a:moveTo>
                      <a:pt x="54619" y="0"/>
                    </a:moveTo>
                    <a:cubicBezTo>
                      <a:pt x="51138" y="0"/>
                      <a:pt x="47683" y="624"/>
                      <a:pt x="44481" y="2130"/>
                    </a:cubicBezTo>
                    <a:cubicBezTo>
                      <a:pt x="40666" y="3944"/>
                      <a:pt x="37758" y="6899"/>
                      <a:pt x="35269" y="10249"/>
                    </a:cubicBezTo>
                    <a:cubicBezTo>
                      <a:pt x="32384" y="14017"/>
                      <a:pt x="30244" y="18298"/>
                      <a:pt x="28964" y="22881"/>
                    </a:cubicBezTo>
                    <a:cubicBezTo>
                      <a:pt x="26452" y="32024"/>
                      <a:pt x="28383" y="41515"/>
                      <a:pt x="32919" y="49681"/>
                    </a:cubicBezTo>
                    <a:cubicBezTo>
                      <a:pt x="35618" y="54566"/>
                      <a:pt x="39154" y="58707"/>
                      <a:pt x="42899" y="62802"/>
                    </a:cubicBezTo>
                    <a:cubicBezTo>
                      <a:pt x="45691" y="65779"/>
                      <a:pt x="47971" y="69176"/>
                      <a:pt x="49692" y="72898"/>
                    </a:cubicBezTo>
                    <a:cubicBezTo>
                      <a:pt x="52670" y="79389"/>
                      <a:pt x="52949" y="86833"/>
                      <a:pt x="50437" y="93533"/>
                    </a:cubicBezTo>
                    <a:cubicBezTo>
                      <a:pt x="47413" y="101583"/>
                      <a:pt x="41108" y="107980"/>
                      <a:pt x="34245" y="112912"/>
                    </a:cubicBezTo>
                    <a:cubicBezTo>
                      <a:pt x="25917" y="118914"/>
                      <a:pt x="15867" y="122287"/>
                      <a:pt x="8655" y="129802"/>
                    </a:cubicBezTo>
                    <a:cubicBezTo>
                      <a:pt x="4630" y="133989"/>
                      <a:pt x="1653" y="139293"/>
                      <a:pt x="1420" y="145202"/>
                    </a:cubicBezTo>
                    <a:cubicBezTo>
                      <a:pt x="1304" y="148040"/>
                      <a:pt x="1676" y="151623"/>
                      <a:pt x="3211" y="154136"/>
                    </a:cubicBezTo>
                    <a:cubicBezTo>
                      <a:pt x="3281" y="154275"/>
                      <a:pt x="3351" y="154438"/>
                      <a:pt x="3421" y="154578"/>
                    </a:cubicBezTo>
                    <a:cubicBezTo>
                      <a:pt x="3430" y="154587"/>
                      <a:pt x="3444" y="154590"/>
                      <a:pt x="3461" y="154590"/>
                    </a:cubicBezTo>
                    <a:cubicBezTo>
                      <a:pt x="3532" y="154590"/>
                      <a:pt x="3649" y="154527"/>
                      <a:pt x="3630" y="154508"/>
                    </a:cubicBezTo>
                    <a:cubicBezTo>
                      <a:pt x="1" y="148320"/>
                      <a:pt x="1536" y="139968"/>
                      <a:pt x="5282" y="134245"/>
                    </a:cubicBezTo>
                    <a:cubicBezTo>
                      <a:pt x="7422" y="130965"/>
                      <a:pt x="10260" y="128173"/>
                      <a:pt x="13354" y="125777"/>
                    </a:cubicBezTo>
                    <a:cubicBezTo>
                      <a:pt x="17751" y="122404"/>
                      <a:pt x="22706" y="120101"/>
                      <a:pt x="27499" y="117355"/>
                    </a:cubicBezTo>
                    <a:cubicBezTo>
                      <a:pt x="34990" y="113075"/>
                      <a:pt x="42201" y="107585"/>
                      <a:pt x="47087" y="100350"/>
                    </a:cubicBezTo>
                    <a:cubicBezTo>
                      <a:pt x="50925" y="94650"/>
                      <a:pt x="53066" y="87880"/>
                      <a:pt x="52228" y="81017"/>
                    </a:cubicBezTo>
                    <a:cubicBezTo>
                      <a:pt x="51367" y="73712"/>
                      <a:pt x="47413" y="67315"/>
                      <a:pt x="42457" y="62034"/>
                    </a:cubicBezTo>
                    <a:cubicBezTo>
                      <a:pt x="35408" y="54543"/>
                      <a:pt x="29430" y="45470"/>
                      <a:pt x="28243" y="35025"/>
                    </a:cubicBezTo>
                    <a:cubicBezTo>
                      <a:pt x="27173" y="25742"/>
                      <a:pt x="30383" y="16786"/>
                      <a:pt x="36060" y="9504"/>
                    </a:cubicBezTo>
                    <a:cubicBezTo>
                      <a:pt x="39084" y="5596"/>
                      <a:pt x="42737" y="2479"/>
                      <a:pt x="47529" y="1036"/>
                    </a:cubicBezTo>
                    <a:cubicBezTo>
                      <a:pt x="49799" y="353"/>
                      <a:pt x="52157" y="63"/>
                      <a:pt x="54518" y="63"/>
                    </a:cubicBezTo>
                    <a:cubicBezTo>
                      <a:pt x="56175" y="63"/>
                      <a:pt x="57833" y="205"/>
                      <a:pt x="59463" y="455"/>
                    </a:cubicBezTo>
                    <a:cubicBezTo>
                      <a:pt x="64791" y="1339"/>
                      <a:pt x="69909" y="3153"/>
                      <a:pt x="74608" y="5829"/>
                    </a:cubicBezTo>
                    <a:cubicBezTo>
                      <a:pt x="74864" y="5968"/>
                      <a:pt x="75143" y="6131"/>
                      <a:pt x="75376" y="6271"/>
                    </a:cubicBezTo>
                    <a:cubicBezTo>
                      <a:pt x="75385" y="6280"/>
                      <a:pt x="75399" y="6283"/>
                      <a:pt x="75416" y="6283"/>
                    </a:cubicBezTo>
                    <a:cubicBezTo>
                      <a:pt x="75487" y="6283"/>
                      <a:pt x="75604" y="6219"/>
                      <a:pt x="75585" y="6201"/>
                    </a:cubicBezTo>
                    <a:cubicBezTo>
                      <a:pt x="72189" y="4130"/>
                      <a:pt x="68350" y="2595"/>
                      <a:pt x="64535" y="1501"/>
                    </a:cubicBezTo>
                    <a:cubicBezTo>
                      <a:pt x="61341" y="577"/>
                      <a:pt x="57968" y="0"/>
                      <a:pt x="546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9" name="Google Shape;459;p13"/>
          <p:cNvSpPr txBox="1">
            <a:spLocks noGrp="1"/>
          </p:cNvSpPr>
          <p:nvPr>
            <p:ph type="subTitle" idx="1"/>
          </p:nvPr>
        </p:nvSpPr>
        <p:spPr>
          <a:xfrm>
            <a:off x="3654525" y="1445375"/>
            <a:ext cx="4575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2"/>
          </p:nvPr>
        </p:nvSpPr>
        <p:spPr>
          <a:xfrm>
            <a:off x="1794296" y="1445375"/>
            <a:ext cx="18222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300">
                <a:solidFill>
                  <a:schemeClr val="dk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3" hasCustomPrompt="1"/>
          </p:nvPr>
        </p:nvSpPr>
        <p:spPr>
          <a:xfrm>
            <a:off x="913875" y="1445375"/>
            <a:ext cx="795900" cy="42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4"/>
          </p:nvPr>
        </p:nvSpPr>
        <p:spPr>
          <a:xfrm>
            <a:off x="3654525" y="1956475"/>
            <a:ext cx="4575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5"/>
          </p:nvPr>
        </p:nvSpPr>
        <p:spPr>
          <a:xfrm>
            <a:off x="1794296" y="1956475"/>
            <a:ext cx="18222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300">
                <a:solidFill>
                  <a:schemeClr val="dk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6" hasCustomPrompt="1"/>
          </p:nvPr>
        </p:nvSpPr>
        <p:spPr>
          <a:xfrm>
            <a:off x="913875" y="1956475"/>
            <a:ext cx="795900" cy="42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subTitle" idx="7"/>
          </p:nvPr>
        </p:nvSpPr>
        <p:spPr>
          <a:xfrm>
            <a:off x="3654525" y="2467575"/>
            <a:ext cx="4575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8"/>
          </p:nvPr>
        </p:nvSpPr>
        <p:spPr>
          <a:xfrm>
            <a:off x="1794296" y="2467575"/>
            <a:ext cx="18222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300">
                <a:solidFill>
                  <a:schemeClr val="dk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9" hasCustomPrompt="1"/>
          </p:nvPr>
        </p:nvSpPr>
        <p:spPr>
          <a:xfrm>
            <a:off x="913875" y="2467575"/>
            <a:ext cx="795900" cy="42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3"/>
          </p:nvPr>
        </p:nvSpPr>
        <p:spPr>
          <a:xfrm>
            <a:off x="3654525" y="2978675"/>
            <a:ext cx="4575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14"/>
          </p:nvPr>
        </p:nvSpPr>
        <p:spPr>
          <a:xfrm>
            <a:off x="1794296" y="2978675"/>
            <a:ext cx="18222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300">
                <a:solidFill>
                  <a:schemeClr val="dk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15" hasCustomPrompt="1"/>
          </p:nvPr>
        </p:nvSpPr>
        <p:spPr>
          <a:xfrm>
            <a:off x="913875" y="2978675"/>
            <a:ext cx="795900" cy="42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16"/>
          </p:nvPr>
        </p:nvSpPr>
        <p:spPr>
          <a:xfrm>
            <a:off x="3654525" y="3489775"/>
            <a:ext cx="45756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7"/>
          </p:nvPr>
        </p:nvSpPr>
        <p:spPr>
          <a:xfrm>
            <a:off x="1794296" y="3489775"/>
            <a:ext cx="18222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300">
                <a:solidFill>
                  <a:schemeClr val="dk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Black"/>
              <a:buNone/>
              <a:defRPr sz="2000"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18" hasCustomPrompt="1"/>
          </p:nvPr>
        </p:nvSpPr>
        <p:spPr>
          <a:xfrm>
            <a:off x="913875" y="3489775"/>
            <a:ext cx="795900" cy="42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14"/>
          <p:cNvGrpSpPr/>
          <p:nvPr/>
        </p:nvGrpSpPr>
        <p:grpSpPr>
          <a:xfrm>
            <a:off x="-873674" y="-487925"/>
            <a:ext cx="10029288" cy="6759531"/>
            <a:chOff x="-873674" y="-487925"/>
            <a:chExt cx="10029288" cy="6759531"/>
          </a:xfrm>
        </p:grpSpPr>
        <p:sp>
          <p:nvSpPr>
            <p:cNvPr id="477" name="Google Shape;477;p14"/>
            <p:cNvSpPr/>
            <p:nvPr/>
          </p:nvSpPr>
          <p:spPr>
            <a:xfrm rot="5400000" flipH="1">
              <a:off x="-1403084" y="3096530"/>
              <a:ext cx="3943969" cy="1434622"/>
            </a:xfrm>
            <a:custGeom>
              <a:avLst/>
              <a:gdLst/>
              <a:ahLst/>
              <a:cxnLst/>
              <a:rect l="l" t="t" r="r" b="b"/>
              <a:pathLst>
                <a:path w="252414" h="107563" extrusionOk="0">
                  <a:moveTo>
                    <a:pt x="23886" y="1"/>
                  </a:moveTo>
                  <a:cubicBezTo>
                    <a:pt x="12925" y="1"/>
                    <a:pt x="3491" y="3457"/>
                    <a:pt x="3491" y="3457"/>
                  </a:cubicBezTo>
                  <a:lnTo>
                    <a:pt x="1" y="107563"/>
                  </a:lnTo>
                  <a:lnTo>
                    <a:pt x="252414" y="107563"/>
                  </a:lnTo>
                  <a:cubicBezTo>
                    <a:pt x="252414" y="107563"/>
                    <a:pt x="251559" y="76797"/>
                    <a:pt x="244356" y="76797"/>
                  </a:cubicBezTo>
                  <a:cubicBezTo>
                    <a:pt x="243156" y="76797"/>
                    <a:pt x="241779" y="77652"/>
                    <a:pt x="240200" y="79646"/>
                  </a:cubicBezTo>
                  <a:cubicBezTo>
                    <a:pt x="234962" y="86263"/>
                    <a:pt x="226456" y="90329"/>
                    <a:pt x="217284" y="90329"/>
                  </a:cubicBezTo>
                  <a:cubicBezTo>
                    <a:pt x="207109" y="90329"/>
                    <a:pt x="196116" y="85325"/>
                    <a:pt x="187857" y="73248"/>
                  </a:cubicBezTo>
                  <a:cubicBezTo>
                    <a:pt x="177624" y="58287"/>
                    <a:pt x="164982" y="45261"/>
                    <a:pt x="144182" y="45261"/>
                  </a:cubicBezTo>
                  <a:cubicBezTo>
                    <a:pt x="133061" y="45261"/>
                    <a:pt x="119607" y="48985"/>
                    <a:pt x="102944" y="58127"/>
                  </a:cubicBezTo>
                  <a:cubicBezTo>
                    <a:pt x="97668" y="61020"/>
                    <a:pt x="91745" y="62569"/>
                    <a:pt x="85947" y="62569"/>
                  </a:cubicBezTo>
                  <a:cubicBezTo>
                    <a:pt x="71930" y="62569"/>
                    <a:pt x="58643" y="53519"/>
                    <a:pt x="56997" y="32537"/>
                  </a:cubicBezTo>
                  <a:cubicBezTo>
                    <a:pt x="54896" y="5817"/>
                    <a:pt x="38106" y="1"/>
                    <a:pt x="2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478" name="Google Shape;478;p14"/>
            <p:cNvSpPr/>
            <p:nvPr/>
          </p:nvSpPr>
          <p:spPr>
            <a:xfrm rot="5400000" flipH="1">
              <a:off x="6982188" y="3981299"/>
              <a:ext cx="3086117" cy="1260735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479" name="Google Shape;479;p14"/>
            <p:cNvSpPr/>
            <p:nvPr/>
          </p:nvSpPr>
          <p:spPr>
            <a:xfrm rot="-5400000" flipH="1">
              <a:off x="6623091" y="101777"/>
              <a:ext cx="2743264" cy="2305473"/>
            </a:xfrm>
            <a:custGeom>
              <a:avLst/>
              <a:gdLst/>
              <a:ahLst/>
              <a:cxnLst/>
              <a:rect l="l" t="t" r="r" b="b"/>
              <a:pathLst>
                <a:path w="134227" h="112806" extrusionOk="0">
                  <a:moveTo>
                    <a:pt x="3660" y="0"/>
                  </a:moveTo>
                  <a:cubicBezTo>
                    <a:pt x="1446" y="0"/>
                    <a:pt x="0" y="207"/>
                    <a:pt x="0" y="207"/>
                  </a:cubicBezTo>
                  <a:lnTo>
                    <a:pt x="2046" y="112806"/>
                  </a:lnTo>
                  <a:lnTo>
                    <a:pt x="134226" y="112392"/>
                  </a:lnTo>
                  <a:cubicBezTo>
                    <a:pt x="134226" y="112392"/>
                    <a:pt x="119574" y="66871"/>
                    <a:pt x="85077" y="66871"/>
                  </a:cubicBezTo>
                  <a:cubicBezTo>
                    <a:pt x="80117" y="66871"/>
                    <a:pt x="74747" y="67812"/>
                    <a:pt x="68952" y="69964"/>
                  </a:cubicBezTo>
                  <a:cubicBezTo>
                    <a:pt x="60067" y="73266"/>
                    <a:pt x="52922" y="74724"/>
                    <a:pt x="47194" y="74724"/>
                  </a:cubicBezTo>
                  <a:cubicBezTo>
                    <a:pt x="22424" y="74724"/>
                    <a:pt x="24131" y="47474"/>
                    <a:pt x="26110" y="24272"/>
                  </a:cubicBezTo>
                  <a:cubicBezTo>
                    <a:pt x="27981" y="2456"/>
                    <a:pt x="11277" y="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480" name="Google Shape;480;p14"/>
            <p:cNvSpPr/>
            <p:nvPr/>
          </p:nvSpPr>
          <p:spPr>
            <a:xfrm rot="-5729157" flipH="1">
              <a:off x="213968" y="-605859"/>
              <a:ext cx="1782735" cy="2694390"/>
            </a:xfrm>
            <a:custGeom>
              <a:avLst/>
              <a:gdLst/>
              <a:ahLst/>
              <a:cxnLst/>
              <a:rect l="l" t="t" r="r" b="b"/>
              <a:pathLst>
                <a:path w="115157" h="174074" extrusionOk="0">
                  <a:moveTo>
                    <a:pt x="60018" y="0"/>
                  </a:moveTo>
                  <a:cubicBezTo>
                    <a:pt x="30995" y="0"/>
                    <a:pt x="0" y="10100"/>
                    <a:pt x="0" y="10100"/>
                  </a:cubicBezTo>
                  <a:lnTo>
                    <a:pt x="6979" y="171783"/>
                  </a:lnTo>
                  <a:cubicBezTo>
                    <a:pt x="6979" y="171783"/>
                    <a:pt x="12809" y="174073"/>
                    <a:pt x="19932" y="174073"/>
                  </a:cubicBezTo>
                  <a:cubicBezTo>
                    <a:pt x="29645" y="174073"/>
                    <a:pt x="41763" y="169815"/>
                    <a:pt x="44783" y="149683"/>
                  </a:cubicBezTo>
                  <a:cubicBezTo>
                    <a:pt x="50018" y="114787"/>
                    <a:pt x="32570" y="102573"/>
                    <a:pt x="50018" y="81636"/>
                  </a:cubicBezTo>
                  <a:cubicBezTo>
                    <a:pt x="75096" y="51556"/>
                    <a:pt x="115156" y="88033"/>
                    <a:pt x="109340" y="32200"/>
                  </a:cubicBezTo>
                  <a:cubicBezTo>
                    <a:pt x="106707" y="6917"/>
                    <a:pt x="84038" y="0"/>
                    <a:pt x="600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grpSp>
          <p:nvGrpSpPr>
            <p:cNvPr id="481" name="Google Shape;481;p14"/>
            <p:cNvGrpSpPr/>
            <p:nvPr/>
          </p:nvGrpSpPr>
          <p:grpSpPr>
            <a:xfrm rot="10800000" flipH="1">
              <a:off x="-873674" y="4920981"/>
              <a:ext cx="2158250" cy="1350625"/>
              <a:chOff x="-129562" y="-111337"/>
              <a:chExt cx="2158250" cy="1350625"/>
            </a:xfrm>
          </p:grpSpPr>
          <p:sp>
            <p:nvSpPr>
              <p:cNvPr id="482" name="Google Shape;482;p14"/>
              <p:cNvSpPr/>
              <p:nvPr/>
            </p:nvSpPr>
            <p:spPr>
              <a:xfrm>
                <a:off x="-65437" y="-61112"/>
                <a:ext cx="1917325" cy="1189500"/>
              </a:xfrm>
              <a:custGeom>
                <a:avLst/>
                <a:gdLst/>
                <a:ahLst/>
                <a:cxnLst/>
                <a:rect l="l" t="t" r="r" b="b"/>
                <a:pathLst>
                  <a:path w="76693" h="47580" extrusionOk="0">
                    <a:moveTo>
                      <a:pt x="71047" y="0"/>
                    </a:moveTo>
                    <a:cubicBezTo>
                      <a:pt x="70791" y="0"/>
                      <a:pt x="70451" y="166"/>
                      <a:pt x="70481" y="389"/>
                    </a:cubicBezTo>
                    <a:cubicBezTo>
                      <a:pt x="71179" y="8578"/>
                      <a:pt x="74413" y="16348"/>
                      <a:pt x="74808" y="24537"/>
                    </a:cubicBezTo>
                    <a:cubicBezTo>
                      <a:pt x="74994" y="28515"/>
                      <a:pt x="74320" y="32493"/>
                      <a:pt x="72156" y="35890"/>
                    </a:cubicBezTo>
                    <a:cubicBezTo>
                      <a:pt x="69620" y="39938"/>
                      <a:pt x="65363" y="42939"/>
                      <a:pt x="60966" y="44707"/>
                    </a:cubicBezTo>
                    <a:cubicBezTo>
                      <a:pt x="56925" y="46323"/>
                      <a:pt x="52547" y="47022"/>
                      <a:pt x="48137" y="47022"/>
                    </a:cubicBezTo>
                    <a:cubicBezTo>
                      <a:pt x="43154" y="47022"/>
                      <a:pt x="38131" y="46129"/>
                      <a:pt x="33515" y="44660"/>
                    </a:cubicBezTo>
                    <a:cubicBezTo>
                      <a:pt x="29234" y="43358"/>
                      <a:pt x="25186" y="41380"/>
                      <a:pt x="21511" y="38798"/>
                    </a:cubicBezTo>
                    <a:cubicBezTo>
                      <a:pt x="17277" y="35773"/>
                      <a:pt x="13531" y="31795"/>
                      <a:pt x="10367" y="27701"/>
                    </a:cubicBezTo>
                    <a:cubicBezTo>
                      <a:pt x="7645" y="24258"/>
                      <a:pt x="5459" y="20419"/>
                      <a:pt x="3877" y="16325"/>
                    </a:cubicBezTo>
                    <a:cubicBezTo>
                      <a:pt x="2713" y="13231"/>
                      <a:pt x="1922" y="10044"/>
                      <a:pt x="899" y="6903"/>
                    </a:cubicBezTo>
                    <a:cubicBezTo>
                      <a:pt x="866" y="6780"/>
                      <a:pt x="741" y="6729"/>
                      <a:pt x="597" y="6729"/>
                    </a:cubicBezTo>
                    <a:cubicBezTo>
                      <a:pt x="331" y="6729"/>
                      <a:pt x="1" y="6901"/>
                      <a:pt x="61" y="7112"/>
                    </a:cubicBezTo>
                    <a:cubicBezTo>
                      <a:pt x="1038" y="10090"/>
                      <a:pt x="1783" y="13091"/>
                      <a:pt x="2830" y="16022"/>
                    </a:cubicBezTo>
                    <a:cubicBezTo>
                      <a:pt x="4179" y="19652"/>
                      <a:pt x="5994" y="23095"/>
                      <a:pt x="8250" y="26259"/>
                    </a:cubicBezTo>
                    <a:cubicBezTo>
                      <a:pt x="14020" y="34401"/>
                      <a:pt x="21650" y="41101"/>
                      <a:pt x="31095" y="44544"/>
                    </a:cubicBezTo>
                    <a:cubicBezTo>
                      <a:pt x="36349" y="46445"/>
                      <a:pt x="42097" y="47579"/>
                      <a:pt x="47803" y="47579"/>
                    </a:cubicBezTo>
                    <a:cubicBezTo>
                      <a:pt x="51521" y="47579"/>
                      <a:pt x="55222" y="47098"/>
                      <a:pt x="58756" y="46033"/>
                    </a:cubicBezTo>
                    <a:cubicBezTo>
                      <a:pt x="66898" y="43613"/>
                      <a:pt x="74459" y="37448"/>
                      <a:pt x="75529" y="28608"/>
                    </a:cubicBezTo>
                    <a:cubicBezTo>
                      <a:pt x="76692" y="19024"/>
                      <a:pt x="72156" y="9648"/>
                      <a:pt x="71318" y="180"/>
                    </a:cubicBezTo>
                    <a:cubicBezTo>
                      <a:pt x="71310" y="54"/>
                      <a:pt x="71192" y="0"/>
                      <a:pt x="710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-129562" y="-111337"/>
                <a:ext cx="2158250" cy="1350625"/>
              </a:xfrm>
              <a:custGeom>
                <a:avLst/>
                <a:gdLst/>
                <a:ahLst/>
                <a:cxnLst/>
                <a:rect l="l" t="t" r="r" b="b"/>
                <a:pathLst>
                  <a:path w="86330" h="54025" extrusionOk="0">
                    <a:moveTo>
                      <a:pt x="77265" y="1"/>
                    </a:moveTo>
                    <a:cubicBezTo>
                      <a:pt x="77012" y="1"/>
                      <a:pt x="76692" y="181"/>
                      <a:pt x="76722" y="444"/>
                    </a:cubicBezTo>
                    <a:cubicBezTo>
                      <a:pt x="78815" y="15286"/>
                      <a:pt x="86330" y="35154"/>
                      <a:pt x="71813" y="46157"/>
                    </a:cubicBezTo>
                    <a:cubicBezTo>
                      <a:pt x="65181" y="51173"/>
                      <a:pt x="57364" y="53399"/>
                      <a:pt x="49455" y="53399"/>
                    </a:cubicBezTo>
                    <a:cubicBezTo>
                      <a:pt x="37666" y="53399"/>
                      <a:pt x="25673" y="48454"/>
                      <a:pt x="17096" y="40435"/>
                    </a:cubicBezTo>
                    <a:cubicBezTo>
                      <a:pt x="7512" y="31431"/>
                      <a:pt x="3231" y="18822"/>
                      <a:pt x="881" y="6190"/>
                    </a:cubicBezTo>
                    <a:cubicBezTo>
                      <a:pt x="855" y="6042"/>
                      <a:pt x="721" y="5978"/>
                      <a:pt x="566" y="5978"/>
                    </a:cubicBezTo>
                    <a:cubicBezTo>
                      <a:pt x="310" y="5978"/>
                      <a:pt x="0" y="6153"/>
                      <a:pt x="44" y="6400"/>
                    </a:cubicBezTo>
                    <a:cubicBezTo>
                      <a:pt x="2208" y="18031"/>
                      <a:pt x="5953" y="29966"/>
                      <a:pt x="14235" y="38736"/>
                    </a:cubicBezTo>
                    <a:cubicBezTo>
                      <a:pt x="21191" y="46088"/>
                      <a:pt x="30380" y="51276"/>
                      <a:pt x="40337" y="53206"/>
                    </a:cubicBezTo>
                    <a:cubicBezTo>
                      <a:pt x="43112" y="53750"/>
                      <a:pt x="45943" y="54025"/>
                      <a:pt x="48771" y="54025"/>
                    </a:cubicBezTo>
                    <a:cubicBezTo>
                      <a:pt x="55874" y="54025"/>
                      <a:pt x="62964" y="52287"/>
                      <a:pt x="69138" y="48693"/>
                    </a:cubicBezTo>
                    <a:cubicBezTo>
                      <a:pt x="72720" y="46599"/>
                      <a:pt x="75954" y="43878"/>
                      <a:pt x="78141" y="40295"/>
                    </a:cubicBezTo>
                    <a:cubicBezTo>
                      <a:pt x="80118" y="37085"/>
                      <a:pt x="81072" y="33386"/>
                      <a:pt x="81328" y="29640"/>
                    </a:cubicBezTo>
                    <a:cubicBezTo>
                      <a:pt x="81979" y="19753"/>
                      <a:pt x="78932" y="9912"/>
                      <a:pt x="77559" y="211"/>
                    </a:cubicBezTo>
                    <a:cubicBezTo>
                      <a:pt x="77542" y="64"/>
                      <a:pt x="77415" y="1"/>
                      <a:pt x="77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u="sng"/>
              </a:p>
            </p:txBody>
          </p:sp>
        </p:grpSp>
        <p:sp>
          <p:nvSpPr>
            <p:cNvPr id="484" name="Google Shape;484;p14"/>
            <p:cNvSpPr/>
            <p:nvPr/>
          </p:nvSpPr>
          <p:spPr>
            <a:xfrm>
              <a:off x="-474211" y="-381289"/>
              <a:ext cx="2682010" cy="1100018"/>
            </a:xfrm>
            <a:custGeom>
              <a:avLst/>
              <a:gdLst/>
              <a:ahLst/>
              <a:cxnLst/>
              <a:rect l="l" t="t" r="r" b="b"/>
              <a:pathLst>
                <a:path w="128649" h="52765" extrusionOk="0">
                  <a:moveTo>
                    <a:pt x="11238" y="524"/>
                  </a:moveTo>
                  <a:lnTo>
                    <a:pt x="22520" y="671"/>
                  </a:lnTo>
                  <a:lnTo>
                    <a:pt x="50457" y="1019"/>
                  </a:lnTo>
                  <a:lnTo>
                    <a:pt x="84400" y="1432"/>
                  </a:lnTo>
                  <a:lnTo>
                    <a:pt x="113621" y="1802"/>
                  </a:lnTo>
                  <a:lnTo>
                    <a:pt x="123282" y="1933"/>
                  </a:lnTo>
                  <a:cubicBezTo>
                    <a:pt x="124411" y="1949"/>
                    <a:pt x="125565" y="2037"/>
                    <a:pt x="126707" y="2037"/>
                  </a:cubicBezTo>
                  <a:cubicBezTo>
                    <a:pt x="127073" y="2037"/>
                    <a:pt x="127439" y="2028"/>
                    <a:pt x="127803" y="2004"/>
                  </a:cubicBezTo>
                  <a:lnTo>
                    <a:pt x="127803" y="2004"/>
                  </a:lnTo>
                  <a:cubicBezTo>
                    <a:pt x="126753" y="6330"/>
                    <a:pt x="125034" y="10589"/>
                    <a:pt x="122999" y="14531"/>
                  </a:cubicBezTo>
                  <a:cubicBezTo>
                    <a:pt x="119431" y="21515"/>
                    <a:pt x="113991" y="28630"/>
                    <a:pt x="106006" y="30588"/>
                  </a:cubicBezTo>
                  <a:cubicBezTo>
                    <a:pt x="104451" y="30970"/>
                    <a:pt x="102813" y="31150"/>
                    <a:pt x="101155" y="31150"/>
                  </a:cubicBezTo>
                  <a:cubicBezTo>
                    <a:pt x="97615" y="31150"/>
                    <a:pt x="93988" y="30328"/>
                    <a:pt x="90906" y="28891"/>
                  </a:cubicBezTo>
                  <a:cubicBezTo>
                    <a:pt x="87468" y="27281"/>
                    <a:pt x="84792" y="24713"/>
                    <a:pt x="82050" y="22168"/>
                  </a:cubicBezTo>
                  <a:cubicBezTo>
                    <a:pt x="79744" y="19992"/>
                    <a:pt x="77263" y="17990"/>
                    <a:pt x="74108" y="17207"/>
                  </a:cubicBezTo>
                  <a:cubicBezTo>
                    <a:pt x="72931" y="16911"/>
                    <a:pt x="71714" y="16780"/>
                    <a:pt x="70488" y="16780"/>
                  </a:cubicBezTo>
                  <a:cubicBezTo>
                    <a:pt x="67841" y="16780"/>
                    <a:pt x="65153" y="17389"/>
                    <a:pt x="62729" y="18251"/>
                  </a:cubicBezTo>
                  <a:cubicBezTo>
                    <a:pt x="55418" y="20862"/>
                    <a:pt x="50479" y="26802"/>
                    <a:pt x="45649" y="32546"/>
                  </a:cubicBezTo>
                  <a:cubicBezTo>
                    <a:pt x="39774" y="39553"/>
                    <a:pt x="33421" y="45819"/>
                    <a:pt x="24783" y="49300"/>
                  </a:cubicBezTo>
                  <a:cubicBezTo>
                    <a:pt x="20990" y="50833"/>
                    <a:pt x="16613" y="52312"/>
                    <a:pt x="12402" y="52312"/>
                  </a:cubicBezTo>
                  <a:cubicBezTo>
                    <a:pt x="11950" y="52312"/>
                    <a:pt x="11500" y="52295"/>
                    <a:pt x="11053" y="52259"/>
                  </a:cubicBezTo>
                  <a:cubicBezTo>
                    <a:pt x="8529" y="52063"/>
                    <a:pt x="6158" y="51019"/>
                    <a:pt x="4548" y="48996"/>
                  </a:cubicBezTo>
                  <a:cubicBezTo>
                    <a:pt x="1088" y="44644"/>
                    <a:pt x="1480" y="37964"/>
                    <a:pt x="2067" y="32786"/>
                  </a:cubicBezTo>
                  <a:cubicBezTo>
                    <a:pt x="3329" y="21863"/>
                    <a:pt x="6919" y="11028"/>
                    <a:pt x="11075" y="910"/>
                  </a:cubicBezTo>
                  <a:cubicBezTo>
                    <a:pt x="11129" y="775"/>
                    <a:pt x="11183" y="648"/>
                    <a:pt x="11238" y="524"/>
                  </a:cubicBezTo>
                  <a:close/>
                  <a:moveTo>
                    <a:pt x="12524" y="1"/>
                  </a:moveTo>
                  <a:cubicBezTo>
                    <a:pt x="12119" y="1"/>
                    <a:pt x="11715" y="11"/>
                    <a:pt x="11314" y="40"/>
                  </a:cubicBezTo>
                  <a:lnTo>
                    <a:pt x="11118" y="40"/>
                  </a:lnTo>
                  <a:cubicBezTo>
                    <a:pt x="10944" y="40"/>
                    <a:pt x="10662" y="83"/>
                    <a:pt x="10596" y="257"/>
                  </a:cubicBezTo>
                  <a:cubicBezTo>
                    <a:pt x="6723" y="9309"/>
                    <a:pt x="3612" y="18991"/>
                    <a:pt x="1893" y="28695"/>
                  </a:cubicBezTo>
                  <a:cubicBezTo>
                    <a:pt x="892" y="34418"/>
                    <a:pt x="0" y="41206"/>
                    <a:pt x="2350" y="46733"/>
                  </a:cubicBezTo>
                  <a:cubicBezTo>
                    <a:pt x="4163" y="51070"/>
                    <a:pt x="8025" y="52765"/>
                    <a:pt x="12272" y="52765"/>
                  </a:cubicBezTo>
                  <a:cubicBezTo>
                    <a:pt x="13224" y="52765"/>
                    <a:pt x="14194" y="52680"/>
                    <a:pt x="15166" y="52520"/>
                  </a:cubicBezTo>
                  <a:cubicBezTo>
                    <a:pt x="24957" y="50932"/>
                    <a:pt x="33769" y="46080"/>
                    <a:pt x="40666" y="39030"/>
                  </a:cubicBezTo>
                  <a:cubicBezTo>
                    <a:pt x="46301" y="33308"/>
                    <a:pt x="50697" y="26106"/>
                    <a:pt x="57398" y="21515"/>
                  </a:cubicBezTo>
                  <a:cubicBezTo>
                    <a:pt x="60945" y="19078"/>
                    <a:pt x="65079" y="17620"/>
                    <a:pt x="69387" y="17316"/>
                  </a:cubicBezTo>
                  <a:cubicBezTo>
                    <a:pt x="69671" y="17299"/>
                    <a:pt x="69951" y="17291"/>
                    <a:pt x="70229" y="17291"/>
                  </a:cubicBezTo>
                  <a:cubicBezTo>
                    <a:pt x="73892" y="17291"/>
                    <a:pt x="77040" y="18738"/>
                    <a:pt x="79831" y="21145"/>
                  </a:cubicBezTo>
                  <a:cubicBezTo>
                    <a:pt x="82507" y="23452"/>
                    <a:pt x="84879" y="26084"/>
                    <a:pt x="87881" y="27977"/>
                  </a:cubicBezTo>
                  <a:cubicBezTo>
                    <a:pt x="91913" y="30516"/>
                    <a:pt x="96677" y="31590"/>
                    <a:pt x="101394" y="31590"/>
                  </a:cubicBezTo>
                  <a:cubicBezTo>
                    <a:pt x="101488" y="31590"/>
                    <a:pt x="101582" y="31590"/>
                    <a:pt x="101676" y="31589"/>
                  </a:cubicBezTo>
                  <a:cubicBezTo>
                    <a:pt x="116580" y="31415"/>
                    <a:pt x="124914" y="15227"/>
                    <a:pt x="128373" y="2716"/>
                  </a:cubicBezTo>
                  <a:cubicBezTo>
                    <a:pt x="128460" y="2390"/>
                    <a:pt x="128547" y="2042"/>
                    <a:pt x="128634" y="1715"/>
                  </a:cubicBezTo>
                  <a:cubicBezTo>
                    <a:pt x="128649" y="1657"/>
                    <a:pt x="128639" y="1612"/>
                    <a:pt x="128611" y="1579"/>
                  </a:cubicBezTo>
                  <a:lnTo>
                    <a:pt x="128611" y="1579"/>
                  </a:lnTo>
                  <a:cubicBezTo>
                    <a:pt x="128587" y="1534"/>
                    <a:pt x="128520" y="1503"/>
                    <a:pt x="128395" y="1498"/>
                  </a:cubicBezTo>
                  <a:lnTo>
                    <a:pt x="116711" y="1345"/>
                  </a:lnTo>
                  <a:lnTo>
                    <a:pt x="88752" y="997"/>
                  </a:lnTo>
                  <a:lnTo>
                    <a:pt x="54809" y="584"/>
                  </a:lnTo>
                  <a:lnTo>
                    <a:pt x="25588" y="214"/>
                  </a:lnTo>
                  <a:lnTo>
                    <a:pt x="15927" y="83"/>
                  </a:lnTo>
                  <a:cubicBezTo>
                    <a:pt x="14805" y="83"/>
                    <a:pt x="13659" y="1"/>
                    <a:pt x="12524" y="1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>
                <a:solidFill>
                  <a:schemeClr val="accent4"/>
                </a:solidFill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4341730" y="-232256"/>
              <a:ext cx="435150" cy="524076"/>
            </a:xfrm>
            <a:custGeom>
              <a:avLst/>
              <a:gdLst/>
              <a:ahLst/>
              <a:cxnLst/>
              <a:rect l="l" t="t" r="r" b="b"/>
              <a:pathLst>
                <a:path w="23870" h="28748" extrusionOk="0">
                  <a:moveTo>
                    <a:pt x="977" y="0"/>
                  </a:moveTo>
                  <a:cubicBezTo>
                    <a:pt x="1164" y="5095"/>
                    <a:pt x="0" y="10167"/>
                    <a:pt x="280" y="14889"/>
                  </a:cubicBezTo>
                  <a:cubicBezTo>
                    <a:pt x="580" y="20865"/>
                    <a:pt x="6483" y="28748"/>
                    <a:pt x="13067" y="28748"/>
                  </a:cubicBezTo>
                  <a:cubicBezTo>
                    <a:pt x="15147" y="28748"/>
                    <a:pt x="17295" y="27961"/>
                    <a:pt x="19356" y="26079"/>
                  </a:cubicBezTo>
                  <a:cubicBezTo>
                    <a:pt x="22659" y="23194"/>
                    <a:pt x="23869" y="10004"/>
                    <a:pt x="23776" y="5723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AF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4170828" y="-391418"/>
              <a:ext cx="783452" cy="853893"/>
            </a:xfrm>
            <a:custGeom>
              <a:avLst/>
              <a:gdLst/>
              <a:ahLst/>
              <a:cxnLst/>
              <a:rect l="l" t="t" r="r" b="b"/>
              <a:pathLst>
                <a:path w="42976" h="46840" extrusionOk="0">
                  <a:moveTo>
                    <a:pt x="1390" y="0"/>
                  </a:moveTo>
                  <a:cubicBezTo>
                    <a:pt x="1256" y="0"/>
                    <a:pt x="1079" y="86"/>
                    <a:pt x="1093" y="217"/>
                  </a:cubicBezTo>
                  <a:cubicBezTo>
                    <a:pt x="1745" y="9359"/>
                    <a:pt x="0" y="18618"/>
                    <a:pt x="2396" y="27621"/>
                  </a:cubicBezTo>
                  <a:cubicBezTo>
                    <a:pt x="4001" y="33577"/>
                    <a:pt x="7282" y="39416"/>
                    <a:pt x="12283" y="43162"/>
                  </a:cubicBezTo>
                  <a:cubicBezTo>
                    <a:pt x="15403" y="45479"/>
                    <a:pt x="19371" y="46840"/>
                    <a:pt x="23301" y="46840"/>
                  </a:cubicBezTo>
                  <a:cubicBezTo>
                    <a:pt x="25408" y="46840"/>
                    <a:pt x="27504" y="46449"/>
                    <a:pt x="29452" y="45604"/>
                  </a:cubicBezTo>
                  <a:cubicBezTo>
                    <a:pt x="34337" y="43487"/>
                    <a:pt x="36873" y="38579"/>
                    <a:pt x="38385" y="33740"/>
                  </a:cubicBezTo>
                  <a:cubicBezTo>
                    <a:pt x="40363" y="27435"/>
                    <a:pt x="40805" y="20759"/>
                    <a:pt x="42945" y="14524"/>
                  </a:cubicBezTo>
                  <a:cubicBezTo>
                    <a:pt x="42976" y="14442"/>
                    <a:pt x="42908" y="14405"/>
                    <a:pt x="42816" y="14405"/>
                  </a:cubicBezTo>
                  <a:cubicBezTo>
                    <a:pt x="42699" y="14405"/>
                    <a:pt x="42542" y="14466"/>
                    <a:pt x="42503" y="14570"/>
                  </a:cubicBezTo>
                  <a:lnTo>
                    <a:pt x="42526" y="14547"/>
                  </a:lnTo>
                  <a:lnTo>
                    <a:pt x="42526" y="14547"/>
                  </a:lnTo>
                  <a:cubicBezTo>
                    <a:pt x="40782" y="19619"/>
                    <a:pt x="40200" y="25016"/>
                    <a:pt x="38920" y="30204"/>
                  </a:cubicBezTo>
                  <a:cubicBezTo>
                    <a:pt x="37711" y="35275"/>
                    <a:pt x="35896" y="40975"/>
                    <a:pt x="31453" y="44139"/>
                  </a:cubicBezTo>
                  <a:cubicBezTo>
                    <a:pt x="29115" y="45801"/>
                    <a:pt x="26328" y="46534"/>
                    <a:pt x="23498" y="46534"/>
                  </a:cubicBezTo>
                  <a:cubicBezTo>
                    <a:pt x="19793" y="46534"/>
                    <a:pt x="16015" y="45279"/>
                    <a:pt x="13074" y="43208"/>
                  </a:cubicBezTo>
                  <a:cubicBezTo>
                    <a:pt x="8049" y="39695"/>
                    <a:pt x="4746" y="33996"/>
                    <a:pt x="3048" y="28180"/>
                  </a:cubicBezTo>
                  <a:cubicBezTo>
                    <a:pt x="372" y="18991"/>
                    <a:pt x="2210" y="9452"/>
                    <a:pt x="1535" y="100"/>
                  </a:cubicBezTo>
                  <a:cubicBezTo>
                    <a:pt x="1535" y="31"/>
                    <a:pt x="1470" y="0"/>
                    <a:pt x="1390" y="0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4048453" y="-450955"/>
              <a:ext cx="976727" cy="1026240"/>
            </a:xfrm>
            <a:custGeom>
              <a:avLst/>
              <a:gdLst/>
              <a:ahLst/>
              <a:cxnLst/>
              <a:rect l="l" t="t" r="r" b="b"/>
              <a:pathLst>
                <a:path w="53578" h="56294" extrusionOk="0">
                  <a:moveTo>
                    <a:pt x="239" y="1"/>
                  </a:moveTo>
                  <a:cubicBezTo>
                    <a:pt x="123" y="1"/>
                    <a:pt x="0" y="66"/>
                    <a:pt x="13" y="179"/>
                  </a:cubicBezTo>
                  <a:cubicBezTo>
                    <a:pt x="455" y="5879"/>
                    <a:pt x="827" y="11578"/>
                    <a:pt x="1339" y="17278"/>
                  </a:cubicBezTo>
                  <a:cubicBezTo>
                    <a:pt x="1758" y="21815"/>
                    <a:pt x="2014" y="26444"/>
                    <a:pt x="3526" y="30771"/>
                  </a:cubicBezTo>
                  <a:cubicBezTo>
                    <a:pt x="5969" y="37750"/>
                    <a:pt x="10458" y="44218"/>
                    <a:pt x="15972" y="49103"/>
                  </a:cubicBezTo>
                  <a:cubicBezTo>
                    <a:pt x="20536" y="53146"/>
                    <a:pt x="26322" y="56294"/>
                    <a:pt x="32472" y="56294"/>
                  </a:cubicBezTo>
                  <a:cubicBezTo>
                    <a:pt x="33470" y="56294"/>
                    <a:pt x="34477" y="56211"/>
                    <a:pt x="35490" y="56036"/>
                  </a:cubicBezTo>
                  <a:cubicBezTo>
                    <a:pt x="42400" y="54849"/>
                    <a:pt x="46541" y="49638"/>
                    <a:pt x="49030" y="43403"/>
                  </a:cubicBezTo>
                  <a:cubicBezTo>
                    <a:pt x="51961" y="36075"/>
                    <a:pt x="52962" y="28049"/>
                    <a:pt x="53566" y="20256"/>
                  </a:cubicBezTo>
                  <a:cubicBezTo>
                    <a:pt x="53577" y="20149"/>
                    <a:pt x="53494" y="20101"/>
                    <a:pt x="53399" y="20101"/>
                  </a:cubicBezTo>
                  <a:cubicBezTo>
                    <a:pt x="53288" y="20101"/>
                    <a:pt x="53160" y="20166"/>
                    <a:pt x="53148" y="20279"/>
                  </a:cubicBezTo>
                  <a:cubicBezTo>
                    <a:pt x="52613" y="26840"/>
                    <a:pt x="51798" y="33470"/>
                    <a:pt x="49867" y="39798"/>
                  </a:cubicBezTo>
                  <a:cubicBezTo>
                    <a:pt x="47913" y="46102"/>
                    <a:pt x="44633" y="52918"/>
                    <a:pt x="37863" y="55128"/>
                  </a:cubicBezTo>
                  <a:cubicBezTo>
                    <a:pt x="36110" y="55698"/>
                    <a:pt x="34349" y="55957"/>
                    <a:pt x="32608" y="55957"/>
                  </a:cubicBezTo>
                  <a:cubicBezTo>
                    <a:pt x="27096" y="55957"/>
                    <a:pt x="21775" y="53366"/>
                    <a:pt x="17461" y="49848"/>
                  </a:cubicBezTo>
                  <a:cubicBezTo>
                    <a:pt x="11715" y="45102"/>
                    <a:pt x="7248" y="38983"/>
                    <a:pt x="4480" y="32074"/>
                  </a:cubicBezTo>
                  <a:cubicBezTo>
                    <a:pt x="2805" y="27886"/>
                    <a:pt x="2386" y="23583"/>
                    <a:pt x="1944" y="19116"/>
                  </a:cubicBezTo>
                  <a:cubicBezTo>
                    <a:pt x="1339" y="12811"/>
                    <a:pt x="920" y="6484"/>
                    <a:pt x="432" y="156"/>
                  </a:cubicBezTo>
                  <a:cubicBezTo>
                    <a:pt x="432" y="49"/>
                    <a:pt x="338" y="1"/>
                    <a:pt x="239" y="1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4097600" y="-383087"/>
              <a:ext cx="856974" cy="899596"/>
            </a:xfrm>
            <a:custGeom>
              <a:avLst/>
              <a:gdLst/>
              <a:ahLst/>
              <a:cxnLst/>
              <a:rect l="l" t="t" r="r" b="b"/>
              <a:pathLst>
                <a:path w="47009" h="49347" extrusionOk="0">
                  <a:moveTo>
                    <a:pt x="268" y="0"/>
                  </a:moveTo>
                  <a:cubicBezTo>
                    <a:pt x="154" y="0"/>
                    <a:pt x="1" y="75"/>
                    <a:pt x="16" y="178"/>
                  </a:cubicBezTo>
                  <a:cubicBezTo>
                    <a:pt x="411" y="5227"/>
                    <a:pt x="737" y="10275"/>
                    <a:pt x="1202" y="15300"/>
                  </a:cubicBezTo>
                  <a:cubicBezTo>
                    <a:pt x="1551" y="19232"/>
                    <a:pt x="1784" y="23210"/>
                    <a:pt x="3086" y="26955"/>
                  </a:cubicBezTo>
                  <a:cubicBezTo>
                    <a:pt x="5390" y="33306"/>
                    <a:pt x="9275" y="38959"/>
                    <a:pt x="14393" y="43379"/>
                  </a:cubicBezTo>
                  <a:cubicBezTo>
                    <a:pt x="18311" y="46746"/>
                    <a:pt x="23246" y="49347"/>
                    <a:pt x="28450" y="49347"/>
                  </a:cubicBezTo>
                  <a:cubicBezTo>
                    <a:pt x="29395" y="49347"/>
                    <a:pt x="30348" y="49261"/>
                    <a:pt x="31306" y="49079"/>
                  </a:cubicBezTo>
                  <a:cubicBezTo>
                    <a:pt x="37238" y="47986"/>
                    <a:pt x="40797" y="43542"/>
                    <a:pt x="42961" y="38168"/>
                  </a:cubicBezTo>
                  <a:cubicBezTo>
                    <a:pt x="45566" y="31724"/>
                    <a:pt x="46450" y="24629"/>
                    <a:pt x="47009" y="17743"/>
                  </a:cubicBezTo>
                  <a:cubicBezTo>
                    <a:pt x="47009" y="17662"/>
                    <a:pt x="46944" y="17630"/>
                    <a:pt x="46868" y="17630"/>
                  </a:cubicBezTo>
                  <a:cubicBezTo>
                    <a:pt x="46768" y="17630"/>
                    <a:pt x="46650" y="17686"/>
                    <a:pt x="46636" y="17766"/>
                  </a:cubicBezTo>
                  <a:lnTo>
                    <a:pt x="46636" y="17789"/>
                  </a:lnTo>
                  <a:cubicBezTo>
                    <a:pt x="46194" y="23466"/>
                    <a:pt x="45473" y="29165"/>
                    <a:pt x="43845" y="34632"/>
                  </a:cubicBezTo>
                  <a:cubicBezTo>
                    <a:pt x="42100" y="40448"/>
                    <a:pt x="39122" y="46613"/>
                    <a:pt x="32887" y="48474"/>
                  </a:cubicBezTo>
                  <a:cubicBezTo>
                    <a:pt x="31453" y="48908"/>
                    <a:pt x="30016" y="49105"/>
                    <a:pt x="28595" y="49105"/>
                  </a:cubicBezTo>
                  <a:cubicBezTo>
                    <a:pt x="23610" y="49105"/>
                    <a:pt x="18818" y="46672"/>
                    <a:pt x="14998" y="43449"/>
                  </a:cubicBezTo>
                  <a:cubicBezTo>
                    <a:pt x="9973" y="39215"/>
                    <a:pt x="6111" y="33795"/>
                    <a:pt x="3761" y="27653"/>
                  </a:cubicBezTo>
                  <a:cubicBezTo>
                    <a:pt x="2319" y="23908"/>
                    <a:pt x="2016" y="19999"/>
                    <a:pt x="1644" y="16044"/>
                  </a:cubicBezTo>
                  <a:cubicBezTo>
                    <a:pt x="1156" y="10740"/>
                    <a:pt x="807" y="5413"/>
                    <a:pt x="388" y="85"/>
                  </a:cubicBezTo>
                  <a:cubicBezTo>
                    <a:pt x="388" y="26"/>
                    <a:pt x="335" y="0"/>
                    <a:pt x="268" y="0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3975316" y="-487925"/>
              <a:ext cx="1081896" cy="1100053"/>
            </a:xfrm>
            <a:custGeom>
              <a:avLst/>
              <a:gdLst/>
              <a:ahLst/>
              <a:cxnLst/>
              <a:rect l="l" t="t" r="r" b="b"/>
              <a:pathLst>
                <a:path w="59347" h="60343" extrusionOk="0">
                  <a:moveTo>
                    <a:pt x="1461" y="1"/>
                  </a:moveTo>
                  <a:cubicBezTo>
                    <a:pt x="1342" y="1"/>
                    <a:pt x="1156" y="58"/>
                    <a:pt x="1140" y="137"/>
                  </a:cubicBezTo>
                  <a:cubicBezTo>
                    <a:pt x="535" y="10605"/>
                    <a:pt x="0" y="21656"/>
                    <a:pt x="3909" y="31613"/>
                  </a:cubicBezTo>
                  <a:cubicBezTo>
                    <a:pt x="6933" y="39383"/>
                    <a:pt x="11795" y="46711"/>
                    <a:pt x="18007" y="52294"/>
                  </a:cubicBezTo>
                  <a:cubicBezTo>
                    <a:pt x="23102" y="56872"/>
                    <a:pt x="29525" y="60343"/>
                    <a:pt x="36423" y="60343"/>
                  </a:cubicBezTo>
                  <a:cubicBezTo>
                    <a:pt x="37272" y="60343"/>
                    <a:pt x="38129" y="60290"/>
                    <a:pt x="38991" y="60181"/>
                  </a:cubicBezTo>
                  <a:cubicBezTo>
                    <a:pt x="45970" y="59273"/>
                    <a:pt x="51460" y="55063"/>
                    <a:pt x="54508" y="48805"/>
                  </a:cubicBezTo>
                  <a:cubicBezTo>
                    <a:pt x="58369" y="40872"/>
                    <a:pt x="58881" y="31589"/>
                    <a:pt x="59346" y="22935"/>
                  </a:cubicBezTo>
                  <a:cubicBezTo>
                    <a:pt x="59346" y="22914"/>
                    <a:pt x="59309" y="22903"/>
                    <a:pt x="59256" y="22903"/>
                  </a:cubicBezTo>
                  <a:cubicBezTo>
                    <a:pt x="59137" y="22903"/>
                    <a:pt x="58944" y="22955"/>
                    <a:pt x="58928" y="23052"/>
                  </a:cubicBezTo>
                  <a:lnTo>
                    <a:pt x="58928" y="23028"/>
                  </a:lnTo>
                  <a:cubicBezTo>
                    <a:pt x="58207" y="36498"/>
                    <a:pt x="56881" y="56598"/>
                    <a:pt x="40410" y="59785"/>
                  </a:cubicBezTo>
                  <a:cubicBezTo>
                    <a:pt x="39150" y="60029"/>
                    <a:pt x="37898" y="60143"/>
                    <a:pt x="36660" y="60143"/>
                  </a:cubicBezTo>
                  <a:cubicBezTo>
                    <a:pt x="29853" y="60143"/>
                    <a:pt x="23461" y="56679"/>
                    <a:pt x="18402" y="52131"/>
                  </a:cubicBezTo>
                  <a:cubicBezTo>
                    <a:pt x="12447" y="46781"/>
                    <a:pt x="7794" y="39895"/>
                    <a:pt x="4746" y="32520"/>
                  </a:cubicBezTo>
                  <a:cubicBezTo>
                    <a:pt x="466" y="22284"/>
                    <a:pt x="931" y="10908"/>
                    <a:pt x="1559" y="44"/>
                  </a:cubicBezTo>
                  <a:cubicBezTo>
                    <a:pt x="1559" y="14"/>
                    <a:pt x="1518" y="1"/>
                    <a:pt x="1461" y="1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4260717" y="-261733"/>
              <a:ext cx="588683" cy="677901"/>
            </a:xfrm>
            <a:custGeom>
              <a:avLst/>
              <a:gdLst/>
              <a:ahLst/>
              <a:cxnLst/>
              <a:rect l="l" t="t" r="r" b="b"/>
              <a:pathLst>
                <a:path w="32292" h="37186" extrusionOk="0">
                  <a:moveTo>
                    <a:pt x="1106" y="0"/>
                  </a:moveTo>
                  <a:cubicBezTo>
                    <a:pt x="983" y="0"/>
                    <a:pt x="838" y="69"/>
                    <a:pt x="838" y="175"/>
                  </a:cubicBezTo>
                  <a:cubicBezTo>
                    <a:pt x="1071" y="4572"/>
                    <a:pt x="489" y="8945"/>
                    <a:pt x="257" y="13342"/>
                  </a:cubicBezTo>
                  <a:cubicBezTo>
                    <a:pt x="71" y="16390"/>
                    <a:pt x="1" y="19530"/>
                    <a:pt x="908" y="22485"/>
                  </a:cubicBezTo>
                  <a:cubicBezTo>
                    <a:pt x="2560" y="27580"/>
                    <a:pt x="5933" y="31953"/>
                    <a:pt x="10446" y="34838"/>
                  </a:cubicBezTo>
                  <a:cubicBezTo>
                    <a:pt x="12834" y="36333"/>
                    <a:pt x="15509" y="37185"/>
                    <a:pt x="18182" y="37185"/>
                  </a:cubicBezTo>
                  <a:cubicBezTo>
                    <a:pt x="20249" y="37185"/>
                    <a:pt x="22314" y="36675"/>
                    <a:pt x="24242" y="35559"/>
                  </a:cubicBezTo>
                  <a:cubicBezTo>
                    <a:pt x="26196" y="34443"/>
                    <a:pt x="27615" y="33093"/>
                    <a:pt x="28569" y="31046"/>
                  </a:cubicBezTo>
                  <a:cubicBezTo>
                    <a:pt x="29546" y="28952"/>
                    <a:pt x="30104" y="26649"/>
                    <a:pt x="30570" y="24369"/>
                  </a:cubicBezTo>
                  <a:cubicBezTo>
                    <a:pt x="31686" y="19019"/>
                    <a:pt x="32291" y="13389"/>
                    <a:pt x="32105" y="7945"/>
                  </a:cubicBezTo>
                  <a:cubicBezTo>
                    <a:pt x="32105" y="7847"/>
                    <a:pt x="32023" y="7807"/>
                    <a:pt x="31929" y="7807"/>
                  </a:cubicBezTo>
                  <a:cubicBezTo>
                    <a:pt x="31800" y="7807"/>
                    <a:pt x="31650" y="7884"/>
                    <a:pt x="31663" y="7992"/>
                  </a:cubicBezTo>
                  <a:lnTo>
                    <a:pt x="31663" y="8015"/>
                  </a:lnTo>
                  <a:cubicBezTo>
                    <a:pt x="31803" y="12249"/>
                    <a:pt x="31384" y="16553"/>
                    <a:pt x="30779" y="20740"/>
                  </a:cubicBezTo>
                  <a:cubicBezTo>
                    <a:pt x="30453" y="23183"/>
                    <a:pt x="29942" y="25626"/>
                    <a:pt x="29244" y="27998"/>
                  </a:cubicBezTo>
                  <a:cubicBezTo>
                    <a:pt x="28709" y="29860"/>
                    <a:pt x="28011" y="31930"/>
                    <a:pt x="26661" y="33349"/>
                  </a:cubicBezTo>
                  <a:cubicBezTo>
                    <a:pt x="24405" y="35761"/>
                    <a:pt x="21411" y="36851"/>
                    <a:pt x="18359" y="36851"/>
                  </a:cubicBezTo>
                  <a:cubicBezTo>
                    <a:pt x="15966" y="36851"/>
                    <a:pt x="13537" y="36181"/>
                    <a:pt x="11400" y="34954"/>
                  </a:cubicBezTo>
                  <a:cubicBezTo>
                    <a:pt x="7003" y="32419"/>
                    <a:pt x="3444" y="28045"/>
                    <a:pt x="1676" y="23299"/>
                  </a:cubicBezTo>
                  <a:cubicBezTo>
                    <a:pt x="489" y="20089"/>
                    <a:pt x="513" y="16692"/>
                    <a:pt x="699" y="13296"/>
                  </a:cubicBezTo>
                  <a:cubicBezTo>
                    <a:pt x="955" y="8899"/>
                    <a:pt x="1513" y="4548"/>
                    <a:pt x="1280" y="128"/>
                  </a:cubicBezTo>
                  <a:cubicBezTo>
                    <a:pt x="1280" y="39"/>
                    <a:pt x="1199" y="0"/>
                    <a:pt x="1106" y="0"/>
                  </a:cubicBez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14"/>
          <p:cNvSpPr txBox="1">
            <a:spLocks noGrp="1"/>
          </p:cNvSpPr>
          <p:nvPr>
            <p:ph type="title"/>
          </p:nvPr>
        </p:nvSpPr>
        <p:spPr>
          <a:xfrm>
            <a:off x="3988406" y="1783425"/>
            <a:ext cx="3106800" cy="7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2" name="Google Shape;492;p14"/>
          <p:cNvSpPr txBox="1">
            <a:spLocks noGrp="1"/>
          </p:cNvSpPr>
          <p:nvPr>
            <p:ph type="subTitle" idx="1"/>
          </p:nvPr>
        </p:nvSpPr>
        <p:spPr>
          <a:xfrm>
            <a:off x="3988406" y="2577225"/>
            <a:ext cx="3106800" cy="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14"/>
          <p:cNvSpPr txBox="1">
            <a:spLocks noGrp="1"/>
          </p:cNvSpPr>
          <p:nvPr>
            <p:ph type="title" idx="2" hasCustomPrompt="1"/>
          </p:nvPr>
        </p:nvSpPr>
        <p:spPr>
          <a:xfrm>
            <a:off x="2048794" y="2058325"/>
            <a:ext cx="1686000" cy="96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6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3"/>
          <p:cNvSpPr txBox="1">
            <a:spLocks noGrp="1"/>
          </p:cNvSpPr>
          <p:nvPr>
            <p:ph type="title"/>
          </p:nvPr>
        </p:nvSpPr>
        <p:spPr>
          <a:xfrm>
            <a:off x="2552850" y="539500"/>
            <a:ext cx="40383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3"/>
          <p:cNvSpPr txBox="1">
            <a:spLocks noGrp="1"/>
          </p:cNvSpPr>
          <p:nvPr>
            <p:ph type="body" idx="1"/>
          </p:nvPr>
        </p:nvSpPr>
        <p:spPr>
          <a:xfrm>
            <a:off x="2552850" y="1546475"/>
            <a:ext cx="4038300" cy="22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730" name="Google Shape;730;p23"/>
          <p:cNvGrpSpPr/>
          <p:nvPr/>
        </p:nvGrpSpPr>
        <p:grpSpPr>
          <a:xfrm>
            <a:off x="-733799" y="-1183208"/>
            <a:ext cx="11047809" cy="7833596"/>
            <a:chOff x="-733799" y="-1183208"/>
            <a:chExt cx="11047809" cy="7833596"/>
          </a:xfrm>
        </p:grpSpPr>
        <p:sp>
          <p:nvSpPr>
            <p:cNvPr id="731" name="Google Shape;731;p23"/>
            <p:cNvSpPr/>
            <p:nvPr/>
          </p:nvSpPr>
          <p:spPr>
            <a:xfrm rot="10570522" flipH="1">
              <a:off x="-668445" y="-1084381"/>
              <a:ext cx="3032064" cy="2059628"/>
            </a:xfrm>
            <a:custGeom>
              <a:avLst/>
              <a:gdLst/>
              <a:ahLst/>
              <a:cxnLst/>
              <a:rect l="l" t="t" r="r" b="b"/>
              <a:pathLst>
                <a:path w="31115" h="23171" extrusionOk="0">
                  <a:moveTo>
                    <a:pt x="11326" y="1"/>
                  </a:moveTo>
                  <a:cubicBezTo>
                    <a:pt x="10555" y="1"/>
                    <a:pt x="9801" y="70"/>
                    <a:pt x="9074" y="215"/>
                  </a:cubicBezTo>
                  <a:cubicBezTo>
                    <a:pt x="1" y="2065"/>
                    <a:pt x="2285" y="10050"/>
                    <a:pt x="741" y="16447"/>
                  </a:cubicBezTo>
                  <a:lnTo>
                    <a:pt x="30288" y="23170"/>
                  </a:lnTo>
                  <a:cubicBezTo>
                    <a:pt x="30266" y="19689"/>
                    <a:pt x="31115" y="16142"/>
                    <a:pt x="26981" y="9027"/>
                  </a:cubicBezTo>
                  <a:cubicBezTo>
                    <a:pt x="24132" y="4080"/>
                    <a:pt x="17245" y="1"/>
                    <a:pt x="11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 rot="5400000" flipH="1">
              <a:off x="-1143157" y="3452410"/>
              <a:ext cx="3757813" cy="1467966"/>
            </a:xfrm>
            <a:custGeom>
              <a:avLst/>
              <a:gdLst/>
              <a:ahLst/>
              <a:cxnLst/>
              <a:rect l="l" t="t" r="r" b="b"/>
              <a:pathLst>
                <a:path w="252414" h="107563" extrusionOk="0">
                  <a:moveTo>
                    <a:pt x="23886" y="1"/>
                  </a:moveTo>
                  <a:cubicBezTo>
                    <a:pt x="12925" y="1"/>
                    <a:pt x="3491" y="3457"/>
                    <a:pt x="3491" y="3457"/>
                  </a:cubicBezTo>
                  <a:lnTo>
                    <a:pt x="1" y="107563"/>
                  </a:lnTo>
                  <a:lnTo>
                    <a:pt x="252414" y="107563"/>
                  </a:lnTo>
                  <a:cubicBezTo>
                    <a:pt x="252414" y="107563"/>
                    <a:pt x="251559" y="76797"/>
                    <a:pt x="244356" y="76797"/>
                  </a:cubicBezTo>
                  <a:cubicBezTo>
                    <a:pt x="243156" y="76797"/>
                    <a:pt x="241779" y="77652"/>
                    <a:pt x="240200" y="79646"/>
                  </a:cubicBezTo>
                  <a:cubicBezTo>
                    <a:pt x="234962" y="86263"/>
                    <a:pt x="226456" y="90329"/>
                    <a:pt x="217284" y="90329"/>
                  </a:cubicBezTo>
                  <a:cubicBezTo>
                    <a:pt x="207109" y="90329"/>
                    <a:pt x="196116" y="85325"/>
                    <a:pt x="187857" y="73248"/>
                  </a:cubicBezTo>
                  <a:cubicBezTo>
                    <a:pt x="177624" y="58287"/>
                    <a:pt x="164982" y="45261"/>
                    <a:pt x="144182" y="45261"/>
                  </a:cubicBezTo>
                  <a:cubicBezTo>
                    <a:pt x="133061" y="45261"/>
                    <a:pt x="119607" y="48985"/>
                    <a:pt x="102944" y="58127"/>
                  </a:cubicBezTo>
                  <a:cubicBezTo>
                    <a:pt x="97668" y="61020"/>
                    <a:pt x="91745" y="62569"/>
                    <a:pt x="85947" y="62569"/>
                  </a:cubicBezTo>
                  <a:cubicBezTo>
                    <a:pt x="71930" y="62569"/>
                    <a:pt x="58643" y="53519"/>
                    <a:pt x="56997" y="32537"/>
                  </a:cubicBezTo>
                  <a:cubicBezTo>
                    <a:pt x="54896" y="5817"/>
                    <a:pt x="38106" y="1"/>
                    <a:pt x="238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 rot="449931" flipH="1">
              <a:off x="7055410" y="-111568"/>
              <a:ext cx="3187266" cy="1302056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 rot="5878476" flipH="1">
              <a:off x="6602749" y="3833048"/>
              <a:ext cx="3498398" cy="1897066"/>
            </a:xfrm>
            <a:custGeom>
              <a:avLst/>
              <a:gdLst/>
              <a:ahLst/>
              <a:cxnLst/>
              <a:rect l="l" t="t" r="r" b="b"/>
              <a:pathLst>
                <a:path w="150030" h="61290" extrusionOk="0">
                  <a:moveTo>
                    <a:pt x="20699" y="1"/>
                  </a:moveTo>
                  <a:cubicBezTo>
                    <a:pt x="20699" y="1"/>
                    <a:pt x="0" y="61289"/>
                    <a:pt x="26693" y="61289"/>
                  </a:cubicBezTo>
                  <a:cubicBezTo>
                    <a:pt x="28057" y="61289"/>
                    <a:pt x="29544" y="61129"/>
                    <a:pt x="31165" y="60793"/>
                  </a:cubicBezTo>
                  <a:cubicBezTo>
                    <a:pt x="64498" y="53852"/>
                    <a:pt x="59342" y="22434"/>
                    <a:pt x="83123" y="18778"/>
                  </a:cubicBezTo>
                  <a:cubicBezTo>
                    <a:pt x="84298" y="18596"/>
                    <a:pt x="85382" y="18511"/>
                    <a:pt x="86391" y="18511"/>
                  </a:cubicBezTo>
                  <a:cubicBezTo>
                    <a:pt x="99969" y="18511"/>
                    <a:pt x="99746" y="33885"/>
                    <a:pt x="120243" y="34270"/>
                  </a:cubicBezTo>
                  <a:cubicBezTo>
                    <a:pt x="120380" y="34273"/>
                    <a:pt x="120516" y="34274"/>
                    <a:pt x="120652" y="34274"/>
                  </a:cubicBezTo>
                  <a:cubicBezTo>
                    <a:pt x="142358" y="34274"/>
                    <a:pt x="150030" y="1633"/>
                    <a:pt x="150030" y="1633"/>
                  </a:cubicBezTo>
                  <a:lnTo>
                    <a:pt x="206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 rot="10511241" flipH="1">
              <a:off x="7485697" y="-585493"/>
              <a:ext cx="1890149" cy="3587604"/>
            </a:xfrm>
            <a:custGeom>
              <a:avLst/>
              <a:gdLst/>
              <a:ahLst/>
              <a:cxnLst/>
              <a:rect l="l" t="t" r="r" b="b"/>
              <a:pathLst>
                <a:path w="75604" h="154591" extrusionOk="0">
                  <a:moveTo>
                    <a:pt x="54619" y="0"/>
                  </a:moveTo>
                  <a:cubicBezTo>
                    <a:pt x="51138" y="0"/>
                    <a:pt x="47683" y="624"/>
                    <a:pt x="44481" y="2130"/>
                  </a:cubicBezTo>
                  <a:cubicBezTo>
                    <a:pt x="40666" y="3944"/>
                    <a:pt x="37758" y="6899"/>
                    <a:pt x="35269" y="10249"/>
                  </a:cubicBezTo>
                  <a:cubicBezTo>
                    <a:pt x="32384" y="14017"/>
                    <a:pt x="30244" y="18298"/>
                    <a:pt x="28964" y="22881"/>
                  </a:cubicBezTo>
                  <a:cubicBezTo>
                    <a:pt x="26452" y="32024"/>
                    <a:pt x="28383" y="41515"/>
                    <a:pt x="32919" y="49681"/>
                  </a:cubicBezTo>
                  <a:cubicBezTo>
                    <a:pt x="35618" y="54566"/>
                    <a:pt x="39154" y="58707"/>
                    <a:pt x="42899" y="62802"/>
                  </a:cubicBezTo>
                  <a:cubicBezTo>
                    <a:pt x="45691" y="65779"/>
                    <a:pt x="47971" y="69176"/>
                    <a:pt x="49692" y="72898"/>
                  </a:cubicBezTo>
                  <a:cubicBezTo>
                    <a:pt x="52670" y="79389"/>
                    <a:pt x="52949" y="86833"/>
                    <a:pt x="50437" y="93533"/>
                  </a:cubicBezTo>
                  <a:cubicBezTo>
                    <a:pt x="47413" y="101583"/>
                    <a:pt x="41108" y="107980"/>
                    <a:pt x="34245" y="112912"/>
                  </a:cubicBezTo>
                  <a:cubicBezTo>
                    <a:pt x="25917" y="118914"/>
                    <a:pt x="15867" y="122287"/>
                    <a:pt x="8655" y="129802"/>
                  </a:cubicBezTo>
                  <a:cubicBezTo>
                    <a:pt x="4630" y="133989"/>
                    <a:pt x="1653" y="139293"/>
                    <a:pt x="1420" y="145202"/>
                  </a:cubicBezTo>
                  <a:cubicBezTo>
                    <a:pt x="1304" y="148040"/>
                    <a:pt x="1676" y="151623"/>
                    <a:pt x="3211" y="154136"/>
                  </a:cubicBezTo>
                  <a:cubicBezTo>
                    <a:pt x="3281" y="154275"/>
                    <a:pt x="3351" y="154438"/>
                    <a:pt x="3421" y="154578"/>
                  </a:cubicBezTo>
                  <a:cubicBezTo>
                    <a:pt x="3430" y="154587"/>
                    <a:pt x="3444" y="154590"/>
                    <a:pt x="3461" y="154590"/>
                  </a:cubicBezTo>
                  <a:cubicBezTo>
                    <a:pt x="3532" y="154590"/>
                    <a:pt x="3649" y="154527"/>
                    <a:pt x="3630" y="154508"/>
                  </a:cubicBezTo>
                  <a:cubicBezTo>
                    <a:pt x="1" y="148320"/>
                    <a:pt x="1536" y="139968"/>
                    <a:pt x="5282" y="134245"/>
                  </a:cubicBezTo>
                  <a:cubicBezTo>
                    <a:pt x="7422" y="130965"/>
                    <a:pt x="10260" y="128173"/>
                    <a:pt x="13354" y="125777"/>
                  </a:cubicBezTo>
                  <a:cubicBezTo>
                    <a:pt x="17751" y="122404"/>
                    <a:pt x="22706" y="120101"/>
                    <a:pt x="27499" y="117355"/>
                  </a:cubicBezTo>
                  <a:cubicBezTo>
                    <a:pt x="34990" y="113075"/>
                    <a:pt x="42201" y="107585"/>
                    <a:pt x="47087" y="100350"/>
                  </a:cubicBezTo>
                  <a:cubicBezTo>
                    <a:pt x="50925" y="94650"/>
                    <a:pt x="53066" y="87880"/>
                    <a:pt x="52228" y="81017"/>
                  </a:cubicBezTo>
                  <a:cubicBezTo>
                    <a:pt x="51367" y="73712"/>
                    <a:pt x="47413" y="67315"/>
                    <a:pt x="42457" y="62034"/>
                  </a:cubicBezTo>
                  <a:cubicBezTo>
                    <a:pt x="35408" y="54543"/>
                    <a:pt x="29430" y="45470"/>
                    <a:pt x="28243" y="35025"/>
                  </a:cubicBezTo>
                  <a:cubicBezTo>
                    <a:pt x="27173" y="25742"/>
                    <a:pt x="30383" y="16786"/>
                    <a:pt x="36060" y="9504"/>
                  </a:cubicBezTo>
                  <a:cubicBezTo>
                    <a:pt x="39084" y="5596"/>
                    <a:pt x="42737" y="2479"/>
                    <a:pt x="47529" y="1036"/>
                  </a:cubicBezTo>
                  <a:cubicBezTo>
                    <a:pt x="49799" y="353"/>
                    <a:pt x="52157" y="63"/>
                    <a:pt x="54518" y="63"/>
                  </a:cubicBezTo>
                  <a:cubicBezTo>
                    <a:pt x="56175" y="63"/>
                    <a:pt x="57833" y="205"/>
                    <a:pt x="59463" y="455"/>
                  </a:cubicBezTo>
                  <a:cubicBezTo>
                    <a:pt x="64791" y="1339"/>
                    <a:pt x="69909" y="3153"/>
                    <a:pt x="74608" y="5829"/>
                  </a:cubicBezTo>
                  <a:cubicBezTo>
                    <a:pt x="74864" y="5968"/>
                    <a:pt x="75143" y="6131"/>
                    <a:pt x="75376" y="6271"/>
                  </a:cubicBezTo>
                  <a:cubicBezTo>
                    <a:pt x="75385" y="6280"/>
                    <a:pt x="75399" y="6283"/>
                    <a:pt x="75416" y="6283"/>
                  </a:cubicBezTo>
                  <a:cubicBezTo>
                    <a:pt x="75487" y="6283"/>
                    <a:pt x="75604" y="6219"/>
                    <a:pt x="75585" y="6201"/>
                  </a:cubicBezTo>
                  <a:cubicBezTo>
                    <a:pt x="72189" y="4130"/>
                    <a:pt x="68350" y="2595"/>
                    <a:pt x="64535" y="1501"/>
                  </a:cubicBezTo>
                  <a:cubicBezTo>
                    <a:pt x="61341" y="577"/>
                    <a:pt x="57968" y="0"/>
                    <a:pt x="546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 rot="6320753">
              <a:off x="8434595" y="1019663"/>
              <a:ext cx="428786" cy="427545"/>
            </a:xfrm>
            <a:custGeom>
              <a:avLst/>
              <a:gdLst/>
              <a:ahLst/>
              <a:cxnLst/>
              <a:rect l="l" t="t" r="r" b="b"/>
              <a:pathLst>
                <a:path w="13469" h="13430" extrusionOk="0">
                  <a:moveTo>
                    <a:pt x="7256" y="0"/>
                  </a:moveTo>
                  <a:cubicBezTo>
                    <a:pt x="7202" y="0"/>
                    <a:pt x="7147" y="1"/>
                    <a:pt x="7093" y="3"/>
                  </a:cubicBezTo>
                  <a:cubicBezTo>
                    <a:pt x="7053" y="2"/>
                    <a:pt x="7012" y="1"/>
                    <a:pt x="6971" y="1"/>
                  </a:cubicBezTo>
                  <a:cubicBezTo>
                    <a:pt x="5796" y="1"/>
                    <a:pt x="4664" y="305"/>
                    <a:pt x="3634" y="873"/>
                  </a:cubicBezTo>
                  <a:cubicBezTo>
                    <a:pt x="2568" y="1439"/>
                    <a:pt x="1654" y="2265"/>
                    <a:pt x="1001" y="3288"/>
                  </a:cubicBezTo>
                  <a:cubicBezTo>
                    <a:pt x="348" y="4289"/>
                    <a:pt x="0" y="5464"/>
                    <a:pt x="0" y="6661"/>
                  </a:cubicBezTo>
                  <a:cubicBezTo>
                    <a:pt x="0" y="8423"/>
                    <a:pt x="696" y="10142"/>
                    <a:pt x="1937" y="11404"/>
                  </a:cubicBezTo>
                  <a:cubicBezTo>
                    <a:pt x="3163" y="12694"/>
                    <a:pt x="4863" y="13429"/>
                    <a:pt x="6636" y="13429"/>
                  </a:cubicBezTo>
                  <a:cubicBezTo>
                    <a:pt x="6687" y="13429"/>
                    <a:pt x="6738" y="13429"/>
                    <a:pt x="6789" y="13427"/>
                  </a:cubicBezTo>
                  <a:cubicBezTo>
                    <a:pt x="6838" y="13429"/>
                    <a:pt x="6888" y="13429"/>
                    <a:pt x="6938" y="13429"/>
                  </a:cubicBezTo>
                  <a:cubicBezTo>
                    <a:pt x="8669" y="13429"/>
                    <a:pt x="10347" y="12694"/>
                    <a:pt x="11532" y="11404"/>
                  </a:cubicBezTo>
                  <a:cubicBezTo>
                    <a:pt x="12794" y="10077"/>
                    <a:pt x="13468" y="8292"/>
                    <a:pt x="13447" y="6465"/>
                  </a:cubicBezTo>
                  <a:cubicBezTo>
                    <a:pt x="13447" y="4485"/>
                    <a:pt x="12816" y="2918"/>
                    <a:pt x="11597" y="1743"/>
                  </a:cubicBezTo>
                  <a:cubicBezTo>
                    <a:pt x="10418" y="627"/>
                    <a:pt x="8872" y="0"/>
                    <a:pt x="7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 rot="-5381940">
              <a:off x="-788365" y="3608609"/>
              <a:ext cx="2999814" cy="1633209"/>
            </a:xfrm>
            <a:custGeom>
              <a:avLst/>
              <a:gdLst/>
              <a:ahLst/>
              <a:cxnLst/>
              <a:rect l="l" t="t" r="r" b="b"/>
              <a:pathLst>
                <a:path w="128649" h="52765" extrusionOk="0">
                  <a:moveTo>
                    <a:pt x="11238" y="524"/>
                  </a:moveTo>
                  <a:lnTo>
                    <a:pt x="22520" y="671"/>
                  </a:lnTo>
                  <a:lnTo>
                    <a:pt x="50457" y="1019"/>
                  </a:lnTo>
                  <a:lnTo>
                    <a:pt x="84400" y="1432"/>
                  </a:lnTo>
                  <a:lnTo>
                    <a:pt x="113621" y="1802"/>
                  </a:lnTo>
                  <a:lnTo>
                    <a:pt x="123282" y="1933"/>
                  </a:lnTo>
                  <a:cubicBezTo>
                    <a:pt x="124411" y="1949"/>
                    <a:pt x="125565" y="2037"/>
                    <a:pt x="126707" y="2037"/>
                  </a:cubicBezTo>
                  <a:cubicBezTo>
                    <a:pt x="127073" y="2037"/>
                    <a:pt x="127439" y="2028"/>
                    <a:pt x="127803" y="2004"/>
                  </a:cubicBezTo>
                  <a:lnTo>
                    <a:pt x="127803" y="2004"/>
                  </a:lnTo>
                  <a:cubicBezTo>
                    <a:pt x="126753" y="6330"/>
                    <a:pt x="125034" y="10589"/>
                    <a:pt x="122999" y="14531"/>
                  </a:cubicBezTo>
                  <a:cubicBezTo>
                    <a:pt x="119431" y="21515"/>
                    <a:pt x="113991" y="28630"/>
                    <a:pt x="106006" y="30588"/>
                  </a:cubicBezTo>
                  <a:cubicBezTo>
                    <a:pt x="104451" y="30970"/>
                    <a:pt x="102813" y="31150"/>
                    <a:pt x="101155" y="31150"/>
                  </a:cubicBezTo>
                  <a:cubicBezTo>
                    <a:pt x="97615" y="31150"/>
                    <a:pt x="93988" y="30328"/>
                    <a:pt x="90906" y="28891"/>
                  </a:cubicBezTo>
                  <a:cubicBezTo>
                    <a:pt x="87468" y="27281"/>
                    <a:pt x="84792" y="24713"/>
                    <a:pt x="82050" y="22168"/>
                  </a:cubicBezTo>
                  <a:cubicBezTo>
                    <a:pt x="79744" y="19992"/>
                    <a:pt x="77263" y="17990"/>
                    <a:pt x="74108" y="17207"/>
                  </a:cubicBezTo>
                  <a:cubicBezTo>
                    <a:pt x="72931" y="16911"/>
                    <a:pt x="71714" y="16780"/>
                    <a:pt x="70488" y="16780"/>
                  </a:cubicBezTo>
                  <a:cubicBezTo>
                    <a:pt x="67841" y="16780"/>
                    <a:pt x="65153" y="17389"/>
                    <a:pt x="62729" y="18251"/>
                  </a:cubicBezTo>
                  <a:cubicBezTo>
                    <a:pt x="55418" y="20862"/>
                    <a:pt x="50479" y="26802"/>
                    <a:pt x="45649" y="32546"/>
                  </a:cubicBezTo>
                  <a:cubicBezTo>
                    <a:pt x="39774" y="39553"/>
                    <a:pt x="33421" y="45819"/>
                    <a:pt x="24783" y="49300"/>
                  </a:cubicBezTo>
                  <a:cubicBezTo>
                    <a:pt x="20990" y="50833"/>
                    <a:pt x="16613" y="52312"/>
                    <a:pt x="12402" y="52312"/>
                  </a:cubicBezTo>
                  <a:cubicBezTo>
                    <a:pt x="11950" y="52312"/>
                    <a:pt x="11500" y="52295"/>
                    <a:pt x="11053" y="52259"/>
                  </a:cubicBezTo>
                  <a:cubicBezTo>
                    <a:pt x="8529" y="52063"/>
                    <a:pt x="6158" y="51019"/>
                    <a:pt x="4548" y="48996"/>
                  </a:cubicBezTo>
                  <a:cubicBezTo>
                    <a:pt x="1088" y="44644"/>
                    <a:pt x="1480" y="37964"/>
                    <a:pt x="2067" y="32786"/>
                  </a:cubicBezTo>
                  <a:cubicBezTo>
                    <a:pt x="3329" y="21863"/>
                    <a:pt x="6919" y="11028"/>
                    <a:pt x="11075" y="910"/>
                  </a:cubicBezTo>
                  <a:cubicBezTo>
                    <a:pt x="11129" y="775"/>
                    <a:pt x="11183" y="648"/>
                    <a:pt x="11238" y="524"/>
                  </a:cubicBezTo>
                  <a:close/>
                  <a:moveTo>
                    <a:pt x="12524" y="1"/>
                  </a:moveTo>
                  <a:cubicBezTo>
                    <a:pt x="12119" y="1"/>
                    <a:pt x="11715" y="11"/>
                    <a:pt x="11314" y="40"/>
                  </a:cubicBezTo>
                  <a:lnTo>
                    <a:pt x="11118" y="40"/>
                  </a:lnTo>
                  <a:cubicBezTo>
                    <a:pt x="10944" y="40"/>
                    <a:pt x="10662" y="83"/>
                    <a:pt x="10596" y="257"/>
                  </a:cubicBezTo>
                  <a:cubicBezTo>
                    <a:pt x="6723" y="9309"/>
                    <a:pt x="3612" y="18991"/>
                    <a:pt x="1893" y="28695"/>
                  </a:cubicBezTo>
                  <a:cubicBezTo>
                    <a:pt x="892" y="34418"/>
                    <a:pt x="0" y="41206"/>
                    <a:pt x="2350" y="46733"/>
                  </a:cubicBezTo>
                  <a:cubicBezTo>
                    <a:pt x="4163" y="51070"/>
                    <a:pt x="8025" y="52765"/>
                    <a:pt x="12272" y="52765"/>
                  </a:cubicBezTo>
                  <a:cubicBezTo>
                    <a:pt x="13224" y="52765"/>
                    <a:pt x="14194" y="52680"/>
                    <a:pt x="15166" y="52520"/>
                  </a:cubicBezTo>
                  <a:cubicBezTo>
                    <a:pt x="24957" y="50932"/>
                    <a:pt x="33769" y="46080"/>
                    <a:pt x="40666" y="39030"/>
                  </a:cubicBezTo>
                  <a:cubicBezTo>
                    <a:pt x="46301" y="33308"/>
                    <a:pt x="50697" y="26106"/>
                    <a:pt x="57398" y="21515"/>
                  </a:cubicBezTo>
                  <a:cubicBezTo>
                    <a:pt x="60945" y="19078"/>
                    <a:pt x="65079" y="17620"/>
                    <a:pt x="69387" y="17316"/>
                  </a:cubicBezTo>
                  <a:cubicBezTo>
                    <a:pt x="69671" y="17299"/>
                    <a:pt x="69951" y="17291"/>
                    <a:pt x="70229" y="17291"/>
                  </a:cubicBezTo>
                  <a:cubicBezTo>
                    <a:pt x="73892" y="17291"/>
                    <a:pt x="77040" y="18738"/>
                    <a:pt x="79831" y="21145"/>
                  </a:cubicBezTo>
                  <a:cubicBezTo>
                    <a:pt x="82507" y="23452"/>
                    <a:pt x="84879" y="26084"/>
                    <a:pt x="87881" y="27977"/>
                  </a:cubicBezTo>
                  <a:cubicBezTo>
                    <a:pt x="91913" y="30516"/>
                    <a:pt x="96677" y="31590"/>
                    <a:pt x="101394" y="31590"/>
                  </a:cubicBezTo>
                  <a:cubicBezTo>
                    <a:pt x="101488" y="31590"/>
                    <a:pt x="101582" y="31590"/>
                    <a:pt x="101676" y="31589"/>
                  </a:cubicBezTo>
                  <a:cubicBezTo>
                    <a:pt x="116580" y="31415"/>
                    <a:pt x="124914" y="15227"/>
                    <a:pt x="128373" y="2716"/>
                  </a:cubicBezTo>
                  <a:cubicBezTo>
                    <a:pt x="128460" y="2390"/>
                    <a:pt x="128547" y="2042"/>
                    <a:pt x="128634" y="1715"/>
                  </a:cubicBezTo>
                  <a:cubicBezTo>
                    <a:pt x="128649" y="1657"/>
                    <a:pt x="128639" y="1612"/>
                    <a:pt x="128611" y="1579"/>
                  </a:cubicBezTo>
                  <a:lnTo>
                    <a:pt x="128611" y="1579"/>
                  </a:lnTo>
                  <a:cubicBezTo>
                    <a:pt x="128587" y="1534"/>
                    <a:pt x="128520" y="1503"/>
                    <a:pt x="128395" y="1498"/>
                  </a:cubicBezTo>
                  <a:lnTo>
                    <a:pt x="116711" y="1345"/>
                  </a:lnTo>
                  <a:lnTo>
                    <a:pt x="88752" y="997"/>
                  </a:lnTo>
                  <a:lnTo>
                    <a:pt x="54809" y="584"/>
                  </a:lnTo>
                  <a:lnTo>
                    <a:pt x="25588" y="214"/>
                  </a:lnTo>
                  <a:lnTo>
                    <a:pt x="15927" y="83"/>
                  </a:lnTo>
                  <a:cubicBezTo>
                    <a:pt x="14805" y="83"/>
                    <a:pt x="13659" y="1"/>
                    <a:pt x="12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8" name="Google Shape;738;p23"/>
            <p:cNvGrpSpPr/>
            <p:nvPr/>
          </p:nvGrpSpPr>
          <p:grpSpPr>
            <a:xfrm>
              <a:off x="207767" y="1167135"/>
              <a:ext cx="669434" cy="668125"/>
              <a:chOff x="3942753" y="466295"/>
              <a:chExt cx="850831" cy="849167"/>
            </a:xfrm>
          </p:grpSpPr>
          <p:sp>
            <p:nvSpPr>
              <p:cNvPr id="739" name="Google Shape;739;p23"/>
              <p:cNvSpPr/>
              <p:nvPr/>
            </p:nvSpPr>
            <p:spPr>
              <a:xfrm flipH="1">
                <a:off x="3942770" y="466295"/>
                <a:ext cx="850806" cy="849167"/>
              </a:xfrm>
              <a:custGeom>
                <a:avLst/>
                <a:gdLst/>
                <a:ahLst/>
                <a:cxnLst/>
                <a:rect l="l" t="t" r="r" b="b"/>
                <a:pathLst>
                  <a:path w="22325" h="22282" extrusionOk="0">
                    <a:moveTo>
                      <a:pt x="11772" y="1"/>
                    </a:moveTo>
                    <a:cubicBezTo>
                      <a:pt x="9770" y="1"/>
                      <a:pt x="7812" y="501"/>
                      <a:pt x="6071" y="1459"/>
                    </a:cubicBezTo>
                    <a:cubicBezTo>
                      <a:pt x="4287" y="2394"/>
                      <a:pt x="2786" y="3765"/>
                      <a:pt x="1698" y="5462"/>
                    </a:cubicBezTo>
                    <a:cubicBezTo>
                      <a:pt x="610" y="7116"/>
                      <a:pt x="22" y="9052"/>
                      <a:pt x="44" y="11032"/>
                    </a:cubicBezTo>
                    <a:cubicBezTo>
                      <a:pt x="1" y="13991"/>
                      <a:pt x="1176" y="16820"/>
                      <a:pt x="3243" y="18930"/>
                    </a:cubicBezTo>
                    <a:cubicBezTo>
                      <a:pt x="5397" y="21171"/>
                      <a:pt x="8073" y="22281"/>
                      <a:pt x="11271" y="22281"/>
                    </a:cubicBezTo>
                    <a:cubicBezTo>
                      <a:pt x="14426" y="22281"/>
                      <a:pt x="17037" y="21171"/>
                      <a:pt x="19148" y="18930"/>
                    </a:cubicBezTo>
                    <a:cubicBezTo>
                      <a:pt x="21258" y="16689"/>
                      <a:pt x="22325" y="13948"/>
                      <a:pt x="22325" y="10749"/>
                    </a:cubicBezTo>
                    <a:cubicBezTo>
                      <a:pt x="22303" y="7464"/>
                      <a:pt x="21280" y="4853"/>
                      <a:pt x="19257" y="2895"/>
                    </a:cubicBezTo>
                    <a:cubicBezTo>
                      <a:pt x="17211" y="958"/>
                      <a:pt x="14709" y="1"/>
                      <a:pt x="1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0" name="Google Shape;740;p23"/>
              <p:cNvGrpSpPr/>
              <p:nvPr/>
            </p:nvGrpSpPr>
            <p:grpSpPr>
              <a:xfrm flipH="1">
                <a:off x="3942753" y="466982"/>
                <a:ext cx="850831" cy="847794"/>
                <a:chOff x="-2874975" y="817713"/>
                <a:chExt cx="588200" cy="586100"/>
              </a:xfrm>
            </p:grpSpPr>
            <p:sp>
              <p:nvSpPr>
                <p:cNvPr id="741" name="Google Shape;741;p23"/>
                <p:cNvSpPr/>
                <p:nvPr/>
              </p:nvSpPr>
              <p:spPr>
                <a:xfrm>
                  <a:off x="-2740625" y="857213"/>
                  <a:ext cx="318775" cy="49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1" h="19803" extrusionOk="0">
                      <a:moveTo>
                        <a:pt x="177" y="0"/>
                      </a:moveTo>
                      <a:cubicBezTo>
                        <a:pt x="106" y="0"/>
                        <a:pt x="0" y="51"/>
                        <a:pt x="51" y="101"/>
                      </a:cubicBezTo>
                      <a:cubicBezTo>
                        <a:pt x="5512" y="5497"/>
                        <a:pt x="10146" y="12460"/>
                        <a:pt x="12540" y="19771"/>
                      </a:cubicBezTo>
                      <a:cubicBezTo>
                        <a:pt x="12547" y="19793"/>
                        <a:pt x="12574" y="19802"/>
                        <a:pt x="12605" y="19802"/>
                      </a:cubicBezTo>
                      <a:cubicBezTo>
                        <a:pt x="12668" y="19802"/>
                        <a:pt x="12750" y="19764"/>
                        <a:pt x="12736" y="19706"/>
                      </a:cubicBezTo>
                      <a:cubicBezTo>
                        <a:pt x="10321" y="12395"/>
                        <a:pt x="5686" y="5432"/>
                        <a:pt x="225" y="14"/>
                      </a:cubicBezTo>
                      <a:cubicBezTo>
                        <a:pt x="215" y="5"/>
                        <a:pt x="197" y="0"/>
                        <a:pt x="1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3"/>
                <p:cNvSpPr/>
                <p:nvPr/>
              </p:nvSpPr>
              <p:spPr>
                <a:xfrm>
                  <a:off x="-2827800" y="941788"/>
                  <a:ext cx="492800" cy="3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2" h="13030" extrusionOk="0">
                      <a:moveTo>
                        <a:pt x="212" y="0"/>
                      </a:moveTo>
                      <a:cubicBezTo>
                        <a:pt x="148" y="0"/>
                        <a:pt x="1" y="74"/>
                        <a:pt x="78" y="113"/>
                      </a:cubicBezTo>
                      <a:cubicBezTo>
                        <a:pt x="7280" y="2832"/>
                        <a:pt x="14330" y="7315"/>
                        <a:pt x="19486" y="13015"/>
                      </a:cubicBezTo>
                      <a:cubicBezTo>
                        <a:pt x="19496" y="13025"/>
                        <a:pt x="19514" y="13029"/>
                        <a:pt x="19534" y="13029"/>
                      </a:cubicBezTo>
                      <a:cubicBezTo>
                        <a:pt x="19605" y="13029"/>
                        <a:pt x="19711" y="12979"/>
                        <a:pt x="19660" y="12928"/>
                      </a:cubicBezTo>
                      <a:cubicBezTo>
                        <a:pt x="14504" y="7228"/>
                        <a:pt x="7432" y="2724"/>
                        <a:pt x="230" y="4"/>
                      </a:cubicBezTo>
                      <a:cubicBezTo>
                        <a:pt x="226" y="2"/>
                        <a:pt x="219" y="0"/>
                        <a:pt x="2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3"/>
                <p:cNvSpPr/>
                <p:nvPr/>
              </p:nvSpPr>
              <p:spPr>
                <a:xfrm>
                  <a:off x="-2857950" y="999538"/>
                  <a:ext cx="553350" cy="20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34" h="8389" extrusionOk="0">
                      <a:moveTo>
                        <a:pt x="196" y="0"/>
                      </a:moveTo>
                      <a:cubicBezTo>
                        <a:pt x="109" y="0"/>
                        <a:pt x="0" y="131"/>
                        <a:pt x="131" y="153"/>
                      </a:cubicBezTo>
                      <a:cubicBezTo>
                        <a:pt x="7746" y="1197"/>
                        <a:pt x="15623" y="3982"/>
                        <a:pt x="21911" y="8377"/>
                      </a:cubicBezTo>
                      <a:cubicBezTo>
                        <a:pt x="21923" y="8385"/>
                        <a:pt x="21939" y="8389"/>
                        <a:pt x="21956" y="8389"/>
                      </a:cubicBezTo>
                      <a:cubicBezTo>
                        <a:pt x="22032" y="8389"/>
                        <a:pt x="22134" y="8321"/>
                        <a:pt x="22063" y="8268"/>
                      </a:cubicBezTo>
                      <a:cubicBezTo>
                        <a:pt x="15732" y="3851"/>
                        <a:pt x="7833" y="1066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3"/>
                <p:cNvSpPr/>
                <p:nvPr/>
              </p:nvSpPr>
              <p:spPr>
                <a:xfrm>
                  <a:off x="-2874975" y="1067613"/>
                  <a:ext cx="588200" cy="5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8" h="2134" extrusionOk="0">
                      <a:moveTo>
                        <a:pt x="14756" y="0"/>
                      </a:moveTo>
                      <a:cubicBezTo>
                        <a:pt x="9787" y="0"/>
                        <a:pt x="4757" y="742"/>
                        <a:pt x="94" y="2064"/>
                      </a:cubicBezTo>
                      <a:cubicBezTo>
                        <a:pt x="0" y="2083"/>
                        <a:pt x="3" y="2134"/>
                        <a:pt x="75" y="2134"/>
                      </a:cubicBezTo>
                      <a:cubicBezTo>
                        <a:pt x="87" y="2134"/>
                        <a:pt x="100" y="2132"/>
                        <a:pt x="116" y="2129"/>
                      </a:cubicBezTo>
                      <a:cubicBezTo>
                        <a:pt x="4718" y="813"/>
                        <a:pt x="9684" y="80"/>
                        <a:pt x="14597" y="80"/>
                      </a:cubicBezTo>
                      <a:cubicBezTo>
                        <a:pt x="17558" y="80"/>
                        <a:pt x="20500" y="346"/>
                        <a:pt x="23332" y="911"/>
                      </a:cubicBezTo>
                      <a:cubicBezTo>
                        <a:pt x="23375" y="911"/>
                        <a:pt x="23527" y="846"/>
                        <a:pt x="23484" y="824"/>
                      </a:cubicBezTo>
                      <a:cubicBezTo>
                        <a:pt x="20657" y="263"/>
                        <a:pt x="17717" y="0"/>
                        <a:pt x="147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3"/>
                <p:cNvSpPr/>
                <p:nvPr/>
              </p:nvSpPr>
              <p:spPr>
                <a:xfrm>
                  <a:off x="-2855050" y="993488"/>
                  <a:ext cx="547350" cy="2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94" h="8898" extrusionOk="0">
                      <a:moveTo>
                        <a:pt x="21800" y="1"/>
                      </a:moveTo>
                      <a:cubicBezTo>
                        <a:pt x="21792" y="1"/>
                        <a:pt x="21783" y="1"/>
                        <a:pt x="21773" y="3"/>
                      </a:cubicBezTo>
                      <a:cubicBezTo>
                        <a:pt x="14114" y="1069"/>
                        <a:pt x="6412" y="4376"/>
                        <a:pt x="80" y="8793"/>
                      </a:cubicBezTo>
                      <a:cubicBezTo>
                        <a:pt x="1" y="8857"/>
                        <a:pt x="73" y="8897"/>
                        <a:pt x="142" y="8897"/>
                      </a:cubicBezTo>
                      <a:cubicBezTo>
                        <a:pt x="168" y="8897"/>
                        <a:pt x="193" y="8892"/>
                        <a:pt x="211" y="8880"/>
                      </a:cubicBezTo>
                      <a:cubicBezTo>
                        <a:pt x="6499" y="4485"/>
                        <a:pt x="14158" y="1178"/>
                        <a:pt x="21730" y="112"/>
                      </a:cubicBezTo>
                      <a:cubicBezTo>
                        <a:pt x="21830" y="112"/>
                        <a:pt x="21893" y="1"/>
                        <a:pt x="2180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3"/>
                <p:cNvSpPr/>
                <p:nvPr/>
              </p:nvSpPr>
              <p:spPr>
                <a:xfrm>
                  <a:off x="-2590325" y="817713"/>
                  <a:ext cx="63450" cy="58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8" h="23444" extrusionOk="0">
                      <a:moveTo>
                        <a:pt x="1823" y="1"/>
                      </a:moveTo>
                      <a:cubicBezTo>
                        <a:pt x="1765" y="1"/>
                        <a:pt x="1689" y="32"/>
                        <a:pt x="1676" y="71"/>
                      </a:cubicBezTo>
                      <a:cubicBezTo>
                        <a:pt x="0" y="7578"/>
                        <a:pt x="414" y="15955"/>
                        <a:pt x="2329" y="23396"/>
                      </a:cubicBezTo>
                      <a:cubicBezTo>
                        <a:pt x="2337" y="23429"/>
                        <a:pt x="2371" y="23444"/>
                        <a:pt x="2408" y="23444"/>
                      </a:cubicBezTo>
                      <a:cubicBezTo>
                        <a:pt x="2468" y="23444"/>
                        <a:pt x="2538" y="23406"/>
                        <a:pt x="2524" y="23353"/>
                      </a:cubicBezTo>
                      <a:cubicBezTo>
                        <a:pt x="610" y="15911"/>
                        <a:pt x="218" y="7578"/>
                        <a:pt x="1893" y="50"/>
                      </a:cubicBezTo>
                      <a:cubicBezTo>
                        <a:pt x="1893" y="15"/>
                        <a:pt x="1862" y="1"/>
                        <a:pt x="182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-2805925" y="933638"/>
                  <a:ext cx="481325" cy="3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3" h="13675" extrusionOk="0">
                      <a:moveTo>
                        <a:pt x="19097" y="0"/>
                      </a:moveTo>
                      <a:cubicBezTo>
                        <a:pt x="19087" y="0"/>
                        <a:pt x="19078" y="1"/>
                        <a:pt x="19068" y="4"/>
                      </a:cubicBezTo>
                      <a:cubicBezTo>
                        <a:pt x="11888" y="2810"/>
                        <a:pt x="5165" y="7836"/>
                        <a:pt x="52" y="13602"/>
                      </a:cubicBezTo>
                      <a:cubicBezTo>
                        <a:pt x="1" y="13653"/>
                        <a:pt x="47" y="13674"/>
                        <a:pt x="102" y="13674"/>
                      </a:cubicBezTo>
                      <a:cubicBezTo>
                        <a:pt x="142" y="13674"/>
                        <a:pt x="186" y="13664"/>
                        <a:pt x="204" y="13646"/>
                      </a:cubicBezTo>
                      <a:cubicBezTo>
                        <a:pt x="5295" y="7902"/>
                        <a:pt x="11997" y="2897"/>
                        <a:pt x="19155" y="112"/>
                      </a:cubicBezTo>
                      <a:cubicBezTo>
                        <a:pt x="19252" y="74"/>
                        <a:pt x="19176" y="0"/>
                        <a:pt x="190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3"/>
                <p:cNvSpPr/>
                <p:nvPr/>
              </p:nvSpPr>
              <p:spPr>
                <a:xfrm>
                  <a:off x="-2669750" y="835313"/>
                  <a:ext cx="233875" cy="53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5" h="21535" extrusionOk="0">
                      <a:moveTo>
                        <a:pt x="9284" y="1"/>
                      </a:moveTo>
                      <a:cubicBezTo>
                        <a:pt x="9233" y="1"/>
                        <a:pt x="9163" y="18"/>
                        <a:pt x="9139" y="42"/>
                      </a:cubicBezTo>
                      <a:cubicBezTo>
                        <a:pt x="4483" y="6156"/>
                        <a:pt x="1350" y="13924"/>
                        <a:pt x="1" y="21495"/>
                      </a:cubicBezTo>
                      <a:cubicBezTo>
                        <a:pt x="1" y="21523"/>
                        <a:pt x="31" y="21535"/>
                        <a:pt x="68" y="21535"/>
                      </a:cubicBezTo>
                      <a:cubicBezTo>
                        <a:pt x="120" y="21535"/>
                        <a:pt x="184" y="21512"/>
                        <a:pt x="197" y="21474"/>
                      </a:cubicBezTo>
                      <a:cubicBezTo>
                        <a:pt x="1546" y="13924"/>
                        <a:pt x="4679" y="6156"/>
                        <a:pt x="9335" y="42"/>
                      </a:cubicBezTo>
                      <a:cubicBezTo>
                        <a:pt x="9355" y="12"/>
                        <a:pt x="9325" y="1"/>
                        <a:pt x="928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9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5141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25"/>
          <p:cNvSpPr txBox="1">
            <a:spLocks noGrp="1"/>
          </p:cNvSpPr>
          <p:nvPr>
            <p:ph type="body" idx="1"/>
          </p:nvPr>
        </p:nvSpPr>
        <p:spPr>
          <a:xfrm>
            <a:off x="713250" y="1067375"/>
            <a:ext cx="6364500" cy="27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rabicPeriod"/>
              <a:defRPr sz="105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5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5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5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5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5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5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5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50"/>
            </a:lvl9pPr>
          </a:lstStyle>
          <a:p>
            <a:endParaRPr/>
          </a:p>
        </p:txBody>
      </p:sp>
      <p:sp>
        <p:nvSpPr>
          <p:cNvPr id="761" name="Google Shape;761;p25"/>
          <p:cNvSpPr/>
          <p:nvPr/>
        </p:nvSpPr>
        <p:spPr>
          <a:xfrm rot="-5400000" flipH="1">
            <a:off x="6594044" y="1153881"/>
            <a:ext cx="3919358" cy="1425748"/>
          </a:xfrm>
          <a:custGeom>
            <a:avLst/>
            <a:gdLst/>
            <a:ahLst/>
            <a:cxnLst/>
            <a:rect l="l" t="t" r="r" b="b"/>
            <a:pathLst>
              <a:path w="252414" h="107563" extrusionOk="0">
                <a:moveTo>
                  <a:pt x="23886" y="1"/>
                </a:moveTo>
                <a:cubicBezTo>
                  <a:pt x="12925" y="1"/>
                  <a:pt x="3491" y="3457"/>
                  <a:pt x="3491" y="3457"/>
                </a:cubicBezTo>
                <a:lnTo>
                  <a:pt x="1" y="107563"/>
                </a:lnTo>
                <a:lnTo>
                  <a:pt x="252414" y="107563"/>
                </a:lnTo>
                <a:cubicBezTo>
                  <a:pt x="252414" y="107563"/>
                  <a:pt x="251559" y="76797"/>
                  <a:pt x="244356" y="76797"/>
                </a:cubicBezTo>
                <a:cubicBezTo>
                  <a:pt x="243156" y="76797"/>
                  <a:pt x="241779" y="77652"/>
                  <a:pt x="240200" y="79646"/>
                </a:cubicBezTo>
                <a:cubicBezTo>
                  <a:pt x="234962" y="86263"/>
                  <a:pt x="226456" y="90329"/>
                  <a:pt x="217284" y="90329"/>
                </a:cubicBezTo>
                <a:cubicBezTo>
                  <a:pt x="207109" y="90329"/>
                  <a:pt x="196116" y="85325"/>
                  <a:pt x="187857" y="73248"/>
                </a:cubicBezTo>
                <a:cubicBezTo>
                  <a:pt x="177624" y="58287"/>
                  <a:pt x="164982" y="45261"/>
                  <a:pt x="144182" y="45261"/>
                </a:cubicBezTo>
                <a:cubicBezTo>
                  <a:pt x="133061" y="45261"/>
                  <a:pt x="119607" y="48985"/>
                  <a:pt x="102944" y="58127"/>
                </a:cubicBezTo>
                <a:cubicBezTo>
                  <a:pt x="97668" y="61020"/>
                  <a:pt x="91745" y="62569"/>
                  <a:pt x="85947" y="62569"/>
                </a:cubicBezTo>
                <a:cubicBezTo>
                  <a:pt x="71930" y="62569"/>
                  <a:pt x="58643" y="53519"/>
                  <a:pt x="56997" y="32537"/>
                </a:cubicBezTo>
                <a:cubicBezTo>
                  <a:pt x="54896" y="5817"/>
                  <a:pt x="38106" y="1"/>
                  <a:pt x="238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25"/>
          <p:cNvSpPr/>
          <p:nvPr/>
        </p:nvSpPr>
        <p:spPr>
          <a:xfrm rot="5070777" flipH="1">
            <a:off x="7179092" y="2908200"/>
            <a:ext cx="1975068" cy="2985125"/>
          </a:xfrm>
          <a:custGeom>
            <a:avLst/>
            <a:gdLst/>
            <a:ahLst/>
            <a:cxnLst/>
            <a:rect l="l" t="t" r="r" b="b"/>
            <a:pathLst>
              <a:path w="115157" h="174074" extrusionOk="0">
                <a:moveTo>
                  <a:pt x="60018" y="0"/>
                </a:moveTo>
                <a:cubicBezTo>
                  <a:pt x="30995" y="0"/>
                  <a:pt x="0" y="10100"/>
                  <a:pt x="0" y="10100"/>
                </a:cubicBezTo>
                <a:lnTo>
                  <a:pt x="6979" y="171783"/>
                </a:lnTo>
                <a:cubicBezTo>
                  <a:pt x="6979" y="171783"/>
                  <a:pt x="12809" y="174073"/>
                  <a:pt x="19932" y="174073"/>
                </a:cubicBezTo>
                <a:cubicBezTo>
                  <a:pt x="29645" y="174073"/>
                  <a:pt x="41763" y="169815"/>
                  <a:pt x="44783" y="149683"/>
                </a:cubicBezTo>
                <a:cubicBezTo>
                  <a:pt x="50018" y="114787"/>
                  <a:pt x="32570" y="102573"/>
                  <a:pt x="50018" y="81636"/>
                </a:cubicBezTo>
                <a:cubicBezTo>
                  <a:pt x="75096" y="51556"/>
                  <a:pt x="115156" y="88033"/>
                  <a:pt x="109340" y="32200"/>
                </a:cubicBezTo>
                <a:cubicBezTo>
                  <a:pt x="106707" y="6917"/>
                  <a:pt x="84038" y="0"/>
                  <a:pt x="600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5"/>
          <p:cNvSpPr/>
          <p:nvPr/>
        </p:nvSpPr>
        <p:spPr>
          <a:xfrm rot="5381940" flipH="1">
            <a:off x="7422390" y="3313971"/>
            <a:ext cx="2999814" cy="1633209"/>
          </a:xfrm>
          <a:custGeom>
            <a:avLst/>
            <a:gdLst/>
            <a:ahLst/>
            <a:cxnLst/>
            <a:rect l="l" t="t" r="r" b="b"/>
            <a:pathLst>
              <a:path w="128649" h="52765" extrusionOk="0">
                <a:moveTo>
                  <a:pt x="11238" y="524"/>
                </a:moveTo>
                <a:lnTo>
                  <a:pt x="22520" y="671"/>
                </a:lnTo>
                <a:lnTo>
                  <a:pt x="50457" y="1019"/>
                </a:lnTo>
                <a:lnTo>
                  <a:pt x="84400" y="1432"/>
                </a:lnTo>
                <a:lnTo>
                  <a:pt x="113621" y="1802"/>
                </a:lnTo>
                <a:lnTo>
                  <a:pt x="123282" y="1933"/>
                </a:lnTo>
                <a:cubicBezTo>
                  <a:pt x="124411" y="1949"/>
                  <a:pt x="125565" y="2037"/>
                  <a:pt x="126707" y="2037"/>
                </a:cubicBezTo>
                <a:cubicBezTo>
                  <a:pt x="127073" y="2037"/>
                  <a:pt x="127439" y="2028"/>
                  <a:pt x="127803" y="2004"/>
                </a:cubicBezTo>
                <a:lnTo>
                  <a:pt x="127803" y="2004"/>
                </a:lnTo>
                <a:cubicBezTo>
                  <a:pt x="126753" y="6330"/>
                  <a:pt x="125034" y="10589"/>
                  <a:pt x="122999" y="14531"/>
                </a:cubicBezTo>
                <a:cubicBezTo>
                  <a:pt x="119431" y="21515"/>
                  <a:pt x="113991" y="28630"/>
                  <a:pt x="106006" y="30588"/>
                </a:cubicBezTo>
                <a:cubicBezTo>
                  <a:pt x="104451" y="30970"/>
                  <a:pt x="102813" y="31150"/>
                  <a:pt x="101155" y="31150"/>
                </a:cubicBezTo>
                <a:cubicBezTo>
                  <a:pt x="97615" y="31150"/>
                  <a:pt x="93988" y="30328"/>
                  <a:pt x="90906" y="28891"/>
                </a:cubicBezTo>
                <a:cubicBezTo>
                  <a:pt x="87468" y="27281"/>
                  <a:pt x="84792" y="24713"/>
                  <a:pt x="82050" y="22168"/>
                </a:cubicBezTo>
                <a:cubicBezTo>
                  <a:pt x="79744" y="19992"/>
                  <a:pt x="77263" y="17990"/>
                  <a:pt x="74108" y="17207"/>
                </a:cubicBezTo>
                <a:cubicBezTo>
                  <a:pt x="72931" y="16911"/>
                  <a:pt x="71714" y="16780"/>
                  <a:pt x="70488" y="16780"/>
                </a:cubicBezTo>
                <a:cubicBezTo>
                  <a:pt x="67841" y="16780"/>
                  <a:pt x="65153" y="17389"/>
                  <a:pt x="62729" y="18251"/>
                </a:cubicBezTo>
                <a:cubicBezTo>
                  <a:pt x="55418" y="20862"/>
                  <a:pt x="50479" y="26802"/>
                  <a:pt x="45649" y="32546"/>
                </a:cubicBezTo>
                <a:cubicBezTo>
                  <a:pt x="39774" y="39553"/>
                  <a:pt x="33421" y="45819"/>
                  <a:pt x="24783" y="49300"/>
                </a:cubicBezTo>
                <a:cubicBezTo>
                  <a:pt x="20990" y="50833"/>
                  <a:pt x="16613" y="52312"/>
                  <a:pt x="12402" y="52312"/>
                </a:cubicBezTo>
                <a:cubicBezTo>
                  <a:pt x="11950" y="52312"/>
                  <a:pt x="11500" y="52295"/>
                  <a:pt x="11053" y="52259"/>
                </a:cubicBezTo>
                <a:cubicBezTo>
                  <a:pt x="8529" y="52063"/>
                  <a:pt x="6158" y="51019"/>
                  <a:pt x="4548" y="48996"/>
                </a:cubicBezTo>
                <a:cubicBezTo>
                  <a:pt x="1088" y="44644"/>
                  <a:pt x="1480" y="37964"/>
                  <a:pt x="2067" y="32786"/>
                </a:cubicBezTo>
                <a:cubicBezTo>
                  <a:pt x="3329" y="21863"/>
                  <a:pt x="6919" y="11028"/>
                  <a:pt x="11075" y="910"/>
                </a:cubicBezTo>
                <a:cubicBezTo>
                  <a:pt x="11129" y="775"/>
                  <a:pt x="11183" y="648"/>
                  <a:pt x="11238" y="524"/>
                </a:cubicBezTo>
                <a:close/>
                <a:moveTo>
                  <a:pt x="12524" y="1"/>
                </a:moveTo>
                <a:cubicBezTo>
                  <a:pt x="12119" y="1"/>
                  <a:pt x="11715" y="11"/>
                  <a:pt x="11314" y="40"/>
                </a:cubicBezTo>
                <a:lnTo>
                  <a:pt x="11118" y="40"/>
                </a:lnTo>
                <a:cubicBezTo>
                  <a:pt x="10944" y="40"/>
                  <a:pt x="10662" y="83"/>
                  <a:pt x="10596" y="257"/>
                </a:cubicBezTo>
                <a:cubicBezTo>
                  <a:pt x="6723" y="9309"/>
                  <a:pt x="3612" y="18991"/>
                  <a:pt x="1893" y="28695"/>
                </a:cubicBezTo>
                <a:cubicBezTo>
                  <a:pt x="892" y="34418"/>
                  <a:pt x="0" y="41206"/>
                  <a:pt x="2350" y="46733"/>
                </a:cubicBezTo>
                <a:cubicBezTo>
                  <a:pt x="4163" y="51070"/>
                  <a:pt x="8025" y="52765"/>
                  <a:pt x="12272" y="52765"/>
                </a:cubicBezTo>
                <a:cubicBezTo>
                  <a:pt x="13224" y="52765"/>
                  <a:pt x="14194" y="52680"/>
                  <a:pt x="15166" y="52520"/>
                </a:cubicBezTo>
                <a:cubicBezTo>
                  <a:pt x="24957" y="50932"/>
                  <a:pt x="33769" y="46080"/>
                  <a:pt x="40666" y="39030"/>
                </a:cubicBezTo>
                <a:cubicBezTo>
                  <a:pt x="46301" y="33308"/>
                  <a:pt x="50697" y="26106"/>
                  <a:pt x="57398" y="21515"/>
                </a:cubicBezTo>
                <a:cubicBezTo>
                  <a:pt x="60945" y="19078"/>
                  <a:pt x="65079" y="17620"/>
                  <a:pt x="69387" y="17316"/>
                </a:cubicBezTo>
                <a:cubicBezTo>
                  <a:pt x="69671" y="17299"/>
                  <a:pt x="69951" y="17291"/>
                  <a:pt x="70229" y="17291"/>
                </a:cubicBezTo>
                <a:cubicBezTo>
                  <a:pt x="73892" y="17291"/>
                  <a:pt x="77040" y="18738"/>
                  <a:pt x="79831" y="21145"/>
                </a:cubicBezTo>
                <a:cubicBezTo>
                  <a:pt x="82507" y="23452"/>
                  <a:pt x="84879" y="26084"/>
                  <a:pt x="87881" y="27977"/>
                </a:cubicBezTo>
                <a:cubicBezTo>
                  <a:pt x="91913" y="30516"/>
                  <a:pt x="96677" y="31590"/>
                  <a:pt x="101394" y="31590"/>
                </a:cubicBezTo>
                <a:cubicBezTo>
                  <a:pt x="101488" y="31590"/>
                  <a:pt x="101582" y="31590"/>
                  <a:pt x="101676" y="31589"/>
                </a:cubicBezTo>
                <a:cubicBezTo>
                  <a:pt x="116580" y="31415"/>
                  <a:pt x="124914" y="15227"/>
                  <a:pt x="128373" y="2716"/>
                </a:cubicBezTo>
                <a:cubicBezTo>
                  <a:pt x="128460" y="2390"/>
                  <a:pt x="128547" y="2042"/>
                  <a:pt x="128634" y="1715"/>
                </a:cubicBezTo>
                <a:cubicBezTo>
                  <a:pt x="128649" y="1657"/>
                  <a:pt x="128639" y="1612"/>
                  <a:pt x="128611" y="1579"/>
                </a:cubicBezTo>
                <a:lnTo>
                  <a:pt x="128611" y="1579"/>
                </a:lnTo>
                <a:cubicBezTo>
                  <a:pt x="128587" y="1534"/>
                  <a:pt x="128520" y="1503"/>
                  <a:pt x="128395" y="1498"/>
                </a:cubicBezTo>
                <a:lnTo>
                  <a:pt x="116711" y="1345"/>
                </a:lnTo>
                <a:lnTo>
                  <a:pt x="88752" y="997"/>
                </a:lnTo>
                <a:lnTo>
                  <a:pt x="54809" y="584"/>
                </a:lnTo>
                <a:lnTo>
                  <a:pt x="25588" y="214"/>
                </a:lnTo>
                <a:lnTo>
                  <a:pt x="15927" y="83"/>
                </a:lnTo>
                <a:cubicBezTo>
                  <a:pt x="14805" y="83"/>
                  <a:pt x="13659" y="1"/>
                  <a:pt x="125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5"/>
          <p:cNvSpPr/>
          <p:nvPr/>
        </p:nvSpPr>
        <p:spPr>
          <a:xfrm rot="-6299973">
            <a:off x="8225079" y="-539098"/>
            <a:ext cx="1563195" cy="922830"/>
          </a:xfrm>
          <a:custGeom>
            <a:avLst/>
            <a:gdLst/>
            <a:ahLst/>
            <a:cxnLst/>
            <a:rect l="l" t="t" r="r" b="b"/>
            <a:pathLst>
              <a:path w="31115" h="23171" extrusionOk="0">
                <a:moveTo>
                  <a:pt x="11326" y="1"/>
                </a:moveTo>
                <a:cubicBezTo>
                  <a:pt x="10555" y="1"/>
                  <a:pt x="9801" y="70"/>
                  <a:pt x="9074" y="215"/>
                </a:cubicBezTo>
                <a:cubicBezTo>
                  <a:pt x="1" y="2065"/>
                  <a:pt x="2285" y="10050"/>
                  <a:pt x="741" y="16447"/>
                </a:cubicBezTo>
                <a:lnTo>
                  <a:pt x="30288" y="23170"/>
                </a:lnTo>
                <a:cubicBezTo>
                  <a:pt x="30266" y="19689"/>
                  <a:pt x="31115" y="16142"/>
                  <a:pt x="26981" y="9027"/>
                </a:cubicBezTo>
                <a:cubicBezTo>
                  <a:pt x="24132" y="4080"/>
                  <a:pt x="17245" y="1"/>
                  <a:pt x="113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Marcellus"/>
              <a:buNone/>
              <a:defRPr sz="3000" b="1">
                <a:solidFill>
                  <a:schemeClr val="lt2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60" r:id="rId7"/>
    <p:sldLayoutId id="2147483669" r:id="rId8"/>
    <p:sldLayoutId id="2147483671" r:id="rId9"/>
    <p:sldLayoutId id="2147483674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40"/>
          <p:cNvSpPr txBox="1">
            <a:spLocks noGrp="1"/>
          </p:cNvSpPr>
          <p:nvPr>
            <p:ph type="body" idx="1"/>
          </p:nvPr>
        </p:nvSpPr>
        <p:spPr>
          <a:xfrm>
            <a:off x="1275306" y="753255"/>
            <a:ext cx="3983234" cy="3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Cici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: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ơi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vật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cối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ạ?”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Cici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: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nghĩ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chắc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đấy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Nhưng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Cici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thấy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thắc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mắc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: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Cơ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mà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gì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miệng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đâu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mà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nhỉ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Mẹ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nên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đành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nhờ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anh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chị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giúp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Cici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nhé</a:t>
            </a:r>
            <a:r>
              <a:rPr lang="en-US" sz="18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</a:rPr>
              <a:t>.”</a:t>
            </a:r>
            <a:endParaRPr dirty="0">
              <a:latin typeface="Montserrat" panose="00000500000000000000" pitchFamily="2" charset="0"/>
            </a:endParaRPr>
          </a:p>
        </p:txBody>
      </p:sp>
      <p:grpSp>
        <p:nvGrpSpPr>
          <p:cNvPr id="1746" name="Google Shape;1746;p40"/>
          <p:cNvGrpSpPr/>
          <p:nvPr/>
        </p:nvGrpSpPr>
        <p:grpSpPr>
          <a:xfrm>
            <a:off x="7187134" y="-826275"/>
            <a:ext cx="2224464" cy="2368302"/>
            <a:chOff x="7187134" y="-826275"/>
            <a:chExt cx="2224464" cy="2368302"/>
          </a:xfrm>
        </p:grpSpPr>
        <p:grpSp>
          <p:nvGrpSpPr>
            <p:cNvPr id="1747" name="Google Shape;1747;p40"/>
            <p:cNvGrpSpPr/>
            <p:nvPr/>
          </p:nvGrpSpPr>
          <p:grpSpPr>
            <a:xfrm>
              <a:off x="7187134" y="-826275"/>
              <a:ext cx="2224464" cy="2368302"/>
              <a:chOff x="7110934" y="-826275"/>
              <a:chExt cx="2224464" cy="2368302"/>
            </a:xfrm>
          </p:grpSpPr>
          <p:sp>
            <p:nvSpPr>
              <p:cNvPr id="1748" name="Google Shape;1748;p40"/>
              <p:cNvSpPr/>
              <p:nvPr/>
            </p:nvSpPr>
            <p:spPr>
              <a:xfrm rot="3164914">
                <a:off x="7318420" y="-256700"/>
                <a:ext cx="1790898" cy="1111065"/>
              </a:xfrm>
              <a:custGeom>
                <a:avLst/>
                <a:gdLst/>
                <a:ahLst/>
                <a:cxnLst/>
                <a:rect l="l" t="t" r="r" b="b"/>
                <a:pathLst>
                  <a:path w="76693" h="47580" extrusionOk="0">
                    <a:moveTo>
                      <a:pt x="71047" y="0"/>
                    </a:moveTo>
                    <a:cubicBezTo>
                      <a:pt x="70791" y="0"/>
                      <a:pt x="70451" y="166"/>
                      <a:pt x="70481" y="389"/>
                    </a:cubicBezTo>
                    <a:cubicBezTo>
                      <a:pt x="71179" y="8578"/>
                      <a:pt x="74413" y="16348"/>
                      <a:pt x="74808" y="24537"/>
                    </a:cubicBezTo>
                    <a:cubicBezTo>
                      <a:pt x="74994" y="28515"/>
                      <a:pt x="74320" y="32493"/>
                      <a:pt x="72156" y="35890"/>
                    </a:cubicBezTo>
                    <a:cubicBezTo>
                      <a:pt x="69620" y="39938"/>
                      <a:pt x="65363" y="42939"/>
                      <a:pt x="60966" y="44707"/>
                    </a:cubicBezTo>
                    <a:cubicBezTo>
                      <a:pt x="56925" y="46323"/>
                      <a:pt x="52547" y="47022"/>
                      <a:pt x="48137" y="47022"/>
                    </a:cubicBezTo>
                    <a:cubicBezTo>
                      <a:pt x="43154" y="47022"/>
                      <a:pt x="38131" y="46129"/>
                      <a:pt x="33515" y="44660"/>
                    </a:cubicBezTo>
                    <a:cubicBezTo>
                      <a:pt x="29234" y="43358"/>
                      <a:pt x="25186" y="41380"/>
                      <a:pt x="21511" y="38798"/>
                    </a:cubicBezTo>
                    <a:cubicBezTo>
                      <a:pt x="17277" y="35773"/>
                      <a:pt x="13531" y="31795"/>
                      <a:pt x="10367" y="27701"/>
                    </a:cubicBezTo>
                    <a:cubicBezTo>
                      <a:pt x="7645" y="24258"/>
                      <a:pt x="5459" y="20419"/>
                      <a:pt x="3877" y="16325"/>
                    </a:cubicBezTo>
                    <a:cubicBezTo>
                      <a:pt x="2713" y="13231"/>
                      <a:pt x="1922" y="10044"/>
                      <a:pt x="899" y="6903"/>
                    </a:cubicBezTo>
                    <a:cubicBezTo>
                      <a:pt x="866" y="6780"/>
                      <a:pt x="741" y="6729"/>
                      <a:pt x="597" y="6729"/>
                    </a:cubicBezTo>
                    <a:cubicBezTo>
                      <a:pt x="331" y="6729"/>
                      <a:pt x="1" y="6901"/>
                      <a:pt x="61" y="7112"/>
                    </a:cubicBezTo>
                    <a:cubicBezTo>
                      <a:pt x="1038" y="10090"/>
                      <a:pt x="1783" y="13091"/>
                      <a:pt x="2830" y="16022"/>
                    </a:cubicBezTo>
                    <a:cubicBezTo>
                      <a:pt x="4179" y="19652"/>
                      <a:pt x="5994" y="23095"/>
                      <a:pt x="8250" y="26259"/>
                    </a:cubicBezTo>
                    <a:cubicBezTo>
                      <a:pt x="14020" y="34401"/>
                      <a:pt x="21650" y="41101"/>
                      <a:pt x="31095" y="44544"/>
                    </a:cubicBezTo>
                    <a:cubicBezTo>
                      <a:pt x="36349" y="46445"/>
                      <a:pt x="42097" y="47579"/>
                      <a:pt x="47803" y="47579"/>
                    </a:cubicBezTo>
                    <a:cubicBezTo>
                      <a:pt x="51521" y="47579"/>
                      <a:pt x="55222" y="47098"/>
                      <a:pt x="58756" y="46033"/>
                    </a:cubicBezTo>
                    <a:cubicBezTo>
                      <a:pt x="66898" y="43613"/>
                      <a:pt x="74459" y="37448"/>
                      <a:pt x="75529" y="28608"/>
                    </a:cubicBezTo>
                    <a:cubicBezTo>
                      <a:pt x="76692" y="19024"/>
                      <a:pt x="72156" y="9648"/>
                      <a:pt x="71318" y="180"/>
                    </a:cubicBezTo>
                    <a:cubicBezTo>
                      <a:pt x="71310" y="54"/>
                      <a:pt x="71192" y="0"/>
                      <a:pt x="710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0"/>
              <p:cNvSpPr/>
              <p:nvPr/>
            </p:nvSpPr>
            <p:spPr>
              <a:xfrm rot="3164914">
                <a:off x="7215198" y="-272906"/>
                <a:ext cx="2015937" cy="1261566"/>
              </a:xfrm>
              <a:custGeom>
                <a:avLst/>
                <a:gdLst/>
                <a:ahLst/>
                <a:cxnLst/>
                <a:rect l="l" t="t" r="r" b="b"/>
                <a:pathLst>
                  <a:path w="86330" h="54025" extrusionOk="0">
                    <a:moveTo>
                      <a:pt x="77265" y="1"/>
                    </a:moveTo>
                    <a:cubicBezTo>
                      <a:pt x="77012" y="1"/>
                      <a:pt x="76692" y="181"/>
                      <a:pt x="76722" y="444"/>
                    </a:cubicBezTo>
                    <a:cubicBezTo>
                      <a:pt x="78815" y="15286"/>
                      <a:pt x="86330" y="35154"/>
                      <a:pt x="71813" y="46157"/>
                    </a:cubicBezTo>
                    <a:cubicBezTo>
                      <a:pt x="65181" y="51173"/>
                      <a:pt x="57364" y="53399"/>
                      <a:pt x="49455" y="53399"/>
                    </a:cubicBezTo>
                    <a:cubicBezTo>
                      <a:pt x="37666" y="53399"/>
                      <a:pt x="25673" y="48454"/>
                      <a:pt x="17096" y="40435"/>
                    </a:cubicBezTo>
                    <a:cubicBezTo>
                      <a:pt x="7512" y="31431"/>
                      <a:pt x="3231" y="18822"/>
                      <a:pt x="881" y="6190"/>
                    </a:cubicBezTo>
                    <a:cubicBezTo>
                      <a:pt x="855" y="6042"/>
                      <a:pt x="721" y="5978"/>
                      <a:pt x="566" y="5978"/>
                    </a:cubicBezTo>
                    <a:cubicBezTo>
                      <a:pt x="310" y="5978"/>
                      <a:pt x="0" y="6153"/>
                      <a:pt x="44" y="6400"/>
                    </a:cubicBezTo>
                    <a:cubicBezTo>
                      <a:pt x="2208" y="18031"/>
                      <a:pt x="5953" y="29966"/>
                      <a:pt x="14235" y="38736"/>
                    </a:cubicBezTo>
                    <a:cubicBezTo>
                      <a:pt x="21191" y="46088"/>
                      <a:pt x="30380" y="51276"/>
                      <a:pt x="40337" y="53206"/>
                    </a:cubicBezTo>
                    <a:cubicBezTo>
                      <a:pt x="43112" y="53750"/>
                      <a:pt x="45943" y="54025"/>
                      <a:pt x="48771" y="54025"/>
                    </a:cubicBezTo>
                    <a:cubicBezTo>
                      <a:pt x="55874" y="54025"/>
                      <a:pt x="62964" y="52287"/>
                      <a:pt x="69138" y="48693"/>
                    </a:cubicBezTo>
                    <a:cubicBezTo>
                      <a:pt x="72720" y="46599"/>
                      <a:pt x="75954" y="43878"/>
                      <a:pt x="78141" y="40295"/>
                    </a:cubicBezTo>
                    <a:cubicBezTo>
                      <a:pt x="80118" y="37085"/>
                      <a:pt x="81072" y="33386"/>
                      <a:pt x="81328" y="29640"/>
                    </a:cubicBezTo>
                    <a:cubicBezTo>
                      <a:pt x="81979" y="19753"/>
                      <a:pt x="78932" y="9912"/>
                      <a:pt x="77559" y="211"/>
                    </a:cubicBezTo>
                    <a:cubicBezTo>
                      <a:pt x="77542" y="64"/>
                      <a:pt x="77415" y="1"/>
                      <a:pt x="77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0" name="Google Shape;1750;p40"/>
            <p:cNvSpPr/>
            <p:nvPr/>
          </p:nvSpPr>
          <p:spPr>
            <a:xfrm>
              <a:off x="8098432" y="325745"/>
              <a:ext cx="428752" cy="427510"/>
            </a:xfrm>
            <a:custGeom>
              <a:avLst/>
              <a:gdLst/>
              <a:ahLst/>
              <a:cxnLst/>
              <a:rect l="l" t="t" r="r" b="b"/>
              <a:pathLst>
                <a:path w="13469" h="13430" extrusionOk="0">
                  <a:moveTo>
                    <a:pt x="7256" y="0"/>
                  </a:moveTo>
                  <a:cubicBezTo>
                    <a:pt x="7202" y="0"/>
                    <a:pt x="7147" y="1"/>
                    <a:pt x="7093" y="3"/>
                  </a:cubicBezTo>
                  <a:cubicBezTo>
                    <a:pt x="7053" y="2"/>
                    <a:pt x="7012" y="1"/>
                    <a:pt x="6971" y="1"/>
                  </a:cubicBezTo>
                  <a:cubicBezTo>
                    <a:pt x="5796" y="1"/>
                    <a:pt x="4664" y="305"/>
                    <a:pt x="3634" y="873"/>
                  </a:cubicBezTo>
                  <a:cubicBezTo>
                    <a:pt x="2568" y="1439"/>
                    <a:pt x="1654" y="2265"/>
                    <a:pt x="1001" y="3288"/>
                  </a:cubicBezTo>
                  <a:cubicBezTo>
                    <a:pt x="348" y="4289"/>
                    <a:pt x="0" y="5464"/>
                    <a:pt x="0" y="6661"/>
                  </a:cubicBezTo>
                  <a:cubicBezTo>
                    <a:pt x="0" y="8423"/>
                    <a:pt x="696" y="10142"/>
                    <a:pt x="1937" y="11404"/>
                  </a:cubicBezTo>
                  <a:cubicBezTo>
                    <a:pt x="3163" y="12694"/>
                    <a:pt x="4863" y="13429"/>
                    <a:pt x="6636" y="13429"/>
                  </a:cubicBezTo>
                  <a:cubicBezTo>
                    <a:pt x="6687" y="13429"/>
                    <a:pt x="6738" y="13429"/>
                    <a:pt x="6789" y="13427"/>
                  </a:cubicBezTo>
                  <a:cubicBezTo>
                    <a:pt x="6838" y="13429"/>
                    <a:pt x="6888" y="13429"/>
                    <a:pt x="6938" y="13429"/>
                  </a:cubicBezTo>
                  <a:cubicBezTo>
                    <a:pt x="8669" y="13429"/>
                    <a:pt x="10347" y="12694"/>
                    <a:pt x="11532" y="11404"/>
                  </a:cubicBezTo>
                  <a:cubicBezTo>
                    <a:pt x="12794" y="10077"/>
                    <a:pt x="13468" y="8292"/>
                    <a:pt x="13447" y="6465"/>
                  </a:cubicBezTo>
                  <a:cubicBezTo>
                    <a:pt x="13447" y="4485"/>
                    <a:pt x="12816" y="2918"/>
                    <a:pt x="11597" y="1743"/>
                  </a:cubicBezTo>
                  <a:cubicBezTo>
                    <a:pt x="10418" y="627"/>
                    <a:pt x="8872" y="0"/>
                    <a:pt x="7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40"/>
          <p:cNvGrpSpPr/>
          <p:nvPr/>
        </p:nvGrpSpPr>
        <p:grpSpPr>
          <a:xfrm>
            <a:off x="140321" y="3386695"/>
            <a:ext cx="841116" cy="819153"/>
            <a:chOff x="2816500" y="2340813"/>
            <a:chExt cx="961275" cy="936175"/>
          </a:xfrm>
        </p:grpSpPr>
        <p:sp>
          <p:nvSpPr>
            <p:cNvPr id="1752" name="Google Shape;1752;p40"/>
            <p:cNvSpPr/>
            <p:nvPr/>
          </p:nvSpPr>
          <p:spPr>
            <a:xfrm>
              <a:off x="3250275" y="2340813"/>
              <a:ext cx="69150" cy="40325"/>
            </a:xfrm>
            <a:custGeom>
              <a:avLst/>
              <a:gdLst/>
              <a:ahLst/>
              <a:cxnLst/>
              <a:rect l="l" t="t" r="r" b="b"/>
              <a:pathLst>
                <a:path w="2766" h="1613" extrusionOk="0">
                  <a:moveTo>
                    <a:pt x="1721" y="1"/>
                  </a:moveTo>
                  <a:cubicBezTo>
                    <a:pt x="1526" y="1"/>
                    <a:pt x="1326" y="26"/>
                    <a:pt x="1153" y="66"/>
                  </a:cubicBezTo>
                  <a:cubicBezTo>
                    <a:pt x="1153" y="66"/>
                    <a:pt x="0" y="632"/>
                    <a:pt x="718" y="1285"/>
                  </a:cubicBezTo>
                  <a:cubicBezTo>
                    <a:pt x="942" y="1509"/>
                    <a:pt x="1228" y="1612"/>
                    <a:pt x="1510" y="1612"/>
                  </a:cubicBezTo>
                  <a:cubicBezTo>
                    <a:pt x="1994" y="1612"/>
                    <a:pt x="2465" y="1307"/>
                    <a:pt x="2589" y="784"/>
                  </a:cubicBezTo>
                  <a:cubicBezTo>
                    <a:pt x="2765" y="193"/>
                    <a:pt x="2260" y="1"/>
                    <a:pt x="172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0"/>
            <p:cNvSpPr/>
            <p:nvPr/>
          </p:nvSpPr>
          <p:spPr>
            <a:xfrm>
              <a:off x="3092525" y="2384488"/>
              <a:ext cx="65475" cy="41750"/>
            </a:xfrm>
            <a:custGeom>
              <a:avLst/>
              <a:gdLst/>
              <a:ahLst/>
              <a:cxnLst/>
              <a:rect l="l" t="t" r="r" b="b"/>
              <a:pathLst>
                <a:path w="2619" h="1670" extrusionOk="0">
                  <a:moveTo>
                    <a:pt x="1899" y="0"/>
                  </a:moveTo>
                  <a:cubicBezTo>
                    <a:pt x="1617" y="0"/>
                    <a:pt x="1297" y="82"/>
                    <a:pt x="1045" y="190"/>
                  </a:cubicBezTo>
                  <a:cubicBezTo>
                    <a:pt x="1045" y="190"/>
                    <a:pt x="0" y="952"/>
                    <a:pt x="827" y="1452"/>
                  </a:cubicBezTo>
                  <a:cubicBezTo>
                    <a:pt x="1027" y="1602"/>
                    <a:pt x="1250" y="1670"/>
                    <a:pt x="1468" y="1670"/>
                  </a:cubicBezTo>
                  <a:cubicBezTo>
                    <a:pt x="2010" y="1670"/>
                    <a:pt x="2521" y="1253"/>
                    <a:pt x="2568" y="647"/>
                  </a:cubicBezTo>
                  <a:cubicBezTo>
                    <a:pt x="2619" y="164"/>
                    <a:pt x="2297" y="0"/>
                    <a:pt x="189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0"/>
            <p:cNvSpPr/>
            <p:nvPr/>
          </p:nvSpPr>
          <p:spPr>
            <a:xfrm>
              <a:off x="2914650" y="2516188"/>
              <a:ext cx="62925" cy="45400"/>
            </a:xfrm>
            <a:custGeom>
              <a:avLst/>
              <a:gdLst/>
              <a:ahLst/>
              <a:cxnLst/>
              <a:rect l="l" t="t" r="r" b="b"/>
              <a:pathLst>
                <a:path w="2517" h="1816" extrusionOk="0">
                  <a:moveTo>
                    <a:pt x="1812" y="0"/>
                  </a:moveTo>
                  <a:cubicBezTo>
                    <a:pt x="1464" y="0"/>
                    <a:pt x="1032" y="239"/>
                    <a:pt x="740" y="493"/>
                  </a:cubicBezTo>
                  <a:cubicBezTo>
                    <a:pt x="740" y="493"/>
                    <a:pt x="0" y="1537"/>
                    <a:pt x="936" y="1755"/>
                  </a:cubicBezTo>
                  <a:cubicBezTo>
                    <a:pt x="1055" y="1796"/>
                    <a:pt x="1174" y="1816"/>
                    <a:pt x="1290" y="1816"/>
                  </a:cubicBezTo>
                  <a:cubicBezTo>
                    <a:pt x="1957" y="1816"/>
                    <a:pt x="2517" y="1172"/>
                    <a:pt x="2350" y="449"/>
                  </a:cubicBezTo>
                  <a:cubicBezTo>
                    <a:pt x="2268" y="122"/>
                    <a:pt x="2062" y="0"/>
                    <a:pt x="181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0"/>
            <p:cNvSpPr/>
            <p:nvPr/>
          </p:nvSpPr>
          <p:spPr>
            <a:xfrm>
              <a:off x="2828700" y="2700788"/>
              <a:ext cx="47900" cy="53150"/>
            </a:xfrm>
            <a:custGeom>
              <a:avLst/>
              <a:gdLst/>
              <a:ahLst/>
              <a:cxnLst/>
              <a:rect l="l" t="t" r="r" b="b"/>
              <a:pathLst>
                <a:path w="1916" h="2126" extrusionOk="0">
                  <a:moveTo>
                    <a:pt x="863" y="1"/>
                  </a:moveTo>
                  <a:cubicBezTo>
                    <a:pt x="423" y="1"/>
                    <a:pt x="103" y="661"/>
                    <a:pt x="0" y="1159"/>
                  </a:cubicBezTo>
                  <a:cubicBezTo>
                    <a:pt x="0" y="1159"/>
                    <a:pt x="50" y="2125"/>
                    <a:pt x="645" y="2125"/>
                  </a:cubicBezTo>
                  <a:cubicBezTo>
                    <a:pt x="736" y="2125"/>
                    <a:pt x="840" y="2103"/>
                    <a:pt x="958" y="2051"/>
                  </a:cubicBezTo>
                  <a:cubicBezTo>
                    <a:pt x="1763" y="1747"/>
                    <a:pt x="1915" y="680"/>
                    <a:pt x="1241" y="158"/>
                  </a:cubicBezTo>
                  <a:cubicBezTo>
                    <a:pt x="1108" y="48"/>
                    <a:pt x="981" y="1"/>
                    <a:pt x="86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3180550" y="2360713"/>
              <a:ext cx="55600" cy="34550"/>
            </a:xfrm>
            <a:custGeom>
              <a:avLst/>
              <a:gdLst/>
              <a:ahLst/>
              <a:cxnLst/>
              <a:rect l="l" t="t" r="r" b="b"/>
              <a:pathLst>
                <a:path w="2224" h="1382" extrusionOk="0">
                  <a:moveTo>
                    <a:pt x="995" y="0"/>
                  </a:moveTo>
                  <a:cubicBezTo>
                    <a:pt x="552" y="0"/>
                    <a:pt x="129" y="319"/>
                    <a:pt x="69" y="815"/>
                  </a:cubicBezTo>
                  <a:cubicBezTo>
                    <a:pt x="0" y="1243"/>
                    <a:pt x="316" y="1382"/>
                    <a:pt x="690" y="1382"/>
                  </a:cubicBezTo>
                  <a:cubicBezTo>
                    <a:pt x="906" y="1382"/>
                    <a:pt x="1140" y="1336"/>
                    <a:pt x="1331" y="1272"/>
                  </a:cubicBezTo>
                  <a:cubicBezTo>
                    <a:pt x="1331" y="1272"/>
                    <a:pt x="2223" y="685"/>
                    <a:pt x="1571" y="206"/>
                  </a:cubicBezTo>
                  <a:cubicBezTo>
                    <a:pt x="1395" y="64"/>
                    <a:pt x="1193" y="0"/>
                    <a:pt x="99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0"/>
            <p:cNvSpPr/>
            <p:nvPr/>
          </p:nvSpPr>
          <p:spPr>
            <a:xfrm>
              <a:off x="3038900" y="2428738"/>
              <a:ext cx="53650" cy="35300"/>
            </a:xfrm>
            <a:custGeom>
              <a:avLst/>
              <a:gdLst/>
              <a:ahLst/>
              <a:cxnLst/>
              <a:rect l="l" t="t" r="r" b="b"/>
              <a:pathLst>
                <a:path w="2146" h="1412" extrusionOk="0">
                  <a:moveTo>
                    <a:pt x="937" y="1"/>
                  </a:moveTo>
                  <a:cubicBezTo>
                    <a:pt x="465" y="1"/>
                    <a:pt x="29" y="375"/>
                    <a:pt x="13" y="901"/>
                  </a:cubicBezTo>
                  <a:cubicBezTo>
                    <a:pt x="1" y="1280"/>
                    <a:pt x="257" y="1412"/>
                    <a:pt x="572" y="1412"/>
                  </a:cubicBezTo>
                  <a:cubicBezTo>
                    <a:pt x="818" y="1412"/>
                    <a:pt x="1099" y="1332"/>
                    <a:pt x="1318" y="1227"/>
                  </a:cubicBezTo>
                  <a:cubicBezTo>
                    <a:pt x="1318" y="1227"/>
                    <a:pt x="2145" y="553"/>
                    <a:pt x="1449" y="161"/>
                  </a:cubicBezTo>
                  <a:cubicBezTo>
                    <a:pt x="1286" y="51"/>
                    <a:pt x="1109" y="1"/>
                    <a:pt x="9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0"/>
            <p:cNvSpPr/>
            <p:nvPr/>
          </p:nvSpPr>
          <p:spPr>
            <a:xfrm>
              <a:off x="2848325" y="2627363"/>
              <a:ext cx="43500" cy="43300"/>
            </a:xfrm>
            <a:custGeom>
              <a:avLst/>
              <a:gdLst/>
              <a:ahLst/>
              <a:cxnLst/>
              <a:rect l="l" t="t" r="r" b="b"/>
              <a:pathLst>
                <a:path w="1740" h="1732" extrusionOk="0">
                  <a:moveTo>
                    <a:pt x="912" y="0"/>
                  </a:moveTo>
                  <a:cubicBezTo>
                    <a:pt x="571" y="0"/>
                    <a:pt x="254" y="464"/>
                    <a:pt x="108" y="854"/>
                  </a:cubicBezTo>
                  <a:cubicBezTo>
                    <a:pt x="108" y="854"/>
                    <a:pt x="0" y="1732"/>
                    <a:pt x="565" y="1732"/>
                  </a:cubicBezTo>
                  <a:cubicBezTo>
                    <a:pt x="623" y="1732"/>
                    <a:pt x="688" y="1723"/>
                    <a:pt x="760" y="1703"/>
                  </a:cubicBezTo>
                  <a:cubicBezTo>
                    <a:pt x="1457" y="1572"/>
                    <a:pt x="1739" y="724"/>
                    <a:pt x="1261" y="180"/>
                  </a:cubicBezTo>
                  <a:cubicBezTo>
                    <a:pt x="1145" y="53"/>
                    <a:pt x="1027" y="0"/>
                    <a:pt x="91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2983425" y="2473188"/>
              <a:ext cx="53100" cy="36500"/>
            </a:xfrm>
            <a:custGeom>
              <a:avLst/>
              <a:gdLst/>
              <a:ahLst/>
              <a:cxnLst/>
              <a:rect l="l" t="t" r="r" b="b"/>
              <a:pathLst>
                <a:path w="2124" h="1460" extrusionOk="0">
                  <a:moveTo>
                    <a:pt x="960" y="0"/>
                  </a:moveTo>
                  <a:cubicBezTo>
                    <a:pt x="449" y="0"/>
                    <a:pt x="0" y="430"/>
                    <a:pt x="34" y="994"/>
                  </a:cubicBezTo>
                  <a:cubicBezTo>
                    <a:pt x="56" y="1338"/>
                    <a:pt x="263" y="1459"/>
                    <a:pt x="526" y="1459"/>
                  </a:cubicBezTo>
                  <a:cubicBezTo>
                    <a:pt x="794" y="1459"/>
                    <a:pt x="1120" y="1333"/>
                    <a:pt x="1362" y="1190"/>
                  </a:cubicBezTo>
                  <a:cubicBezTo>
                    <a:pt x="1362" y="1190"/>
                    <a:pt x="2123" y="428"/>
                    <a:pt x="1383" y="102"/>
                  </a:cubicBezTo>
                  <a:cubicBezTo>
                    <a:pt x="1243" y="32"/>
                    <a:pt x="1100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0"/>
            <p:cNvSpPr/>
            <p:nvPr/>
          </p:nvSpPr>
          <p:spPr>
            <a:xfrm>
              <a:off x="2882050" y="2574313"/>
              <a:ext cx="48400" cy="35600"/>
            </a:xfrm>
            <a:custGeom>
              <a:avLst/>
              <a:gdLst/>
              <a:ahLst/>
              <a:cxnLst/>
              <a:rect l="l" t="t" r="r" b="b"/>
              <a:pathLst>
                <a:path w="1936" h="1424" extrusionOk="0">
                  <a:moveTo>
                    <a:pt x="962" y="1"/>
                  </a:moveTo>
                  <a:cubicBezTo>
                    <a:pt x="422" y="1"/>
                    <a:pt x="0" y="517"/>
                    <a:pt x="151" y="1083"/>
                  </a:cubicBezTo>
                  <a:cubicBezTo>
                    <a:pt x="213" y="1331"/>
                    <a:pt x="364" y="1424"/>
                    <a:pt x="549" y="1424"/>
                  </a:cubicBezTo>
                  <a:cubicBezTo>
                    <a:pt x="819" y="1424"/>
                    <a:pt x="1159" y="1225"/>
                    <a:pt x="1391" y="1018"/>
                  </a:cubicBezTo>
                  <a:cubicBezTo>
                    <a:pt x="1391" y="1018"/>
                    <a:pt x="1935" y="191"/>
                    <a:pt x="1217" y="39"/>
                  </a:cubicBezTo>
                  <a:cubicBezTo>
                    <a:pt x="1130" y="13"/>
                    <a:pt x="1045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0"/>
            <p:cNvSpPr/>
            <p:nvPr/>
          </p:nvSpPr>
          <p:spPr>
            <a:xfrm>
              <a:off x="2816500" y="2785563"/>
              <a:ext cx="48675" cy="53450"/>
            </a:xfrm>
            <a:custGeom>
              <a:avLst/>
              <a:gdLst/>
              <a:ahLst/>
              <a:cxnLst/>
              <a:rect l="l" t="t" r="r" b="b"/>
              <a:pathLst>
                <a:path w="1947" h="2138" extrusionOk="0">
                  <a:moveTo>
                    <a:pt x="632" y="1"/>
                  </a:moveTo>
                  <a:cubicBezTo>
                    <a:pt x="43" y="1"/>
                    <a:pt x="0" y="876"/>
                    <a:pt x="119" y="1467"/>
                  </a:cubicBezTo>
                  <a:cubicBezTo>
                    <a:pt x="119" y="1467"/>
                    <a:pt x="448" y="2138"/>
                    <a:pt x="893" y="2138"/>
                  </a:cubicBezTo>
                  <a:cubicBezTo>
                    <a:pt x="1032" y="2138"/>
                    <a:pt x="1182" y="2073"/>
                    <a:pt x="1337" y="1902"/>
                  </a:cubicBezTo>
                  <a:cubicBezTo>
                    <a:pt x="1946" y="1315"/>
                    <a:pt x="1685" y="249"/>
                    <a:pt x="837" y="31"/>
                  </a:cubicBezTo>
                  <a:cubicBezTo>
                    <a:pt x="762" y="10"/>
                    <a:pt x="694" y="1"/>
                    <a:pt x="63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0"/>
            <p:cNvSpPr/>
            <p:nvPr/>
          </p:nvSpPr>
          <p:spPr>
            <a:xfrm>
              <a:off x="2856075" y="2945088"/>
              <a:ext cx="53150" cy="51875"/>
            </a:xfrm>
            <a:custGeom>
              <a:avLst/>
              <a:gdLst/>
              <a:ahLst/>
              <a:cxnLst/>
              <a:rect l="l" t="t" r="r" b="b"/>
              <a:pathLst>
                <a:path w="2126" h="2075" extrusionOk="0">
                  <a:moveTo>
                    <a:pt x="726" y="0"/>
                  </a:moveTo>
                  <a:cubicBezTo>
                    <a:pt x="0" y="0"/>
                    <a:pt x="110" y="958"/>
                    <a:pt x="341" y="1548"/>
                  </a:cubicBezTo>
                  <a:cubicBezTo>
                    <a:pt x="341" y="1548"/>
                    <a:pt x="722" y="2075"/>
                    <a:pt x="1130" y="2075"/>
                  </a:cubicBezTo>
                  <a:cubicBezTo>
                    <a:pt x="1291" y="2075"/>
                    <a:pt x="1456" y="1993"/>
                    <a:pt x="1603" y="1766"/>
                  </a:cubicBezTo>
                  <a:cubicBezTo>
                    <a:pt x="2126" y="1069"/>
                    <a:pt x="1669" y="69"/>
                    <a:pt x="798" y="3"/>
                  </a:cubicBezTo>
                  <a:cubicBezTo>
                    <a:pt x="773" y="1"/>
                    <a:pt x="749" y="0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0"/>
            <p:cNvSpPr/>
            <p:nvPr/>
          </p:nvSpPr>
          <p:spPr>
            <a:xfrm>
              <a:off x="2981000" y="3129913"/>
              <a:ext cx="58600" cy="48325"/>
            </a:xfrm>
            <a:custGeom>
              <a:avLst/>
              <a:gdLst/>
              <a:ahLst/>
              <a:cxnLst/>
              <a:rect l="l" t="t" r="r" b="b"/>
              <a:pathLst>
                <a:path w="2344" h="1933" extrusionOk="0">
                  <a:moveTo>
                    <a:pt x="1042" y="0"/>
                  </a:moveTo>
                  <a:cubicBezTo>
                    <a:pt x="958" y="0"/>
                    <a:pt x="871" y="10"/>
                    <a:pt x="784" y="30"/>
                  </a:cubicBezTo>
                  <a:cubicBezTo>
                    <a:pt x="1" y="204"/>
                    <a:pt x="392" y="1118"/>
                    <a:pt x="806" y="1640"/>
                  </a:cubicBezTo>
                  <a:cubicBezTo>
                    <a:pt x="806" y="1640"/>
                    <a:pt x="1207" y="1932"/>
                    <a:pt x="1568" y="1932"/>
                  </a:cubicBezTo>
                  <a:cubicBezTo>
                    <a:pt x="1791" y="1932"/>
                    <a:pt x="1998" y="1822"/>
                    <a:pt x="2090" y="1466"/>
                  </a:cubicBezTo>
                  <a:cubicBezTo>
                    <a:pt x="2343" y="724"/>
                    <a:pt x="1774" y="0"/>
                    <a:pt x="10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0"/>
            <p:cNvSpPr/>
            <p:nvPr/>
          </p:nvSpPr>
          <p:spPr>
            <a:xfrm>
              <a:off x="3163775" y="3235038"/>
              <a:ext cx="70200" cy="41950"/>
            </a:xfrm>
            <a:custGeom>
              <a:avLst/>
              <a:gdLst/>
              <a:ahLst/>
              <a:cxnLst/>
              <a:rect l="l" t="t" r="r" b="b"/>
              <a:pathLst>
                <a:path w="2808" h="1678" extrusionOk="0">
                  <a:moveTo>
                    <a:pt x="1382" y="0"/>
                  </a:moveTo>
                  <a:cubicBezTo>
                    <a:pt x="1068" y="0"/>
                    <a:pt x="750" y="134"/>
                    <a:pt x="523" y="416"/>
                  </a:cubicBezTo>
                  <a:cubicBezTo>
                    <a:pt x="0" y="1069"/>
                    <a:pt x="871" y="1547"/>
                    <a:pt x="1524" y="1678"/>
                  </a:cubicBezTo>
                  <a:cubicBezTo>
                    <a:pt x="1524" y="1678"/>
                    <a:pt x="2807" y="1613"/>
                    <a:pt x="2416" y="742"/>
                  </a:cubicBezTo>
                  <a:cubicBezTo>
                    <a:pt x="2251" y="261"/>
                    <a:pt x="1820" y="0"/>
                    <a:pt x="138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0"/>
            <p:cNvSpPr/>
            <p:nvPr/>
          </p:nvSpPr>
          <p:spPr>
            <a:xfrm>
              <a:off x="2829775" y="2877613"/>
              <a:ext cx="47550" cy="41750"/>
            </a:xfrm>
            <a:custGeom>
              <a:avLst/>
              <a:gdLst/>
              <a:ahLst/>
              <a:cxnLst/>
              <a:rect l="l" t="t" r="r" b="b"/>
              <a:pathLst>
                <a:path w="1902" h="1670" extrusionOk="0">
                  <a:moveTo>
                    <a:pt x="762" y="0"/>
                  </a:moveTo>
                  <a:cubicBezTo>
                    <a:pt x="733" y="0"/>
                    <a:pt x="704" y="2"/>
                    <a:pt x="675" y="4"/>
                  </a:cubicBezTo>
                  <a:cubicBezTo>
                    <a:pt x="1" y="48"/>
                    <a:pt x="197" y="875"/>
                    <a:pt x="480" y="1332"/>
                  </a:cubicBezTo>
                  <a:cubicBezTo>
                    <a:pt x="480" y="1332"/>
                    <a:pt x="818" y="1670"/>
                    <a:pt x="1140" y="1670"/>
                  </a:cubicBezTo>
                  <a:cubicBezTo>
                    <a:pt x="1302" y="1670"/>
                    <a:pt x="1459" y="1585"/>
                    <a:pt x="1568" y="1332"/>
                  </a:cubicBezTo>
                  <a:cubicBezTo>
                    <a:pt x="1902" y="726"/>
                    <a:pt x="1434" y="0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0"/>
            <p:cNvSpPr/>
            <p:nvPr/>
          </p:nvSpPr>
          <p:spPr>
            <a:xfrm>
              <a:off x="2897225" y="3020438"/>
              <a:ext cx="45075" cy="42825"/>
            </a:xfrm>
            <a:custGeom>
              <a:avLst/>
              <a:gdLst/>
              <a:ahLst/>
              <a:cxnLst/>
              <a:rect l="l" t="t" r="r" b="b"/>
              <a:pathLst>
                <a:path w="1803" h="1713" extrusionOk="0">
                  <a:moveTo>
                    <a:pt x="804" y="0"/>
                  </a:moveTo>
                  <a:cubicBezTo>
                    <a:pt x="666" y="0"/>
                    <a:pt x="528" y="72"/>
                    <a:pt x="414" y="275"/>
                  </a:cubicBezTo>
                  <a:cubicBezTo>
                    <a:pt x="1" y="884"/>
                    <a:pt x="414" y="1689"/>
                    <a:pt x="1132" y="1711"/>
                  </a:cubicBezTo>
                  <a:cubicBezTo>
                    <a:pt x="1150" y="1712"/>
                    <a:pt x="1166" y="1712"/>
                    <a:pt x="1182" y="1712"/>
                  </a:cubicBezTo>
                  <a:cubicBezTo>
                    <a:pt x="1802" y="1712"/>
                    <a:pt x="1714" y="915"/>
                    <a:pt x="1481" y="427"/>
                  </a:cubicBezTo>
                  <a:cubicBezTo>
                    <a:pt x="1481" y="427"/>
                    <a:pt x="1141" y="0"/>
                    <a:pt x="80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0"/>
            <p:cNvSpPr/>
            <p:nvPr/>
          </p:nvSpPr>
          <p:spPr>
            <a:xfrm>
              <a:off x="3103075" y="3217463"/>
              <a:ext cx="49850" cy="37325"/>
            </a:xfrm>
            <a:custGeom>
              <a:avLst/>
              <a:gdLst/>
              <a:ahLst/>
              <a:cxnLst/>
              <a:rect l="l" t="t" r="r" b="b"/>
              <a:pathLst>
                <a:path w="1994" h="1493" extrusionOk="0">
                  <a:moveTo>
                    <a:pt x="546" y="1"/>
                  </a:moveTo>
                  <a:cubicBezTo>
                    <a:pt x="292" y="1"/>
                    <a:pt x="35" y="102"/>
                    <a:pt x="35" y="510"/>
                  </a:cubicBezTo>
                  <a:cubicBezTo>
                    <a:pt x="0" y="1063"/>
                    <a:pt x="461" y="1493"/>
                    <a:pt x="968" y="1493"/>
                  </a:cubicBezTo>
                  <a:cubicBezTo>
                    <a:pt x="1099" y="1493"/>
                    <a:pt x="1233" y="1464"/>
                    <a:pt x="1362" y="1402"/>
                  </a:cubicBezTo>
                  <a:cubicBezTo>
                    <a:pt x="1993" y="1097"/>
                    <a:pt x="1471" y="423"/>
                    <a:pt x="1036" y="96"/>
                  </a:cubicBezTo>
                  <a:cubicBezTo>
                    <a:pt x="1036" y="96"/>
                    <a:pt x="793" y="1"/>
                    <a:pt x="54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0"/>
            <p:cNvSpPr/>
            <p:nvPr/>
          </p:nvSpPr>
          <p:spPr>
            <a:xfrm>
              <a:off x="2941000" y="3076863"/>
              <a:ext cx="48200" cy="42425"/>
            </a:xfrm>
            <a:custGeom>
              <a:avLst/>
              <a:gdLst/>
              <a:ahLst/>
              <a:cxnLst/>
              <a:rect l="l" t="t" r="r" b="b"/>
              <a:pathLst>
                <a:path w="1928" h="1697" extrusionOk="0">
                  <a:moveTo>
                    <a:pt x="778" y="1"/>
                  </a:moveTo>
                  <a:cubicBezTo>
                    <a:pt x="620" y="1"/>
                    <a:pt x="467" y="82"/>
                    <a:pt x="361" y="324"/>
                  </a:cubicBezTo>
                  <a:cubicBezTo>
                    <a:pt x="1" y="938"/>
                    <a:pt x="465" y="1697"/>
                    <a:pt x="1172" y="1697"/>
                  </a:cubicBezTo>
                  <a:cubicBezTo>
                    <a:pt x="1191" y="1697"/>
                    <a:pt x="1211" y="1696"/>
                    <a:pt x="1231" y="1695"/>
                  </a:cubicBezTo>
                  <a:cubicBezTo>
                    <a:pt x="1927" y="1651"/>
                    <a:pt x="1710" y="825"/>
                    <a:pt x="1448" y="346"/>
                  </a:cubicBezTo>
                  <a:cubicBezTo>
                    <a:pt x="1448" y="346"/>
                    <a:pt x="1103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0"/>
            <p:cNvSpPr/>
            <p:nvPr/>
          </p:nvSpPr>
          <p:spPr>
            <a:xfrm>
              <a:off x="3035400" y="3184613"/>
              <a:ext cx="46550" cy="34100"/>
            </a:xfrm>
            <a:custGeom>
              <a:avLst/>
              <a:gdLst/>
              <a:ahLst/>
              <a:cxnLst/>
              <a:rect l="l" t="t" r="r" b="b"/>
              <a:pathLst>
                <a:path w="1862" h="1364" extrusionOk="0">
                  <a:moveTo>
                    <a:pt x="994" y="0"/>
                  </a:moveTo>
                  <a:cubicBezTo>
                    <a:pt x="845" y="0"/>
                    <a:pt x="691" y="40"/>
                    <a:pt x="544" y="126"/>
                  </a:cubicBezTo>
                  <a:cubicBezTo>
                    <a:pt x="1" y="431"/>
                    <a:pt x="501" y="1019"/>
                    <a:pt x="936" y="1301"/>
                  </a:cubicBezTo>
                  <a:cubicBezTo>
                    <a:pt x="936" y="1301"/>
                    <a:pt x="1127" y="1364"/>
                    <a:pt x="1334" y="1364"/>
                  </a:cubicBezTo>
                  <a:cubicBezTo>
                    <a:pt x="1586" y="1364"/>
                    <a:pt x="1862" y="1272"/>
                    <a:pt x="1850" y="866"/>
                  </a:cubicBezTo>
                  <a:cubicBezTo>
                    <a:pt x="1850" y="360"/>
                    <a:pt x="1445" y="0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0"/>
            <p:cNvSpPr/>
            <p:nvPr/>
          </p:nvSpPr>
          <p:spPr>
            <a:xfrm>
              <a:off x="3266350" y="3243863"/>
              <a:ext cx="50850" cy="31025"/>
            </a:xfrm>
            <a:custGeom>
              <a:avLst/>
              <a:gdLst/>
              <a:ahLst/>
              <a:cxnLst/>
              <a:rect l="l" t="t" r="r" b="b"/>
              <a:pathLst>
                <a:path w="2034" h="1241" extrusionOk="0">
                  <a:moveTo>
                    <a:pt x="893" y="1"/>
                  </a:moveTo>
                  <a:cubicBezTo>
                    <a:pt x="459" y="1"/>
                    <a:pt x="1" y="149"/>
                    <a:pt x="162" y="650"/>
                  </a:cubicBezTo>
                  <a:cubicBezTo>
                    <a:pt x="253" y="1027"/>
                    <a:pt x="584" y="1241"/>
                    <a:pt x="920" y="1241"/>
                  </a:cubicBezTo>
                  <a:cubicBezTo>
                    <a:pt x="1147" y="1241"/>
                    <a:pt x="1375" y="1144"/>
                    <a:pt x="1533" y="933"/>
                  </a:cubicBezTo>
                  <a:cubicBezTo>
                    <a:pt x="2033" y="411"/>
                    <a:pt x="1163" y="19"/>
                    <a:pt x="1163" y="19"/>
                  </a:cubicBezTo>
                  <a:cubicBezTo>
                    <a:pt x="1078" y="8"/>
                    <a:pt x="987" y="1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0"/>
            <p:cNvSpPr/>
            <p:nvPr/>
          </p:nvSpPr>
          <p:spPr>
            <a:xfrm>
              <a:off x="3327275" y="3229388"/>
              <a:ext cx="68800" cy="40450"/>
            </a:xfrm>
            <a:custGeom>
              <a:avLst/>
              <a:gdLst/>
              <a:ahLst/>
              <a:cxnLst/>
              <a:rect l="l" t="t" r="r" b="b"/>
              <a:pathLst>
                <a:path w="2752" h="1618" extrusionOk="0">
                  <a:moveTo>
                    <a:pt x="1249" y="0"/>
                  </a:moveTo>
                  <a:cubicBezTo>
                    <a:pt x="769" y="0"/>
                    <a:pt x="300" y="314"/>
                    <a:pt x="162" y="838"/>
                  </a:cubicBezTo>
                  <a:cubicBezTo>
                    <a:pt x="0" y="1421"/>
                    <a:pt x="525" y="1618"/>
                    <a:pt x="1064" y="1618"/>
                  </a:cubicBezTo>
                  <a:cubicBezTo>
                    <a:pt x="1250" y="1618"/>
                    <a:pt x="1437" y="1595"/>
                    <a:pt x="1598" y="1556"/>
                  </a:cubicBezTo>
                  <a:cubicBezTo>
                    <a:pt x="1598" y="1556"/>
                    <a:pt x="2751" y="990"/>
                    <a:pt x="2033" y="337"/>
                  </a:cubicBezTo>
                  <a:cubicBezTo>
                    <a:pt x="1810" y="106"/>
                    <a:pt x="1527" y="0"/>
                    <a:pt x="12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0"/>
            <p:cNvSpPr/>
            <p:nvPr/>
          </p:nvSpPr>
          <p:spPr>
            <a:xfrm>
              <a:off x="3486600" y="3179963"/>
              <a:ext cx="63400" cy="42900"/>
            </a:xfrm>
            <a:custGeom>
              <a:avLst/>
              <a:gdLst/>
              <a:ahLst/>
              <a:cxnLst/>
              <a:rect l="l" t="t" r="r" b="b"/>
              <a:pathLst>
                <a:path w="2536" h="1716" extrusionOk="0">
                  <a:moveTo>
                    <a:pt x="1131" y="0"/>
                  </a:moveTo>
                  <a:cubicBezTo>
                    <a:pt x="535" y="0"/>
                    <a:pt x="0" y="490"/>
                    <a:pt x="34" y="1161"/>
                  </a:cubicBezTo>
                  <a:cubicBezTo>
                    <a:pt x="45" y="1571"/>
                    <a:pt x="304" y="1716"/>
                    <a:pt x="631" y="1716"/>
                  </a:cubicBezTo>
                  <a:cubicBezTo>
                    <a:pt x="946" y="1716"/>
                    <a:pt x="1323" y="1582"/>
                    <a:pt x="1600" y="1422"/>
                  </a:cubicBezTo>
                  <a:cubicBezTo>
                    <a:pt x="1600" y="1422"/>
                    <a:pt x="2536" y="552"/>
                    <a:pt x="1665" y="138"/>
                  </a:cubicBezTo>
                  <a:cubicBezTo>
                    <a:pt x="1491" y="44"/>
                    <a:pt x="1308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0"/>
            <p:cNvSpPr/>
            <p:nvPr/>
          </p:nvSpPr>
          <p:spPr>
            <a:xfrm>
              <a:off x="3647500" y="3023438"/>
              <a:ext cx="61875" cy="47100"/>
            </a:xfrm>
            <a:custGeom>
              <a:avLst/>
              <a:gdLst/>
              <a:ahLst/>
              <a:cxnLst/>
              <a:rect l="l" t="t" r="r" b="b"/>
              <a:pathLst>
                <a:path w="2475" h="1884" extrusionOk="0">
                  <a:moveTo>
                    <a:pt x="1306" y="1"/>
                  </a:moveTo>
                  <a:cubicBezTo>
                    <a:pt x="550" y="1"/>
                    <a:pt x="0" y="750"/>
                    <a:pt x="277" y="1482"/>
                  </a:cubicBezTo>
                  <a:cubicBezTo>
                    <a:pt x="382" y="1773"/>
                    <a:pt x="565" y="1884"/>
                    <a:pt x="777" y="1884"/>
                  </a:cubicBezTo>
                  <a:cubicBezTo>
                    <a:pt x="1136" y="1884"/>
                    <a:pt x="1578" y="1565"/>
                    <a:pt x="1866" y="1264"/>
                  </a:cubicBezTo>
                  <a:cubicBezTo>
                    <a:pt x="1866" y="1264"/>
                    <a:pt x="2475" y="133"/>
                    <a:pt x="1539" y="24"/>
                  </a:cubicBezTo>
                  <a:cubicBezTo>
                    <a:pt x="1460" y="8"/>
                    <a:pt x="1382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0"/>
            <p:cNvSpPr/>
            <p:nvPr/>
          </p:nvSpPr>
          <p:spPr>
            <a:xfrm>
              <a:off x="3726775" y="2820388"/>
              <a:ext cx="46250" cy="54100"/>
            </a:xfrm>
            <a:custGeom>
              <a:avLst/>
              <a:gdLst/>
              <a:ahLst/>
              <a:cxnLst/>
              <a:rect l="l" t="t" r="r" b="b"/>
              <a:pathLst>
                <a:path w="1850" h="2164" extrusionOk="0">
                  <a:moveTo>
                    <a:pt x="1188" y="0"/>
                  </a:moveTo>
                  <a:cubicBezTo>
                    <a:pt x="1083" y="0"/>
                    <a:pt x="964" y="35"/>
                    <a:pt x="827" y="117"/>
                  </a:cubicBezTo>
                  <a:cubicBezTo>
                    <a:pt x="44" y="509"/>
                    <a:pt x="0" y="1597"/>
                    <a:pt x="762" y="2054"/>
                  </a:cubicBezTo>
                  <a:cubicBezTo>
                    <a:pt x="880" y="2130"/>
                    <a:pt x="988" y="2164"/>
                    <a:pt x="1088" y="2164"/>
                  </a:cubicBezTo>
                  <a:cubicBezTo>
                    <a:pt x="1556" y="2164"/>
                    <a:pt x="1814" y="1418"/>
                    <a:pt x="1850" y="879"/>
                  </a:cubicBezTo>
                  <a:cubicBezTo>
                    <a:pt x="1850" y="879"/>
                    <a:pt x="1713" y="0"/>
                    <a:pt x="11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0"/>
            <p:cNvSpPr/>
            <p:nvPr/>
          </p:nvSpPr>
          <p:spPr>
            <a:xfrm>
              <a:off x="3411275" y="3218813"/>
              <a:ext cx="53075" cy="35425"/>
            </a:xfrm>
            <a:custGeom>
              <a:avLst/>
              <a:gdLst/>
              <a:ahLst/>
              <a:cxnLst/>
              <a:rect l="l" t="t" r="r" b="b"/>
              <a:pathLst>
                <a:path w="2123" h="1417" extrusionOk="0">
                  <a:moveTo>
                    <a:pt x="1573" y="1"/>
                  </a:moveTo>
                  <a:cubicBezTo>
                    <a:pt x="1323" y="1"/>
                    <a:pt x="1031" y="87"/>
                    <a:pt x="805" y="194"/>
                  </a:cubicBezTo>
                  <a:cubicBezTo>
                    <a:pt x="805" y="194"/>
                    <a:pt x="0" y="891"/>
                    <a:pt x="697" y="1282"/>
                  </a:cubicBezTo>
                  <a:cubicBezTo>
                    <a:pt x="849" y="1375"/>
                    <a:pt x="1014" y="1417"/>
                    <a:pt x="1175" y="1417"/>
                  </a:cubicBezTo>
                  <a:cubicBezTo>
                    <a:pt x="1658" y="1417"/>
                    <a:pt x="2111" y="1038"/>
                    <a:pt x="2111" y="499"/>
                  </a:cubicBezTo>
                  <a:cubicBezTo>
                    <a:pt x="2123" y="128"/>
                    <a:pt x="1879" y="1"/>
                    <a:pt x="157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0"/>
            <p:cNvSpPr/>
            <p:nvPr/>
          </p:nvSpPr>
          <p:spPr>
            <a:xfrm>
              <a:off x="3546175" y="3133238"/>
              <a:ext cx="53000" cy="36900"/>
            </a:xfrm>
            <a:custGeom>
              <a:avLst/>
              <a:gdLst/>
              <a:ahLst/>
              <a:cxnLst/>
              <a:rect l="l" t="t" r="r" b="b"/>
              <a:pathLst>
                <a:path w="2120" h="1476" extrusionOk="0">
                  <a:moveTo>
                    <a:pt x="1568" y="0"/>
                  </a:moveTo>
                  <a:cubicBezTo>
                    <a:pt x="1298" y="0"/>
                    <a:pt x="974" y="133"/>
                    <a:pt x="740" y="288"/>
                  </a:cubicBezTo>
                  <a:cubicBezTo>
                    <a:pt x="740" y="288"/>
                    <a:pt x="0" y="1050"/>
                    <a:pt x="740" y="1376"/>
                  </a:cubicBezTo>
                  <a:cubicBezTo>
                    <a:pt x="872" y="1445"/>
                    <a:pt x="1010" y="1476"/>
                    <a:pt x="1144" y="1476"/>
                  </a:cubicBezTo>
                  <a:cubicBezTo>
                    <a:pt x="1654" y="1476"/>
                    <a:pt x="2119" y="1030"/>
                    <a:pt x="2067" y="463"/>
                  </a:cubicBezTo>
                  <a:cubicBezTo>
                    <a:pt x="2036" y="122"/>
                    <a:pt x="1827" y="0"/>
                    <a:pt x="156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0"/>
            <p:cNvSpPr/>
            <p:nvPr/>
          </p:nvSpPr>
          <p:spPr>
            <a:xfrm>
              <a:off x="3720775" y="2905163"/>
              <a:ext cx="40275" cy="44200"/>
            </a:xfrm>
            <a:custGeom>
              <a:avLst/>
              <a:gdLst/>
              <a:ahLst/>
              <a:cxnLst/>
              <a:rect l="l" t="t" r="r" b="b"/>
              <a:pathLst>
                <a:path w="1611" h="1768" extrusionOk="0">
                  <a:moveTo>
                    <a:pt x="1115" y="1"/>
                  </a:moveTo>
                  <a:cubicBezTo>
                    <a:pt x="1045" y="1"/>
                    <a:pt x="964" y="17"/>
                    <a:pt x="871" y="55"/>
                  </a:cubicBezTo>
                  <a:cubicBezTo>
                    <a:pt x="175" y="273"/>
                    <a:pt x="1" y="1143"/>
                    <a:pt x="545" y="1622"/>
                  </a:cubicBezTo>
                  <a:cubicBezTo>
                    <a:pt x="656" y="1724"/>
                    <a:pt x="765" y="1767"/>
                    <a:pt x="867" y="1767"/>
                  </a:cubicBezTo>
                  <a:cubicBezTo>
                    <a:pt x="1224" y="1767"/>
                    <a:pt x="1509" y="1240"/>
                    <a:pt x="1611" y="817"/>
                  </a:cubicBezTo>
                  <a:cubicBezTo>
                    <a:pt x="1611" y="817"/>
                    <a:pt x="1611" y="1"/>
                    <a:pt x="11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0"/>
            <p:cNvSpPr/>
            <p:nvPr/>
          </p:nvSpPr>
          <p:spPr>
            <a:xfrm>
              <a:off x="3596750" y="3081413"/>
              <a:ext cx="52750" cy="37550"/>
            </a:xfrm>
            <a:custGeom>
              <a:avLst/>
              <a:gdLst/>
              <a:ahLst/>
              <a:cxnLst/>
              <a:rect l="l" t="t" r="r" b="b"/>
              <a:pathLst>
                <a:path w="2110" h="1502" extrusionOk="0">
                  <a:moveTo>
                    <a:pt x="1535" y="0"/>
                  </a:moveTo>
                  <a:cubicBezTo>
                    <a:pt x="1252" y="0"/>
                    <a:pt x="898" y="176"/>
                    <a:pt x="654" y="360"/>
                  </a:cubicBezTo>
                  <a:cubicBezTo>
                    <a:pt x="654" y="360"/>
                    <a:pt x="1" y="1208"/>
                    <a:pt x="762" y="1448"/>
                  </a:cubicBezTo>
                  <a:cubicBezTo>
                    <a:pt x="867" y="1485"/>
                    <a:pt x="972" y="1502"/>
                    <a:pt x="1075" y="1502"/>
                  </a:cubicBezTo>
                  <a:cubicBezTo>
                    <a:pt x="1633" y="1502"/>
                    <a:pt x="2110" y="991"/>
                    <a:pt x="1981" y="403"/>
                  </a:cubicBezTo>
                  <a:cubicBezTo>
                    <a:pt x="1933" y="108"/>
                    <a:pt x="1756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0"/>
            <p:cNvSpPr/>
            <p:nvPr/>
          </p:nvSpPr>
          <p:spPr>
            <a:xfrm>
              <a:off x="3690325" y="2969513"/>
              <a:ext cx="47875" cy="37000"/>
            </a:xfrm>
            <a:custGeom>
              <a:avLst/>
              <a:gdLst/>
              <a:ahLst/>
              <a:cxnLst/>
              <a:rect l="l" t="t" r="r" b="b"/>
              <a:pathLst>
                <a:path w="1915" h="1480" extrusionOk="0">
                  <a:moveTo>
                    <a:pt x="1299" y="1"/>
                  </a:moveTo>
                  <a:cubicBezTo>
                    <a:pt x="1015" y="1"/>
                    <a:pt x="668" y="267"/>
                    <a:pt x="457" y="506"/>
                  </a:cubicBezTo>
                  <a:cubicBezTo>
                    <a:pt x="457" y="506"/>
                    <a:pt x="0" y="1398"/>
                    <a:pt x="740" y="1463"/>
                  </a:cubicBezTo>
                  <a:cubicBezTo>
                    <a:pt x="797" y="1474"/>
                    <a:pt x="854" y="1480"/>
                    <a:pt x="908" y="1480"/>
                  </a:cubicBezTo>
                  <a:cubicBezTo>
                    <a:pt x="1498" y="1480"/>
                    <a:pt x="1915" y="866"/>
                    <a:pt x="1676" y="288"/>
                  </a:cubicBezTo>
                  <a:cubicBezTo>
                    <a:pt x="1591" y="80"/>
                    <a:pt x="1455" y="1"/>
                    <a:pt x="12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0"/>
            <p:cNvSpPr/>
            <p:nvPr/>
          </p:nvSpPr>
          <p:spPr>
            <a:xfrm>
              <a:off x="3726225" y="2735163"/>
              <a:ext cx="51550" cy="52550"/>
            </a:xfrm>
            <a:custGeom>
              <a:avLst/>
              <a:gdLst/>
              <a:ahLst/>
              <a:cxnLst/>
              <a:rect l="l" t="t" r="r" b="b"/>
              <a:pathLst>
                <a:path w="2062" h="2102" extrusionOk="0">
                  <a:moveTo>
                    <a:pt x="1006" y="1"/>
                  </a:moveTo>
                  <a:cubicBezTo>
                    <a:pt x="853" y="1"/>
                    <a:pt x="694" y="77"/>
                    <a:pt x="544" y="285"/>
                  </a:cubicBezTo>
                  <a:cubicBezTo>
                    <a:pt x="0" y="959"/>
                    <a:pt x="392" y="1960"/>
                    <a:pt x="1262" y="2090"/>
                  </a:cubicBezTo>
                  <a:cubicBezTo>
                    <a:pt x="1310" y="2098"/>
                    <a:pt x="1354" y="2102"/>
                    <a:pt x="1396" y="2102"/>
                  </a:cubicBezTo>
                  <a:cubicBezTo>
                    <a:pt x="2062" y="2102"/>
                    <a:pt x="2011" y="1162"/>
                    <a:pt x="1806" y="589"/>
                  </a:cubicBezTo>
                  <a:cubicBezTo>
                    <a:pt x="1806" y="589"/>
                    <a:pt x="1430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0"/>
            <p:cNvSpPr/>
            <p:nvPr/>
          </p:nvSpPr>
          <p:spPr>
            <a:xfrm>
              <a:off x="3664325" y="2583963"/>
              <a:ext cx="56475" cy="50625"/>
            </a:xfrm>
            <a:custGeom>
              <a:avLst/>
              <a:gdLst/>
              <a:ahLst/>
              <a:cxnLst/>
              <a:rect l="l" t="t" r="r" b="b"/>
              <a:pathLst>
                <a:path w="2259" h="2025" extrusionOk="0">
                  <a:moveTo>
                    <a:pt x="935" y="0"/>
                  </a:moveTo>
                  <a:cubicBezTo>
                    <a:pt x="751" y="0"/>
                    <a:pt x="569" y="94"/>
                    <a:pt x="431" y="371"/>
                  </a:cubicBezTo>
                  <a:cubicBezTo>
                    <a:pt x="1" y="1102"/>
                    <a:pt x="549" y="2025"/>
                    <a:pt x="1402" y="2025"/>
                  </a:cubicBezTo>
                  <a:cubicBezTo>
                    <a:pt x="1412" y="2025"/>
                    <a:pt x="1422" y="2025"/>
                    <a:pt x="1432" y="2024"/>
                  </a:cubicBezTo>
                  <a:cubicBezTo>
                    <a:pt x="2259" y="2003"/>
                    <a:pt x="2041" y="1024"/>
                    <a:pt x="1737" y="436"/>
                  </a:cubicBezTo>
                  <a:cubicBezTo>
                    <a:pt x="1737" y="436"/>
                    <a:pt x="1331" y="0"/>
                    <a:pt x="9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0"/>
            <p:cNvSpPr/>
            <p:nvPr/>
          </p:nvSpPr>
          <p:spPr>
            <a:xfrm>
              <a:off x="3513750" y="2420588"/>
              <a:ext cx="59650" cy="46425"/>
            </a:xfrm>
            <a:custGeom>
              <a:avLst/>
              <a:gdLst/>
              <a:ahLst/>
              <a:cxnLst/>
              <a:rect l="l" t="t" r="r" b="b"/>
              <a:pathLst>
                <a:path w="2386" h="1857" extrusionOk="0">
                  <a:moveTo>
                    <a:pt x="714" y="0"/>
                  </a:moveTo>
                  <a:cubicBezTo>
                    <a:pt x="461" y="0"/>
                    <a:pt x="222" y="118"/>
                    <a:pt x="166" y="531"/>
                  </a:cubicBezTo>
                  <a:cubicBezTo>
                    <a:pt x="0" y="1248"/>
                    <a:pt x="566" y="1857"/>
                    <a:pt x="1244" y="1857"/>
                  </a:cubicBezTo>
                  <a:cubicBezTo>
                    <a:pt x="1368" y="1857"/>
                    <a:pt x="1496" y="1836"/>
                    <a:pt x="1624" y="1793"/>
                  </a:cubicBezTo>
                  <a:cubicBezTo>
                    <a:pt x="2385" y="1532"/>
                    <a:pt x="1885" y="661"/>
                    <a:pt x="1406" y="204"/>
                  </a:cubicBezTo>
                  <a:cubicBezTo>
                    <a:pt x="1406" y="204"/>
                    <a:pt x="1047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0"/>
            <p:cNvSpPr/>
            <p:nvPr/>
          </p:nvSpPr>
          <p:spPr>
            <a:xfrm>
              <a:off x="3706125" y="2657738"/>
              <a:ext cx="48400" cy="40475"/>
            </a:xfrm>
            <a:custGeom>
              <a:avLst/>
              <a:gdLst/>
              <a:ahLst/>
              <a:cxnLst/>
              <a:rect l="l" t="t" r="r" b="b"/>
              <a:pathLst>
                <a:path w="1936" h="1619" extrusionOk="0">
                  <a:moveTo>
                    <a:pt x="648" y="0"/>
                  </a:moveTo>
                  <a:cubicBezTo>
                    <a:pt x="472" y="0"/>
                    <a:pt x="305" y="91"/>
                    <a:pt x="217" y="379"/>
                  </a:cubicBezTo>
                  <a:cubicBezTo>
                    <a:pt x="0" y="990"/>
                    <a:pt x="462" y="1619"/>
                    <a:pt x="1068" y="1619"/>
                  </a:cubicBezTo>
                  <a:cubicBezTo>
                    <a:pt x="1131" y="1619"/>
                    <a:pt x="1196" y="1612"/>
                    <a:pt x="1261" y="1597"/>
                  </a:cubicBezTo>
                  <a:cubicBezTo>
                    <a:pt x="1936" y="1467"/>
                    <a:pt x="1631" y="684"/>
                    <a:pt x="1283" y="270"/>
                  </a:cubicBezTo>
                  <a:cubicBezTo>
                    <a:pt x="1283" y="270"/>
                    <a:pt x="952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0"/>
            <p:cNvSpPr/>
            <p:nvPr/>
          </p:nvSpPr>
          <p:spPr>
            <a:xfrm>
              <a:off x="3620150" y="2522963"/>
              <a:ext cx="47575" cy="41525"/>
            </a:xfrm>
            <a:custGeom>
              <a:avLst/>
              <a:gdLst/>
              <a:ahLst/>
              <a:cxnLst/>
              <a:rect l="l" t="t" r="r" b="b"/>
              <a:pathLst>
                <a:path w="1903" h="1661" extrusionOk="0">
                  <a:moveTo>
                    <a:pt x="783" y="0"/>
                  </a:moveTo>
                  <a:cubicBezTo>
                    <a:pt x="755" y="0"/>
                    <a:pt x="726" y="1"/>
                    <a:pt x="697" y="4"/>
                  </a:cubicBezTo>
                  <a:cubicBezTo>
                    <a:pt x="1" y="47"/>
                    <a:pt x="218" y="853"/>
                    <a:pt x="501" y="1331"/>
                  </a:cubicBezTo>
                  <a:cubicBezTo>
                    <a:pt x="501" y="1331"/>
                    <a:pt x="839" y="1660"/>
                    <a:pt x="1162" y="1660"/>
                  </a:cubicBezTo>
                  <a:cubicBezTo>
                    <a:pt x="1323" y="1660"/>
                    <a:pt x="1480" y="1578"/>
                    <a:pt x="1589" y="1331"/>
                  </a:cubicBezTo>
                  <a:cubicBezTo>
                    <a:pt x="1902" y="726"/>
                    <a:pt x="145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0"/>
            <p:cNvSpPr/>
            <p:nvPr/>
          </p:nvSpPr>
          <p:spPr>
            <a:xfrm>
              <a:off x="3390050" y="2356838"/>
              <a:ext cx="51350" cy="36350"/>
            </a:xfrm>
            <a:custGeom>
              <a:avLst/>
              <a:gdLst/>
              <a:ahLst/>
              <a:cxnLst/>
              <a:rect l="l" t="t" r="r" b="b"/>
              <a:pathLst>
                <a:path w="2054" h="1454" extrusionOk="0">
                  <a:moveTo>
                    <a:pt x="1081" y="1"/>
                  </a:moveTo>
                  <a:cubicBezTo>
                    <a:pt x="906" y="1"/>
                    <a:pt x="727" y="52"/>
                    <a:pt x="567" y="165"/>
                  </a:cubicBezTo>
                  <a:cubicBezTo>
                    <a:pt x="1" y="535"/>
                    <a:pt x="567" y="1144"/>
                    <a:pt x="1067" y="1405"/>
                  </a:cubicBezTo>
                  <a:cubicBezTo>
                    <a:pt x="1067" y="1405"/>
                    <a:pt x="1241" y="1453"/>
                    <a:pt x="1440" y="1453"/>
                  </a:cubicBezTo>
                  <a:cubicBezTo>
                    <a:pt x="1722" y="1453"/>
                    <a:pt x="2054" y="1356"/>
                    <a:pt x="2003" y="883"/>
                  </a:cubicBezTo>
                  <a:cubicBezTo>
                    <a:pt x="1987" y="362"/>
                    <a:pt x="1546" y="1"/>
                    <a:pt x="10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0"/>
            <p:cNvSpPr/>
            <p:nvPr/>
          </p:nvSpPr>
          <p:spPr>
            <a:xfrm>
              <a:off x="3567925" y="2473163"/>
              <a:ext cx="48450" cy="40475"/>
            </a:xfrm>
            <a:custGeom>
              <a:avLst/>
              <a:gdLst/>
              <a:ahLst/>
              <a:cxnLst/>
              <a:rect l="l" t="t" r="r" b="b"/>
              <a:pathLst>
                <a:path w="1938" h="1619" extrusionOk="0">
                  <a:moveTo>
                    <a:pt x="828" y="0"/>
                  </a:moveTo>
                  <a:cubicBezTo>
                    <a:pt x="771" y="0"/>
                    <a:pt x="713" y="5"/>
                    <a:pt x="654" y="16"/>
                  </a:cubicBezTo>
                  <a:cubicBezTo>
                    <a:pt x="1" y="125"/>
                    <a:pt x="284" y="908"/>
                    <a:pt x="610" y="1343"/>
                  </a:cubicBezTo>
                  <a:cubicBezTo>
                    <a:pt x="610" y="1343"/>
                    <a:pt x="957" y="1619"/>
                    <a:pt x="1269" y="1619"/>
                  </a:cubicBezTo>
                  <a:cubicBezTo>
                    <a:pt x="1446" y="1619"/>
                    <a:pt x="1612" y="1531"/>
                    <a:pt x="1698" y="1256"/>
                  </a:cubicBezTo>
                  <a:cubicBezTo>
                    <a:pt x="1937" y="637"/>
                    <a:pt x="1463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0"/>
            <p:cNvSpPr/>
            <p:nvPr/>
          </p:nvSpPr>
          <p:spPr>
            <a:xfrm>
              <a:off x="3463000" y="2385938"/>
              <a:ext cx="49475" cy="33475"/>
            </a:xfrm>
            <a:custGeom>
              <a:avLst/>
              <a:gdLst/>
              <a:ahLst/>
              <a:cxnLst/>
              <a:rect l="l" t="t" r="r" b="b"/>
              <a:pathLst>
                <a:path w="1979" h="1339" extrusionOk="0">
                  <a:moveTo>
                    <a:pt x="669" y="0"/>
                  </a:moveTo>
                  <a:cubicBezTo>
                    <a:pt x="389" y="0"/>
                    <a:pt x="0" y="84"/>
                    <a:pt x="85" y="568"/>
                  </a:cubicBezTo>
                  <a:cubicBezTo>
                    <a:pt x="131" y="1037"/>
                    <a:pt x="524" y="1338"/>
                    <a:pt x="935" y="1338"/>
                  </a:cubicBezTo>
                  <a:cubicBezTo>
                    <a:pt x="1115" y="1338"/>
                    <a:pt x="1298" y="1281"/>
                    <a:pt x="1456" y="1155"/>
                  </a:cubicBezTo>
                  <a:cubicBezTo>
                    <a:pt x="1978" y="763"/>
                    <a:pt x="1391" y="241"/>
                    <a:pt x="934" y="24"/>
                  </a:cubicBezTo>
                  <a:cubicBezTo>
                    <a:pt x="934" y="24"/>
                    <a:pt x="817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0"/>
            <p:cNvSpPr/>
            <p:nvPr/>
          </p:nvSpPr>
          <p:spPr>
            <a:xfrm>
              <a:off x="3329675" y="2349988"/>
              <a:ext cx="50650" cy="31225"/>
            </a:xfrm>
            <a:custGeom>
              <a:avLst/>
              <a:gdLst/>
              <a:ahLst/>
              <a:cxnLst/>
              <a:rect l="l" t="t" r="r" b="b"/>
              <a:pathLst>
                <a:path w="2026" h="1249" extrusionOk="0">
                  <a:moveTo>
                    <a:pt x="1092" y="1"/>
                  </a:moveTo>
                  <a:cubicBezTo>
                    <a:pt x="866" y="1"/>
                    <a:pt x="637" y="98"/>
                    <a:pt x="479" y="309"/>
                  </a:cubicBezTo>
                  <a:cubicBezTo>
                    <a:pt x="1" y="831"/>
                    <a:pt x="849" y="1222"/>
                    <a:pt x="849" y="1222"/>
                  </a:cubicBezTo>
                  <a:cubicBezTo>
                    <a:pt x="942" y="1239"/>
                    <a:pt x="1044" y="1249"/>
                    <a:pt x="1147" y="1249"/>
                  </a:cubicBezTo>
                  <a:cubicBezTo>
                    <a:pt x="1578" y="1249"/>
                    <a:pt x="2026" y="1083"/>
                    <a:pt x="1850" y="591"/>
                  </a:cubicBezTo>
                  <a:cubicBezTo>
                    <a:pt x="1759" y="215"/>
                    <a:pt x="1428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0"/>
            <p:cNvSpPr/>
            <p:nvPr/>
          </p:nvSpPr>
          <p:spPr>
            <a:xfrm>
              <a:off x="3255150" y="2418938"/>
              <a:ext cx="61500" cy="31800"/>
            </a:xfrm>
            <a:custGeom>
              <a:avLst/>
              <a:gdLst/>
              <a:ahLst/>
              <a:cxnLst/>
              <a:rect l="l" t="t" r="r" b="b"/>
              <a:pathLst>
                <a:path w="2460" h="1272" extrusionOk="0">
                  <a:moveTo>
                    <a:pt x="1316" y="0"/>
                  </a:moveTo>
                  <a:cubicBezTo>
                    <a:pt x="982" y="0"/>
                    <a:pt x="651" y="159"/>
                    <a:pt x="458" y="466"/>
                  </a:cubicBezTo>
                  <a:cubicBezTo>
                    <a:pt x="1" y="1119"/>
                    <a:pt x="1089" y="1271"/>
                    <a:pt x="1089" y="1271"/>
                  </a:cubicBezTo>
                  <a:cubicBezTo>
                    <a:pt x="1654" y="1228"/>
                    <a:pt x="2460" y="945"/>
                    <a:pt x="2133" y="401"/>
                  </a:cubicBezTo>
                  <a:cubicBezTo>
                    <a:pt x="1926" y="131"/>
                    <a:pt x="1620" y="0"/>
                    <a:pt x="131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0"/>
            <p:cNvSpPr/>
            <p:nvPr/>
          </p:nvSpPr>
          <p:spPr>
            <a:xfrm>
              <a:off x="3112100" y="2463463"/>
              <a:ext cx="52250" cy="28075"/>
            </a:xfrm>
            <a:custGeom>
              <a:avLst/>
              <a:gdLst/>
              <a:ahLst/>
              <a:cxnLst/>
              <a:rect l="l" t="t" r="r" b="b"/>
              <a:pathLst>
                <a:path w="2090" h="1123" extrusionOk="0">
                  <a:moveTo>
                    <a:pt x="1121" y="0"/>
                  </a:moveTo>
                  <a:cubicBezTo>
                    <a:pt x="793" y="0"/>
                    <a:pt x="472" y="191"/>
                    <a:pt x="327" y="535"/>
                  </a:cubicBezTo>
                  <a:cubicBezTo>
                    <a:pt x="0" y="1122"/>
                    <a:pt x="936" y="1122"/>
                    <a:pt x="936" y="1122"/>
                  </a:cubicBezTo>
                  <a:cubicBezTo>
                    <a:pt x="1415" y="1013"/>
                    <a:pt x="2089" y="665"/>
                    <a:pt x="1719" y="252"/>
                  </a:cubicBezTo>
                  <a:cubicBezTo>
                    <a:pt x="1548" y="81"/>
                    <a:pt x="1333" y="0"/>
                    <a:pt x="11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0"/>
            <p:cNvSpPr/>
            <p:nvPr/>
          </p:nvSpPr>
          <p:spPr>
            <a:xfrm>
              <a:off x="3008025" y="2552113"/>
              <a:ext cx="44800" cy="30450"/>
            </a:xfrm>
            <a:custGeom>
              <a:avLst/>
              <a:gdLst/>
              <a:ahLst/>
              <a:cxnLst/>
              <a:rect l="l" t="t" r="r" b="b"/>
              <a:pathLst>
                <a:path w="1792" h="1218" extrusionOk="0">
                  <a:moveTo>
                    <a:pt x="911" y="0"/>
                  </a:moveTo>
                  <a:cubicBezTo>
                    <a:pt x="490" y="0"/>
                    <a:pt x="106" y="312"/>
                    <a:pt x="73" y="774"/>
                  </a:cubicBezTo>
                  <a:cubicBezTo>
                    <a:pt x="0" y="1137"/>
                    <a:pt x="243" y="1218"/>
                    <a:pt x="474" y="1218"/>
                  </a:cubicBezTo>
                  <a:cubicBezTo>
                    <a:pt x="658" y="1218"/>
                    <a:pt x="834" y="1166"/>
                    <a:pt x="834" y="1166"/>
                  </a:cubicBezTo>
                  <a:cubicBezTo>
                    <a:pt x="1248" y="905"/>
                    <a:pt x="1792" y="383"/>
                    <a:pt x="1313" y="100"/>
                  </a:cubicBezTo>
                  <a:cubicBezTo>
                    <a:pt x="1182" y="32"/>
                    <a:pt x="1044" y="0"/>
                    <a:pt x="91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0"/>
            <p:cNvSpPr/>
            <p:nvPr/>
          </p:nvSpPr>
          <p:spPr>
            <a:xfrm>
              <a:off x="3182875" y="2432963"/>
              <a:ext cx="62525" cy="32475"/>
            </a:xfrm>
            <a:custGeom>
              <a:avLst/>
              <a:gdLst/>
              <a:ahLst/>
              <a:cxnLst/>
              <a:rect l="l" t="t" r="r" b="b"/>
              <a:pathLst>
                <a:path w="2501" h="1299" extrusionOk="0">
                  <a:moveTo>
                    <a:pt x="1427" y="1"/>
                  </a:moveTo>
                  <a:cubicBezTo>
                    <a:pt x="1039" y="1"/>
                    <a:pt x="617" y="212"/>
                    <a:pt x="368" y="645"/>
                  </a:cubicBezTo>
                  <a:cubicBezTo>
                    <a:pt x="0" y="1264"/>
                    <a:pt x="854" y="1298"/>
                    <a:pt x="1048" y="1298"/>
                  </a:cubicBezTo>
                  <a:cubicBezTo>
                    <a:pt x="1072" y="1298"/>
                    <a:pt x="1086" y="1298"/>
                    <a:pt x="1086" y="1298"/>
                  </a:cubicBezTo>
                  <a:cubicBezTo>
                    <a:pt x="1673" y="1145"/>
                    <a:pt x="2500" y="710"/>
                    <a:pt x="2087" y="275"/>
                  </a:cubicBezTo>
                  <a:cubicBezTo>
                    <a:pt x="1922" y="93"/>
                    <a:pt x="1682" y="1"/>
                    <a:pt x="142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056825" y="2496588"/>
              <a:ext cx="57475" cy="34450"/>
            </a:xfrm>
            <a:custGeom>
              <a:avLst/>
              <a:gdLst/>
              <a:ahLst/>
              <a:cxnLst/>
              <a:rect l="l" t="t" r="r" b="b"/>
              <a:pathLst>
                <a:path w="2299" h="1378" extrusionOk="0">
                  <a:moveTo>
                    <a:pt x="1309" y="1"/>
                  </a:moveTo>
                  <a:cubicBezTo>
                    <a:pt x="877" y="1"/>
                    <a:pt x="400" y="289"/>
                    <a:pt x="188" y="820"/>
                  </a:cubicBezTo>
                  <a:cubicBezTo>
                    <a:pt x="1" y="1287"/>
                    <a:pt x="355" y="1377"/>
                    <a:pt x="657" y="1377"/>
                  </a:cubicBezTo>
                  <a:cubicBezTo>
                    <a:pt x="846" y="1377"/>
                    <a:pt x="1015" y="1342"/>
                    <a:pt x="1015" y="1342"/>
                  </a:cubicBezTo>
                  <a:cubicBezTo>
                    <a:pt x="1559" y="1102"/>
                    <a:pt x="2298" y="537"/>
                    <a:pt x="1820" y="167"/>
                  </a:cubicBezTo>
                  <a:cubicBezTo>
                    <a:pt x="1675" y="55"/>
                    <a:pt x="1496" y="1"/>
                    <a:pt x="13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0"/>
            <p:cNvSpPr/>
            <p:nvPr/>
          </p:nvSpPr>
          <p:spPr>
            <a:xfrm>
              <a:off x="2914750" y="2665013"/>
              <a:ext cx="39625" cy="35875"/>
            </a:xfrm>
            <a:custGeom>
              <a:avLst/>
              <a:gdLst/>
              <a:ahLst/>
              <a:cxnLst/>
              <a:rect l="l" t="t" r="r" b="b"/>
              <a:pathLst>
                <a:path w="1585" h="1435" extrusionOk="0">
                  <a:moveTo>
                    <a:pt x="1008" y="0"/>
                  </a:moveTo>
                  <a:cubicBezTo>
                    <a:pt x="416" y="0"/>
                    <a:pt x="0" y="577"/>
                    <a:pt x="214" y="1154"/>
                  </a:cubicBezTo>
                  <a:cubicBezTo>
                    <a:pt x="272" y="1364"/>
                    <a:pt x="388" y="1434"/>
                    <a:pt x="517" y="1434"/>
                  </a:cubicBezTo>
                  <a:cubicBezTo>
                    <a:pt x="775" y="1434"/>
                    <a:pt x="1084" y="1154"/>
                    <a:pt x="1084" y="1154"/>
                  </a:cubicBezTo>
                  <a:cubicBezTo>
                    <a:pt x="1345" y="741"/>
                    <a:pt x="1585" y="23"/>
                    <a:pt x="1041" y="1"/>
                  </a:cubicBezTo>
                  <a:cubicBezTo>
                    <a:pt x="1030" y="0"/>
                    <a:pt x="1019" y="0"/>
                    <a:pt x="100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0"/>
            <p:cNvSpPr/>
            <p:nvPr/>
          </p:nvSpPr>
          <p:spPr>
            <a:xfrm>
              <a:off x="2895600" y="2818163"/>
              <a:ext cx="31450" cy="39525"/>
            </a:xfrm>
            <a:custGeom>
              <a:avLst/>
              <a:gdLst/>
              <a:ahLst/>
              <a:cxnLst/>
              <a:rect l="l" t="t" r="r" b="b"/>
              <a:pathLst>
                <a:path w="1258" h="1581" extrusionOk="0">
                  <a:moveTo>
                    <a:pt x="808" y="0"/>
                  </a:moveTo>
                  <a:cubicBezTo>
                    <a:pt x="761" y="0"/>
                    <a:pt x="710" y="10"/>
                    <a:pt x="653" y="32"/>
                  </a:cubicBezTo>
                  <a:cubicBezTo>
                    <a:pt x="109" y="294"/>
                    <a:pt x="1" y="1012"/>
                    <a:pt x="436" y="1425"/>
                  </a:cubicBezTo>
                  <a:cubicBezTo>
                    <a:pt x="538" y="1537"/>
                    <a:pt x="633" y="1580"/>
                    <a:pt x="720" y="1580"/>
                  </a:cubicBezTo>
                  <a:cubicBezTo>
                    <a:pt x="1022" y="1580"/>
                    <a:pt x="1219" y="1055"/>
                    <a:pt x="1219" y="1055"/>
                  </a:cubicBezTo>
                  <a:cubicBezTo>
                    <a:pt x="1258" y="630"/>
                    <a:pt x="1176" y="0"/>
                    <a:pt x="80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0"/>
            <p:cNvSpPr/>
            <p:nvPr/>
          </p:nvSpPr>
          <p:spPr>
            <a:xfrm>
              <a:off x="2948450" y="2587213"/>
              <a:ext cx="45100" cy="45300"/>
            </a:xfrm>
            <a:custGeom>
              <a:avLst/>
              <a:gdLst/>
              <a:ahLst/>
              <a:cxnLst/>
              <a:rect l="l" t="t" r="r" b="b"/>
              <a:pathLst>
                <a:path w="1804" h="1812" extrusionOk="0">
                  <a:moveTo>
                    <a:pt x="1166" y="1"/>
                  </a:moveTo>
                  <a:cubicBezTo>
                    <a:pt x="567" y="1"/>
                    <a:pt x="0" y="688"/>
                    <a:pt x="193" y="1459"/>
                  </a:cubicBezTo>
                  <a:cubicBezTo>
                    <a:pt x="250" y="1723"/>
                    <a:pt x="375" y="1811"/>
                    <a:pt x="517" y="1811"/>
                  </a:cubicBezTo>
                  <a:cubicBezTo>
                    <a:pt x="808" y="1811"/>
                    <a:pt x="1172" y="1437"/>
                    <a:pt x="1172" y="1437"/>
                  </a:cubicBezTo>
                  <a:cubicBezTo>
                    <a:pt x="1499" y="937"/>
                    <a:pt x="1803" y="45"/>
                    <a:pt x="1194" y="1"/>
                  </a:cubicBezTo>
                  <a:cubicBezTo>
                    <a:pt x="1185" y="1"/>
                    <a:pt x="1175" y="1"/>
                    <a:pt x="116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0"/>
            <p:cNvSpPr/>
            <p:nvPr/>
          </p:nvSpPr>
          <p:spPr>
            <a:xfrm>
              <a:off x="3657325" y="2695838"/>
              <a:ext cx="36825" cy="46375"/>
            </a:xfrm>
            <a:custGeom>
              <a:avLst/>
              <a:gdLst/>
              <a:ahLst/>
              <a:cxnLst/>
              <a:rect l="l" t="t" r="r" b="b"/>
              <a:pathLst>
                <a:path w="1473" h="1855" extrusionOk="0">
                  <a:moveTo>
                    <a:pt x="636" y="0"/>
                  </a:moveTo>
                  <a:cubicBezTo>
                    <a:pt x="282" y="0"/>
                    <a:pt x="58" y="617"/>
                    <a:pt x="58" y="617"/>
                  </a:cubicBezTo>
                  <a:cubicBezTo>
                    <a:pt x="1" y="1117"/>
                    <a:pt x="79" y="1855"/>
                    <a:pt x="503" y="1855"/>
                  </a:cubicBezTo>
                  <a:cubicBezTo>
                    <a:pt x="559" y="1855"/>
                    <a:pt x="621" y="1842"/>
                    <a:pt x="689" y="1814"/>
                  </a:cubicBezTo>
                  <a:cubicBezTo>
                    <a:pt x="1320" y="1509"/>
                    <a:pt x="1473" y="661"/>
                    <a:pt x="972" y="182"/>
                  </a:cubicBezTo>
                  <a:cubicBezTo>
                    <a:pt x="851" y="51"/>
                    <a:pt x="738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0"/>
            <p:cNvSpPr/>
            <p:nvPr/>
          </p:nvSpPr>
          <p:spPr>
            <a:xfrm>
              <a:off x="3590425" y="2576338"/>
              <a:ext cx="37375" cy="37600"/>
            </a:xfrm>
            <a:custGeom>
              <a:avLst/>
              <a:gdLst/>
              <a:ahLst/>
              <a:cxnLst/>
              <a:rect l="l" t="t" r="r" b="b"/>
              <a:pathLst>
                <a:path w="1495" h="1504" extrusionOk="0">
                  <a:moveTo>
                    <a:pt x="472" y="1"/>
                  </a:moveTo>
                  <a:cubicBezTo>
                    <a:pt x="0" y="1"/>
                    <a:pt x="145" y="763"/>
                    <a:pt x="145" y="763"/>
                  </a:cubicBezTo>
                  <a:cubicBezTo>
                    <a:pt x="309" y="1090"/>
                    <a:pt x="620" y="1503"/>
                    <a:pt x="903" y="1503"/>
                  </a:cubicBezTo>
                  <a:cubicBezTo>
                    <a:pt x="996" y="1503"/>
                    <a:pt x="1087" y="1458"/>
                    <a:pt x="1168" y="1350"/>
                  </a:cubicBezTo>
                  <a:cubicBezTo>
                    <a:pt x="1494" y="828"/>
                    <a:pt x="1211" y="154"/>
                    <a:pt x="624" y="23"/>
                  </a:cubicBezTo>
                  <a:cubicBezTo>
                    <a:pt x="567" y="8"/>
                    <a:pt x="517" y="1"/>
                    <a:pt x="47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0"/>
            <p:cNvSpPr/>
            <p:nvPr/>
          </p:nvSpPr>
          <p:spPr>
            <a:xfrm>
              <a:off x="3478725" y="2473963"/>
              <a:ext cx="43875" cy="33150"/>
            </a:xfrm>
            <a:custGeom>
              <a:avLst/>
              <a:gdLst/>
              <a:ahLst/>
              <a:cxnLst/>
              <a:rect l="l" t="t" r="r" b="b"/>
              <a:pathLst>
                <a:path w="1755" h="1326" extrusionOk="0">
                  <a:moveTo>
                    <a:pt x="789" y="1"/>
                  </a:moveTo>
                  <a:cubicBezTo>
                    <a:pt x="759" y="1"/>
                    <a:pt x="728" y="2"/>
                    <a:pt x="697" y="6"/>
                  </a:cubicBezTo>
                  <a:cubicBezTo>
                    <a:pt x="0" y="28"/>
                    <a:pt x="457" y="833"/>
                    <a:pt x="457" y="833"/>
                  </a:cubicBezTo>
                  <a:cubicBezTo>
                    <a:pt x="675" y="1065"/>
                    <a:pt x="1028" y="1326"/>
                    <a:pt x="1297" y="1326"/>
                  </a:cubicBezTo>
                  <a:cubicBezTo>
                    <a:pt x="1432" y="1326"/>
                    <a:pt x="1545" y="1260"/>
                    <a:pt x="1611" y="1094"/>
                  </a:cubicBezTo>
                  <a:cubicBezTo>
                    <a:pt x="1755" y="537"/>
                    <a:pt x="1333" y="1"/>
                    <a:pt x="78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0"/>
            <p:cNvSpPr/>
            <p:nvPr/>
          </p:nvSpPr>
          <p:spPr>
            <a:xfrm>
              <a:off x="3628100" y="2628138"/>
              <a:ext cx="44300" cy="45950"/>
            </a:xfrm>
            <a:custGeom>
              <a:avLst/>
              <a:gdLst/>
              <a:ahLst/>
              <a:cxnLst/>
              <a:rect l="l" t="t" r="r" b="b"/>
              <a:pathLst>
                <a:path w="1772" h="1838" extrusionOk="0">
                  <a:moveTo>
                    <a:pt x="498" y="0"/>
                  </a:moveTo>
                  <a:cubicBezTo>
                    <a:pt x="0" y="0"/>
                    <a:pt x="227" y="888"/>
                    <a:pt x="227" y="888"/>
                  </a:cubicBezTo>
                  <a:cubicBezTo>
                    <a:pt x="427" y="1305"/>
                    <a:pt x="819" y="1838"/>
                    <a:pt x="1148" y="1838"/>
                  </a:cubicBezTo>
                  <a:cubicBezTo>
                    <a:pt x="1248" y="1838"/>
                    <a:pt x="1342" y="1788"/>
                    <a:pt x="1423" y="1672"/>
                  </a:cubicBezTo>
                  <a:cubicBezTo>
                    <a:pt x="1771" y="1149"/>
                    <a:pt x="1467" y="301"/>
                    <a:pt x="705" y="40"/>
                  </a:cubicBezTo>
                  <a:cubicBezTo>
                    <a:pt x="625" y="12"/>
                    <a:pt x="556" y="0"/>
                    <a:pt x="49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0"/>
            <p:cNvSpPr/>
            <p:nvPr/>
          </p:nvSpPr>
          <p:spPr>
            <a:xfrm>
              <a:off x="3533875" y="2516788"/>
              <a:ext cx="49850" cy="42325"/>
            </a:xfrm>
            <a:custGeom>
              <a:avLst/>
              <a:gdLst/>
              <a:ahLst/>
              <a:cxnLst/>
              <a:rect l="l" t="t" r="r" b="b"/>
              <a:pathLst>
                <a:path w="1994" h="1693" extrusionOk="0">
                  <a:moveTo>
                    <a:pt x="624" y="0"/>
                  </a:moveTo>
                  <a:cubicBezTo>
                    <a:pt x="1" y="0"/>
                    <a:pt x="405" y="925"/>
                    <a:pt x="405" y="925"/>
                  </a:cubicBezTo>
                  <a:cubicBezTo>
                    <a:pt x="656" y="1270"/>
                    <a:pt x="1086" y="1693"/>
                    <a:pt x="1405" y="1693"/>
                  </a:cubicBezTo>
                  <a:cubicBezTo>
                    <a:pt x="1530" y="1693"/>
                    <a:pt x="1638" y="1628"/>
                    <a:pt x="1711" y="1469"/>
                  </a:cubicBezTo>
                  <a:cubicBezTo>
                    <a:pt x="1994" y="925"/>
                    <a:pt x="1559" y="142"/>
                    <a:pt x="754" y="12"/>
                  </a:cubicBezTo>
                  <a:cubicBezTo>
                    <a:pt x="706" y="4"/>
                    <a:pt x="663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0"/>
            <p:cNvSpPr/>
            <p:nvPr/>
          </p:nvSpPr>
          <p:spPr>
            <a:xfrm>
              <a:off x="3337850" y="2421813"/>
              <a:ext cx="48250" cy="28100"/>
            </a:xfrm>
            <a:custGeom>
              <a:avLst/>
              <a:gdLst/>
              <a:ahLst/>
              <a:cxnLst/>
              <a:rect l="l" t="t" r="r" b="b"/>
              <a:pathLst>
                <a:path w="1930" h="1124" extrusionOk="0">
                  <a:moveTo>
                    <a:pt x="1065" y="1"/>
                  </a:moveTo>
                  <a:cubicBezTo>
                    <a:pt x="912" y="1"/>
                    <a:pt x="755" y="43"/>
                    <a:pt x="609" y="134"/>
                  </a:cubicBezTo>
                  <a:cubicBezTo>
                    <a:pt x="0" y="438"/>
                    <a:pt x="762" y="982"/>
                    <a:pt x="762" y="982"/>
                  </a:cubicBezTo>
                  <a:cubicBezTo>
                    <a:pt x="965" y="1059"/>
                    <a:pt x="1224" y="1124"/>
                    <a:pt x="1443" y="1124"/>
                  </a:cubicBezTo>
                  <a:cubicBezTo>
                    <a:pt x="1717" y="1124"/>
                    <a:pt x="1929" y="1023"/>
                    <a:pt x="1893" y="721"/>
                  </a:cubicBezTo>
                  <a:cubicBezTo>
                    <a:pt x="1830" y="282"/>
                    <a:pt x="1462" y="1"/>
                    <a:pt x="106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0"/>
            <p:cNvSpPr/>
            <p:nvPr/>
          </p:nvSpPr>
          <p:spPr>
            <a:xfrm>
              <a:off x="3409100" y="2440463"/>
              <a:ext cx="60500" cy="31125"/>
            </a:xfrm>
            <a:custGeom>
              <a:avLst/>
              <a:gdLst/>
              <a:ahLst/>
              <a:cxnLst/>
              <a:rect l="l" t="t" r="r" b="b"/>
              <a:pathLst>
                <a:path w="2420" h="1245" extrusionOk="0">
                  <a:moveTo>
                    <a:pt x="1300" y="0"/>
                  </a:moveTo>
                  <a:cubicBezTo>
                    <a:pt x="1117" y="0"/>
                    <a:pt x="927" y="39"/>
                    <a:pt x="740" y="127"/>
                  </a:cubicBezTo>
                  <a:cubicBezTo>
                    <a:pt x="0" y="454"/>
                    <a:pt x="958" y="1063"/>
                    <a:pt x="958" y="1063"/>
                  </a:cubicBezTo>
                  <a:cubicBezTo>
                    <a:pt x="1228" y="1163"/>
                    <a:pt x="1566" y="1244"/>
                    <a:pt x="1845" y="1244"/>
                  </a:cubicBezTo>
                  <a:cubicBezTo>
                    <a:pt x="2173" y="1244"/>
                    <a:pt x="2419" y="1131"/>
                    <a:pt x="2372" y="802"/>
                  </a:cubicBezTo>
                  <a:cubicBezTo>
                    <a:pt x="2307" y="346"/>
                    <a:pt x="1840" y="0"/>
                    <a:pt x="130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0"/>
            <p:cNvSpPr/>
            <p:nvPr/>
          </p:nvSpPr>
          <p:spPr>
            <a:xfrm>
              <a:off x="3667700" y="2841863"/>
              <a:ext cx="37325" cy="46525"/>
            </a:xfrm>
            <a:custGeom>
              <a:avLst/>
              <a:gdLst/>
              <a:ahLst/>
              <a:cxnLst/>
              <a:rect l="l" t="t" r="r" b="b"/>
              <a:pathLst>
                <a:path w="1493" h="1861" extrusionOk="0">
                  <a:moveTo>
                    <a:pt x="657" y="0"/>
                  </a:moveTo>
                  <a:cubicBezTo>
                    <a:pt x="311" y="0"/>
                    <a:pt x="79" y="607"/>
                    <a:pt x="79" y="607"/>
                  </a:cubicBezTo>
                  <a:cubicBezTo>
                    <a:pt x="1" y="1112"/>
                    <a:pt x="79" y="1860"/>
                    <a:pt x="515" y="1860"/>
                  </a:cubicBezTo>
                  <a:cubicBezTo>
                    <a:pt x="567" y="1860"/>
                    <a:pt x="625" y="1849"/>
                    <a:pt x="688" y="1826"/>
                  </a:cubicBezTo>
                  <a:cubicBezTo>
                    <a:pt x="1341" y="1543"/>
                    <a:pt x="1493" y="695"/>
                    <a:pt x="992" y="194"/>
                  </a:cubicBezTo>
                  <a:cubicBezTo>
                    <a:pt x="873" y="54"/>
                    <a:pt x="760" y="0"/>
                    <a:pt x="65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0"/>
            <p:cNvSpPr/>
            <p:nvPr/>
          </p:nvSpPr>
          <p:spPr>
            <a:xfrm>
              <a:off x="3671825" y="2765513"/>
              <a:ext cx="34300" cy="49750"/>
            </a:xfrm>
            <a:custGeom>
              <a:avLst/>
              <a:gdLst/>
              <a:ahLst/>
              <a:cxnLst/>
              <a:rect l="l" t="t" r="r" b="b"/>
              <a:pathLst>
                <a:path w="1372" h="1990" extrusionOk="0">
                  <a:moveTo>
                    <a:pt x="477" y="0"/>
                  </a:moveTo>
                  <a:cubicBezTo>
                    <a:pt x="126" y="0"/>
                    <a:pt x="1" y="724"/>
                    <a:pt x="1" y="724"/>
                  </a:cubicBezTo>
                  <a:cubicBezTo>
                    <a:pt x="1" y="1245"/>
                    <a:pt x="176" y="1989"/>
                    <a:pt x="553" y="1989"/>
                  </a:cubicBezTo>
                  <a:cubicBezTo>
                    <a:pt x="617" y="1989"/>
                    <a:pt x="687" y="1968"/>
                    <a:pt x="762" y="1921"/>
                  </a:cubicBezTo>
                  <a:cubicBezTo>
                    <a:pt x="1284" y="1616"/>
                    <a:pt x="1371" y="724"/>
                    <a:pt x="784" y="158"/>
                  </a:cubicBezTo>
                  <a:cubicBezTo>
                    <a:pt x="666" y="45"/>
                    <a:pt x="565" y="0"/>
                    <a:pt x="47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0"/>
            <p:cNvSpPr/>
            <p:nvPr/>
          </p:nvSpPr>
          <p:spPr>
            <a:xfrm>
              <a:off x="3643550" y="2924313"/>
              <a:ext cx="40175" cy="36125"/>
            </a:xfrm>
            <a:custGeom>
              <a:avLst/>
              <a:gdLst/>
              <a:ahLst/>
              <a:cxnLst/>
              <a:rect l="l" t="t" r="r" b="b"/>
              <a:pathLst>
                <a:path w="1607" h="1445" extrusionOk="0">
                  <a:moveTo>
                    <a:pt x="1094" y="1"/>
                  </a:moveTo>
                  <a:cubicBezTo>
                    <a:pt x="840" y="1"/>
                    <a:pt x="544" y="269"/>
                    <a:pt x="544" y="269"/>
                  </a:cubicBezTo>
                  <a:cubicBezTo>
                    <a:pt x="261" y="682"/>
                    <a:pt x="0" y="1378"/>
                    <a:pt x="544" y="1444"/>
                  </a:cubicBezTo>
                  <a:cubicBezTo>
                    <a:pt x="555" y="1444"/>
                    <a:pt x="566" y="1444"/>
                    <a:pt x="577" y="1444"/>
                  </a:cubicBezTo>
                  <a:cubicBezTo>
                    <a:pt x="1170" y="1444"/>
                    <a:pt x="1607" y="868"/>
                    <a:pt x="1414" y="312"/>
                  </a:cubicBezTo>
                  <a:cubicBezTo>
                    <a:pt x="1354" y="77"/>
                    <a:pt x="1230" y="1"/>
                    <a:pt x="109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0"/>
            <p:cNvSpPr/>
            <p:nvPr/>
          </p:nvSpPr>
          <p:spPr>
            <a:xfrm>
              <a:off x="3603300" y="2991688"/>
              <a:ext cx="45025" cy="44925"/>
            </a:xfrm>
            <a:custGeom>
              <a:avLst/>
              <a:gdLst/>
              <a:ahLst/>
              <a:cxnLst/>
              <a:rect l="l" t="t" r="r" b="b"/>
              <a:pathLst>
                <a:path w="1801" h="1797" extrusionOk="0">
                  <a:moveTo>
                    <a:pt x="1316" y="1"/>
                  </a:moveTo>
                  <a:cubicBezTo>
                    <a:pt x="1032" y="1"/>
                    <a:pt x="675" y="359"/>
                    <a:pt x="675" y="359"/>
                  </a:cubicBezTo>
                  <a:cubicBezTo>
                    <a:pt x="326" y="859"/>
                    <a:pt x="0" y="1729"/>
                    <a:pt x="609" y="1795"/>
                  </a:cubicBezTo>
                  <a:cubicBezTo>
                    <a:pt x="629" y="1796"/>
                    <a:pt x="648" y="1797"/>
                    <a:pt x="667" y="1797"/>
                  </a:cubicBezTo>
                  <a:cubicBezTo>
                    <a:pt x="1255" y="1797"/>
                    <a:pt x="1800" y="1159"/>
                    <a:pt x="1632" y="359"/>
                  </a:cubicBezTo>
                  <a:cubicBezTo>
                    <a:pt x="1581" y="90"/>
                    <a:pt x="1458" y="1"/>
                    <a:pt x="1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0"/>
            <p:cNvSpPr/>
            <p:nvPr/>
          </p:nvSpPr>
          <p:spPr>
            <a:xfrm>
              <a:off x="3560325" y="3034288"/>
              <a:ext cx="43800" cy="37425"/>
            </a:xfrm>
            <a:custGeom>
              <a:avLst/>
              <a:gdLst/>
              <a:ahLst/>
              <a:cxnLst/>
              <a:rect l="l" t="t" r="r" b="b"/>
              <a:pathLst>
                <a:path w="1752" h="1497" extrusionOk="0">
                  <a:moveTo>
                    <a:pt x="1281" y="0"/>
                  </a:moveTo>
                  <a:cubicBezTo>
                    <a:pt x="1021" y="0"/>
                    <a:pt x="718" y="221"/>
                    <a:pt x="718" y="221"/>
                  </a:cubicBezTo>
                  <a:cubicBezTo>
                    <a:pt x="348" y="613"/>
                    <a:pt x="0" y="1331"/>
                    <a:pt x="566" y="1483"/>
                  </a:cubicBezTo>
                  <a:cubicBezTo>
                    <a:pt x="619" y="1492"/>
                    <a:pt x="671" y="1496"/>
                    <a:pt x="722" y="1496"/>
                  </a:cubicBezTo>
                  <a:cubicBezTo>
                    <a:pt x="1303" y="1496"/>
                    <a:pt x="1752" y="953"/>
                    <a:pt x="1632" y="374"/>
                  </a:cubicBezTo>
                  <a:cubicBezTo>
                    <a:pt x="1590" y="88"/>
                    <a:pt x="1444" y="0"/>
                    <a:pt x="12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0"/>
            <p:cNvSpPr/>
            <p:nvPr/>
          </p:nvSpPr>
          <p:spPr>
            <a:xfrm>
              <a:off x="3505925" y="3090638"/>
              <a:ext cx="44200" cy="26450"/>
            </a:xfrm>
            <a:custGeom>
              <a:avLst/>
              <a:gdLst/>
              <a:ahLst/>
              <a:cxnLst/>
              <a:rect l="l" t="t" r="r" b="b"/>
              <a:pathLst>
                <a:path w="1768" h="1058" extrusionOk="0">
                  <a:moveTo>
                    <a:pt x="1165" y="0"/>
                  </a:moveTo>
                  <a:cubicBezTo>
                    <a:pt x="1060" y="0"/>
                    <a:pt x="979" y="12"/>
                    <a:pt x="979" y="12"/>
                  </a:cubicBezTo>
                  <a:cubicBezTo>
                    <a:pt x="566" y="165"/>
                    <a:pt x="0" y="578"/>
                    <a:pt x="392" y="905"/>
                  </a:cubicBezTo>
                  <a:cubicBezTo>
                    <a:pt x="531" y="1009"/>
                    <a:pt x="693" y="1058"/>
                    <a:pt x="854" y="1058"/>
                  </a:cubicBezTo>
                  <a:cubicBezTo>
                    <a:pt x="1194" y="1058"/>
                    <a:pt x="1529" y="839"/>
                    <a:pt x="1632" y="469"/>
                  </a:cubicBezTo>
                  <a:cubicBezTo>
                    <a:pt x="1768" y="63"/>
                    <a:pt x="1403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0"/>
            <p:cNvSpPr/>
            <p:nvPr/>
          </p:nvSpPr>
          <p:spPr>
            <a:xfrm>
              <a:off x="3435200" y="3124563"/>
              <a:ext cx="54050" cy="31650"/>
            </a:xfrm>
            <a:custGeom>
              <a:avLst/>
              <a:gdLst/>
              <a:ahLst/>
              <a:cxnLst/>
              <a:rect l="l" t="t" r="r" b="b"/>
              <a:pathLst>
                <a:path w="2162" h="1266" extrusionOk="0">
                  <a:moveTo>
                    <a:pt x="1515" y="1"/>
                  </a:moveTo>
                  <a:cubicBezTo>
                    <a:pt x="1355" y="1"/>
                    <a:pt x="1219" y="26"/>
                    <a:pt x="1219" y="26"/>
                  </a:cubicBezTo>
                  <a:cubicBezTo>
                    <a:pt x="697" y="244"/>
                    <a:pt x="1" y="744"/>
                    <a:pt x="436" y="1092"/>
                  </a:cubicBezTo>
                  <a:cubicBezTo>
                    <a:pt x="580" y="1209"/>
                    <a:pt x="760" y="1265"/>
                    <a:pt x="946" y="1265"/>
                  </a:cubicBezTo>
                  <a:cubicBezTo>
                    <a:pt x="1350" y="1265"/>
                    <a:pt x="1787" y="1003"/>
                    <a:pt x="1981" y="527"/>
                  </a:cubicBezTo>
                  <a:cubicBezTo>
                    <a:pt x="2162" y="81"/>
                    <a:pt x="1799" y="1"/>
                    <a:pt x="15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0"/>
            <p:cNvSpPr/>
            <p:nvPr/>
          </p:nvSpPr>
          <p:spPr>
            <a:xfrm>
              <a:off x="2893425" y="2730713"/>
              <a:ext cx="36775" cy="49250"/>
            </a:xfrm>
            <a:custGeom>
              <a:avLst/>
              <a:gdLst/>
              <a:ahLst/>
              <a:cxnLst/>
              <a:rect l="l" t="t" r="r" b="b"/>
              <a:pathLst>
                <a:path w="1471" h="1970" extrusionOk="0">
                  <a:moveTo>
                    <a:pt x="998" y="1"/>
                  </a:moveTo>
                  <a:cubicBezTo>
                    <a:pt x="953" y="1"/>
                    <a:pt x="903" y="9"/>
                    <a:pt x="849" y="27"/>
                  </a:cubicBezTo>
                  <a:cubicBezTo>
                    <a:pt x="284" y="223"/>
                    <a:pt x="1" y="1072"/>
                    <a:pt x="479" y="1746"/>
                  </a:cubicBezTo>
                  <a:cubicBezTo>
                    <a:pt x="589" y="1908"/>
                    <a:pt x="698" y="1970"/>
                    <a:pt x="799" y="1970"/>
                  </a:cubicBezTo>
                  <a:cubicBezTo>
                    <a:pt x="1120" y="1970"/>
                    <a:pt x="1371" y="1355"/>
                    <a:pt x="1371" y="1355"/>
                  </a:cubicBezTo>
                  <a:cubicBezTo>
                    <a:pt x="1470" y="821"/>
                    <a:pt x="1443" y="1"/>
                    <a:pt x="99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0"/>
            <p:cNvSpPr/>
            <p:nvPr/>
          </p:nvSpPr>
          <p:spPr>
            <a:xfrm>
              <a:off x="2900500" y="2882188"/>
              <a:ext cx="41750" cy="44575"/>
            </a:xfrm>
            <a:custGeom>
              <a:avLst/>
              <a:gdLst/>
              <a:ahLst/>
              <a:cxnLst/>
              <a:rect l="l" t="t" r="r" b="b"/>
              <a:pathLst>
                <a:path w="1670" h="1783" extrusionOk="0">
                  <a:moveTo>
                    <a:pt x="752" y="0"/>
                  </a:moveTo>
                  <a:cubicBezTo>
                    <a:pt x="646" y="0"/>
                    <a:pt x="539" y="51"/>
                    <a:pt x="436" y="169"/>
                  </a:cubicBezTo>
                  <a:cubicBezTo>
                    <a:pt x="1" y="713"/>
                    <a:pt x="262" y="1540"/>
                    <a:pt x="958" y="1736"/>
                  </a:cubicBezTo>
                  <a:cubicBezTo>
                    <a:pt x="1043" y="1769"/>
                    <a:pt x="1117" y="1783"/>
                    <a:pt x="1180" y="1783"/>
                  </a:cubicBezTo>
                  <a:cubicBezTo>
                    <a:pt x="1669" y="1783"/>
                    <a:pt x="1567" y="931"/>
                    <a:pt x="1567" y="931"/>
                  </a:cubicBezTo>
                  <a:cubicBezTo>
                    <a:pt x="1418" y="516"/>
                    <a:pt x="1091" y="0"/>
                    <a:pt x="7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0"/>
            <p:cNvSpPr/>
            <p:nvPr/>
          </p:nvSpPr>
          <p:spPr>
            <a:xfrm>
              <a:off x="2983725" y="3018613"/>
              <a:ext cx="38950" cy="36775"/>
            </a:xfrm>
            <a:custGeom>
              <a:avLst/>
              <a:gdLst/>
              <a:ahLst/>
              <a:cxnLst/>
              <a:rect l="l" t="t" r="r" b="b"/>
              <a:pathLst>
                <a:path w="1558" h="1471" extrusionOk="0">
                  <a:moveTo>
                    <a:pt x="584" y="1"/>
                  </a:moveTo>
                  <a:cubicBezTo>
                    <a:pt x="483" y="1"/>
                    <a:pt x="387" y="51"/>
                    <a:pt x="305" y="174"/>
                  </a:cubicBezTo>
                  <a:cubicBezTo>
                    <a:pt x="1" y="696"/>
                    <a:pt x="327" y="1370"/>
                    <a:pt x="936" y="1457"/>
                  </a:cubicBezTo>
                  <a:cubicBezTo>
                    <a:pt x="981" y="1466"/>
                    <a:pt x="1021" y="1471"/>
                    <a:pt x="1058" y="1471"/>
                  </a:cubicBezTo>
                  <a:cubicBezTo>
                    <a:pt x="1557" y="1471"/>
                    <a:pt x="1350" y="696"/>
                    <a:pt x="1350" y="696"/>
                  </a:cubicBezTo>
                  <a:cubicBezTo>
                    <a:pt x="1174" y="377"/>
                    <a:pt x="859" y="1"/>
                    <a:pt x="58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0"/>
            <p:cNvSpPr/>
            <p:nvPr/>
          </p:nvSpPr>
          <p:spPr>
            <a:xfrm>
              <a:off x="3099875" y="3104038"/>
              <a:ext cx="44875" cy="32850"/>
            </a:xfrm>
            <a:custGeom>
              <a:avLst/>
              <a:gdLst/>
              <a:ahLst/>
              <a:cxnLst/>
              <a:rect l="l" t="t" r="r" b="b"/>
              <a:pathLst>
                <a:path w="1795" h="1314" extrusionOk="0">
                  <a:moveTo>
                    <a:pt x="445" y="0"/>
                  </a:moveTo>
                  <a:cubicBezTo>
                    <a:pt x="302" y="0"/>
                    <a:pt x="188" y="73"/>
                    <a:pt x="141" y="260"/>
                  </a:cubicBezTo>
                  <a:cubicBezTo>
                    <a:pt x="0" y="824"/>
                    <a:pt x="438" y="1314"/>
                    <a:pt x="987" y="1314"/>
                  </a:cubicBezTo>
                  <a:cubicBezTo>
                    <a:pt x="1031" y="1314"/>
                    <a:pt x="1075" y="1311"/>
                    <a:pt x="1120" y="1304"/>
                  </a:cubicBezTo>
                  <a:cubicBezTo>
                    <a:pt x="1795" y="1239"/>
                    <a:pt x="1273" y="456"/>
                    <a:pt x="1273" y="456"/>
                  </a:cubicBezTo>
                  <a:cubicBezTo>
                    <a:pt x="1049" y="232"/>
                    <a:pt x="701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0"/>
            <p:cNvSpPr/>
            <p:nvPr/>
          </p:nvSpPr>
          <p:spPr>
            <a:xfrm>
              <a:off x="2933125" y="2948688"/>
              <a:ext cx="46400" cy="44550"/>
            </a:xfrm>
            <a:custGeom>
              <a:avLst/>
              <a:gdLst/>
              <a:ahLst/>
              <a:cxnLst/>
              <a:rect l="l" t="t" r="r" b="b"/>
              <a:pathLst>
                <a:path w="1856" h="1782" extrusionOk="0">
                  <a:moveTo>
                    <a:pt x="598" y="1"/>
                  </a:moveTo>
                  <a:cubicBezTo>
                    <a:pt x="488" y="1"/>
                    <a:pt x="387" y="55"/>
                    <a:pt x="306" y="186"/>
                  </a:cubicBezTo>
                  <a:cubicBezTo>
                    <a:pt x="1" y="708"/>
                    <a:pt x="349" y="1535"/>
                    <a:pt x="1132" y="1752"/>
                  </a:cubicBezTo>
                  <a:cubicBezTo>
                    <a:pt x="1204" y="1772"/>
                    <a:pt x="1265" y="1781"/>
                    <a:pt x="1319" y="1781"/>
                  </a:cubicBezTo>
                  <a:cubicBezTo>
                    <a:pt x="1855" y="1781"/>
                    <a:pt x="1568" y="882"/>
                    <a:pt x="1568" y="882"/>
                  </a:cubicBezTo>
                  <a:cubicBezTo>
                    <a:pt x="1339" y="490"/>
                    <a:pt x="927" y="1"/>
                    <a:pt x="59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0"/>
            <p:cNvSpPr/>
            <p:nvPr/>
          </p:nvSpPr>
          <p:spPr>
            <a:xfrm>
              <a:off x="3029425" y="3060238"/>
              <a:ext cx="51200" cy="40650"/>
            </a:xfrm>
            <a:custGeom>
              <a:avLst/>
              <a:gdLst/>
              <a:ahLst/>
              <a:cxnLst/>
              <a:rect l="l" t="t" r="r" b="b"/>
              <a:pathLst>
                <a:path w="2048" h="1626" extrusionOk="0">
                  <a:moveTo>
                    <a:pt x="555" y="0"/>
                  </a:moveTo>
                  <a:cubicBezTo>
                    <a:pt x="423" y="0"/>
                    <a:pt x="311" y="66"/>
                    <a:pt x="240" y="228"/>
                  </a:cubicBezTo>
                  <a:cubicBezTo>
                    <a:pt x="0" y="772"/>
                    <a:pt x="501" y="1555"/>
                    <a:pt x="1284" y="1620"/>
                  </a:cubicBezTo>
                  <a:cubicBezTo>
                    <a:pt x="1317" y="1624"/>
                    <a:pt x="1347" y="1625"/>
                    <a:pt x="1376" y="1625"/>
                  </a:cubicBezTo>
                  <a:cubicBezTo>
                    <a:pt x="2047" y="1625"/>
                    <a:pt x="1567" y="685"/>
                    <a:pt x="1567" y="685"/>
                  </a:cubicBezTo>
                  <a:cubicBezTo>
                    <a:pt x="1292" y="364"/>
                    <a:pt x="867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0"/>
            <p:cNvSpPr/>
            <p:nvPr/>
          </p:nvSpPr>
          <p:spPr>
            <a:xfrm>
              <a:off x="3234225" y="3167313"/>
              <a:ext cx="49250" cy="27650"/>
            </a:xfrm>
            <a:custGeom>
              <a:avLst/>
              <a:gdLst/>
              <a:ahLst/>
              <a:cxnLst/>
              <a:rect l="l" t="t" r="r" b="b"/>
              <a:pathLst>
                <a:path w="1970" h="1106" extrusionOk="0">
                  <a:moveTo>
                    <a:pt x="580" y="0"/>
                  </a:moveTo>
                  <a:cubicBezTo>
                    <a:pt x="264" y="0"/>
                    <a:pt x="1" y="112"/>
                    <a:pt x="55" y="449"/>
                  </a:cubicBezTo>
                  <a:cubicBezTo>
                    <a:pt x="145" y="855"/>
                    <a:pt x="506" y="1106"/>
                    <a:pt x="886" y="1106"/>
                  </a:cubicBezTo>
                  <a:cubicBezTo>
                    <a:pt x="1055" y="1106"/>
                    <a:pt x="1228" y="1056"/>
                    <a:pt x="1382" y="949"/>
                  </a:cubicBezTo>
                  <a:cubicBezTo>
                    <a:pt x="1969" y="601"/>
                    <a:pt x="1164" y="100"/>
                    <a:pt x="1164" y="100"/>
                  </a:cubicBezTo>
                  <a:cubicBezTo>
                    <a:pt x="990" y="42"/>
                    <a:pt x="775" y="0"/>
                    <a:pt x="58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0"/>
            <p:cNvSpPr/>
            <p:nvPr/>
          </p:nvSpPr>
          <p:spPr>
            <a:xfrm>
              <a:off x="3383525" y="3145338"/>
              <a:ext cx="52800" cy="27725"/>
            </a:xfrm>
            <a:custGeom>
              <a:avLst/>
              <a:gdLst/>
              <a:ahLst/>
              <a:cxnLst/>
              <a:rect l="l" t="t" r="r" b="b"/>
              <a:pathLst>
                <a:path w="2112" h="1109" extrusionOk="0">
                  <a:moveTo>
                    <a:pt x="1176" y="0"/>
                  </a:moveTo>
                  <a:cubicBezTo>
                    <a:pt x="697" y="87"/>
                    <a:pt x="1" y="370"/>
                    <a:pt x="327" y="805"/>
                  </a:cubicBezTo>
                  <a:cubicBezTo>
                    <a:pt x="502" y="1009"/>
                    <a:pt x="745" y="1109"/>
                    <a:pt x="987" y="1109"/>
                  </a:cubicBezTo>
                  <a:cubicBezTo>
                    <a:pt x="1288" y="1109"/>
                    <a:pt x="1585" y="955"/>
                    <a:pt x="1741" y="653"/>
                  </a:cubicBezTo>
                  <a:cubicBezTo>
                    <a:pt x="2111" y="66"/>
                    <a:pt x="1176" y="0"/>
                    <a:pt x="117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0"/>
            <p:cNvSpPr/>
            <p:nvPr/>
          </p:nvSpPr>
          <p:spPr>
            <a:xfrm>
              <a:off x="3149300" y="3150763"/>
              <a:ext cx="61825" cy="30625"/>
            </a:xfrm>
            <a:custGeom>
              <a:avLst/>
              <a:gdLst/>
              <a:ahLst/>
              <a:cxnLst/>
              <a:rect l="l" t="t" r="r" b="b"/>
              <a:pathLst>
                <a:path w="2473" h="1225" extrusionOk="0">
                  <a:moveTo>
                    <a:pt x="697" y="0"/>
                  </a:moveTo>
                  <a:cubicBezTo>
                    <a:pt x="310" y="0"/>
                    <a:pt x="0" y="125"/>
                    <a:pt x="79" y="480"/>
                  </a:cubicBezTo>
                  <a:cubicBezTo>
                    <a:pt x="157" y="903"/>
                    <a:pt x="609" y="1225"/>
                    <a:pt x="1124" y="1225"/>
                  </a:cubicBezTo>
                  <a:cubicBezTo>
                    <a:pt x="1323" y="1225"/>
                    <a:pt x="1532" y="1176"/>
                    <a:pt x="1733" y="1067"/>
                  </a:cubicBezTo>
                  <a:cubicBezTo>
                    <a:pt x="2472" y="675"/>
                    <a:pt x="1472" y="131"/>
                    <a:pt x="1472" y="131"/>
                  </a:cubicBezTo>
                  <a:cubicBezTo>
                    <a:pt x="1239" y="54"/>
                    <a:pt x="951" y="0"/>
                    <a:pt x="69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0"/>
            <p:cNvSpPr/>
            <p:nvPr/>
          </p:nvSpPr>
          <p:spPr>
            <a:xfrm>
              <a:off x="3298125" y="3164913"/>
              <a:ext cx="65850" cy="30500"/>
            </a:xfrm>
            <a:custGeom>
              <a:avLst/>
              <a:gdLst/>
              <a:ahLst/>
              <a:cxnLst/>
              <a:rect l="l" t="t" r="r" b="b"/>
              <a:pathLst>
                <a:path w="2634" h="1220" extrusionOk="0">
                  <a:moveTo>
                    <a:pt x="1502" y="1"/>
                  </a:moveTo>
                  <a:cubicBezTo>
                    <a:pt x="893" y="44"/>
                    <a:pt x="1" y="327"/>
                    <a:pt x="349" y="827"/>
                  </a:cubicBezTo>
                  <a:cubicBezTo>
                    <a:pt x="509" y="1083"/>
                    <a:pt x="810" y="1219"/>
                    <a:pt x="1137" y="1219"/>
                  </a:cubicBezTo>
                  <a:cubicBezTo>
                    <a:pt x="1477" y="1219"/>
                    <a:pt x="1845" y="1073"/>
                    <a:pt x="2111" y="762"/>
                  </a:cubicBezTo>
                  <a:cubicBezTo>
                    <a:pt x="2633" y="131"/>
                    <a:pt x="1502" y="1"/>
                    <a:pt x="150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0"/>
            <p:cNvSpPr/>
            <p:nvPr/>
          </p:nvSpPr>
          <p:spPr>
            <a:xfrm>
              <a:off x="3578400" y="2891213"/>
              <a:ext cx="33625" cy="36200"/>
            </a:xfrm>
            <a:custGeom>
              <a:avLst/>
              <a:gdLst/>
              <a:ahLst/>
              <a:cxnLst/>
              <a:rect l="l" t="t" r="r" b="b"/>
              <a:pathLst>
                <a:path w="1345" h="1448" extrusionOk="0">
                  <a:moveTo>
                    <a:pt x="721" y="0"/>
                  </a:moveTo>
                  <a:cubicBezTo>
                    <a:pt x="447" y="0"/>
                    <a:pt x="191" y="396"/>
                    <a:pt x="191" y="396"/>
                  </a:cubicBezTo>
                  <a:cubicBezTo>
                    <a:pt x="48" y="806"/>
                    <a:pt x="1" y="1448"/>
                    <a:pt x="432" y="1448"/>
                  </a:cubicBezTo>
                  <a:cubicBezTo>
                    <a:pt x="459" y="1448"/>
                    <a:pt x="487" y="1445"/>
                    <a:pt x="517" y="1440"/>
                  </a:cubicBezTo>
                  <a:cubicBezTo>
                    <a:pt x="1083" y="1331"/>
                    <a:pt x="1344" y="657"/>
                    <a:pt x="1018" y="200"/>
                  </a:cubicBezTo>
                  <a:cubicBezTo>
                    <a:pt x="924" y="54"/>
                    <a:pt x="821" y="0"/>
                    <a:pt x="721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0"/>
            <p:cNvSpPr/>
            <p:nvPr/>
          </p:nvSpPr>
          <p:spPr>
            <a:xfrm>
              <a:off x="3554875" y="2629563"/>
              <a:ext cx="26675" cy="30975"/>
            </a:xfrm>
            <a:custGeom>
              <a:avLst/>
              <a:gdLst/>
              <a:ahLst/>
              <a:cxnLst/>
              <a:rect l="l" t="t" r="r" b="b"/>
              <a:pathLst>
                <a:path w="1067" h="1239" extrusionOk="0">
                  <a:moveTo>
                    <a:pt x="320" y="0"/>
                  </a:moveTo>
                  <a:cubicBezTo>
                    <a:pt x="1" y="0"/>
                    <a:pt x="1" y="549"/>
                    <a:pt x="1" y="549"/>
                  </a:cubicBezTo>
                  <a:cubicBezTo>
                    <a:pt x="70" y="845"/>
                    <a:pt x="266" y="1239"/>
                    <a:pt x="519" y="1239"/>
                  </a:cubicBezTo>
                  <a:cubicBezTo>
                    <a:pt x="582" y="1239"/>
                    <a:pt x="649" y="1214"/>
                    <a:pt x="719" y="1158"/>
                  </a:cubicBezTo>
                  <a:cubicBezTo>
                    <a:pt x="1067" y="831"/>
                    <a:pt x="958" y="222"/>
                    <a:pt x="501" y="48"/>
                  </a:cubicBezTo>
                  <a:cubicBezTo>
                    <a:pt x="431" y="15"/>
                    <a:pt x="371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0"/>
            <p:cNvSpPr/>
            <p:nvPr/>
          </p:nvSpPr>
          <p:spPr>
            <a:xfrm>
              <a:off x="3595250" y="2747638"/>
              <a:ext cx="29825" cy="39525"/>
            </a:xfrm>
            <a:custGeom>
              <a:avLst/>
              <a:gdLst/>
              <a:ahLst/>
              <a:cxnLst/>
              <a:rect l="l" t="t" r="r" b="b"/>
              <a:pathLst>
                <a:path w="1193" h="1581" extrusionOk="0">
                  <a:moveTo>
                    <a:pt x="509" y="0"/>
                  </a:moveTo>
                  <a:cubicBezTo>
                    <a:pt x="223" y="0"/>
                    <a:pt x="39" y="525"/>
                    <a:pt x="39" y="525"/>
                  </a:cubicBezTo>
                  <a:cubicBezTo>
                    <a:pt x="1" y="950"/>
                    <a:pt x="65" y="1580"/>
                    <a:pt x="414" y="1580"/>
                  </a:cubicBezTo>
                  <a:cubicBezTo>
                    <a:pt x="458" y="1580"/>
                    <a:pt x="507" y="1570"/>
                    <a:pt x="561" y="1548"/>
                  </a:cubicBezTo>
                  <a:cubicBezTo>
                    <a:pt x="1040" y="1352"/>
                    <a:pt x="1192" y="656"/>
                    <a:pt x="779" y="155"/>
                  </a:cubicBezTo>
                  <a:cubicBezTo>
                    <a:pt x="682" y="44"/>
                    <a:pt x="591" y="0"/>
                    <a:pt x="509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0"/>
            <p:cNvSpPr/>
            <p:nvPr/>
          </p:nvSpPr>
          <p:spPr>
            <a:xfrm>
              <a:off x="3580450" y="2684063"/>
              <a:ext cx="28850" cy="39825"/>
            </a:xfrm>
            <a:custGeom>
              <a:avLst/>
              <a:gdLst/>
              <a:ahLst/>
              <a:cxnLst/>
              <a:rect l="l" t="t" r="r" b="b"/>
              <a:pathLst>
                <a:path w="1154" h="1593" extrusionOk="0">
                  <a:moveTo>
                    <a:pt x="397" y="1"/>
                  </a:moveTo>
                  <a:cubicBezTo>
                    <a:pt x="111" y="1"/>
                    <a:pt x="0" y="566"/>
                    <a:pt x="0" y="566"/>
                  </a:cubicBezTo>
                  <a:cubicBezTo>
                    <a:pt x="0" y="998"/>
                    <a:pt x="130" y="1593"/>
                    <a:pt x="460" y="1593"/>
                  </a:cubicBezTo>
                  <a:cubicBezTo>
                    <a:pt x="512" y="1593"/>
                    <a:pt x="569" y="1578"/>
                    <a:pt x="631" y="1545"/>
                  </a:cubicBezTo>
                  <a:cubicBezTo>
                    <a:pt x="1066" y="1306"/>
                    <a:pt x="1153" y="588"/>
                    <a:pt x="653" y="131"/>
                  </a:cubicBezTo>
                  <a:cubicBezTo>
                    <a:pt x="555" y="38"/>
                    <a:pt x="470" y="1"/>
                    <a:pt x="397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0"/>
            <p:cNvSpPr/>
            <p:nvPr/>
          </p:nvSpPr>
          <p:spPr>
            <a:xfrm>
              <a:off x="3378100" y="2498163"/>
              <a:ext cx="38650" cy="23375"/>
            </a:xfrm>
            <a:custGeom>
              <a:avLst/>
              <a:gdLst/>
              <a:ahLst/>
              <a:cxnLst/>
              <a:rect l="l" t="t" r="r" b="b"/>
              <a:pathLst>
                <a:path w="1546" h="935" extrusionOk="0">
                  <a:moveTo>
                    <a:pt x="812" y="0"/>
                  </a:moveTo>
                  <a:cubicBezTo>
                    <a:pt x="716" y="0"/>
                    <a:pt x="618" y="19"/>
                    <a:pt x="522" y="60"/>
                  </a:cubicBezTo>
                  <a:cubicBezTo>
                    <a:pt x="0" y="256"/>
                    <a:pt x="566" y="757"/>
                    <a:pt x="566" y="757"/>
                  </a:cubicBezTo>
                  <a:cubicBezTo>
                    <a:pt x="749" y="848"/>
                    <a:pt x="1005" y="934"/>
                    <a:pt x="1210" y="934"/>
                  </a:cubicBezTo>
                  <a:cubicBezTo>
                    <a:pt x="1393" y="934"/>
                    <a:pt x="1535" y="865"/>
                    <a:pt x="1545" y="670"/>
                  </a:cubicBezTo>
                  <a:cubicBezTo>
                    <a:pt x="1511" y="274"/>
                    <a:pt x="1177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0"/>
            <p:cNvSpPr/>
            <p:nvPr/>
          </p:nvSpPr>
          <p:spPr>
            <a:xfrm>
              <a:off x="3504300" y="2572838"/>
              <a:ext cx="41350" cy="34400"/>
            </a:xfrm>
            <a:custGeom>
              <a:avLst/>
              <a:gdLst/>
              <a:ahLst/>
              <a:cxnLst/>
              <a:rect l="l" t="t" r="r" b="b"/>
              <a:pathLst>
                <a:path w="1654" h="1376" extrusionOk="0">
                  <a:moveTo>
                    <a:pt x="518" y="1"/>
                  </a:moveTo>
                  <a:cubicBezTo>
                    <a:pt x="1" y="1"/>
                    <a:pt x="326" y="729"/>
                    <a:pt x="326" y="729"/>
                  </a:cubicBezTo>
                  <a:cubicBezTo>
                    <a:pt x="532" y="1029"/>
                    <a:pt x="898" y="1375"/>
                    <a:pt x="1167" y="1375"/>
                  </a:cubicBezTo>
                  <a:cubicBezTo>
                    <a:pt x="1268" y="1375"/>
                    <a:pt x="1355" y="1326"/>
                    <a:pt x="1414" y="1207"/>
                  </a:cubicBezTo>
                  <a:cubicBezTo>
                    <a:pt x="1654" y="772"/>
                    <a:pt x="1306" y="141"/>
                    <a:pt x="631" y="11"/>
                  </a:cubicBezTo>
                  <a:cubicBezTo>
                    <a:pt x="589" y="4"/>
                    <a:pt x="552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0"/>
            <p:cNvSpPr/>
            <p:nvPr/>
          </p:nvSpPr>
          <p:spPr>
            <a:xfrm>
              <a:off x="3221300" y="3094538"/>
              <a:ext cx="49650" cy="24525"/>
            </a:xfrm>
            <a:custGeom>
              <a:avLst/>
              <a:gdLst/>
              <a:ahLst/>
              <a:cxnLst/>
              <a:rect l="l" t="t" r="r" b="b"/>
              <a:pathLst>
                <a:path w="1986" h="981" extrusionOk="0">
                  <a:moveTo>
                    <a:pt x="821" y="1"/>
                  </a:moveTo>
                  <a:cubicBezTo>
                    <a:pt x="408" y="1"/>
                    <a:pt x="1" y="136"/>
                    <a:pt x="136" y="509"/>
                  </a:cubicBezTo>
                  <a:cubicBezTo>
                    <a:pt x="230" y="802"/>
                    <a:pt x="518" y="981"/>
                    <a:pt x="848" y="981"/>
                  </a:cubicBezTo>
                  <a:cubicBezTo>
                    <a:pt x="1057" y="981"/>
                    <a:pt x="1283" y="909"/>
                    <a:pt x="1485" y="749"/>
                  </a:cubicBezTo>
                  <a:cubicBezTo>
                    <a:pt x="1986" y="335"/>
                    <a:pt x="1159" y="31"/>
                    <a:pt x="1159" y="31"/>
                  </a:cubicBezTo>
                  <a:cubicBezTo>
                    <a:pt x="1054" y="11"/>
                    <a:pt x="937" y="1"/>
                    <a:pt x="821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0"/>
            <p:cNvSpPr/>
            <p:nvPr/>
          </p:nvSpPr>
          <p:spPr>
            <a:xfrm>
              <a:off x="3360150" y="3082238"/>
              <a:ext cx="44075" cy="21450"/>
            </a:xfrm>
            <a:custGeom>
              <a:avLst/>
              <a:gdLst/>
              <a:ahLst/>
              <a:cxnLst/>
              <a:rect l="l" t="t" r="r" b="b"/>
              <a:pathLst>
                <a:path w="1763" h="858" extrusionOk="0">
                  <a:moveTo>
                    <a:pt x="1001" y="0"/>
                  </a:moveTo>
                  <a:cubicBezTo>
                    <a:pt x="609" y="0"/>
                    <a:pt x="0" y="174"/>
                    <a:pt x="218" y="544"/>
                  </a:cubicBezTo>
                  <a:cubicBezTo>
                    <a:pt x="372" y="754"/>
                    <a:pt x="599" y="857"/>
                    <a:pt x="825" y="857"/>
                  </a:cubicBezTo>
                  <a:cubicBezTo>
                    <a:pt x="1045" y="857"/>
                    <a:pt x="1264" y="759"/>
                    <a:pt x="1414" y="566"/>
                  </a:cubicBezTo>
                  <a:cubicBezTo>
                    <a:pt x="1763" y="153"/>
                    <a:pt x="1001" y="0"/>
                    <a:pt x="1001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0"/>
            <p:cNvSpPr/>
            <p:nvPr/>
          </p:nvSpPr>
          <p:spPr>
            <a:xfrm>
              <a:off x="3606775" y="2811663"/>
              <a:ext cx="25900" cy="32925"/>
            </a:xfrm>
            <a:custGeom>
              <a:avLst/>
              <a:gdLst/>
              <a:ahLst/>
              <a:cxnLst/>
              <a:rect l="l" t="t" r="r" b="b"/>
              <a:pathLst>
                <a:path w="1036" h="1317" extrusionOk="0">
                  <a:moveTo>
                    <a:pt x="489" y="0"/>
                  </a:moveTo>
                  <a:cubicBezTo>
                    <a:pt x="258" y="0"/>
                    <a:pt x="79" y="423"/>
                    <a:pt x="79" y="423"/>
                  </a:cubicBezTo>
                  <a:cubicBezTo>
                    <a:pt x="1" y="774"/>
                    <a:pt x="27" y="1317"/>
                    <a:pt x="331" y="1317"/>
                  </a:cubicBezTo>
                  <a:cubicBezTo>
                    <a:pt x="366" y="1317"/>
                    <a:pt x="405" y="1309"/>
                    <a:pt x="449" y="1293"/>
                  </a:cubicBezTo>
                  <a:cubicBezTo>
                    <a:pt x="905" y="1097"/>
                    <a:pt x="1036" y="532"/>
                    <a:pt x="710" y="140"/>
                  </a:cubicBezTo>
                  <a:cubicBezTo>
                    <a:pt x="634" y="39"/>
                    <a:pt x="559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3288350" y="3093663"/>
              <a:ext cx="54950" cy="24175"/>
            </a:xfrm>
            <a:custGeom>
              <a:avLst/>
              <a:gdLst/>
              <a:ahLst/>
              <a:cxnLst/>
              <a:rect l="l" t="t" r="r" b="b"/>
              <a:pathLst>
                <a:path w="2198" h="967" extrusionOk="0">
                  <a:moveTo>
                    <a:pt x="1240" y="0"/>
                  </a:moveTo>
                  <a:cubicBezTo>
                    <a:pt x="762" y="22"/>
                    <a:pt x="0" y="218"/>
                    <a:pt x="261" y="631"/>
                  </a:cubicBezTo>
                  <a:cubicBezTo>
                    <a:pt x="396" y="846"/>
                    <a:pt x="666" y="966"/>
                    <a:pt x="958" y="966"/>
                  </a:cubicBezTo>
                  <a:cubicBezTo>
                    <a:pt x="1230" y="966"/>
                    <a:pt x="1521" y="862"/>
                    <a:pt x="1741" y="631"/>
                  </a:cubicBezTo>
                  <a:cubicBezTo>
                    <a:pt x="2198" y="131"/>
                    <a:pt x="1240" y="0"/>
                    <a:pt x="1240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3419975" y="3057088"/>
              <a:ext cx="50925" cy="26175"/>
            </a:xfrm>
            <a:custGeom>
              <a:avLst/>
              <a:gdLst/>
              <a:ahLst/>
              <a:cxnLst/>
              <a:rect l="l" t="t" r="r" b="b"/>
              <a:pathLst>
                <a:path w="2037" h="1047" extrusionOk="0">
                  <a:moveTo>
                    <a:pt x="1277" y="1"/>
                  </a:moveTo>
                  <a:cubicBezTo>
                    <a:pt x="1204" y="1"/>
                    <a:pt x="1154" y="5"/>
                    <a:pt x="1154" y="5"/>
                  </a:cubicBezTo>
                  <a:cubicBezTo>
                    <a:pt x="675" y="158"/>
                    <a:pt x="1" y="528"/>
                    <a:pt x="349" y="854"/>
                  </a:cubicBezTo>
                  <a:cubicBezTo>
                    <a:pt x="485" y="983"/>
                    <a:pt x="673" y="1046"/>
                    <a:pt x="871" y="1046"/>
                  </a:cubicBezTo>
                  <a:cubicBezTo>
                    <a:pt x="1209" y="1046"/>
                    <a:pt x="1579" y="862"/>
                    <a:pt x="1785" y="506"/>
                  </a:cubicBezTo>
                  <a:cubicBezTo>
                    <a:pt x="2037" y="53"/>
                    <a:pt x="1524" y="1"/>
                    <a:pt x="1277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3540725" y="2961338"/>
              <a:ext cx="34100" cy="26875"/>
            </a:xfrm>
            <a:custGeom>
              <a:avLst/>
              <a:gdLst/>
              <a:ahLst/>
              <a:cxnLst/>
              <a:rect l="l" t="t" r="r" b="b"/>
              <a:pathLst>
                <a:path w="1364" h="1075" extrusionOk="0">
                  <a:moveTo>
                    <a:pt x="1033" y="0"/>
                  </a:moveTo>
                  <a:cubicBezTo>
                    <a:pt x="837" y="0"/>
                    <a:pt x="610" y="137"/>
                    <a:pt x="610" y="137"/>
                  </a:cubicBezTo>
                  <a:cubicBezTo>
                    <a:pt x="327" y="419"/>
                    <a:pt x="1" y="920"/>
                    <a:pt x="436" y="1050"/>
                  </a:cubicBezTo>
                  <a:cubicBezTo>
                    <a:pt x="497" y="1067"/>
                    <a:pt x="557" y="1075"/>
                    <a:pt x="616" y="1075"/>
                  </a:cubicBezTo>
                  <a:cubicBezTo>
                    <a:pt x="1022" y="1075"/>
                    <a:pt x="1363" y="707"/>
                    <a:pt x="1306" y="289"/>
                  </a:cubicBezTo>
                  <a:cubicBezTo>
                    <a:pt x="1289" y="66"/>
                    <a:pt x="1168" y="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3486875" y="3017813"/>
              <a:ext cx="40200" cy="32625"/>
            </a:xfrm>
            <a:custGeom>
              <a:avLst/>
              <a:gdLst/>
              <a:ahLst/>
              <a:cxnLst/>
              <a:rect l="l" t="t" r="r" b="b"/>
              <a:pathLst>
                <a:path w="1608" h="1305" extrusionOk="0">
                  <a:moveTo>
                    <a:pt x="1281" y="1"/>
                  </a:moveTo>
                  <a:cubicBezTo>
                    <a:pt x="1049" y="1"/>
                    <a:pt x="762" y="184"/>
                    <a:pt x="762" y="184"/>
                  </a:cubicBezTo>
                  <a:cubicBezTo>
                    <a:pt x="392" y="532"/>
                    <a:pt x="1" y="1185"/>
                    <a:pt x="501" y="1294"/>
                  </a:cubicBezTo>
                  <a:cubicBezTo>
                    <a:pt x="550" y="1301"/>
                    <a:pt x="598" y="1304"/>
                    <a:pt x="645" y="1304"/>
                  </a:cubicBezTo>
                  <a:cubicBezTo>
                    <a:pt x="1171" y="1304"/>
                    <a:pt x="1607" y="875"/>
                    <a:pt x="1567" y="336"/>
                  </a:cubicBezTo>
                  <a:cubicBezTo>
                    <a:pt x="1559" y="79"/>
                    <a:pt x="1432" y="1"/>
                    <a:pt x="1281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3091600" y="3034713"/>
              <a:ext cx="45000" cy="27525"/>
            </a:xfrm>
            <a:custGeom>
              <a:avLst/>
              <a:gdLst/>
              <a:ahLst/>
              <a:cxnLst/>
              <a:rect l="l" t="t" r="r" b="b"/>
              <a:pathLst>
                <a:path w="1800" h="1101" extrusionOk="0">
                  <a:moveTo>
                    <a:pt x="399" y="1"/>
                  </a:moveTo>
                  <a:cubicBezTo>
                    <a:pt x="198" y="1"/>
                    <a:pt x="47" y="84"/>
                    <a:pt x="37" y="313"/>
                  </a:cubicBezTo>
                  <a:cubicBezTo>
                    <a:pt x="1" y="729"/>
                    <a:pt x="387" y="1101"/>
                    <a:pt x="881" y="1101"/>
                  </a:cubicBezTo>
                  <a:cubicBezTo>
                    <a:pt x="980" y="1101"/>
                    <a:pt x="1084" y="1086"/>
                    <a:pt x="1190" y="1053"/>
                  </a:cubicBezTo>
                  <a:cubicBezTo>
                    <a:pt x="1800" y="857"/>
                    <a:pt x="1169" y="248"/>
                    <a:pt x="1169" y="248"/>
                  </a:cubicBezTo>
                  <a:cubicBezTo>
                    <a:pt x="944" y="118"/>
                    <a:pt x="637" y="1"/>
                    <a:pt x="399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3153425" y="3073938"/>
              <a:ext cx="50075" cy="24950"/>
            </a:xfrm>
            <a:custGeom>
              <a:avLst/>
              <a:gdLst/>
              <a:ahLst/>
              <a:cxnLst/>
              <a:rect l="l" t="t" r="r" b="b"/>
              <a:pathLst>
                <a:path w="2003" h="998" extrusionOk="0">
                  <a:moveTo>
                    <a:pt x="447" y="0"/>
                  </a:moveTo>
                  <a:cubicBezTo>
                    <a:pt x="193" y="0"/>
                    <a:pt x="0" y="85"/>
                    <a:pt x="23" y="332"/>
                  </a:cubicBezTo>
                  <a:cubicBezTo>
                    <a:pt x="74" y="704"/>
                    <a:pt x="479" y="997"/>
                    <a:pt x="953" y="997"/>
                  </a:cubicBezTo>
                  <a:cubicBezTo>
                    <a:pt x="1089" y="997"/>
                    <a:pt x="1231" y="973"/>
                    <a:pt x="1372" y="920"/>
                  </a:cubicBezTo>
                  <a:cubicBezTo>
                    <a:pt x="2003" y="659"/>
                    <a:pt x="1198" y="158"/>
                    <a:pt x="1198" y="158"/>
                  </a:cubicBezTo>
                  <a:cubicBezTo>
                    <a:pt x="977" y="74"/>
                    <a:pt x="685" y="0"/>
                    <a:pt x="447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3043550" y="2986863"/>
              <a:ext cx="33725" cy="28600"/>
            </a:xfrm>
            <a:custGeom>
              <a:avLst/>
              <a:gdLst/>
              <a:ahLst/>
              <a:cxnLst/>
              <a:rect l="l" t="t" r="r" b="b"/>
              <a:pathLst>
                <a:path w="1349" h="1144" extrusionOk="0">
                  <a:moveTo>
                    <a:pt x="470" y="1"/>
                  </a:moveTo>
                  <a:cubicBezTo>
                    <a:pt x="375" y="1"/>
                    <a:pt x="288" y="47"/>
                    <a:pt x="218" y="160"/>
                  </a:cubicBezTo>
                  <a:cubicBezTo>
                    <a:pt x="1" y="530"/>
                    <a:pt x="240" y="1052"/>
                    <a:pt x="806" y="1139"/>
                  </a:cubicBezTo>
                  <a:cubicBezTo>
                    <a:pt x="831" y="1142"/>
                    <a:pt x="855" y="1143"/>
                    <a:pt x="877" y="1143"/>
                  </a:cubicBezTo>
                  <a:cubicBezTo>
                    <a:pt x="1349" y="1143"/>
                    <a:pt x="1111" y="508"/>
                    <a:pt x="1111" y="508"/>
                  </a:cubicBezTo>
                  <a:cubicBezTo>
                    <a:pt x="971" y="276"/>
                    <a:pt x="701" y="1"/>
                    <a:pt x="470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2994050" y="2920063"/>
              <a:ext cx="40175" cy="34700"/>
            </a:xfrm>
            <a:custGeom>
              <a:avLst/>
              <a:gdLst/>
              <a:ahLst/>
              <a:cxnLst/>
              <a:rect l="l" t="t" r="r" b="b"/>
              <a:pathLst>
                <a:path w="1607" h="1388" extrusionOk="0">
                  <a:moveTo>
                    <a:pt x="487" y="1"/>
                  </a:moveTo>
                  <a:cubicBezTo>
                    <a:pt x="390" y="1"/>
                    <a:pt x="304" y="46"/>
                    <a:pt x="240" y="156"/>
                  </a:cubicBezTo>
                  <a:cubicBezTo>
                    <a:pt x="1" y="591"/>
                    <a:pt x="327" y="1244"/>
                    <a:pt x="1002" y="1374"/>
                  </a:cubicBezTo>
                  <a:cubicBezTo>
                    <a:pt x="1048" y="1384"/>
                    <a:pt x="1090" y="1388"/>
                    <a:pt x="1127" y="1388"/>
                  </a:cubicBezTo>
                  <a:cubicBezTo>
                    <a:pt x="1607" y="1388"/>
                    <a:pt x="1306" y="656"/>
                    <a:pt x="1306" y="656"/>
                  </a:cubicBezTo>
                  <a:cubicBezTo>
                    <a:pt x="1114" y="352"/>
                    <a:pt x="758" y="1"/>
                    <a:pt x="487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0"/>
            <p:cNvSpPr/>
            <p:nvPr/>
          </p:nvSpPr>
          <p:spPr>
            <a:xfrm>
              <a:off x="2976100" y="2844213"/>
              <a:ext cx="23900" cy="29275"/>
            </a:xfrm>
            <a:custGeom>
              <a:avLst/>
              <a:gdLst/>
              <a:ahLst/>
              <a:cxnLst/>
              <a:rect l="l" t="t" r="r" b="b"/>
              <a:pathLst>
                <a:path w="956" h="1171" extrusionOk="0">
                  <a:moveTo>
                    <a:pt x="596" y="0"/>
                  </a:moveTo>
                  <a:cubicBezTo>
                    <a:pt x="554" y="0"/>
                    <a:pt x="508" y="11"/>
                    <a:pt x="458" y="35"/>
                  </a:cubicBezTo>
                  <a:cubicBezTo>
                    <a:pt x="44" y="231"/>
                    <a:pt x="1" y="818"/>
                    <a:pt x="371" y="1079"/>
                  </a:cubicBezTo>
                  <a:cubicBezTo>
                    <a:pt x="449" y="1144"/>
                    <a:pt x="519" y="1171"/>
                    <a:pt x="580" y="1171"/>
                  </a:cubicBezTo>
                  <a:cubicBezTo>
                    <a:pt x="825" y="1171"/>
                    <a:pt x="936" y="753"/>
                    <a:pt x="936" y="753"/>
                  </a:cubicBezTo>
                  <a:cubicBezTo>
                    <a:pt x="955" y="433"/>
                    <a:pt x="860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0"/>
            <p:cNvSpPr/>
            <p:nvPr/>
          </p:nvSpPr>
          <p:spPr>
            <a:xfrm>
              <a:off x="2967400" y="2781463"/>
              <a:ext cx="27225" cy="36325"/>
            </a:xfrm>
            <a:custGeom>
              <a:avLst/>
              <a:gdLst/>
              <a:ahLst/>
              <a:cxnLst/>
              <a:rect l="l" t="t" r="r" b="b"/>
              <a:pathLst>
                <a:path w="1089" h="1453" extrusionOk="0">
                  <a:moveTo>
                    <a:pt x="660" y="0"/>
                  </a:moveTo>
                  <a:cubicBezTo>
                    <a:pt x="612" y="0"/>
                    <a:pt x="559" y="14"/>
                    <a:pt x="501" y="43"/>
                  </a:cubicBezTo>
                  <a:cubicBezTo>
                    <a:pt x="88" y="238"/>
                    <a:pt x="1" y="913"/>
                    <a:pt x="458" y="1326"/>
                  </a:cubicBezTo>
                  <a:cubicBezTo>
                    <a:pt x="548" y="1417"/>
                    <a:pt x="629" y="1453"/>
                    <a:pt x="699" y="1453"/>
                  </a:cubicBezTo>
                  <a:cubicBezTo>
                    <a:pt x="966" y="1453"/>
                    <a:pt x="1089" y="935"/>
                    <a:pt x="1089" y="935"/>
                  </a:cubicBezTo>
                  <a:cubicBezTo>
                    <a:pt x="1089" y="558"/>
                    <a:pt x="974" y="0"/>
                    <a:pt x="660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0"/>
            <p:cNvSpPr/>
            <p:nvPr/>
          </p:nvSpPr>
          <p:spPr>
            <a:xfrm>
              <a:off x="3441200" y="2532288"/>
              <a:ext cx="47750" cy="27525"/>
            </a:xfrm>
            <a:custGeom>
              <a:avLst/>
              <a:gdLst/>
              <a:ahLst/>
              <a:cxnLst/>
              <a:rect l="l" t="t" r="r" b="b"/>
              <a:pathLst>
                <a:path w="1910" h="1101" extrusionOk="0">
                  <a:moveTo>
                    <a:pt x="908" y="0"/>
                  </a:moveTo>
                  <a:cubicBezTo>
                    <a:pt x="832" y="0"/>
                    <a:pt x="754" y="7"/>
                    <a:pt x="675" y="23"/>
                  </a:cubicBezTo>
                  <a:cubicBezTo>
                    <a:pt x="0" y="153"/>
                    <a:pt x="675" y="784"/>
                    <a:pt x="675" y="784"/>
                  </a:cubicBezTo>
                  <a:cubicBezTo>
                    <a:pt x="930" y="950"/>
                    <a:pt x="1282" y="1101"/>
                    <a:pt x="1539" y="1101"/>
                  </a:cubicBezTo>
                  <a:cubicBezTo>
                    <a:pt x="1720" y="1101"/>
                    <a:pt x="1853" y="1026"/>
                    <a:pt x="1871" y="828"/>
                  </a:cubicBezTo>
                  <a:cubicBezTo>
                    <a:pt x="1910" y="405"/>
                    <a:pt x="1474" y="0"/>
                    <a:pt x="908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>
              <a:off x="3319350" y="2483138"/>
              <a:ext cx="51275" cy="24775"/>
            </a:xfrm>
            <a:custGeom>
              <a:avLst/>
              <a:gdLst/>
              <a:ahLst/>
              <a:cxnLst/>
              <a:rect l="l" t="t" r="r" b="b"/>
              <a:pathLst>
                <a:path w="2051" h="991" extrusionOk="0">
                  <a:moveTo>
                    <a:pt x="1101" y="0"/>
                  </a:moveTo>
                  <a:cubicBezTo>
                    <a:pt x="863" y="0"/>
                    <a:pt x="625" y="95"/>
                    <a:pt x="457" y="291"/>
                  </a:cubicBezTo>
                  <a:cubicBezTo>
                    <a:pt x="0" y="748"/>
                    <a:pt x="871" y="988"/>
                    <a:pt x="871" y="988"/>
                  </a:cubicBezTo>
                  <a:cubicBezTo>
                    <a:pt x="903" y="989"/>
                    <a:pt x="937" y="990"/>
                    <a:pt x="972" y="990"/>
                  </a:cubicBezTo>
                  <a:cubicBezTo>
                    <a:pt x="1443" y="990"/>
                    <a:pt x="2051" y="846"/>
                    <a:pt x="1828" y="400"/>
                  </a:cubicBezTo>
                  <a:cubicBezTo>
                    <a:pt x="1673" y="138"/>
                    <a:pt x="1388" y="0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0"/>
            <p:cNvSpPr/>
            <p:nvPr/>
          </p:nvSpPr>
          <p:spPr>
            <a:xfrm>
              <a:off x="3109750" y="2546963"/>
              <a:ext cx="39350" cy="23250"/>
            </a:xfrm>
            <a:custGeom>
              <a:avLst/>
              <a:gdLst/>
              <a:ahLst/>
              <a:cxnLst/>
              <a:rect l="l" t="t" r="r" b="b"/>
              <a:pathLst>
                <a:path w="1574" h="930" extrusionOk="0">
                  <a:moveTo>
                    <a:pt x="807" y="1"/>
                  </a:moveTo>
                  <a:cubicBezTo>
                    <a:pt x="498" y="1"/>
                    <a:pt x="206" y="196"/>
                    <a:pt x="116" y="524"/>
                  </a:cubicBezTo>
                  <a:cubicBezTo>
                    <a:pt x="0" y="872"/>
                    <a:pt x="300" y="930"/>
                    <a:pt x="513" y="930"/>
                  </a:cubicBezTo>
                  <a:cubicBezTo>
                    <a:pt x="619" y="930"/>
                    <a:pt x="704" y="915"/>
                    <a:pt x="704" y="915"/>
                  </a:cubicBezTo>
                  <a:cubicBezTo>
                    <a:pt x="1074" y="785"/>
                    <a:pt x="1574" y="415"/>
                    <a:pt x="1226" y="132"/>
                  </a:cubicBezTo>
                  <a:cubicBezTo>
                    <a:pt x="1095" y="43"/>
                    <a:pt x="950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3239925" y="2484813"/>
              <a:ext cx="54975" cy="24675"/>
            </a:xfrm>
            <a:custGeom>
              <a:avLst/>
              <a:gdLst/>
              <a:ahLst/>
              <a:cxnLst/>
              <a:rect l="l" t="t" r="r" b="b"/>
              <a:pathLst>
                <a:path w="2199" h="987" extrusionOk="0">
                  <a:moveTo>
                    <a:pt x="1253" y="1"/>
                  </a:moveTo>
                  <a:cubicBezTo>
                    <a:pt x="965" y="1"/>
                    <a:pt x="652" y="125"/>
                    <a:pt x="436" y="399"/>
                  </a:cubicBezTo>
                  <a:cubicBezTo>
                    <a:pt x="1" y="899"/>
                    <a:pt x="958" y="986"/>
                    <a:pt x="958" y="986"/>
                  </a:cubicBezTo>
                  <a:cubicBezTo>
                    <a:pt x="1458" y="943"/>
                    <a:pt x="2198" y="681"/>
                    <a:pt x="1894" y="290"/>
                  </a:cubicBezTo>
                  <a:cubicBezTo>
                    <a:pt x="1759" y="103"/>
                    <a:pt x="1516" y="1"/>
                    <a:pt x="1253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171275" y="2504488"/>
              <a:ext cx="51275" cy="25725"/>
            </a:xfrm>
            <a:custGeom>
              <a:avLst/>
              <a:gdLst/>
              <a:ahLst/>
              <a:cxnLst/>
              <a:rect l="l" t="t" r="r" b="b"/>
              <a:pathLst>
                <a:path w="2051" h="1029" extrusionOk="0">
                  <a:moveTo>
                    <a:pt x="1162" y="0"/>
                  </a:moveTo>
                  <a:cubicBezTo>
                    <a:pt x="829" y="0"/>
                    <a:pt x="468" y="175"/>
                    <a:pt x="266" y="525"/>
                  </a:cubicBezTo>
                  <a:cubicBezTo>
                    <a:pt x="1" y="985"/>
                    <a:pt x="583" y="1028"/>
                    <a:pt x="811" y="1028"/>
                  </a:cubicBezTo>
                  <a:cubicBezTo>
                    <a:pt x="864" y="1028"/>
                    <a:pt x="897" y="1026"/>
                    <a:pt x="897" y="1026"/>
                  </a:cubicBezTo>
                  <a:cubicBezTo>
                    <a:pt x="1376" y="895"/>
                    <a:pt x="2050" y="525"/>
                    <a:pt x="1702" y="199"/>
                  </a:cubicBezTo>
                  <a:cubicBezTo>
                    <a:pt x="1561" y="66"/>
                    <a:pt x="1367" y="0"/>
                    <a:pt x="1162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012250" y="2637938"/>
              <a:ext cx="33500" cy="27425"/>
            </a:xfrm>
            <a:custGeom>
              <a:avLst/>
              <a:gdLst/>
              <a:ahLst/>
              <a:cxnLst/>
              <a:rect l="l" t="t" r="r" b="b"/>
              <a:pathLst>
                <a:path w="1340" h="1097" extrusionOk="0">
                  <a:moveTo>
                    <a:pt x="735" y="1"/>
                  </a:moveTo>
                  <a:cubicBezTo>
                    <a:pt x="323" y="1"/>
                    <a:pt x="0" y="394"/>
                    <a:pt x="78" y="823"/>
                  </a:cubicBezTo>
                  <a:cubicBezTo>
                    <a:pt x="111" y="1032"/>
                    <a:pt x="225" y="1096"/>
                    <a:pt x="353" y="1096"/>
                  </a:cubicBezTo>
                  <a:cubicBezTo>
                    <a:pt x="557" y="1096"/>
                    <a:pt x="796" y="932"/>
                    <a:pt x="796" y="932"/>
                  </a:cubicBezTo>
                  <a:cubicBezTo>
                    <a:pt x="1057" y="649"/>
                    <a:pt x="1340" y="105"/>
                    <a:pt x="883" y="18"/>
                  </a:cubicBezTo>
                  <a:cubicBezTo>
                    <a:pt x="833" y="6"/>
                    <a:pt x="783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047450" y="2581738"/>
              <a:ext cx="39650" cy="33825"/>
            </a:xfrm>
            <a:custGeom>
              <a:avLst/>
              <a:gdLst/>
              <a:ahLst/>
              <a:cxnLst/>
              <a:rect l="l" t="t" r="r" b="b"/>
              <a:pathLst>
                <a:path w="1586" h="1353" extrusionOk="0">
                  <a:moveTo>
                    <a:pt x="992" y="0"/>
                  </a:moveTo>
                  <a:cubicBezTo>
                    <a:pt x="438" y="0"/>
                    <a:pt x="1" y="484"/>
                    <a:pt x="84" y="1047"/>
                  </a:cubicBezTo>
                  <a:cubicBezTo>
                    <a:pt x="108" y="1279"/>
                    <a:pt x="223" y="1352"/>
                    <a:pt x="359" y="1352"/>
                  </a:cubicBezTo>
                  <a:cubicBezTo>
                    <a:pt x="593" y="1352"/>
                    <a:pt x="889" y="1134"/>
                    <a:pt x="889" y="1134"/>
                  </a:cubicBezTo>
                  <a:cubicBezTo>
                    <a:pt x="1216" y="764"/>
                    <a:pt x="1586" y="112"/>
                    <a:pt x="1063" y="3"/>
                  </a:cubicBezTo>
                  <a:cubicBezTo>
                    <a:pt x="1039" y="1"/>
                    <a:pt x="1016" y="0"/>
                    <a:pt x="992" y="0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2974475" y="2709438"/>
              <a:ext cx="33500" cy="38300"/>
            </a:xfrm>
            <a:custGeom>
              <a:avLst/>
              <a:gdLst/>
              <a:ahLst/>
              <a:cxnLst/>
              <a:rect l="l" t="t" r="r" b="b"/>
              <a:pathLst>
                <a:path w="1340" h="1532" extrusionOk="0">
                  <a:moveTo>
                    <a:pt x="908" y="1"/>
                  </a:moveTo>
                  <a:cubicBezTo>
                    <a:pt x="883" y="1"/>
                    <a:pt x="856" y="3"/>
                    <a:pt x="827" y="8"/>
                  </a:cubicBezTo>
                  <a:cubicBezTo>
                    <a:pt x="262" y="160"/>
                    <a:pt x="1" y="813"/>
                    <a:pt x="305" y="1314"/>
                  </a:cubicBezTo>
                  <a:cubicBezTo>
                    <a:pt x="388" y="1474"/>
                    <a:pt x="484" y="1532"/>
                    <a:pt x="580" y="1532"/>
                  </a:cubicBezTo>
                  <a:cubicBezTo>
                    <a:pt x="835" y="1532"/>
                    <a:pt x="1089" y="1118"/>
                    <a:pt x="1089" y="1118"/>
                  </a:cubicBezTo>
                  <a:cubicBezTo>
                    <a:pt x="1253" y="686"/>
                    <a:pt x="1340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 w="925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040850" y="2729288"/>
              <a:ext cx="33175" cy="43800"/>
            </a:xfrm>
            <a:custGeom>
              <a:avLst/>
              <a:gdLst/>
              <a:ahLst/>
              <a:cxnLst/>
              <a:rect l="l" t="t" r="r" b="b"/>
              <a:pathLst>
                <a:path w="1327" h="1752" extrusionOk="0">
                  <a:moveTo>
                    <a:pt x="907" y="1"/>
                  </a:moveTo>
                  <a:cubicBezTo>
                    <a:pt x="869" y="1"/>
                    <a:pt x="828" y="7"/>
                    <a:pt x="783" y="19"/>
                  </a:cubicBezTo>
                  <a:cubicBezTo>
                    <a:pt x="261" y="193"/>
                    <a:pt x="0" y="933"/>
                    <a:pt x="392" y="1542"/>
                  </a:cubicBezTo>
                  <a:cubicBezTo>
                    <a:pt x="490" y="1694"/>
                    <a:pt x="589" y="1752"/>
                    <a:pt x="683" y="1752"/>
                  </a:cubicBezTo>
                  <a:cubicBezTo>
                    <a:pt x="964" y="1752"/>
                    <a:pt x="1197" y="1238"/>
                    <a:pt x="1197" y="1238"/>
                  </a:cubicBezTo>
                  <a:cubicBezTo>
                    <a:pt x="1317" y="738"/>
                    <a:pt x="1326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3176825" y="2910263"/>
              <a:ext cx="41300" cy="28575"/>
            </a:xfrm>
            <a:custGeom>
              <a:avLst/>
              <a:gdLst/>
              <a:ahLst/>
              <a:cxnLst/>
              <a:rect l="l" t="t" r="r" b="b"/>
              <a:pathLst>
                <a:path w="1652" h="1143" extrusionOk="0">
                  <a:moveTo>
                    <a:pt x="873" y="0"/>
                  </a:moveTo>
                  <a:cubicBezTo>
                    <a:pt x="731" y="0"/>
                    <a:pt x="586" y="42"/>
                    <a:pt x="458" y="134"/>
                  </a:cubicBezTo>
                  <a:cubicBezTo>
                    <a:pt x="1" y="439"/>
                    <a:pt x="479" y="896"/>
                    <a:pt x="871" y="1113"/>
                  </a:cubicBezTo>
                  <a:cubicBezTo>
                    <a:pt x="871" y="1113"/>
                    <a:pt x="989" y="1142"/>
                    <a:pt x="1131" y="1142"/>
                  </a:cubicBezTo>
                  <a:cubicBezTo>
                    <a:pt x="1360" y="1142"/>
                    <a:pt x="1651" y="1068"/>
                    <a:pt x="1611" y="678"/>
                  </a:cubicBezTo>
                  <a:cubicBezTo>
                    <a:pt x="1580" y="272"/>
                    <a:pt x="1234" y="0"/>
                    <a:pt x="873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148950" y="2701788"/>
              <a:ext cx="41500" cy="31525"/>
            </a:xfrm>
            <a:custGeom>
              <a:avLst/>
              <a:gdLst/>
              <a:ahLst/>
              <a:cxnLst/>
              <a:rect l="l" t="t" r="r" b="b"/>
              <a:pathLst>
                <a:path w="1660" h="1261" extrusionOk="0">
                  <a:moveTo>
                    <a:pt x="887" y="0"/>
                  </a:moveTo>
                  <a:cubicBezTo>
                    <a:pt x="362" y="0"/>
                    <a:pt x="1" y="524"/>
                    <a:pt x="224" y="1010"/>
                  </a:cubicBezTo>
                  <a:cubicBezTo>
                    <a:pt x="294" y="1190"/>
                    <a:pt x="412" y="1260"/>
                    <a:pt x="548" y="1260"/>
                  </a:cubicBezTo>
                  <a:cubicBezTo>
                    <a:pt x="790" y="1260"/>
                    <a:pt x="1087" y="1037"/>
                    <a:pt x="1268" y="814"/>
                  </a:cubicBezTo>
                  <a:cubicBezTo>
                    <a:pt x="1268" y="814"/>
                    <a:pt x="1660" y="53"/>
                    <a:pt x="1007" y="9"/>
                  </a:cubicBezTo>
                  <a:cubicBezTo>
                    <a:pt x="966" y="3"/>
                    <a:pt x="926" y="0"/>
                    <a:pt x="887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289425" y="2639913"/>
              <a:ext cx="47350" cy="27300"/>
            </a:xfrm>
            <a:custGeom>
              <a:avLst/>
              <a:gdLst/>
              <a:ahLst/>
              <a:cxnLst/>
              <a:rect l="l" t="t" r="r" b="b"/>
              <a:pathLst>
                <a:path w="1894" h="1092" extrusionOk="0">
                  <a:moveTo>
                    <a:pt x="908" y="0"/>
                  </a:moveTo>
                  <a:cubicBezTo>
                    <a:pt x="646" y="0"/>
                    <a:pt x="388" y="142"/>
                    <a:pt x="262" y="417"/>
                  </a:cubicBezTo>
                  <a:cubicBezTo>
                    <a:pt x="1" y="896"/>
                    <a:pt x="653" y="1092"/>
                    <a:pt x="1089" y="1092"/>
                  </a:cubicBezTo>
                  <a:cubicBezTo>
                    <a:pt x="1089" y="1092"/>
                    <a:pt x="1894" y="874"/>
                    <a:pt x="1524" y="352"/>
                  </a:cubicBezTo>
                  <a:cubicBezTo>
                    <a:pt x="1379" y="115"/>
                    <a:pt x="1143" y="0"/>
                    <a:pt x="908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354150" y="2664063"/>
              <a:ext cx="40925" cy="29100"/>
            </a:xfrm>
            <a:custGeom>
              <a:avLst/>
              <a:gdLst/>
              <a:ahLst/>
              <a:cxnLst/>
              <a:rect l="l" t="t" r="r" b="b"/>
              <a:pathLst>
                <a:path w="1637" h="1164" extrusionOk="0">
                  <a:moveTo>
                    <a:pt x="861" y="0"/>
                  </a:moveTo>
                  <a:cubicBezTo>
                    <a:pt x="725" y="0"/>
                    <a:pt x="585" y="39"/>
                    <a:pt x="458" y="126"/>
                  </a:cubicBezTo>
                  <a:cubicBezTo>
                    <a:pt x="1" y="409"/>
                    <a:pt x="458" y="909"/>
                    <a:pt x="849" y="1127"/>
                  </a:cubicBezTo>
                  <a:cubicBezTo>
                    <a:pt x="849" y="1127"/>
                    <a:pt x="984" y="1163"/>
                    <a:pt x="1139" y="1163"/>
                  </a:cubicBezTo>
                  <a:cubicBezTo>
                    <a:pt x="1365" y="1163"/>
                    <a:pt x="1637" y="1087"/>
                    <a:pt x="1611" y="713"/>
                  </a:cubicBezTo>
                  <a:cubicBezTo>
                    <a:pt x="1595" y="298"/>
                    <a:pt x="1239" y="0"/>
                    <a:pt x="861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125150" y="2809513"/>
              <a:ext cx="28725" cy="28650"/>
            </a:xfrm>
            <a:custGeom>
              <a:avLst/>
              <a:gdLst/>
              <a:ahLst/>
              <a:cxnLst/>
              <a:rect l="l" t="t" r="r" b="b"/>
              <a:pathLst>
                <a:path w="1149" h="1146" extrusionOk="0">
                  <a:moveTo>
                    <a:pt x="540" y="0"/>
                  </a:moveTo>
                  <a:cubicBezTo>
                    <a:pt x="455" y="0"/>
                    <a:pt x="366" y="43"/>
                    <a:pt x="283" y="161"/>
                  </a:cubicBezTo>
                  <a:cubicBezTo>
                    <a:pt x="1" y="531"/>
                    <a:pt x="218" y="1096"/>
                    <a:pt x="697" y="1140"/>
                  </a:cubicBezTo>
                  <a:cubicBezTo>
                    <a:pt x="722" y="1144"/>
                    <a:pt x="746" y="1145"/>
                    <a:pt x="769" y="1145"/>
                  </a:cubicBezTo>
                  <a:cubicBezTo>
                    <a:pt x="1149" y="1145"/>
                    <a:pt x="1103" y="642"/>
                    <a:pt x="980" y="313"/>
                  </a:cubicBezTo>
                  <a:cubicBezTo>
                    <a:pt x="980" y="313"/>
                    <a:pt x="771" y="0"/>
                    <a:pt x="540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132900" y="2752463"/>
              <a:ext cx="24925" cy="27800"/>
            </a:xfrm>
            <a:custGeom>
              <a:avLst/>
              <a:gdLst/>
              <a:ahLst/>
              <a:cxnLst/>
              <a:rect l="l" t="t" r="r" b="b"/>
              <a:pathLst>
                <a:path w="997" h="1112" extrusionOk="0">
                  <a:moveTo>
                    <a:pt x="343" y="0"/>
                  </a:moveTo>
                  <a:cubicBezTo>
                    <a:pt x="63" y="0"/>
                    <a:pt x="1" y="438"/>
                    <a:pt x="39" y="724"/>
                  </a:cubicBezTo>
                  <a:cubicBezTo>
                    <a:pt x="39" y="724"/>
                    <a:pt x="186" y="1112"/>
                    <a:pt x="417" y="1112"/>
                  </a:cubicBezTo>
                  <a:cubicBezTo>
                    <a:pt x="481" y="1112"/>
                    <a:pt x="551" y="1082"/>
                    <a:pt x="626" y="1007"/>
                  </a:cubicBezTo>
                  <a:cubicBezTo>
                    <a:pt x="996" y="724"/>
                    <a:pt x="887" y="180"/>
                    <a:pt x="474" y="28"/>
                  </a:cubicBezTo>
                  <a:cubicBezTo>
                    <a:pt x="426" y="9"/>
                    <a:pt x="382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239975" y="2638513"/>
              <a:ext cx="35325" cy="20550"/>
            </a:xfrm>
            <a:custGeom>
              <a:avLst/>
              <a:gdLst/>
              <a:ahLst/>
              <a:cxnLst/>
              <a:rect l="l" t="t" r="r" b="b"/>
              <a:pathLst>
                <a:path w="1413" h="822" extrusionOk="0">
                  <a:moveTo>
                    <a:pt x="633" y="1"/>
                  </a:moveTo>
                  <a:cubicBezTo>
                    <a:pt x="395" y="1"/>
                    <a:pt x="165" y="145"/>
                    <a:pt x="86" y="408"/>
                  </a:cubicBezTo>
                  <a:cubicBezTo>
                    <a:pt x="0" y="715"/>
                    <a:pt x="290" y="822"/>
                    <a:pt x="577" y="822"/>
                  </a:cubicBezTo>
                  <a:cubicBezTo>
                    <a:pt x="655" y="822"/>
                    <a:pt x="733" y="814"/>
                    <a:pt x="804" y="800"/>
                  </a:cubicBezTo>
                  <a:cubicBezTo>
                    <a:pt x="804" y="800"/>
                    <a:pt x="1413" y="539"/>
                    <a:pt x="1065" y="191"/>
                  </a:cubicBezTo>
                  <a:cubicBezTo>
                    <a:pt x="945" y="62"/>
                    <a:pt x="787" y="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178875" y="2658513"/>
              <a:ext cx="40950" cy="31650"/>
            </a:xfrm>
            <a:custGeom>
              <a:avLst/>
              <a:gdLst/>
              <a:ahLst/>
              <a:cxnLst/>
              <a:rect l="l" t="t" r="r" b="b"/>
              <a:pathLst>
                <a:path w="1638" h="1266" extrusionOk="0">
                  <a:moveTo>
                    <a:pt x="1301" y="0"/>
                  </a:moveTo>
                  <a:cubicBezTo>
                    <a:pt x="1062" y="0"/>
                    <a:pt x="690" y="316"/>
                    <a:pt x="441" y="565"/>
                  </a:cubicBezTo>
                  <a:cubicBezTo>
                    <a:pt x="441" y="565"/>
                    <a:pt x="1" y="1266"/>
                    <a:pt x="521" y="1266"/>
                  </a:cubicBezTo>
                  <a:cubicBezTo>
                    <a:pt x="543" y="1266"/>
                    <a:pt x="567" y="1264"/>
                    <a:pt x="593" y="1262"/>
                  </a:cubicBezTo>
                  <a:cubicBezTo>
                    <a:pt x="1202" y="1175"/>
                    <a:pt x="1638" y="609"/>
                    <a:pt x="1507" y="174"/>
                  </a:cubicBezTo>
                  <a:cubicBezTo>
                    <a:pt x="1470" y="50"/>
                    <a:pt x="1396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424425" y="2724488"/>
              <a:ext cx="27125" cy="38825"/>
            </a:xfrm>
            <a:custGeom>
              <a:avLst/>
              <a:gdLst/>
              <a:ahLst/>
              <a:cxnLst/>
              <a:rect l="l" t="t" r="r" b="b"/>
              <a:pathLst>
                <a:path w="1085" h="1553" extrusionOk="0">
                  <a:moveTo>
                    <a:pt x="320" y="0"/>
                  </a:moveTo>
                  <a:cubicBezTo>
                    <a:pt x="1" y="0"/>
                    <a:pt x="29" y="662"/>
                    <a:pt x="149" y="1103"/>
                  </a:cubicBezTo>
                  <a:cubicBezTo>
                    <a:pt x="149" y="1103"/>
                    <a:pt x="356" y="1553"/>
                    <a:pt x="578" y="1553"/>
                  </a:cubicBezTo>
                  <a:cubicBezTo>
                    <a:pt x="653" y="1553"/>
                    <a:pt x="730" y="1502"/>
                    <a:pt x="802" y="1364"/>
                  </a:cubicBezTo>
                  <a:cubicBezTo>
                    <a:pt x="1085" y="820"/>
                    <a:pt x="823" y="124"/>
                    <a:pt x="410" y="15"/>
                  </a:cubicBezTo>
                  <a:cubicBezTo>
                    <a:pt x="377" y="5"/>
                    <a:pt x="347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147250" y="2865888"/>
              <a:ext cx="30700" cy="23975"/>
            </a:xfrm>
            <a:custGeom>
              <a:avLst/>
              <a:gdLst/>
              <a:ahLst/>
              <a:cxnLst/>
              <a:rect l="l" t="t" r="r" b="b"/>
              <a:pathLst>
                <a:path w="1228" h="959" extrusionOk="0">
                  <a:moveTo>
                    <a:pt x="435" y="0"/>
                  </a:moveTo>
                  <a:cubicBezTo>
                    <a:pt x="331" y="0"/>
                    <a:pt x="239" y="54"/>
                    <a:pt x="183" y="190"/>
                  </a:cubicBezTo>
                  <a:cubicBezTo>
                    <a:pt x="0" y="556"/>
                    <a:pt x="290" y="959"/>
                    <a:pt x="666" y="959"/>
                  </a:cubicBezTo>
                  <a:cubicBezTo>
                    <a:pt x="693" y="959"/>
                    <a:pt x="721" y="956"/>
                    <a:pt x="748" y="952"/>
                  </a:cubicBezTo>
                  <a:cubicBezTo>
                    <a:pt x="1227" y="887"/>
                    <a:pt x="966" y="321"/>
                    <a:pt x="966" y="321"/>
                  </a:cubicBezTo>
                  <a:cubicBezTo>
                    <a:pt x="829" y="156"/>
                    <a:pt x="614" y="0"/>
                    <a:pt x="435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435750" y="2792838"/>
              <a:ext cx="24375" cy="26150"/>
            </a:xfrm>
            <a:custGeom>
              <a:avLst/>
              <a:gdLst/>
              <a:ahLst/>
              <a:cxnLst/>
              <a:rect l="l" t="t" r="r" b="b"/>
              <a:pathLst>
                <a:path w="975" h="1046" extrusionOk="0">
                  <a:moveTo>
                    <a:pt x="625" y="1"/>
                  </a:moveTo>
                  <a:cubicBezTo>
                    <a:pt x="588" y="1"/>
                    <a:pt x="546" y="8"/>
                    <a:pt x="501" y="23"/>
                  </a:cubicBezTo>
                  <a:cubicBezTo>
                    <a:pt x="88" y="153"/>
                    <a:pt x="1" y="697"/>
                    <a:pt x="349" y="958"/>
                  </a:cubicBezTo>
                  <a:cubicBezTo>
                    <a:pt x="425" y="1021"/>
                    <a:pt x="495" y="1046"/>
                    <a:pt x="557" y="1046"/>
                  </a:cubicBezTo>
                  <a:cubicBezTo>
                    <a:pt x="799" y="1046"/>
                    <a:pt x="936" y="676"/>
                    <a:pt x="936" y="676"/>
                  </a:cubicBezTo>
                  <a:cubicBezTo>
                    <a:pt x="975" y="406"/>
                    <a:pt x="911" y="1"/>
                    <a:pt x="625" y="1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245500" y="2943538"/>
              <a:ext cx="30900" cy="21775"/>
            </a:xfrm>
            <a:custGeom>
              <a:avLst/>
              <a:gdLst/>
              <a:ahLst/>
              <a:cxnLst/>
              <a:rect l="l" t="t" r="r" b="b"/>
              <a:pathLst>
                <a:path w="1236" h="871" extrusionOk="0">
                  <a:moveTo>
                    <a:pt x="341" y="1"/>
                  </a:moveTo>
                  <a:cubicBezTo>
                    <a:pt x="163" y="1"/>
                    <a:pt x="17" y="76"/>
                    <a:pt x="17" y="305"/>
                  </a:cubicBezTo>
                  <a:cubicBezTo>
                    <a:pt x="1" y="630"/>
                    <a:pt x="265" y="871"/>
                    <a:pt x="545" y="871"/>
                  </a:cubicBezTo>
                  <a:cubicBezTo>
                    <a:pt x="639" y="871"/>
                    <a:pt x="734" y="844"/>
                    <a:pt x="822" y="783"/>
                  </a:cubicBezTo>
                  <a:cubicBezTo>
                    <a:pt x="1235" y="522"/>
                    <a:pt x="778" y="109"/>
                    <a:pt x="778" y="109"/>
                  </a:cubicBezTo>
                  <a:cubicBezTo>
                    <a:pt x="652" y="50"/>
                    <a:pt x="486" y="1"/>
                    <a:pt x="341" y="1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297575" y="2945713"/>
              <a:ext cx="34850" cy="20950"/>
            </a:xfrm>
            <a:custGeom>
              <a:avLst/>
              <a:gdLst/>
              <a:ahLst/>
              <a:cxnLst/>
              <a:rect l="l" t="t" r="r" b="b"/>
              <a:pathLst>
                <a:path w="1394" h="838" extrusionOk="0">
                  <a:moveTo>
                    <a:pt x="763" y="0"/>
                  </a:moveTo>
                  <a:cubicBezTo>
                    <a:pt x="458" y="22"/>
                    <a:pt x="1" y="196"/>
                    <a:pt x="219" y="544"/>
                  </a:cubicBezTo>
                  <a:cubicBezTo>
                    <a:pt x="306" y="740"/>
                    <a:pt x="491" y="838"/>
                    <a:pt x="678" y="838"/>
                  </a:cubicBezTo>
                  <a:cubicBezTo>
                    <a:pt x="866" y="838"/>
                    <a:pt x="1056" y="740"/>
                    <a:pt x="1154" y="544"/>
                  </a:cubicBezTo>
                  <a:cubicBezTo>
                    <a:pt x="1393" y="131"/>
                    <a:pt x="763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 w="12500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405300" y="2888488"/>
              <a:ext cx="29450" cy="23275"/>
            </a:xfrm>
            <a:custGeom>
              <a:avLst/>
              <a:gdLst/>
              <a:ahLst/>
              <a:cxnLst/>
              <a:rect l="l" t="t" r="r" b="b"/>
              <a:pathLst>
                <a:path w="1178" h="931" extrusionOk="0">
                  <a:moveTo>
                    <a:pt x="796" y="0"/>
                  </a:moveTo>
                  <a:cubicBezTo>
                    <a:pt x="623" y="0"/>
                    <a:pt x="435" y="113"/>
                    <a:pt x="435" y="113"/>
                  </a:cubicBezTo>
                  <a:cubicBezTo>
                    <a:pt x="218" y="353"/>
                    <a:pt x="0" y="788"/>
                    <a:pt x="392" y="897"/>
                  </a:cubicBezTo>
                  <a:cubicBezTo>
                    <a:pt x="454" y="920"/>
                    <a:pt x="516" y="930"/>
                    <a:pt x="576" y="930"/>
                  </a:cubicBezTo>
                  <a:cubicBezTo>
                    <a:pt x="911" y="930"/>
                    <a:pt x="1177" y="595"/>
                    <a:pt x="1066" y="244"/>
                  </a:cubicBezTo>
                  <a:cubicBezTo>
                    <a:pt x="1030" y="56"/>
                    <a:pt x="917" y="0"/>
                    <a:pt x="796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428675" y="2842738"/>
              <a:ext cx="26675" cy="27375"/>
            </a:xfrm>
            <a:custGeom>
              <a:avLst/>
              <a:gdLst/>
              <a:ahLst/>
              <a:cxnLst/>
              <a:rect l="l" t="t" r="r" b="b"/>
              <a:pathLst>
                <a:path w="1067" h="1095" extrusionOk="0">
                  <a:moveTo>
                    <a:pt x="709" y="1"/>
                  </a:moveTo>
                  <a:cubicBezTo>
                    <a:pt x="532" y="1"/>
                    <a:pt x="327" y="246"/>
                    <a:pt x="327" y="246"/>
                  </a:cubicBezTo>
                  <a:cubicBezTo>
                    <a:pt x="153" y="551"/>
                    <a:pt x="1" y="1095"/>
                    <a:pt x="371" y="1095"/>
                  </a:cubicBezTo>
                  <a:cubicBezTo>
                    <a:pt x="784" y="1029"/>
                    <a:pt x="1067" y="594"/>
                    <a:pt x="915" y="203"/>
                  </a:cubicBezTo>
                  <a:cubicBezTo>
                    <a:pt x="867" y="52"/>
                    <a:pt x="791" y="1"/>
                    <a:pt x="709" y="1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354700" y="2933738"/>
              <a:ext cx="33475" cy="20925"/>
            </a:xfrm>
            <a:custGeom>
              <a:avLst/>
              <a:gdLst/>
              <a:ahLst/>
              <a:cxnLst/>
              <a:rect l="l" t="t" r="r" b="b"/>
              <a:pathLst>
                <a:path w="1339" h="837" extrusionOk="0">
                  <a:moveTo>
                    <a:pt x="732" y="0"/>
                  </a:moveTo>
                  <a:cubicBezTo>
                    <a:pt x="723" y="0"/>
                    <a:pt x="719" y="0"/>
                    <a:pt x="719" y="0"/>
                  </a:cubicBezTo>
                  <a:cubicBezTo>
                    <a:pt x="414" y="87"/>
                    <a:pt x="1" y="349"/>
                    <a:pt x="305" y="653"/>
                  </a:cubicBezTo>
                  <a:cubicBezTo>
                    <a:pt x="406" y="779"/>
                    <a:pt x="548" y="837"/>
                    <a:pt x="692" y="837"/>
                  </a:cubicBezTo>
                  <a:cubicBezTo>
                    <a:pt x="921" y="837"/>
                    <a:pt x="1152" y="690"/>
                    <a:pt x="1219" y="436"/>
                  </a:cubicBezTo>
                  <a:cubicBezTo>
                    <a:pt x="1338" y="18"/>
                    <a:pt x="823" y="0"/>
                    <a:pt x="732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393875" y="2696488"/>
              <a:ext cx="31125" cy="23525"/>
            </a:xfrm>
            <a:custGeom>
              <a:avLst/>
              <a:gdLst/>
              <a:ahLst/>
              <a:cxnLst/>
              <a:rect l="l" t="t" r="r" b="b"/>
              <a:pathLst>
                <a:path w="1245" h="941" extrusionOk="0">
                  <a:moveTo>
                    <a:pt x="635" y="0"/>
                  </a:moveTo>
                  <a:cubicBezTo>
                    <a:pt x="583" y="0"/>
                    <a:pt x="531" y="8"/>
                    <a:pt x="479" y="26"/>
                  </a:cubicBezTo>
                  <a:cubicBezTo>
                    <a:pt x="0" y="134"/>
                    <a:pt x="348" y="678"/>
                    <a:pt x="348" y="678"/>
                  </a:cubicBezTo>
                  <a:cubicBezTo>
                    <a:pt x="474" y="817"/>
                    <a:pt x="673" y="940"/>
                    <a:pt x="843" y="940"/>
                  </a:cubicBezTo>
                  <a:cubicBezTo>
                    <a:pt x="967" y="940"/>
                    <a:pt x="1077" y="875"/>
                    <a:pt x="1132" y="700"/>
                  </a:cubicBezTo>
                  <a:cubicBezTo>
                    <a:pt x="1245" y="342"/>
                    <a:pt x="966" y="0"/>
                    <a:pt x="635" y="0"/>
                  </a:cubicBezTo>
                  <a:close/>
                </a:path>
              </a:pathLst>
            </a:custGeom>
            <a:solidFill>
              <a:schemeClr val="accent2"/>
            </a:solidFill>
            <a:ln w="6525" cap="flat" cmpd="sng">
              <a:solidFill>
                <a:schemeClr val="accent2"/>
              </a:solidFill>
              <a:prstDash val="solid"/>
              <a:miter lim="2175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259500" y="2562213"/>
              <a:ext cx="68350" cy="40925"/>
            </a:xfrm>
            <a:custGeom>
              <a:avLst/>
              <a:gdLst/>
              <a:ahLst/>
              <a:cxnLst/>
              <a:rect l="l" t="t" r="r" b="b"/>
              <a:pathLst>
                <a:path w="2734" h="1637" extrusionOk="0">
                  <a:moveTo>
                    <a:pt x="1705" y="0"/>
                  </a:moveTo>
                  <a:cubicBezTo>
                    <a:pt x="1515" y="0"/>
                    <a:pt x="1322" y="25"/>
                    <a:pt x="1154" y="66"/>
                  </a:cubicBezTo>
                  <a:cubicBezTo>
                    <a:pt x="1154" y="66"/>
                    <a:pt x="1" y="632"/>
                    <a:pt x="719" y="1284"/>
                  </a:cubicBezTo>
                  <a:cubicBezTo>
                    <a:pt x="937" y="1526"/>
                    <a:pt x="1223" y="1637"/>
                    <a:pt x="1507" y="1637"/>
                  </a:cubicBezTo>
                  <a:cubicBezTo>
                    <a:pt x="1990" y="1637"/>
                    <a:pt x="2467" y="1318"/>
                    <a:pt x="2590" y="784"/>
                  </a:cubicBezTo>
                  <a:cubicBezTo>
                    <a:pt x="2734" y="193"/>
                    <a:pt x="2232" y="0"/>
                    <a:pt x="17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507625" y="2753813"/>
              <a:ext cx="45650" cy="54175"/>
            </a:xfrm>
            <a:custGeom>
              <a:avLst/>
              <a:gdLst/>
              <a:ahLst/>
              <a:cxnLst/>
              <a:rect l="l" t="t" r="r" b="b"/>
              <a:pathLst>
                <a:path w="1826" h="2167" extrusionOk="0">
                  <a:moveTo>
                    <a:pt x="705" y="0"/>
                  </a:moveTo>
                  <a:cubicBezTo>
                    <a:pt x="216" y="0"/>
                    <a:pt x="1" y="774"/>
                    <a:pt x="19" y="1344"/>
                  </a:cubicBezTo>
                  <a:cubicBezTo>
                    <a:pt x="19" y="1344"/>
                    <a:pt x="221" y="2167"/>
                    <a:pt x="719" y="2167"/>
                  </a:cubicBezTo>
                  <a:cubicBezTo>
                    <a:pt x="833" y="2167"/>
                    <a:pt x="962" y="2124"/>
                    <a:pt x="1107" y="2019"/>
                  </a:cubicBezTo>
                  <a:cubicBezTo>
                    <a:pt x="1825" y="1562"/>
                    <a:pt x="1782" y="474"/>
                    <a:pt x="998" y="82"/>
                  </a:cubicBezTo>
                  <a:cubicBezTo>
                    <a:pt x="892" y="26"/>
                    <a:pt x="794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388425" y="2971663"/>
              <a:ext cx="62925" cy="46075"/>
            </a:xfrm>
            <a:custGeom>
              <a:avLst/>
              <a:gdLst/>
              <a:ahLst/>
              <a:cxnLst/>
              <a:rect l="l" t="t" r="r" b="b"/>
              <a:pathLst>
                <a:path w="2517" h="1843" extrusionOk="0">
                  <a:moveTo>
                    <a:pt x="1804" y="1"/>
                  </a:moveTo>
                  <a:cubicBezTo>
                    <a:pt x="1454" y="1"/>
                    <a:pt x="1014" y="250"/>
                    <a:pt x="719" y="507"/>
                  </a:cubicBezTo>
                  <a:cubicBezTo>
                    <a:pt x="719" y="507"/>
                    <a:pt x="1" y="1573"/>
                    <a:pt x="936" y="1791"/>
                  </a:cubicBezTo>
                  <a:cubicBezTo>
                    <a:pt x="1049" y="1826"/>
                    <a:pt x="1160" y="1843"/>
                    <a:pt x="1269" y="1843"/>
                  </a:cubicBezTo>
                  <a:cubicBezTo>
                    <a:pt x="1958" y="1843"/>
                    <a:pt x="2517" y="1175"/>
                    <a:pt x="2329" y="442"/>
                  </a:cubicBezTo>
                  <a:cubicBezTo>
                    <a:pt x="2248" y="121"/>
                    <a:pt x="2048" y="1"/>
                    <a:pt x="18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301400" y="3001388"/>
              <a:ext cx="69500" cy="40575"/>
            </a:xfrm>
            <a:custGeom>
              <a:avLst/>
              <a:gdLst/>
              <a:ahLst/>
              <a:cxnLst/>
              <a:rect l="l" t="t" r="r" b="b"/>
              <a:pathLst>
                <a:path w="2780" h="1623" extrusionOk="0">
                  <a:moveTo>
                    <a:pt x="1608" y="0"/>
                  </a:moveTo>
                  <a:cubicBezTo>
                    <a:pt x="1458" y="0"/>
                    <a:pt x="1309" y="14"/>
                    <a:pt x="1175" y="36"/>
                  </a:cubicBezTo>
                  <a:cubicBezTo>
                    <a:pt x="1175" y="36"/>
                    <a:pt x="0" y="580"/>
                    <a:pt x="697" y="1233"/>
                  </a:cubicBezTo>
                  <a:cubicBezTo>
                    <a:pt x="920" y="1499"/>
                    <a:pt x="1225" y="1623"/>
                    <a:pt x="1527" y="1623"/>
                  </a:cubicBezTo>
                  <a:cubicBezTo>
                    <a:pt x="1989" y="1623"/>
                    <a:pt x="2445" y="1333"/>
                    <a:pt x="2589" y="819"/>
                  </a:cubicBezTo>
                  <a:cubicBezTo>
                    <a:pt x="2780" y="197"/>
                    <a:pt x="2187" y="0"/>
                    <a:pt x="160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423775" y="2612513"/>
              <a:ext cx="51925" cy="36725"/>
            </a:xfrm>
            <a:custGeom>
              <a:avLst/>
              <a:gdLst/>
              <a:ahLst/>
              <a:cxnLst/>
              <a:rect l="l" t="t" r="r" b="b"/>
              <a:pathLst>
                <a:path w="2077" h="1469" extrusionOk="0">
                  <a:moveTo>
                    <a:pt x="1097" y="0"/>
                  </a:moveTo>
                  <a:cubicBezTo>
                    <a:pt x="925" y="0"/>
                    <a:pt x="748" y="52"/>
                    <a:pt x="588" y="164"/>
                  </a:cubicBezTo>
                  <a:cubicBezTo>
                    <a:pt x="1" y="534"/>
                    <a:pt x="588" y="1144"/>
                    <a:pt x="1067" y="1426"/>
                  </a:cubicBezTo>
                  <a:cubicBezTo>
                    <a:pt x="1067" y="1426"/>
                    <a:pt x="1234" y="1468"/>
                    <a:pt x="1429" y="1468"/>
                  </a:cubicBezTo>
                  <a:cubicBezTo>
                    <a:pt x="1722" y="1468"/>
                    <a:pt x="2077" y="1374"/>
                    <a:pt x="2024" y="904"/>
                  </a:cubicBezTo>
                  <a:cubicBezTo>
                    <a:pt x="1993" y="366"/>
                    <a:pt x="1558" y="0"/>
                    <a:pt x="109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487425" y="2681438"/>
              <a:ext cx="46275" cy="36175"/>
            </a:xfrm>
            <a:custGeom>
              <a:avLst/>
              <a:gdLst/>
              <a:ahLst/>
              <a:cxnLst/>
              <a:rect l="l" t="t" r="r" b="b"/>
              <a:pathLst>
                <a:path w="1851" h="1447" extrusionOk="0">
                  <a:moveTo>
                    <a:pt x="542" y="0"/>
                  </a:moveTo>
                  <a:cubicBezTo>
                    <a:pt x="340" y="0"/>
                    <a:pt x="148" y="94"/>
                    <a:pt x="109" y="432"/>
                  </a:cubicBezTo>
                  <a:cubicBezTo>
                    <a:pt x="0" y="977"/>
                    <a:pt x="423" y="1447"/>
                    <a:pt x="933" y="1447"/>
                  </a:cubicBezTo>
                  <a:cubicBezTo>
                    <a:pt x="1033" y="1447"/>
                    <a:pt x="1137" y="1428"/>
                    <a:pt x="1241" y="1389"/>
                  </a:cubicBezTo>
                  <a:cubicBezTo>
                    <a:pt x="1850" y="1193"/>
                    <a:pt x="1458" y="519"/>
                    <a:pt x="1067" y="149"/>
                  </a:cubicBezTo>
                  <a:cubicBezTo>
                    <a:pt x="1067" y="149"/>
                    <a:pt x="797" y="0"/>
                    <a:pt x="5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3468400" y="2925338"/>
              <a:ext cx="47500" cy="37450"/>
            </a:xfrm>
            <a:custGeom>
              <a:avLst/>
              <a:gdLst/>
              <a:ahLst/>
              <a:cxnLst/>
              <a:rect l="l" t="t" r="r" b="b"/>
              <a:pathLst>
                <a:path w="1900" h="1498" extrusionOk="0">
                  <a:moveTo>
                    <a:pt x="1280" y="0"/>
                  </a:moveTo>
                  <a:cubicBezTo>
                    <a:pt x="994" y="0"/>
                    <a:pt x="649" y="276"/>
                    <a:pt x="435" y="532"/>
                  </a:cubicBezTo>
                  <a:cubicBezTo>
                    <a:pt x="435" y="532"/>
                    <a:pt x="0" y="1446"/>
                    <a:pt x="762" y="1490"/>
                  </a:cubicBezTo>
                  <a:cubicBezTo>
                    <a:pt x="800" y="1495"/>
                    <a:pt x="838" y="1497"/>
                    <a:pt x="875" y="1497"/>
                  </a:cubicBezTo>
                  <a:cubicBezTo>
                    <a:pt x="1471" y="1497"/>
                    <a:pt x="1899" y="865"/>
                    <a:pt x="1654" y="271"/>
                  </a:cubicBezTo>
                  <a:cubicBezTo>
                    <a:pt x="1564" y="76"/>
                    <a:pt x="1430" y="0"/>
                    <a:pt x="128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3508650" y="2831988"/>
              <a:ext cx="37000" cy="60475"/>
            </a:xfrm>
            <a:custGeom>
              <a:avLst/>
              <a:gdLst/>
              <a:ahLst/>
              <a:cxnLst/>
              <a:rect l="l" t="t" r="r" b="b"/>
              <a:pathLst>
                <a:path w="1480" h="2419" extrusionOk="0">
                  <a:moveTo>
                    <a:pt x="985" y="0"/>
                  </a:moveTo>
                  <a:cubicBezTo>
                    <a:pt x="891" y="0"/>
                    <a:pt x="781" y="56"/>
                    <a:pt x="653" y="197"/>
                  </a:cubicBezTo>
                  <a:cubicBezTo>
                    <a:pt x="0" y="915"/>
                    <a:pt x="87" y="2003"/>
                    <a:pt x="653" y="2351"/>
                  </a:cubicBezTo>
                  <a:cubicBezTo>
                    <a:pt x="728" y="2397"/>
                    <a:pt x="797" y="2418"/>
                    <a:pt x="860" y="2418"/>
                  </a:cubicBezTo>
                  <a:cubicBezTo>
                    <a:pt x="1278" y="2418"/>
                    <a:pt x="1461" y="1514"/>
                    <a:pt x="1480" y="872"/>
                  </a:cubicBezTo>
                  <a:cubicBezTo>
                    <a:pt x="1480" y="872"/>
                    <a:pt x="1355" y="0"/>
                    <a:pt x="9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59475" y="2981638"/>
              <a:ext cx="61975" cy="44300"/>
            </a:xfrm>
            <a:custGeom>
              <a:avLst/>
              <a:gdLst/>
              <a:ahLst/>
              <a:cxnLst/>
              <a:rect l="l" t="t" r="r" b="b"/>
              <a:pathLst>
                <a:path w="2479" h="1772" extrusionOk="0">
                  <a:moveTo>
                    <a:pt x="430" y="0"/>
                  </a:moveTo>
                  <a:cubicBezTo>
                    <a:pt x="189" y="0"/>
                    <a:pt x="0" y="113"/>
                    <a:pt x="107" y="521"/>
                  </a:cubicBezTo>
                  <a:cubicBezTo>
                    <a:pt x="303" y="1271"/>
                    <a:pt x="968" y="1771"/>
                    <a:pt x="1537" y="1771"/>
                  </a:cubicBezTo>
                  <a:cubicBezTo>
                    <a:pt x="1661" y="1771"/>
                    <a:pt x="1782" y="1747"/>
                    <a:pt x="1891" y="1696"/>
                  </a:cubicBezTo>
                  <a:cubicBezTo>
                    <a:pt x="2479" y="1435"/>
                    <a:pt x="1717" y="608"/>
                    <a:pt x="1108" y="173"/>
                  </a:cubicBezTo>
                  <a:cubicBezTo>
                    <a:pt x="1108" y="173"/>
                    <a:pt x="729" y="0"/>
                    <a:pt x="43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349250" y="2573438"/>
              <a:ext cx="50900" cy="31100"/>
            </a:xfrm>
            <a:custGeom>
              <a:avLst/>
              <a:gdLst/>
              <a:ahLst/>
              <a:cxnLst/>
              <a:rect l="l" t="t" r="r" b="b"/>
              <a:pathLst>
                <a:path w="2036" h="1244" extrusionOk="0">
                  <a:moveTo>
                    <a:pt x="1092" y="1"/>
                  </a:moveTo>
                  <a:cubicBezTo>
                    <a:pt x="869" y="1"/>
                    <a:pt x="644" y="93"/>
                    <a:pt x="480" y="291"/>
                  </a:cubicBezTo>
                  <a:cubicBezTo>
                    <a:pt x="1" y="835"/>
                    <a:pt x="871" y="1227"/>
                    <a:pt x="871" y="1227"/>
                  </a:cubicBezTo>
                  <a:cubicBezTo>
                    <a:pt x="950" y="1238"/>
                    <a:pt x="1035" y="1244"/>
                    <a:pt x="1121" y="1244"/>
                  </a:cubicBezTo>
                  <a:cubicBezTo>
                    <a:pt x="1561" y="1244"/>
                    <a:pt x="2036" y="1087"/>
                    <a:pt x="1872" y="596"/>
                  </a:cubicBezTo>
                  <a:cubicBezTo>
                    <a:pt x="1767" y="215"/>
                    <a:pt x="1432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096325" y="2937988"/>
              <a:ext cx="44250" cy="36800"/>
            </a:xfrm>
            <a:custGeom>
              <a:avLst/>
              <a:gdLst/>
              <a:ahLst/>
              <a:cxnLst/>
              <a:rect l="l" t="t" r="r" b="b"/>
              <a:pathLst>
                <a:path w="1770" h="1472" extrusionOk="0">
                  <a:moveTo>
                    <a:pt x="801" y="0"/>
                  </a:moveTo>
                  <a:cubicBezTo>
                    <a:pt x="774" y="0"/>
                    <a:pt x="746" y="2"/>
                    <a:pt x="718" y="4"/>
                  </a:cubicBezTo>
                  <a:cubicBezTo>
                    <a:pt x="0" y="4"/>
                    <a:pt x="305" y="897"/>
                    <a:pt x="305" y="897"/>
                  </a:cubicBezTo>
                  <a:cubicBezTo>
                    <a:pt x="481" y="1174"/>
                    <a:pt x="794" y="1472"/>
                    <a:pt x="1073" y="1472"/>
                  </a:cubicBezTo>
                  <a:cubicBezTo>
                    <a:pt x="1209" y="1472"/>
                    <a:pt x="1337" y="1401"/>
                    <a:pt x="1436" y="1223"/>
                  </a:cubicBezTo>
                  <a:cubicBezTo>
                    <a:pt x="1770" y="681"/>
                    <a:pt x="1405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3193700" y="2578263"/>
              <a:ext cx="51150" cy="32400"/>
            </a:xfrm>
            <a:custGeom>
              <a:avLst/>
              <a:gdLst/>
              <a:ahLst/>
              <a:cxnLst/>
              <a:rect l="l" t="t" r="r" b="b"/>
              <a:pathLst>
                <a:path w="2046" h="1296" extrusionOk="0">
                  <a:moveTo>
                    <a:pt x="1003" y="0"/>
                  </a:moveTo>
                  <a:cubicBezTo>
                    <a:pt x="670" y="0"/>
                    <a:pt x="342" y="206"/>
                    <a:pt x="240" y="577"/>
                  </a:cubicBezTo>
                  <a:cubicBezTo>
                    <a:pt x="0" y="1273"/>
                    <a:pt x="958" y="1295"/>
                    <a:pt x="958" y="1295"/>
                  </a:cubicBezTo>
                  <a:cubicBezTo>
                    <a:pt x="1414" y="1186"/>
                    <a:pt x="2045" y="795"/>
                    <a:pt x="1632" y="316"/>
                  </a:cubicBezTo>
                  <a:cubicBezTo>
                    <a:pt x="1471" y="101"/>
                    <a:pt x="1236" y="0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3124700" y="2616813"/>
              <a:ext cx="45075" cy="34950"/>
            </a:xfrm>
            <a:custGeom>
              <a:avLst/>
              <a:gdLst/>
              <a:ahLst/>
              <a:cxnLst/>
              <a:rect l="l" t="t" r="r" b="b"/>
              <a:pathLst>
                <a:path w="1803" h="1398" extrusionOk="0">
                  <a:moveTo>
                    <a:pt x="896" y="0"/>
                  </a:moveTo>
                  <a:cubicBezTo>
                    <a:pt x="404" y="0"/>
                    <a:pt x="0" y="466"/>
                    <a:pt x="127" y="993"/>
                  </a:cubicBezTo>
                  <a:cubicBezTo>
                    <a:pt x="194" y="1309"/>
                    <a:pt x="392" y="1398"/>
                    <a:pt x="592" y="1398"/>
                  </a:cubicBezTo>
                  <a:cubicBezTo>
                    <a:pt x="847" y="1398"/>
                    <a:pt x="1107" y="1254"/>
                    <a:pt x="1107" y="1254"/>
                  </a:cubicBezTo>
                  <a:cubicBezTo>
                    <a:pt x="1455" y="906"/>
                    <a:pt x="1803" y="275"/>
                    <a:pt x="1194" y="58"/>
                  </a:cubicBezTo>
                  <a:cubicBezTo>
                    <a:pt x="1093" y="18"/>
                    <a:pt x="993" y="0"/>
                    <a:pt x="8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3038125" y="2799413"/>
              <a:ext cx="35825" cy="39725"/>
            </a:xfrm>
            <a:custGeom>
              <a:avLst/>
              <a:gdLst/>
              <a:ahLst/>
              <a:cxnLst/>
              <a:rect l="l" t="t" r="r" b="b"/>
              <a:pathLst>
                <a:path w="1433" h="1589" extrusionOk="0">
                  <a:moveTo>
                    <a:pt x="913" y="0"/>
                  </a:moveTo>
                  <a:cubicBezTo>
                    <a:pt x="842" y="0"/>
                    <a:pt x="763" y="20"/>
                    <a:pt x="675" y="64"/>
                  </a:cubicBezTo>
                  <a:cubicBezTo>
                    <a:pt x="66" y="304"/>
                    <a:pt x="0" y="1131"/>
                    <a:pt x="544" y="1479"/>
                  </a:cubicBezTo>
                  <a:cubicBezTo>
                    <a:pt x="655" y="1556"/>
                    <a:pt x="755" y="1588"/>
                    <a:pt x="844" y="1588"/>
                  </a:cubicBezTo>
                  <a:cubicBezTo>
                    <a:pt x="1228" y="1588"/>
                    <a:pt x="1415" y="1000"/>
                    <a:pt x="1415" y="1000"/>
                  </a:cubicBezTo>
                  <a:cubicBezTo>
                    <a:pt x="1433" y="578"/>
                    <a:pt x="1296" y="0"/>
                    <a:pt x="91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059325" y="2867663"/>
              <a:ext cx="32125" cy="43850"/>
            </a:xfrm>
            <a:custGeom>
              <a:avLst/>
              <a:gdLst/>
              <a:ahLst/>
              <a:cxnLst/>
              <a:rect l="l" t="t" r="r" b="b"/>
              <a:pathLst>
                <a:path w="1285" h="1754" extrusionOk="0">
                  <a:moveTo>
                    <a:pt x="634" y="0"/>
                  </a:moveTo>
                  <a:cubicBezTo>
                    <a:pt x="564" y="0"/>
                    <a:pt x="490" y="30"/>
                    <a:pt x="414" y="98"/>
                  </a:cubicBezTo>
                  <a:cubicBezTo>
                    <a:pt x="1" y="446"/>
                    <a:pt x="44" y="1251"/>
                    <a:pt x="654" y="1664"/>
                  </a:cubicBezTo>
                  <a:cubicBezTo>
                    <a:pt x="755" y="1727"/>
                    <a:pt x="840" y="1754"/>
                    <a:pt x="912" y="1754"/>
                  </a:cubicBezTo>
                  <a:cubicBezTo>
                    <a:pt x="1285" y="1754"/>
                    <a:pt x="1285" y="1033"/>
                    <a:pt x="1285" y="1033"/>
                  </a:cubicBezTo>
                  <a:cubicBezTo>
                    <a:pt x="1196" y="589"/>
                    <a:pt x="947" y="0"/>
                    <a:pt x="63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069575" y="2664838"/>
              <a:ext cx="43100" cy="36425"/>
            </a:xfrm>
            <a:custGeom>
              <a:avLst/>
              <a:gdLst/>
              <a:ahLst/>
              <a:cxnLst/>
              <a:rect l="l" t="t" r="r" b="b"/>
              <a:pathLst>
                <a:path w="1724" h="1457" extrusionOk="0">
                  <a:moveTo>
                    <a:pt x="982" y="0"/>
                  </a:moveTo>
                  <a:cubicBezTo>
                    <a:pt x="407" y="0"/>
                    <a:pt x="1" y="629"/>
                    <a:pt x="287" y="1161"/>
                  </a:cubicBezTo>
                  <a:cubicBezTo>
                    <a:pt x="384" y="1384"/>
                    <a:pt x="528" y="1457"/>
                    <a:pt x="677" y="1457"/>
                  </a:cubicBezTo>
                  <a:cubicBezTo>
                    <a:pt x="964" y="1457"/>
                    <a:pt x="1266" y="1183"/>
                    <a:pt x="1266" y="1183"/>
                  </a:cubicBezTo>
                  <a:cubicBezTo>
                    <a:pt x="1527" y="791"/>
                    <a:pt x="1723" y="73"/>
                    <a:pt x="1092" y="8"/>
                  </a:cubicBezTo>
                  <a:cubicBezTo>
                    <a:pt x="1055" y="3"/>
                    <a:pt x="1018" y="0"/>
                    <a:pt x="98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33725" y="3014738"/>
              <a:ext cx="51925" cy="31625"/>
            </a:xfrm>
            <a:custGeom>
              <a:avLst/>
              <a:gdLst/>
              <a:ahLst/>
              <a:cxnLst/>
              <a:rect l="l" t="t" r="r" b="b"/>
              <a:pathLst>
                <a:path w="2077" h="1265" extrusionOk="0">
                  <a:moveTo>
                    <a:pt x="1109" y="1"/>
                  </a:moveTo>
                  <a:cubicBezTo>
                    <a:pt x="618" y="1"/>
                    <a:pt x="0" y="205"/>
                    <a:pt x="249" y="764"/>
                  </a:cubicBezTo>
                  <a:cubicBezTo>
                    <a:pt x="378" y="1094"/>
                    <a:pt x="681" y="1265"/>
                    <a:pt x="986" y="1265"/>
                  </a:cubicBezTo>
                  <a:cubicBezTo>
                    <a:pt x="1244" y="1265"/>
                    <a:pt x="1504" y="1143"/>
                    <a:pt x="1663" y="894"/>
                  </a:cubicBezTo>
                  <a:cubicBezTo>
                    <a:pt x="2076" y="285"/>
                    <a:pt x="1184" y="2"/>
                    <a:pt x="1184" y="2"/>
                  </a:cubicBezTo>
                  <a:cubicBezTo>
                    <a:pt x="1160" y="1"/>
                    <a:pt x="1135" y="1"/>
                    <a:pt x="11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267125" y="2727188"/>
              <a:ext cx="51150" cy="31975"/>
            </a:xfrm>
            <a:custGeom>
              <a:avLst/>
              <a:gdLst/>
              <a:ahLst/>
              <a:cxnLst/>
              <a:rect l="l" t="t" r="r" b="b"/>
              <a:pathLst>
                <a:path w="2046" h="1279" extrusionOk="0">
                  <a:moveTo>
                    <a:pt x="1014" y="1"/>
                  </a:moveTo>
                  <a:cubicBezTo>
                    <a:pt x="678" y="1"/>
                    <a:pt x="343" y="206"/>
                    <a:pt x="240" y="582"/>
                  </a:cubicBezTo>
                  <a:cubicBezTo>
                    <a:pt x="1" y="1256"/>
                    <a:pt x="958" y="1278"/>
                    <a:pt x="958" y="1278"/>
                  </a:cubicBezTo>
                  <a:cubicBezTo>
                    <a:pt x="1437" y="1169"/>
                    <a:pt x="2046" y="778"/>
                    <a:pt x="1632" y="299"/>
                  </a:cubicBezTo>
                  <a:cubicBezTo>
                    <a:pt x="1474" y="96"/>
                    <a:pt x="1244" y="1"/>
                    <a:pt x="101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3361775" y="2782213"/>
              <a:ext cx="35925" cy="39675"/>
            </a:xfrm>
            <a:custGeom>
              <a:avLst/>
              <a:gdLst/>
              <a:ahLst/>
              <a:cxnLst/>
              <a:rect l="l" t="t" r="r" b="b"/>
              <a:pathLst>
                <a:path w="1437" h="1587" extrusionOk="0">
                  <a:moveTo>
                    <a:pt x="554" y="0"/>
                  </a:moveTo>
                  <a:cubicBezTo>
                    <a:pt x="124" y="0"/>
                    <a:pt x="0" y="665"/>
                    <a:pt x="0" y="665"/>
                  </a:cubicBezTo>
                  <a:cubicBezTo>
                    <a:pt x="36" y="1054"/>
                    <a:pt x="215" y="1586"/>
                    <a:pt x="572" y="1586"/>
                  </a:cubicBezTo>
                  <a:cubicBezTo>
                    <a:pt x="654" y="1586"/>
                    <a:pt x="747" y="1558"/>
                    <a:pt x="849" y="1492"/>
                  </a:cubicBezTo>
                  <a:cubicBezTo>
                    <a:pt x="1436" y="1188"/>
                    <a:pt x="1415" y="361"/>
                    <a:pt x="827" y="78"/>
                  </a:cubicBezTo>
                  <a:cubicBezTo>
                    <a:pt x="725" y="23"/>
                    <a:pt x="634" y="0"/>
                    <a:pt x="55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3347625" y="2840388"/>
              <a:ext cx="43525" cy="36125"/>
            </a:xfrm>
            <a:custGeom>
              <a:avLst/>
              <a:gdLst/>
              <a:ahLst/>
              <a:cxnLst/>
              <a:rect l="l" t="t" r="r" b="b"/>
              <a:pathLst>
                <a:path w="1741" h="1445" extrusionOk="0">
                  <a:moveTo>
                    <a:pt x="1086" y="1"/>
                  </a:moveTo>
                  <a:cubicBezTo>
                    <a:pt x="799" y="1"/>
                    <a:pt x="501" y="253"/>
                    <a:pt x="501" y="253"/>
                  </a:cubicBezTo>
                  <a:cubicBezTo>
                    <a:pt x="218" y="645"/>
                    <a:pt x="1" y="1341"/>
                    <a:pt x="632" y="1428"/>
                  </a:cubicBezTo>
                  <a:cubicBezTo>
                    <a:pt x="687" y="1439"/>
                    <a:pt x="741" y="1445"/>
                    <a:pt x="794" y="1445"/>
                  </a:cubicBezTo>
                  <a:cubicBezTo>
                    <a:pt x="1344" y="1445"/>
                    <a:pt x="1740" y="854"/>
                    <a:pt x="1502" y="318"/>
                  </a:cubicBezTo>
                  <a:cubicBezTo>
                    <a:pt x="1401" y="78"/>
                    <a:pt x="1245" y="1"/>
                    <a:pt x="10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195875" y="2789663"/>
              <a:ext cx="37350" cy="39175"/>
            </a:xfrm>
            <a:custGeom>
              <a:avLst/>
              <a:gdLst/>
              <a:ahLst/>
              <a:cxnLst/>
              <a:rect l="l" t="t" r="r" b="b"/>
              <a:pathLst>
                <a:path w="1494" h="1567" extrusionOk="0">
                  <a:moveTo>
                    <a:pt x="964" y="1"/>
                  </a:moveTo>
                  <a:cubicBezTo>
                    <a:pt x="903" y="1"/>
                    <a:pt x="836" y="14"/>
                    <a:pt x="762" y="41"/>
                  </a:cubicBezTo>
                  <a:cubicBezTo>
                    <a:pt x="153" y="215"/>
                    <a:pt x="0" y="1042"/>
                    <a:pt x="522" y="1434"/>
                  </a:cubicBezTo>
                  <a:cubicBezTo>
                    <a:pt x="640" y="1529"/>
                    <a:pt x="748" y="1566"/>
                    <a:pt x="846" y="1566"/>
                  </a:cubicBezTo>
                  <a:cubicBezTo>
                    <a:pt x="1218" y="1566"/>
                    <a:pt x="1436" y="1020"/>
                    <a:pt x="1436" y="1020"/>
                  </a:cubicBezTo>
                  <a:cubicBezTo>
                    <a:pt x="1493" y="602"/>
                    <a:pt x="1384" y="1"/>
                    <a:pt x="96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201775" y="2842638"/>
              <a:ext cx="45800" cy="36375"/>
            </a:xfrm>
            <a:custGeom>
              <a:avLst/>
              <a:gdLst/>
              <a:ahLst/>
              <a:cxnLst/>
              <a:rect l="l" t="t" r="r" b="b"/>
              <a:pathLst>
                <a:path w="1832" h="1455" extrusionOk="0">
                  <a:moveTo>
                    <a:pt x="685" y="1"/>
                  </a:moveTo>
                  <a:cubicBezTo>
                    <a:pt x="539" y="1"/>
                    <a:pt x="406" y="77"/>
                    <a:pt x="308" y="272"/>
                  </a:cubicBezTo>
                  <a:cubicBezTo>
                    <a:pt x="1" y="805"/>
                    <a:pt x="408" y="1454"/>
                    <a:pt x="1002" y="1454"/>
                  </a:cubicBezTo>
                  <a:cubicBezTo>
                    <a:pt x="1039" y="1454"/>
                    <a:pt x="1076" y="1452"/>
                    <a:pt x="1113" y="1447"/>
                  </a:cubicBezTo>
                  <a:cubicBezTo>
                    <a:pt x="1831" y="1403"/>
                    <a:pt x="1483" y="533"/>
                    <a:pt x="1483" y="533"/>
                  </a:cubicBezTo>
                  <a:cubicBezTo>
                    <a:pt x="1283" y="276"/>
                    <a:pt x="962" y="1"/>
                    <a:pt x="6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295400" y="2874988"/>
              <a:ext cx="51175" cy="31675"/>
            </a:xfrm>
            <a:custGeom>
              <a:avLst/>
              <a:gdLst/>
              <a:ahLst/>
              <a:cxnLst/>
              <a:rect l="l" t="t" r="r" b="b"/>
              <a:pathLst>
                <a:path w="2047" h="1267" extrusionOk="0">
                  <a:moveTo>
                    <a:pt x="1111" y="1"/>
                  </a:moveTo>
                  <a:cubicBezTo>
                    <a:pt x="632" y="66"/>
                    <a:pt x="1" y="414"/>
                    <a:pt x="371" y="914"/>
                  </a:cubicBezTo>
                  <a:cubicBezTo>
                    <a:pt x="533" y="1153"/>
                    <a:pt x="784" y="1266"/>
                    <a:pt x="1032" y="1266"/>
                  </a:cubicBezTo>
                  <a:cubicBezTo>
                    <a:pt x="1349" y="1266"/>
                    <a:pt x="1663" y="1082"/>
                    <a:pt x="1785" y="740"/>
                  </a:cubicBezTo>
                  <a:cubicBezTo>
                    <a:pt x="2046" y="66"/>
                    <a:pt x="1111" y="1"/>
                    <a:pt x="11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221450" y="2750063"/>
              <a:ext cx="37000" cy="25325"/>
            </a:xfrm>
            <a:custGeom>
              <a:avLst/>
              <a:gdLst/>
              <a:ahLst/>
              <a:cxnLst/>
              <a:rect l="l" t="t" r="r" b="b"/>
              <a:pathLst>
                <a:path w="1480" h="1013" extrusionOk="0">
                  <a:moveTo>
                    <a:pt x="669" y="1"/>
                  </a:moveTo>
                  <a:cubicBezTo>
                    <a:pt x="357" y="1"/>
                    <a:pt x="58" y="233"/>
                    <a:pt x="43" y="581"/>
                  </a:cubicBezTo>
                  <a:cubicBezTo>
                    <a:pt x="1" y="948"/>
                    <a:pt x="299" y="1013"/>
                    <a:pt x="512" y="1013"/>
                  </a:cubicBezTo>
                  <a:cubicBezTo>
                    <a:pt x="627" y="1013"/>
                    <a:pt x="718" y="994"/>
                    <a:pt x="718" y="994"/>
                  </a:cubicBezTo>
                  <a:cubicBezTo>
                    <a:pt x="1066" y="842"/>
                    <a:pt x="1479" y="428"/>
                    <a:pt x="1066" y="145"/>
                  </a:cubicBezTo>
                  <a:cubicBezTo>
                    <a:pt x="946" y="46"/>
                    <a:pt x="806" y="1"/>
                    <a:pt x="66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324250" y="2742888"/>
              <a:ext cx="37075" cy="26250"/>
            </a:xfrm>
            <a:custGeom>
              <a:avLst/>
              <a:gdLst/>
              <a:ahLst/>
              <a:cxnLst/>
              <a:rect l="l" t="t" r="r" b="b"/>
              <a:pathLst>
                <a:path w="1483" h="1050" extrusionOk="0">
                  <a:moveTo>
                    <a:pt x="826" y="1"/>
                  </a:moveTo>
                  <a:cubicBezTo>
                    <a:pt x="727" y="1"/>
                    <a:pt x="623" y="27"/>
                    <a:pt x="522" y="84"/>
                  </a:cubicBezTo>
                  <a:cubicBezTo>
                    <a:pt x="0" y="302"/>
                    <a:pt x="501" y="846"/>
                    <a:pt x="501" y="846"/>
                  </a:cubicBezTo>
                  <a:cubicBezTo>
                    <a:pt x="666" y="956"/>
                    <a:pt x="888" y="1050"/>
                    <a:pt x="1072" y="1050"/>
                  </a:cubicBezTo>
                  <a:cubicBezTo>
                    <a:pt x="1250" y="1050"/>
                    <a:pt x="1393" y="962"/>
                    <a:pt x="1414" y="715"/>
                  </a:cubicBezTo>
                  <a:cubicBezTo>
                    <a:pt x="1482" y="325"/>
                    <a:pt x="1180" y="1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3246900" y="2877113"/>
              <a:ext cx="37125" cy="25225"/>
            </a:xfrm>
            <a:custGeom>
              <a:avLst/>
              <a:gdLst/>
              <a:ahLst/>
              <a:cxnLst/>
              <a:rect l="l" t="t" r="r" b="b"/>
              <a:pathLst>
                <a:path w="1485" h="1009" extrusionOk="0">
                  <a:moveTo>
                    <a:pt x="415" y="1"/>
                  </a:moveTo>
                  <a:cubicBezTo>
                    <a:pt x="186" y="1"/>
                    <a:pt x="1" y="99"/>
                    <a:pt x="26" y="394"/>
                  </a:cubicBezTo>
                  <a:cubicBezTo>
                    <a:pt x="11" y="751"/>
                    <a:pt x="305" y="1008"/>
                    <a:pt x="625" y="1008"/>
                  </a:cubicBezTo>
                  <a:cubicBezTo>
                    <a:pt x="754" y="1008"/>
                    <a:pt x="887" y="967"/>
                    <a:pt x="1005" y="873"/>
                  </a:cubicBezTo>
                  <a:cubicBezTo>
                    <a:pt x="1484" y="568"/>
                    <a:pt x="897" y="111"/>
                    <a:pt x="897" y="111"/>
                  </a:cubicBezTo>
                  <a:cubicBezTo>
                    <a:pt x="754" y="49"/>
                    <a:pt x="574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3280175" y="2783988"/>
              <a:ext cx="37225" cy="26500"/>
            </a:xfrm>
            <a:custGeom>
              <a:avLst/>
              <a:gdLst/>
              <a:ahLst/>
              <a:cxnLst/>
              <a:rect l="l" t="t" r="r" b="b"/>
              <a:pathLst>
                <a:path w="1489" h="1060" extrusionOk="0">
                  <a:moveTo>
                    <a:pt x="810" y="0"/>
                  </a:moveTo>
                  <a:cubicBezTo>
                    <a:pt x="715" y="0"/>
                    <a:pt x="618" y="23"/>
                    <a:pt x="523" y="72"/>
                  </a:cubicBezTo>
                  <a:cubicBezTo>
                    <a:pt x="1" y="312"/>
                    <a:pt x="501" y="855"/>
                    <a:pt x="501" y="855"/>
                  </a:cubicBezTo>
                  <a:cubicBezTo>
                    <a:pt x="667" y="966"/>
                    <a:pt x="894" y="1060"/>
                    <a:pt x="1083" y="1060"/>
                  </a:cubicBezTo>
                  <a:cubicBezTo>
                    <a:pt x="1267" y="1060"/>
                    <a:pt x="1415" y="971"/>
                    <a:pt x="1437" y="725"/>
                  </a:cubicBezTo>
                  <a:cubicBezTo>
                    <a:pt x="1488" y="328"/>
                    <a:pt x="1171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3277175" y="2833638"/>
              <a:ext cx="36750" cy="25650"/>
            </a:xfrm>
            <a:custGeom>
              <a:avLst/>
              <a:gdLst/>
              <a:ahLst/>
              <a:cxnLst/>
              <a:rect l="l" t="t" r="r" b="b"/>
              <a:pathLst>
                <a:path w="1470" h="1026" extrusionOk="0">
                  <a:moveTo>
                    <a:pt x="394" y="1"/>
                  </a:moveTo>
                  <a:cubicBezTo>
                    <a:pt x="201" y="1"/>
                    <a:pt x="45" y="91"/>
                    <a:pt x="34" y="349"/>
                  </a:cubicBezTo>
                  <a:cubicBezTo>
                    <a:pt x="0" y="732"/>
                    <a:pt x="311" y="1026"/>
                    <a:pt x="654" y="1026"/>
                  </a:cubicBezTo>
                  <a:cubicBezTo>
                    <a:pt x="759" y="1026"/>
                    <a:pt x="867" y="998"/>
                    <a:pt x="969" y="936"/>
                  </a:cubicBezTo>
                  <a:cubicBezTo>
                    <a:pt x="1470" y="697"/>
                    <a:pt x="948" y="175"/>
                    <a:pt x="948" y="175"/>
                  </a:cubicBezTo>
                  <a:cubicBezTo>
                    <a:pt x="789" y="80"/>
                    <a:pt x="575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308650" y="2818838"/>
              <a:ext cx="25400" cy="23275"/>
            </a:xfrm>
            <a:custGeom>
              <a:avLst/>
              <a:gdLst/>
              <a:ahLst/>
              <a:cxnLst/>
              <a:rect l="l" t="t" r="r" b="b"/>
              <a:pathLst>
                <a:path w="1016" h="931" extrusionOk="0">
                  <a:moveTo>
                    <a:pt x="471" y="0"/>
                  </a:moveTo>
                  <a:cubicBezTo>
                    <a:pt x="250" y="0"/>
                    <a:pt x="80" y="267"/>
                    <a:pt x="80" y="267"/>
                  </a:cubicBezTo>
                  <a:cubicBezTo>
                    <a:pt x="1" y="525"/>
                    <a:pt x="30" y="930"/>
                    <a:pt x="336" y="930"/>
                  </a:cubicBezTo>
                  <a:cubicBezTo>
                    <a:pt x="364" y="930"/>
                    <a:pt x="395" y="927"/>
                    <a:pt x="428" y="919"/>
                  </a:cubicBezTo>
                  <a:cubicBezTo>
                    <a:pt x="820" y="832"/>
                    <a:pt x="1016" y="419"/>
                    <a:pt x="711" y="114"/>
                  </a:cubicBezTo>
                  <a:cubicBezTo>
                    <a:pt x="628" y="31"/>
                    <a:pt x="547" y="0"/>
                    <a:pt x="47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66775" y="2804238"/>
              <a:ext cx="25400" cy="23725"/>
            </a:xfrm>
            <a:custGeom>
              <a:avLst/>
              <a:gdLst/>
              <a:ahLst/>
              <a:cxnLst/>
              <a:rect l="l" t="t" r="r" b="b"/>
              <a:pathLst>
                <a:path w="1016" h="949" extrusionOk="0">
                  <a:moveTo>
                    <a:pt x="469" y="0"/>
                  </a:moveTo>
                  <a:cubicBezTo>
                    <a:pt x="253" y="0"/>
                    <a:pt x="80" y="285"/>
                    <a:pt x="80" y="285"/>
                  </a:cubicBezTo>
                  <a:cubicBezTo>
                    <a:pt x="0" y="544"/>
                    <a:pt x="30" y="948"/>
                    <a:pt x="336" y="948"/>
                  </a:cubicBezTo>
                  <a:cubicBezTo>
                    <a:pt x="364" y="948"/>
                    <a:pt x="395" y="945"/>
                    <a:pt x="428" y="938"/>
                  </a:cubicBezTo>
                  <a:cubicBezTo>
                    <a:pt x="820" y="851"/>
                    <a:pt x="1015" y="437"/>
                    <a:pt x="689" y="111"/>
                  </a:cubicBezTo>
                  <a:cubicBezTo>
                    <a:pt x="614" y="30"/>
                    <a:pt x="539" y="0"/>
                    <a:pt x="4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ình ảnh Mẹ ơi Con Yêu Mẹ Mẹ Và Con Ngày Của Mẹ PNG , Con Yêu Mẹ, Mẹ Và Con,  Phí PNG miễn phí tải tập tin PSDComment và Vector">
            <a:extLst>
              <a:ext uri="{FF2B5EF4-FFF2-40B4-BE49-F238E27FC236}">
                <a16:creationId xmlns:a16="http://schemas.microsoft.com/office/drawing/2014/main" id="{B6137424-AF1B-B219-EA11-4BED104CF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35" y="1277760"/>
            <a:ext cx="2812894" cy="28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51"/>
          <p:cNvSpPr/>
          <p:nvPr/>
        </p:nvSpPr>
        <p:spPr>
          <a:xfrm>
            <a:off x="1218371" y="1863890"/>
            <a:ext cx="1463036" cy="1463031"/>
          </a:xfrm>
          <a:custGeom>
            <a:avLst/>
            <a:gdLst/>
            <a:ahLst/>
            <a:cxnLst/>
            <a:rect l="l" t="t" r="r" b="b"/>
            <a:pathLst>
              <a:path w="13469" h="13430" extrusionOk="0">
                <a:moveTo>
                  <a:pt x="7256" y="0"/>
                </a:moveTo>
                <a:cubicBezTo>
                  <a:pt x="7202" y="0"/>
                  <a:pt x="7147" y="1"/>
                  <a:pt x="7093" y="3"/>
                </a:cubicBezTo>
                <a:cubicBezTo>
                  <a:pt x="7053" y="2"/>
                  <a:pt x="7012" y="1"/>
                  <a:pt x="6971" y="1"/>
                </a:cubicBezTo>
                <a:cubicBezTo>
                  <a:pt x="5796" y="1"/>
                  <a:pt x="4664" y="305"/>
                  <a:pt x="3634" y="873"/>
                </a:cubicBezTo>
                <a:cubicBezTo>
                  <a:pt x="2568" y="1439"/>
                  <a:pt x="1654" y="2265"/>
                  <a:pt x="1001" y="3288"/>
                </a:cubicBezTo>
                <a:cubicBezTo>
                  <a:pt x="348" y="4289"/>
                  <a:pt x="0" y="5464"/>
                  <a:pt x="0" y="6661"/>
                </a:cubicBezTo>
                <a:cubicBezTo>
                  <a:pt x="0" y="8423"/>
                  <a:pt x="696" y="10142"/>
                  <a:pt x="1937" y="11404"/>
                </a:cubicBezTo>
                <a:cubicBezTo>
                  <a:pt x="3163" y="12694"/>
                  <a:pt x="4863" y="13429"/>
                  <a:pt x="6636" y="13429"/>
                </a:cubicBezTo>
                <a:cubicBezTo>
                  <a:pt x="6687" y="13429"/>
                  <a:pt x="6738" y="13429"/>
                  <a:pt x="6789" y="13427"/>
                </a:cubicBezTo>
                <a:cubicBezTo>
                  <a:pt x="6838" y="13429"/>
                  <a:pt x="6888" y="13429"/>
                  <a:pt x="6938" y="13429"/>
                </a:cubicBezTo>
                <a:cubicBezTo>
                  <a:pt x="8669" y="13429"/>
                  <a:pt x="10347" y="12694"/>
                  <a:pt x="11532" y="11404"/>
                </a:cubicBezTo>
                <a:cubicBezTo>
                  <a:pt x="12794" y="10077"/>
                  <a:pt x="13468" y="8292"/>
                  <a:pt x="13447" y="6465"/>
                </a:cubicBezTo>
                <a:cubicBezTo>
                  <a:pt x="13447" y="4485"/>
                  <a:pt x="12816" y="2918"/>
                  <a:pt x="11597" y="1743"/>
                </a:cubicBezTo>
                <a:cubicBezTo>
                  <a:pt x="10418" y="627"/>
                  <a:pt x="8872" y="0"/>
                  <a:pt x="72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2" name="Google Shape;2192;p51"/>
          <p:cNvSpPr txBox="1">
            <a:spLocks noGrp="1"/>
          </p:cNvSpPr>
          <p:nvPr>
            <p:ph type="title"/>
          </p:nvPr>
        </p:nvSpPr>
        <p:spPr>
          <a:xfrm>
            <a:off x="3570902" y="2207656"/>
            <a:ext cx="4866836" cy="7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Truyền tin trong tế bào</a:t>
            </a:r>
            <a:endParaRPr dirty="0"/>
          </a:p>
        </p:txBody>
      </p:sp>
      <p:sp>
        <p:nvSpPr>
          <p:cNvPr id="2194" name="Google Shape;2194;p51"/>
          <p:cNvSpPr txBox="1">
            <a:spLocks noGrp="1"/>
          </p:cNvSpPr>
          <p:nvPr>
            <p:ph type="title" idx="2"/>
          </p:nvPr>
        </p:nvSpPr>
        <p:spPr>
          <a:xfrm>
            <a:off x="1129519" y="2090550"/>
            <a:ext cx="16860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195" name="Google Shape;2195;p51"/>
          <p:cNvGrpSpPr/>
          <p:nvPr/>
        </p:nvGrpSpPr>
        <p:grpSpPr>
          <a:xfrm rot="9722930" flipH="1">
            <a:off x="6785549" y="-496866"/>
            <a:ext cx="1890061" cy="3864696"/>
            <a:chOff x="7669813" y="1373938"/>
            <a:chExt cx="1890100" cy="3864775"/>
          </a:xfrm>
        </p:grpSpPr>
        <p:sp>
          <p:nvSpPr>
            <p:cNvPr id="2196" name="Google Shape;2196;p51"/>
            <p:cNvSpPr/>
            <p:nvPr/>
          </p:nvSpPr>
          <p:spPr>
            <a:xfrm>
              <a:off x="8750747" y="3030638"/>
              <a:ext cx="239650" cy="239700"/>
            </a:xfrm>
            <a:custGeom>
              <a:avLst/>
              <a:gdLst/>
              <a:ahLst/>
              <a:cxnLst/>
              <a:rect l="l" t="t" r="r" b="b"/>
              <a:pathLst>
                <a:path w="9586" h="9588" extrusionOk="0">
                  <a:moveTo>
                    <a:pt x="5138" y="1"/>
                  </a:moveTo>
                  <a:cubicBezTo>
                    <a:pt x="5108" y="1"/>
                    <a:pt x="5079" y="1"/>
                    <a:pt x="5049" y="2"/>
                  </a:cubicBezTo>
                  <a:cubicBezTo>
                    <a:pt x="4188" y="2"/>
                    <a:pt x="3351" y="211"/>
                    <a:pt x="2583" y="630"/>
                  </a:cubicBezTo>
                  <a:cubicBezTo>
                    <a:pt x="1815" y="1025"/>
                    <a:pt x="1187" y="1607"/>
                    <a:pt x="722" y="2351"/>
                  </a:cubicBezTo>
                  <a:cubicBezTo>
                    <a:pt x="257" y="3049"/>
                    <a:pt x="1" y="3887"/>
                    <a:pt x="1" y="4748"/>
                  </a:cubicBezTo>
                  <a:cubicBezTo>
                    <a:pt x="1" y="6004"/>
                    <a:pt x="489" y="7214"/>
                    <a:pt x="1373" y="8121"/>
                  </a:cubicBezTo>
                  <a:cubicBezTo>
                    <a:pt x="2239" y="9055"/>
                    <a:pt x="3461" y="9587"/>
                    <a:pt x="4735" y="9587"/>
                  </a:cubicBezTo>
                  <a:cubicBezTo>
                    <a:pt x="4762" y="9587"/>
                    <a:pt x="4789" y="9587"/>
                    <a:pt x="4816" y="9586"/>
                  </a:cubicBezTo>
                  <a:cubicBezTo>
                    <a:pt x="4843" y="9587"/>
                    <a:pt x="4870" y="9587"/>
                    <a:pt x="4896" y="9587"/>
                  </a:cubicBezTo>
                  <a:cubicBezTo>
                    <a:pt x="6147" y="9587"/>
                    <a:pt x="7347" y="9055"/>
                    <a:pt x="8213" y="8121"/>
                  </a:cubicBezTo>
                  <a:cubicBezTo>
                    <a:pt x="9097" y="7167"/>
                    <a:pt x="9585" y="5911"/>
                    <a:pt x="9562" y="4608"/>
                  </a:cubicBezTo>
                  <a:cubicBezTo>
                    <a:pt x="9562" y="3189"/>
                    <a:pt x="9120" y="2072"/>
                    <a:pt x="8236" y="1235"/>
                  </a:cubicBezTo>
                  <a:cubicBezTo>
                    <a:pt x="7397" y="441"/>
                    <a:pt x="6292" y="1"/>
                    <a:pt x="513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  <p:sp>
          <p:nvSpPr>
            <p:cNvPr id="2197" name="Google Shape;2197;p51"/>
            <p:cNvSpPr/>
            <p:nvPr/>
          </p:nvSpPr>
          <p:spPr>
            <a:xfrm>
              <a:off x="7669813" y="1373938"/>
              <a:ext cx="1890100" cy="3864775"/>
            </a:xfrm>
            <a:custGeom>
              <a:avLst/>
              <a:gdLst/>
              <a:ahLst/>
              <a:cxnLst/>
              <a:rect l="l" t="t" r="r" b="b"/>
              <a:pathLst>
                <a:path w="75604" h="154591" extrusionOk="0">
                  <a:moveTo>
                    <a:pt x="54619" y="0"/>
                  </a:moveTo>
                  <a:cubicBezTo>
                    <a:pt x="51138" y="0"/>
                    <a:pt x="47683" y="624"/>
                    <a:pt x="44481" y="2130"/>
                  </a:cubicBezTo>
                  <a:cubicBezTo>
                    <a:pt x="40666" y="3944"/>
                    <a:pt x="37758" y="6899"/>
                    <a:pt x="35269" y="10249"/>
                  </a:cubicBezTo>
                  <a:cubicBezTo>
                    <a:pt x="32384" y="14017"/>
                    <a:pt x="30244" y="18298"/>
                    <a:pt x="28964" y="22881"/>
                  </a:cubicBezTo>
                  <a:cubicBezTo>
                    <a:pt x="26452" y="32024"/>
                    <a:pt x="28383" y="41515"/>
                    <a:pt x="32919" y="49681"/>
                  </a:cubicBezTo>
                  <a:cubicBezTo>
                    <a:pt x="35618" y="54566"/>
                    <a:pt x="39154" y="58707"/>
                    <a:pt x="42899" y="62802"/>
                  </a:cubicBezTo>
                  <a:cubicBezTo>
                    <a:pt x="45691" y="65779"/>
                    <a:pt x="47971" y="69176"/>
                    <a:pt x="49692" y="72898"/>
                  </a:cubicBezTo>
                  <a:cubicBezTo>
                    <a:pt x="52670" y="79389"/>
                    <a:pt x="52949" y="86833"/>
                    <a:pt x="50437" y="93533"/>
                  </a:cubicBezTo>
                  <a:cubicBezTo>
                    <a:pt x="47413" y="101583"/>
                    <a:pt x="41108" y="107980"/>
                    <a:pt x="34245" y="112912"/>
                  </a:cubicBezTo>
                  <a:cubicBezTo>
                    <a:pt x="25917" y="118914"/>
                    <a:pt x="15867" y="122287"/>
                    <a:pt x="8655" y="129802"/>
                  </a:cubicBezTo>
                  <a:cubicBezTo>
                    <a:pt x="4630" y="133989"/>
                    <a:pt x="1653" y="139293"/>
                    <a:pt x="1420" y="145202"/>
                  </a:cubicBezTo>
                  <a:cubicBezTo>
                    <a:pt x="1304" y="148040"/>
                    <a:pt x="1676" y="151623"/>
                    <a:pt x="3211" y="154136"/>
                  </a:cubicBezTo>
                  <a:cubicBezTo>
                    <a:pt x="3281" y="154275"/>
                    <a:pt x="3351" y="154438"/>
                    <a:pt x="3421" y="154578"/>
                  </a:cubicBezTo>
                  <a:cubicBezTo>
                    <a:pt x="3430" y="154587"/>
                    <a:pt x="3444" y="154590"/>
                    <a:pt x="3461" y="154590"/>
                  </a:cubicBezTo>
                  <a:cubicBezTo>
                    <a:pt x="3532" y="154590"/>
                    <a:pt x="3649" y="154527"/>
                    <a:pt x="3630" y="154508"/>
                  </a:cubicBezTo>
                  <a:cubicBezTo>
                    <a:pt x="1" y="148320"/>
                    <a:pt x="1536" y="139968"/>
                    <a:pt x="5282" y="134245"/>
                  </a:cubicBezTo>
                  <a:cubicBezTo>
                    <a:pt x="7422" y="130965"/>
                    <a:pt x="10260" y="128173"/>
                    <a:pt x="13354" y="125777"/>
                  </a:cubicBezTo>
                  <a:cubicBezTo>
                    <a:pt x="17751" y="122404"/>
                    <a:pt x="22706" y="120101"/>
                    <a:pt x="27499" y="117355"/>
                  </a:cubicBezTo>
                  <a:cubicBezTo>
                    <a:pt x="34990" y="113075"/>
                    <a:pt x="42201" y="107585"/>
                    <a:pt x="47087" y="100350"/>
                  </a:cubicBezTo>
                  <a:cubicBezTo>
                    <a:pt x="50925" y="94650"/>
                    <a:pt x="53066" y="87880"/>
                    <a:pt x="52228" y="81017"/>
                  </a:cubicBezTo>
                  <a:cubicBezTo>
                    <a:pt x="51367" y="73712"/>
                    <a:pt x="47413" y="67315"/>
                    <a:pt x="42457" y="62034"/>
                  </a:cubicBezTo>
                  <a:cubicBezTo>
                    <a:pt x="35408" y="54543"/>
                    <a:pt x="29430" y="45470"/>
                    <a:pt x="28243" y="35025"/>
                  </a:cubicBezTo>
                  <a:cubicBezTo>
                    <a:pt x="27173" y="25742"/>
                    <a:pt x="30383" y="16786"/>
                    <a:pt x="36060" y="9504"/>
                  </a:cubicBezTo>
                  <a:cubicBezTo>
                    <a:pt x="39084" y="5596"/>
                    <a:pt x="42737" y="2479"/>
                    <a:pt x="47529" y="1036"/>
                  </a:cubicBezTo>
                  <a:cubicBezTo>
                    <a:pt x="49799" y="353"/>
                    <a:pt x="52157" y="63"/>
                    <a:pt x="54518" y="63"/>
                  </a:cubicBezTo>
                  <a:cubicBezTo>
                    <a:pt x="56175" y="63"/>
                    <a:pt x="57833" y="205"/>
                    <a:pt x="59463" y="455"/>
                  </a:cubicBezTo>
                  <a:cubicBezTo>
                    <a:pt x="64791" y="1339"/>
                    <a:pt x="69909" y="3153"/>
                    <a:pt x="74608" y="5829"/>
                  </a:cubicBezTo>
                  <a:cubicBezTo>
                    <a:pt x="74864" y="5968"/>
                    <a:pt x="75143" y="6131"/>
                    <a:pt x="75376" y="6271"/>
                  </a:cubicBezTo>
                  <a:cubicBezTo>
                    <a:pt x="75385" y="6280"/>
                    <a:pt x="75399" y="6283"/>
                    <a:pt x="75416" y="6283"/>
                  </a:cubicBezTo>
                  <a:cubicBezTo>
                    <a:pt x="75487" y="6283"/>
                    <a:pt x="75604" y="6219"/>
                    <a:pt x="75585" y="6201"/>
                  </a:cubicBezTo>
                  <a:cubicBezTo>
                    <a:pt x="72189" y="4130"/>
                    <a:pt x="68350" y="2595"/>
                    <a:pt x="64535" y="1501"/>
                  </a:cubicBezTo>
                  <a:cubicBezTo>
                    <a:pt x="61341" y="577"/>
                    <a:pt x="57968" y="0"/>
                    <a:pt x="546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u="sng"/>
            </a:p>
          </p:txBody>
        </p:sp>
      </p:grpSp>
      <p:sp>
        <p:nvSpPr>
          <p:cNvPr id="2198" name="Google Shape;2198;p51"/>
          <p:cNvSpPr/>
          <p:nvPr/>
        </p:nvSpPr>
        <p:spPr>
          <a:xfrm rot="10800000" flipH="1">
            <a:off x="706262" y="2776797"/>
            <a:ext cx="376762" cy="375604"/>
          </a:xfrm>
          <a:custGeom>
            <a:avLst/>
            <a:gdLst/>
            <a:ahLst/>
            <a:cxnLst/>
            <a:rect l="l" t="t" r="r" b="b"/>
            <a:pathLst>
              <a:path w="13469" h="13430" extrusionOk="0">
                <a:moveTo>
                  <a:pt x="7256" y="0"/>
                </a:moveTo>
                <a:cubicBezTo>
                  <a:pt x="7202" y="0"/>
                  <a:pt x="7147" y="1"/>
                  <a:pt x="7093" y="3"/>
                </a:cubicBezTo>
                <a:cubicBezTo>
                  <a:pt x="7053" y="2"/>
                  <a:pt x="7012" y="1"/>
                  <a:pt x="6971" y="1"/>
                </a:cubicBezTo>
                <a:cubicBezTo>
                  <a:pt x="5796" y="1"/>
                  <a:pt x="4664" y="305"/>
                  <a:pt x="3634" y="873"/>
                </a:cubicBezTo>
                <a:cubicBezTo>
                  <a:pt x="2568" y="1439"/>
                  <a:pt x="1654" y="2265"/>
                  <a:pt x="1001" y="3288"/>
                </a:cubicBezTo>
                <a:cubicBezTo>
                  <a:pt x="348" y="4289"/>
                  <a:pt x="0" y="5464"/>
                  <a:pt x="0" y="6661"/>
                </a:cubicBezTo>
                <a:cubicBezTo>
                  <a:pt x="0" y="8423"/>
                  <a:pt x="696" y="10142"/>
                  <a:pt x="1937" y="11404"/>
                </a:cubicBezTo>
                <a:cubicBezTo>
                  <a:pt x="3163" y="12694"/>
                  <a:pt x="4863" y="13429"/>
                  <a:pt x="6636" y="13429"/>
                </a:cubicBezTo>
                <a:cubicBezTo>
                  <a:pt x="6687" y="13429"/>
                  <a:pt x="6738" y="13429"/>
                  <a:pt x="6789" y="13427"/>
                </a:cubicBezTo>
                <a:cubicBezTo>
                  <a:pt x="6838" y="13429"/>
                  <a:pt x="6888" y="13429"/>
                  <a:pt x="6938" y="13429"/>
                </a:cubicBezTo>
                <a:cubicBezTo>
                  <a:pt x="8669" y="13429"/>
                  <a:pt x="10347" y="12694"/>
                  <a:pt x="11532" y="11404"/>
                </a:cubicBezTo>
                <a:cubicBezTo>
                  <a:pt x="12794" y="10077"/>
                  <a:pt x="13468" y="8292"/>
                  <a:pt x="13447" y="6465"/>
                </a:cubicBezTo>
                <a:cubicBezTo>
                  <a:pt x="13447" y="4485"/>
                  <a:pt x="12816" y="2918"/>
                  <a:pt x="11597" y="1743"/>
                </a:cubicBezTo>
                <a:cubicBezTo>
                  <a:pt x="10418" y="627"/>
                  <a:pt x="8872" y="0"/>
                  <a:pt x="72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p5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Hoạt động nhóm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09197-9982-A114-FD49-53BF42C4E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5" y="1484008"/>
            <a:ext cx="3826042" cy="2687219"/>
          </a:xfrm>
        </p:spPr>
        <p:txBody>
          <a:bodyPr/>
          <a:lstStyle/>
          <a:p>
            <a:pPr marL="0" marR="0" indent="10858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1: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tìm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hiểu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giai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đoạn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Tiếp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nhận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tín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hiệu</a:t>
            </a:r>
            <a:endParaRPr lang="en-US" sz="2400" dirty="0">
              <a:effectLst/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 marL="0" marR="0" indent="108585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marR="0" indent="10858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2: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tìm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hiểu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giai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đoạn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Truyền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tín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hiệu</a:t>
            </a:r>
            <a:endParaRPr lang="en-US" sz="2400" dirty="0">
              <a:effectLst/>
              <a:latin typeface="Comic Sans MS" panose="030F0702030302020204" pitchFamily="66" charset="0"/>
              <a:ea typeface="Arial" panose="020B0604020202020204" pitchFamily="34" charset="0"/>
            </a:endParaRPr>
          </a:p>
          <a:p>
            <a:pPr marL="0" marR="0" indent="108585" algn="just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0" marR="0" indent="10858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Nhóm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3: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tìm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hiểu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giai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đoạn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Đáp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ứng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tín</a:t>
            </a:r>
            <a:r>
              <a:rPr lang="en-US" sz="24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hiệu</a:t>
            </a:r>
            <a:endParaRPr lang="en-US" sz="24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1844F28-45EA-5478-CD9F-46C0B1BC965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327CF9D5-88A1-36CA-8D2B-784AFA26C0A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0F32F1-EB6B-6C39-E26E-ACB199D08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5" y="969400"/>
            <a:ext cx="4045158" cy="33212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 thụ thể tế bào là gì? | Vinmec">
            <a:extLst>
              <a:ext uri="{FF2B5EF4-FFF2-40B4-BE49-F238E27FC236}">
                <a16:creationId xmlns:a16="http://schemas.microsoft.com/office/drawing/2014/main" id="{EC9C9745-DE2B-AE9B-87DF-D21D4844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33" y="203174"/>
            <a:ext cx="2957095" cy="166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C5C7D8-E395-693E-2477-0111D8E80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137" y="1034857"/>
            <a:ext cx="3632387" cy="29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10B3A-7685-5638-4E8F-F1079791F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4870" y="2100760"/>
            <a:ext cx="3140267" cy="25782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" name="Google Shape;2611;p64"/>
          <p:cNvSpPr txBox="1">
            <a:spLocks noGrp="1"/>
          </p:cNvSpPr>
          <p:nvPr>
            <p:ph type="title"/>
          </p:nvPr>
        </p:nvSpPr>
        <p:spPr>
          <a:xfrm>
            <a:off x="2552850" y="539500"/>
            <a:ext cx="40383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 và vận dụng</a:t>
            </a:r>
            <a:endParaRPr dirty="0"/>
          </a:p>
        </p:txBody>
      </p:sp>
      <p:sp>
        <p:nvSpPr>
          <p:cNvPr id="2612" name="Google Shape;2612;p64"/>
          <p:cNvSpPr txBox="1">
            <a:spLocks noGrp="1"/>
          </p:cNvSpPr>
          <p:nvPr>
            <p:ph type="body" idx="1"/>
          </p:nvPr>
        </p:nvSpPr>
        <p:spPr>
          <a:xfrm>
            <a:off x="1179095" y="1678823"/>
            <a:ext cx="7014411" cy="22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bào</a:t>
            </a:r>
            <a:r>
              <a:rPr lang="en-US" sz="2000" dirty="0"/>
              <a:t> </a:t>
            </a:r>
            <a:r>
              <a:rPr lang="en-US" sz="2000" dirty="0" err="1"/>
              <a:t>cso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tín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endParaRPr lang="en-US"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000" dirty="0" err="1"/>
              <a:t>Tín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bởi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thụ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,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qua </a:t>
            </a:r>
            <a:r>
              <a:rPr lang="en-US" sz="2000" dirty="0" err="1"/>
              <a:t>chuỗi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protein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tín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tới</a:t>
            </a:r>
            <a:r>
              <a:rPr lang="en-US" sz="2000" dirty="0"/>
              <a:t> protein </a:t>
            </a:r>
            <a:r>
              <a:rPr lang="en-US" sz="2000" dirty="0" err="1"/>
              <a:t>đích</a:t>
            </a:r>
            <a:r>
              <a:rPr lang="en-US" sz="2000" dirty="0"/>
              <a:t>,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đáp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bào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đóng</a:t>
            </a:r>
            <a:r>
              <a:rPr lang="en-US" sz="2000" dirty="0"/>
              <a:t>/</a:t>
            </a:r>
            <a:r>
              <a:rPr lang="en-US" sz="2000" dirty="0" err="1"/>
              <a:t>mở</a:t>
            </a:r>
            <a:r>
              <a:rPr lang="en-US" sz="2000" dirty="0"/>
              <a:t> gene,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bào</a:t>
            </a:r>
            <a:r>
              <a:rPr lang="en-US" sz="2000" dirty="0"/>
              <a:t>,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khiển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bào</a:t>
            </a:r>
            <a:r>
              <a:rPr lang="en-US" sz="2000" dirty="0"/>
              <a:t>…</a:t>
            </a:r>
            <a:endParaRPr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EFEE-7F36-EDCF-8277-C89DB31C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36A8E-1618-E280-5D2F-384B7D74A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6972" y="1817696"/>
            <a:ext cx="2654581" cy="2220900"/>
          </a:xfrm>
        </p:spPr>
        <p:txBody>
          <a:bodyPr/>
          <a:lstStyle/>
          <a:p>
            <a:pPr marL="139700" indent="0">
              <a:buNone/>
            </a:pPr>
            <a:r>
              <a:rPr lang="en-US" sz="2400" dirty="0"/>
              <a:t>BTVN: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duy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bài</a:t>
            </a:r>
            <a:r>
              <a:rPr lang="en-US" sz="2400" dirty="0"/>
              <a:t> 12 </a:t>
            </a:r>
            <a:r>
              <a:rPr lang="en-US" sz="2400" dirty="0" err="1"/>
              <a:t>Truyền</a:t>
            </a:r>
            <a:r>
              <a:rPr lang="en-US" sz="2400" dirty="0"/>
              <a:t> tin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bào</a:t>
            </a:r>
            <a:endParaRPr lang="en-US" sz="2400" dirty="0"/>
          </a:p>
        </p:txBody>
      </p:sp>
      <p:pic>
        <p:nvPicPr>
          <p:cNvPr id="7170" name="Picture 2" descr="5 mẫu sơ đồ tư duy đẹp và phần mềm vẽ sơ đồ tư duy miễn phí">
            <a:extLst>
              <a:ext uri="{FF2B5EF4-FFF2-40B4-BE49-F238E27FC236}">
                <a16:creationId xmlns:a16="http://schemas.microsoft.com/office/drawing/2014/main" id="{C7FCAD43-2CE3-9076-F3A8-A4CB1B2D7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88" y="1466362"/>
            <a:ext cx="3779856" cy="257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8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39"/>
          <p:cNvSpPr txBox="1">
            <a:spLocks noGrp="1"/>
          </p:cNvSpPr>
          <p:nvPr>
            <p:ph type="ctrTitle"/>
          </p:nvPr>
        </p:nvSpPr>
        <p:spPr>
          <a:xfrm>
            <a:off x="1679400" y="1656913"/>
            <a:ext cx="5785200" cy="18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12: Truyền tin tế bào</a:t>
            </a:r>
            <a:endParaRPr dirty="0"/>
          </a:p>
        </p:txBody>
      </p:sp>
      <p:sp>
        <p:nvSpPr>
          <p:cNvPr id="1724" name="Google Shape;1724;p39"/>
          <p:cNvSpPr/>
          <p:nvPr/>
        </p:nvSpPr>
        <p:spPr>
          <a:xfrm rot="10800000">
            <a:off x="5920650" y="-104425"/>
            <a:ext cx="3355675" cy="2820150"/>
          </a:xfrm>
          <a:custGeom>
            <a:avLst/>
            <a:gdLst/>
            <a:ahLst/>
            <a:cxnLst/>
            <a:rect l="l" t="t" r="r" b="b"/>
            <a:pathLst>
              <a:path w="134227" h="112806" extrusionOk="0">
                <a:moveTo>
                  <a:pt x="3660" y="0"/>
                </a:moveTo>
                <a:cubicBezTo>
                  <a:pt x="1446" y="0"/>
                  <a:pt x="0" y="207"/>
                  <a:pt x="0" y="207"/>
                </a:cubicBezTo>
                <a:lnTo>
                  <a:pt x="2046" y="112806"/>
                </a:lnTo>
                <a:lnTo>
                  <a:pt x="134226" y="112392"/>
                </a:lnTo>
                <a:cubicBezTo>
                  <a:pt x="134226" y="112392"/>
                  <a:pt x="119574" y="66871"/>
                  <a:pt x="85077" y="66871"/>
                </a:cubicBezTo>
                <a:cubicBezTo>
                  <a:pt x="80117" y="66871"/>
                  <a:pt x="74747" y="67812"/>
                  <a:pt x="68952" y="69964"/>
                </a:cubicBezTo>
                <a:cubicBezTo>
                  <a:pt x="60067" y="73266"/>
                  <a:pt x="52922" y="74724"/>
                  <a:pt x="47194" y="74724"/>
                </a:cubicBezTo>
                <a:cubicBezTo>
                  <a:pt x="22424" y="74724"/>
                  <a:pt x="24131" y="47474"/>
                  <a:pt x="26110" y="24272"/>
                </a:cubicBezTo>
                <a:cubicBezTo>
                  <a:pt x="27981" y="2456"/>
                  <a:pt x="11277" y="0"/>
                  <a:pt x="3660" y="0"/>
                </a:cubicBezTo>
                <a:close/>
              </a:path>
            </a:pathLst>
          </a:custGeom>
          <a:solidFill>
            <a:srgbClr val="F8F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39"/>
          <p:cNvGrpSpPr/>
          <p:nvPr/>
        </p:nvGrpSpPr>
        <p:grpSpPr>
          <a:xfrm>
            <a:off x="7713540" y="612123"/>
            <a:ext cx="1300992" cy="1217275"/>
            <a:chOff x="2067850" y="1617650"/>
            <a:chExt cx="773525" cy="723750"/>
          </a:xfrm>
        </p:grpSpPr>
        <p:sp>
          <p:nvSpPr>
            <p:cNvPr id="1726" name="Google Shape;1726;p39"/>
            <p:cNvSpPr/>
            <p:nvPr/>
          </p:nvSpPr>
          <p:spPr>
            <a:xfrm>
              <a:off x="2226600" y="1739900"/>
              <a:ext cx="481000" cy="479375"/>
            </a:xfrm>
            <a:custGeom>
              <a:avLst/>
              <a:gdLst/>
              <a:ahLst/>
              <a:cxnLst/>
              <a:rect l="l" t="t" r="r" b="b"/>
              <a:pathLst>
                <a:path w="19240" h="19175" extrusionOk="0">
                  <a:moveTo>
                    <a:pt x="10300" y="0"/>
                  </a:moveTo>
                  <a:cubicBezTo>
                    <a:pt x="10240" y="0"/>
                    <a:pt x="10180" y="1"/>
                    <a:pt x="10120" y="2"/>
                  </a:cubicBezTo>
                  <a:cubicBezTo>
                    <a:pt x="8398" y="2"/>
                    <a:pt x="6700" y="421"/>
                    <a:pt x="5188" y="1258"/>
                  </a:cubicBezTo>
                  <a:cubicBezTo>
                    <a:pt x="3676" y="2073"/>
                    <a:pt x="2373" y="3259"/>
                    <a:pt x="1443" y="4701"/>
                  </a:cubicBezTo>
                  <a:cubicBezTo>
                    <a:pt x="512" y="6144"/>
                    <a:pt x="0" y="7795"/>
                    <a:pt x="23" y="9494"/>
                  </a:cubicBezTo>
                  <a:cubicBezTo>
                    <a:pt x="0" y="12029"/>
                    <a:pt x="1000" y="14472"/>
                    <a:pt x="2792" y="16287"/>
                  </a:cubicBezTo>
                  <a:cubicBezTo>
                    <a:pt x="4504" y="18135"/>
                    <a:pt x="6915" y="19175"/>
                    <a:pt x="9433" y="19175"/>
                  </a:cubicBezTo>
                  <a:cubicBezTo>
                    <a:pt x="9515" y="19175"/>
                    <a:pt x="9596" y="19174"/>
                    <a:pt x="9678" y="19171"/>
                  </a:cubicBezTo>
                  <a:cubicBezTo>
                    <a:pt x="9733" y="19172"/>
                    <a:pt x="9788" y="19173"/>
                    <a:pt x="9843" y="19173"/>
                  </a:cubicBezTo>
                  <a:cubicBezTo>
                    <a:pt x="12365" y="19173"/>
                    <a:pt x="14763" y="18131"/>
                    <a:pt x="16471" y="16287"/>
                  </a:cubicBezTo>
                  <a:cubicBezTo>
                    <a:pt x="18262" y="14379"/>
                    <a:pt x="19239" y="11843"/>
                    <a:pt x="19193" y="9238"/>
                  </a:cubicBezTo>
                  <a:cubicBezTo>
                    <a:pt x="19193" y="6423"/>
                    <a:pt x="18309" y="4166"/>
                    <a:pt x="16564" y="2515"/>
                  </a:cubicBezTo>
                  <a:cubicBezTo>
                    <a:pt x="14863" y="881"/>
                    <a:pt x="12631" y="0"/>
                    <a:pt x="10300" y="0"/>
                  </a:cubicBez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2067850" y="1617650"/>
              <a:ext cx="773525" cy="723750"/>
            </a:xfrm>
            <a:custGeom>
              <a:avLst/>
              <a:gdLst/>
              <a:ahLst/>
              <a:cxnLst/>
              <a:rect l="l" t="t" r="r" b="b"/>
              <a:pathLst>
                <a:path w="30941" h="28950" extrusionOk="0">
                  <a:moveTo>
                    <a:pt x="16805" y="185"/>
                  </a:moveTo>
                  <a:cubicBezTo>
                    <a:pt x="17608" y="185"/>
                    <a:pt x="18414" y="248"/>
                    <a:pt x="19215" y="379"/>
                  </a:cubicBezTo>
                  <a:cubicBezTo>
                    <a:pt x="24775" y="1263"/>
                    <a:pt x="29125" y="5636"/>
                    <a:pt x="30009" y="11220"/>
                  </a:cubicBezTo>
                  <a:cubicBezTo>
                    <a:pt x="30940" y="17036"/>
                    <a:pt x="28800" y="23108"/>
                    <a:pt x="23845" y="26504"/>
                  </a:cubicBezTo>
                  <a:cubicBezTo>
                    <a:pt x="21557" y="28077"/>
                    <a:pt x="18897" y="28818"/>
                    <a:pt x="16235" y="28818"/>
                  </a:cubicBezTo>
                  <a:cubicBezTo>
                    <a:pt x="12402" y="28818"/>
                    <a:pt x="8562" y="27282"/>
                    <a:pt x="5816" y="24481"/>
                  </a:cubicBezTo>
                  <a:lnTo>
                    <a:pt x="5816" y="24481"/>
                  </a:lnTo>
                  <a:cubicBezTo>
                    <a:pt x="5816" y="24481"/>
                    <a:pt x="5815" y="24481"/>
                    <a:pt x="5815" y="24480"/>
                  </a:cubicBezTo>
                  <a:lnTo>
                    <a:pt x="5815" y="24480"/>
                  </a:lnTo>
                  <a:cubicBezTo>
                    <a:pt x="5815" y="24480"/>
                    <a:pt x="5815" y="24480"/>
                    <a:pt x="5815" y="24480"/>
                  </a:cubicBezTo>
                  <a:cubicBezTo>
                    <a:pt x="1814" y="20176"/>
                    <a:pt x="348" y="13825"/>
                    <a:pt x="3093" y="8428"/>
                  </a:cubicBezTo>
                  <a:cubicBezTo>
                    <a:pt x="5679" y="3317"/>
                    <a:pt x="11170" y="185"/>
                    <a:pt x="16805" y="185"/>
                  </a:cubicBezTo>
                  <a:close/>
                  <a:moveTo>
                    <a:pt x="16818" y="1"/>
                  </a:moveTo>
                  <a:cubicBezTo>
                    <a:pt x="12369" y="1"/>
                    <a:pt x="7944" y="1959"/>
                    <a:pt x="5001" y="5311"/>
                  </a:cubicBezTo>
                  <a:cubicBezTo>
                    <a:pt x="0" y="10986"/>
                    <a:pt x="580" y="19149"/>
                    <a:pt x="5626" y="24570"/>
                  </a:cubicBezTo>
                  <a:lnTo>
                    <a:pt x="5626" y="24570"/>
                  </a:lnTo>
                  <a:cubicBezTo>
                    <a:pt x="5627" y="24571"/>
                    <a:pt x="5628" y="24572"/>
                    <a:pt x="5629" y="24573"/>
                  </a:cubicBezTo>
                  <a:cubicBezTo>
                    <a:pt x="5629" y="24573"/>
                    <a:pt x="5629" y="24573"/>
                    <a:pt x="5629" y="24573"/>
                  </a:cubicBezTo>
                  <a:lnTo>
                    <a:pt x="5629" y="24573"/>
                  </a:lnTo>
                  <a:cubicBezTo>
                    <a:pt x="5632" y="24578"/>
                    <a:pt x="5636" y="24582"/>
                    <a:pt x="5641" y="24586"/>
                  </a:cubicBezTo>
                  <a:lnTo>
                    <a:pt x="5641" y="24586"/>
                  </a:lnTo>
                  <a:cubicBezTo>
                    <a:pt x="8444" y="27430"/>
                    <a:pt x="12223" y="28950"/>
                    <a:pt x="16081" y="28950"/>
                  </a:cubicBezTo>
                  <a:cubicBezTo>
                    <a:pt x="17700" y="28950"/>
                    <a:pt x="19333" y="28682"/>
                    <a:pt x="20913" y="28133"/>
                  </a:cubicBezTo>
                  <a:cubicBezTo>
                    <a:pt x="26659" y="26132"/>
                    <a:pt x="30265" y="20386"/>
                    <a:pt x="30428" y="14430"/>
                  </a:cubicBezTo>
                  <a:cubicBezTo>
                    <a:pt x="30591" y="8405"/>
                    <a:pt x="27497" y="2891"/>
                    <a:pt x="21658" y="821"/>
                  </a:cubicBezTo>
                  <a:cubicBezTo>
                    <a:pt x="20089" y="265"/>
                    <a:pt x="18452" y="1"/>
                    <a:pt x="16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8" name="Google Shape;1728;p39"/>
          <p:cNvSpPr/>
          <p:nvPr/>
        </p:nvSpPr>
        <p:spPr>
          <a:xfrm>
            <a:off x="8244200" y="2782950"/>
            <a:ext cx="239681" cy="238987"/>
          </a:xfrm>
          <a:custGeom>
            <a:avLst/>
            <a:gdLst/>
            <a:ahLst/>
            <a:cxnLst/>
            <a:rect l="l" t="t" r="r" b="b"/>
            <a:pathLst>
              <a:path w="13469" h="13430" extrusionOk="0">
                <a:moveTo>
                  <a:pt x="7256" y="0"/>
                </a:moveTo>
                <a:cubicBezTo>
                  <a:pt x="7202" y="0"/>
                  <a:pt x="7147" y="1"/>
                  <a:pt x="7093" y="3"/>
                </a:cubicBezTo>
                <a:cubicBezTo>
                  <a:pt x="7053" y="2"/>
                  <a:pt x="7012" y="1"/>
                  <a:pt x="6971" y="1"/>
                </a:cubicBezTo>
                <a:cubicBezTo>
                  <a:pt x="5796" y="1"/>
                  <a:pt x="4664" y="305"/>
                  <a:pt x="3634" y="873"/>
                </a:cubicBezTo>
                <a:cubicBezTo>
                  <a:pt x="2568" y="1439"/>
                  <a:pt x="1654" y="2265"/>
                  <a:pt x="1001" y="3288"/>
                </a:cubicBezTo>
                <a:cubicBezTo>
                  <a:pt x="348" y="4289"/>
                  <a:pt x="0" y="5464"/>
                  <a:pt x="0" y="6661"/>
                </a:cubicBezTo>
                <a:cubicBezTo>
                  <a:pt x="0" y="8423"/>
                  <a:pt x="696" y="10142"/>
                  <a:pt x="1937" y="11404"/>
                </a:cubicBezTo>
                <a:cubicBezTo>
                  <a:pt x="3163" y="12694"/>
                  <a:pt x="4863" y="13429"/>
                  <a:pt x="6636" y="13429"/>
                </a:cubicBezTo>
                <a:cubicBezTo>
                  <a:pt x="6687" y="13429"/>
                  <a:pt x="6738" y="13429"/>
                  <a:pt x="6789" y="13427"/>
                </a:cubicBezTo>
                <a:cubicBezTo>
                  <a:pt x="6838" y="13429"/>
                  <a:pt x="6888" y="13429"/>
                  <a:pt x="6938" y="13429"/>
                </a:cubicBezTo>
                <a:cubicBezTo>
                  <a:pt x="8669" y="13429"/>
                  <a:pt x="10347" y="12694"/>
                  <a:pt x="11532" y="11404"/>
                </a:cubicBezTo>
                <a:cubicBezTo>
                  <a:pt x="12794" y="10077"/>
                  <a:pt x="13468" y="8292"/>
                  <a:pt x="13447" y="6465"/>
                </a:cubicBezTo>
                <a:cubicBezTo>
                  <a:pt x="13447" y="4485"/>
                  <a:pt x="12816" y="2918"/>
                  <a:pt x="11597" y="1743"/>
                </a:cubicBezTo>
                <a:cubicBezTo>
                  <a:pt x="10418" y="627"/>
                  <a:pt x="8872" y="0"/>
                  <a:pt x="7256" y="0"/>
                </a:cubicBezTo>
                <a:close/>
              </a:path>
            </a:pathLst>
          </a:custGeom>
          <a:solidFill>
            <a:srgbClr val="AFD1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39"/>
          <p:cNvGrpSpPr/>
          <p:nvPr/>
        </p:nvGrpSpPr>
        <p:grpSpPr>
          <a:xfrm>
            <a:off x="923325" y="3990295"/>
            <a:ext cx="850831" cy="849167"/>
            <a:chOff x="1215725" y="2746483"/>
            <a:chExt cx="850831" cy="849167"/>
          </a:xfrm>
        </p:grpSpPr>
        <p:sp>
          <p:nvSpPr>
            <p:cNvPr id="1730" name="Google Shape;1730;p39"/>
            <p:cNvSpPr/>
            <p:nvPr/>
          </p:nvSpPr>
          <p:spPr>
            <a:xfrm>
              <a:off x="1215733" y="2746483"/>
              <a:ext cx="850806" cy="849167"/>
            </a:xfrm>
            <a:custGeom>
              <a:avLst/>
              <a:gdLst/>
              <a:ahLst/>
              <a:cxnLst/>
              <a:rect l="l" t="t" r="r" b="b"/>
              <a:pathLst>
                <a:path w="22325" h="22282" extrusionOk="0">
                  <a:moveTo>
                    <a:pt x="11772" y="1"/>
                  </a:moveTo>
                  <a:cubicBezTo>
                    <a:pt x="9770" y="1"/>
                    <a:pt x="7812" y="501"/>
                    <a:pt x="6071" y="1459"/>
                  </a:cubicBezTo>
                  <a:cubicBezTo>
                    <a:pt x="4287" y="2394"/>
                    <a:pt x="2786" y="3765"/>
                    <a:pt x="1698" y="5462"/>
                  </a:cubicBezTo>
                  <a:cubicBezTo>
                    <a:pt x="610" y="7116"/>
                    <a:pt x="22" y="9052"/>
                    <a:pt x="44" y="11032"/>
                  </a:cubicBezTo>
                  <a:cubicBezTo>
                    <a:pt x="1" y="13991"/>
                    <a:pt x="1176" y="16820"/>
                    <a:pt x="3243" y="18930"/>
                  </a:cubicBezTo>
                  <a:cubicBezTo>
                    <a:pt x="5397" y="21171"/>
                    <a:pt x="8073" y="22281"/>
                    <a:pt x="11271" y="22281"/>
                  </a:cubicBezTo>
                  <a:cubicBezTo>
                    <a:pt x="14426" y="22281"/>
                    <a:pt x="17037" y="21171"/>
                    <a:pt x="19148" y="18930"/>
                  </a:cubicBezTo>
                  <a:cubicBezTo>
                    <a:pt x="21258" y="16689"/>
                    <a:pt x="22325" y="13948"/>
                    <a:pt x="22325" y="10749"/>
                  </a:cubicBezTo>
                  <a:cubicBezTo>
                    <a:pt x="22303" y="7464"/>
                    <a:pt x="21280" y="4853"/>
                    <a:pt x="19257" y="2895"/>
                  </a:cubicBezTo>
                  <a:cubicBezTo>
                    <a:pt x="17211" y="958"/>
                    <a:pt x="14709" y="1"/>
                    <a:pt x="11772" y="1"/>
                  </a:cubicBezTo>
                  <a:close/>
                </a:path>
              </a:pathLst>
            </a:custGeom>
            <a:solidFill>
              <a:srgbClr val="AFD1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1" name="Google Shape;1731;p39"/>
            <p:cNvGrpSpPr/>
            <p:nvPr/>
          </p:nvGrpSpPr>
          <p:grpSpPr>
            <a:xfrm>
              <a:off x="1215725" y="2747182"/>
              <a:ext cx="850831" cy="847794"/>
              <a:chOff x="-2874975" y="817713"/>
              <a:chExt cx="588200" cy="586100"/>
            </a:xfrm>
          </p:grpSpPr>
          <p:sp>
            <p:nvSpPr>
              <p:cNvPr id="1732" name="Google Shape;1732;p39"/>
              <p:cNvSpPr/>
              <p:nvPr/>
            </p:nvSpPr>
            <p:spPr>
              <a:xfrm>
                <a:off x="-2740625" y="857213"/>
                <a:ext cx="318775" cy="495075"/>
              </a:xfrm>
              <a:custGeom>
                <a:avLst/>
                <a:gdLst/>
                <a:ahLst/>
                <a:cxnLst/>
                <a:rect l="l" t="t" r="r" b="b"/>
                <a:pathLst>
                  <a:path w="12751" h="19803" extrusionOk="0">
                    <a:moveTo>
                      <a:pt x="177" y="0"/>
                    </a:moveTo>
                    <a:cubicBezTo>
                      <a:pt x="106" y="0"/>
                      <a:pt x="0" y="51"/>
                      <a:pt x="51" y="101"/>
                    </a:cubicBezTo>
                    <a:cubicBezTo>
                      <a:pt x="5512" y="5497"/>
                      <a:pt x="10146" y="12460"/>
                      <a:pt x="12540" y="19771"/>
                    </a:cubicBezTo>
                    <a:cubicBezTo>
                      <a:pt x="12547" y="19793"/>
                      <a:pt x="12574" y="19802"/>
                      <a:pt x="12605" y="19802"/>
                    </a:cubicBezTo>
                    <a:cubicBezTo>
                      <a:pt x="12668" y="19802"/>
                      <a:pt x="12750" y="19764"/>
                      <a:pt x="12736" y="19706"/>
                    </a:cubicBezTo>
                    <a:cubicBezTo>
                      <a:pt x="10321" y="12395"/>
                      <a:pt x="5686" y="5432"/>
                      <a:pt x="225" y="14"/>
                    </a:cubicBezTo>
                    <a:cubicBezTo>
                      <a:pt x="215" y="5"/>
                      <a:pt x="197" y="0"/>
                      <a:pt x="177" y="0"/>
                    </a:cubicBezTo>
                    <a:close/>
                  </a:path>
                </a:pathLst>
              </a:custGeom>
              <a:solidFill>
                <a:srgbClr val="79B4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9"/>
              <p:cNvSpPr/>
              <p:nvPr/>
            </p:nvSpPr>
            <p:spPr>
              <a:xfrm>
                <a:off x="-2827800" y="941788"/>
                <a:ext cx="492800" cy="325750"/>
              </a:xfrm>
              <a:custGeom>
                <a:avLst/>
                <a:gdLst/>
                <a:ahLst/>
                <a:cxnLst/>
                <a:rect l="l" t="t" r="r" b="b"/>
                <a:pathLst>
                  <a:path w="19712" h="13030" extrusionOk="0">
                    <a:moveTo>
                      <a:pt x="212" y="0"/>
                    </a:moveTo>
                    <a:cubicBezTo>
                      <a:pt x="148" y="0"/>
                      <a:pt x="1" y="74"/>
                      <a:pt x="78" y="113"/>
                    </a:cubicBezTo>
                    <a:cubicBezTo>
                      <a:pt x="7280" y="2832"/>
                      <a:pt x="14330" y="7315"/>
                      <a:pt x="19486" y="13015"/>
                    </a:cubicBezTo>
                    <a:cubicBezTo>
                      <a:pt x="19496" y="13025"/>
                      <a:pt x="19514" y="13029"/>
                      <a:pt x="19534" y="13029"/>
                    </a:cubicBezTo>
                    <a:cubicBezTo>
                      <a:pt x="19605" y="13029"/>
                      <a:pt x="19711" y="12979"/>
                      <a:pt x="19660" y="12928"/>
                    </a:cubicBezTo>
                    <a:cubicBezTo>
                      <a:pt x="14504" y="7228"/>
                      <a:pt x="7432" y="2724"/>
                      <a:pt x="230" y="4"/>
                    </a:cubicBezTo>
                    <a:cubicBezTo>
                      <a:pt x="226" y="2"/>
                      <a:pt x="219" y="0"/>
                      <a:pt x="212" y="0"/>
                    </a:cubicBezTo>
                    <a:close/>
                  </a:path>
                </a:pathLst>
              </a:custGeom>
              <a:solidFill>
                <a:srgbClr val="79B4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9"/>
              <p:cNvSpPr/>
              <p:nvPr/>
            </p:nvSpPr>
            <p:spPr>
              <a:xfrm>
                <a:off x="-2857950" y="999538"/>
                <a:ext cx="553350" cy="209725"/>
              </a:xfrm>
              <a:custGeom>
                <a:avLst/>
                <a:gdLst/>
                <a:ahLst/>
                <a:cxnLst/>
                <a:rect l="l" t="t" r="r" b="b"/>
                <a:pathLst>
                  <a:path w="22134" h="8389" extrusionOk="0">
                    <a:moveTo>
                      <a:pt x="196" y="0"/>
                    </a:moveTo>
                    <a:cubicBezTo>
                      <a:pt x="109" y="0"/>
                      <a:pt x="0" y="131"/>
                      <a:pt x="131" y="153"/>
                    </a:cubicBezTo>
                    <a:cubicBezTo>
                      <a:pt x="7746" y="1197"/>
                      <a:pt x="15623" y="3982"/>
                      <a:pt x="21911" y="8377"/>
                    </a:cubicBezTo>
                    <a:cubicBezTo>
                      <a:pt x="21923" y="8385"/>
                      <a:pt x="21939" y="8389"/>
                      <a:pt x="21956" y="8389"/>
                    </a:cubicBezTo>
                    <a:cubicBezTo>
                      <a:pt x="22032" y="8389"/>
                      <a:pt x="22134" y="8321"/>
                      <a:pt x="22063" y="8268"/>
                    </a:cubicBezTo>
                    <a:cubicBezTo>
                      <a:pt x="15732" y="3851"/>
                      <a:pt x="7833" y="1066"/>
                      <a:pt x="196" y="0"/>
                    </a:cubicBezTo>
                    <a:close/>
                  </a:path>
                </a:pathLst>
              </a:custGeom>
              <a:solidFill>
                <a:srgbClr val="79B4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9"/>
              <p:cNvSpPr/>
              <p:nvPr/>
            </p:nvSpPr>
            <p:spPr>
              <a:xfrm>
                <a:off x="-2874975" y="1067613"/>
                <a:ext cx="58820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23528" h="2134" extrusionOk="0">
                    <a:moveTo>
                      <a:pt x="14756" y="0"/>
                    </a:moveTo>
                    <a:cubicBezTo>
                      <a:pt x="9787" y="0"/>
                      <a:pt x="4757" y="742"/>
                      <a:pt x="94" y="2064"/>
                    </a:cubicBezTo>
                    <a:cubicBezTo>
                      <a:pt x="0" y="2083"/>
                      <a:pt x="3" y="2134"/>
                      <a:pt x="75" y="2134"/>
                    </a:cubicBezTo>
                    <a:cubicBezTo>
                      <a:pt x="87" y="2134"/>
                      <a:pt x="100" y="2132"/>
                      <a:pt x="116" y="2129"/>
                    </a:cubicBezTo>
                    <a:cubicBezTo>
                      <a:pt x="4718" y="813"/>
                      <a:pt x="9684" y="80"/>
                      <a:pt x="14597" y="80"/>
                    </a:cubicBezTo>
                    <a:cubicBezTo>
                      <a:pt x="17558" y="80"/>
                      <a:pt x="20500" y="346"/>
                      <a:pt x="23332" y="911"/>
                    </a:cubicBezTo>
                    <a:cubicBezTo>
                      <a:pt x="23375" y="911"/>
                      <a:pt x="23527" y="846"/>
                      <a:pt x="23484" y="824"/>
                    </a:cubicBezTo>
                    <a:cubicBezTo>
                      <a:pt x="20657" y="263"/>
                      <a:pt x="17717" y="0"/>
                      <a:pt x="14756" y="0"/>
                    </a:cubicBezTo>
                    <a:close/>
                  </a:path>
                </a:pathLst>
              </a:custGeom>
              <a:solidFill>
                <a:srgbClr val="79B4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9"/>
              <p:cNvSpPr/>
              <p:nvPr/>
            </p:nvSpPr>
            <p:spPr>
              <a:xfrm>
                <a:off x="-2855050" y="993488"/>
                <a:ext cx="547350" cy="222450"/>
              </a:xfrm>
              <a:custGeom>
                <a:avLst/>
                <a:gdLst/>
                <a:ahLst/>
                <a:cxnLst/>
                <a:rect l="l" t="t" r="r" b="b"/>
                <a:pathLst>
                  <a:path w="21894" h="8898" extrusionOk="0">
                    <a:moveTo>
                      <a:pt x="21800" y="1"/>
                    </a:moveTo>
                    <a:cubicBezTo>
                      <a:pt x="21792" y="1"/>
                      <a:pt x="21783" y="1"/>
                      <a:pt x="21773" y="3"/>
                    </a:cubicBezTo>
                    <a:cubicBezTo>
                      <a:pt x="14114" y="1069"/>
                      <a:pt x="6412" y="4376"/>
                      <a:pt x="80" y="8793"/>
                    </a:cubicBezTo>
                    <a:cubicBezTo>
                      <a:pt x="1" y="8857"/>
                      <a:pt x="73" y="8897"/>
                      <a:pt x="142" y="8897"/>
                    </a:cubicBezTo>
                    <a:cubicBezTo>
                      <a:pt x="168" y="8897"/>
                      <a:pt x="193" y="8892"/>
                      <a:pt x="211" y="8880"/>
                    </a:cubicBezTo>
                    <a:cubicBezTo>
                      <a:pt x="6499" y="4485"/>
                      <a:pt x="14158" y="1178"/>
                      <a:pt x="21730" y="112"/>
                    </a:cubicBezTo>
                    <a:cubicBezTo>
                      <a:pt x="21830" y="112"/>
                      <a:pt x="21893" y="1"/>
                      <a:pt x="21800" y="1"/>
                    </a:cubicBezTo>
                    <a:close/>
                  </a:path>
                </a:pathLst>
              </a:custGeom>
              <a:solidFill>
                <a:srgbClr val="79B4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9"/>
              <p:cNvSpPr/>
              <p:nvPr/>
            </p:nvSpPr>
            <p:spPr>
              <a:xfrm>
                <a:off x="-2590325" y="817713"/>
                <a:ext cx="63450" cy="586100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3444" extrusionOk="0">
                    <a:moveTo>
                      <a:pt x="1823" y="1"/>
                    </a:moveTo>
                    <a:cubicBezTo>
                      <a:pt x="1765" y="1"/>
                      <a:pt x="1689" y="32"/>
                      <a:pt x="1676" y="71"/>
                    </a:cubicBezTo>
                    <a:cubicBezTo>
                      <a:pt x="0" y="7578"/>
                      <a:pt x="414" y="15955"/>
                      <a:pt x="2329" y="23396"/>
                    </a:cubicBezTo>
                    <a:cubicBezTo>
                      <a:pt x="2337" y="23429"/>
                      <a:pt x="2371" y="23444"/>
                      <a:pt x="2408" y="23444"/>
                    </a:cubicBezTo>
                    <a:cubicBezTo>
                      <a:pt x="2468" y="23444"/>
                      <a:pt x="2538" y="23406"/>
                      <a:pt x="2524" y="23353"/>
                    </a:cubicBezTo>
                    <a:cubicBezTo>
                      <a:pt x="610" y="15911"/>
                      <a:pt x="218" y="7578"/>
                      <a:pt x="1893" y="50"/>
                    </a:cubicBezTo>
                    <a:cubicBezTo>
                      <a:pt x="1893" y="15"/>
                      <a:pt x="1862" y="1"/>
                      <a:pt x="1823" y="1"/>
                    </a:cubicBezTo>
                    <a:close/>
                  </a:path>
                </a:pathLst>
              </a:custGeom>
              <a:solidFill>
                <a:srgbClr val="79B4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9"/>
              <p:cNvSpPr/>
              <p:nvPr/>
            </p:nvSpPr>
            <p:spPr>
              <a:xfrm>
                <a:off x="-2805925" y="933638"/>
                <a:ext cx="481325" cy="341875"/>
              </a:xfrm>
              <a:custGeom>
                <a:avLst/>
                <a:gdLst/>
                <a:ahLst/>
                <a:cxnLst/>
                <a:rect l="l" t="t" r="r" b="b"/>
                <a:pathLst>
                  <a:path w="19253" h="13675" extrusionOk="0">
                    <a:moveTo>
                      <a:pt x="19097" y="0"/>
                    </a:moveTo>
                    <a:cubicBezTo>
                      <a:pt x="19087" y="0"/>
                      <a:pt x="19078" y="1"/>
                      <a:pt x="19068" y="4"/>
                    </a:cubicBezTo>
                    <a:cubicBezTo>
                      <a:pt x="11888" y="2810"/>
                      <a:pt x="5165" y="7836"/>
                      <a:pt x="52" y="13602"/>
                    </a:cubicBezTo>
                    <a:cubicBezTo>
                      <a:pt x="1" y="13653"/>
                      <a:pt x="47" y="13674"/>
                      <a:pt x="102" y="13674"/>
                    </a:cubicBezTo>
                    <a:cubicBezTo>
                      <a:pt x="142" y="13674"/>
                      <a:pt x="186" y="13664"/>
                      <a:pt x="204" y="13646"/>
                    </a:cubicBezTo>
                    <a:cubicBezTo>
                      <a:pt x="5295" y="7902"/>
                      <a:pt x="11997" y="2897"/>
                      <a:pt x="19155" y="112"/>
                    </a:cubicBezTo>
                    <a:cubicBezTo>
                      <a:pt x="19252" y="74"/>
                      <a:pt x="19176" y="0"/>
                      <a:pt x="19097" y="0"/>
                    </a:cubicBezTo>
                    <a:close/>
                  </a:path>
                </a:pathLst>
              </a:custGeom>
              <a:solidFill>
                <a:srgbClr val="79B4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9"/>
              <p:cNvSpPr/>
              <p:nvPr/>
            </p:nvSpPr>
            <p:spPr>
              <a:xfrm>
                <a:off x="-2669750" y="835313"/>
                <a:ext cx="233875" cy="538375"/>
              </a:xfrm>
              <a:custGeom>
                <a:avLst/>
                <a:gdLst/>
                <a:ahLst/>
                <a:cxnLst/>
                <a:rect l="l" t="t" r="r" b="b"/>
                <a:pathLst>
                  <a:path w="9355" h="21535" extrusionOk="0">
                    <a:moveTo>
                      <a:pt x="9284" y="1"/>
                    </a:moveTo>
                    <a:cubicBezTo>
                      <a:pt x="9233" y="1"/>
                      <a:pt x="9163" y="18"/>
                      <a:pt x="9139" y="42"/>
                    </a:cubicBezTo>
                    <a:cubicBezTo>
                      <a:pt x="4483" y="6156"/>
                      <a:pt x="1350" y="13924"/>
                      <a:pt x="1" y="21495"/>
                    </a:cubicBezTo>
                    <a:cubicBezTo>
                      <a:pt x="1" y="21523"/>
                      <a:pt x="31" y="21535"/>
                      <a:pt x="68" y="21535"/>
                    </a:cubicBezTo>
                    <a:cubicBezTo>
                      <a:pt x="120" y="21535"/>
                      <a:pt x="184" y="21512"/>
                      <a:pt x="197" y="21474"/>
                    </a:cubicBezTo>
                    <a:cubicBezTo>
                      <a:pt x="1546" y="13924"/>
                      <a:pt x="4679" y="6156"/>
                      <a:pt x="9335" y="42"/>
                    </a:cubicBezTo>
                    <a:cubicBezTo>
                      <a:pt x="9355" y="12"/>
                      <a:pt x="9325" y="1"/>
                      <a:pt x="9284" y="1"/>
                    </a:cubicBezTo>
                    <a:close/>
                  </a:path>
                </a:pathLst>
              </a:custGeom>
              <a:solidFill>
                <a:srgbClr val="79B4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42"/>
          <p:cNvSpPr txBox="1">
            <a:spLocks noGrp="1"/>
          </p:cNvSpPr>
          <p:nvPr>
            <p:ph type="title" idx="6"/>
          </p:nvPr>
        </p:nvSpPr>
        <p:spPr>
          <a:xfrm>
            <a:off x="1311825" y="2843126"/>
            <a:ext cx="7959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918" name="Google Shape;1918;p4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Nội dung</a:t>
            </a:r>
            <a:endParaRPr dirty="0"/>
          </a:p>
        </p:txBody>
      </p:sp>
      <p:sp>
        <p:nvSpPr>
          <p:cNvPr id="1919" name="Google Shape;1919;p42"/>
          <p:cNvSpPr txBox="1">
            <a:spLocks noGrp="1"/>
          </p:cNvSpPr>
          <p:nvPr>
            <p:ph type="subTitle" idx="2"/>
          </p:nvPr>
        </p:nvSpPr>
        <p:spPr>
          <a:xfrm>
            <a:off x="2744790" y="1615227"/>
            <a:ext cx="4582441" cy="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Truyền tin giữa các tế bào</a:t>
            </a:r>
            <a:endParaRPr dirty="0"/>
          </a:p>
        </p:txBody>
      </p:sp>
      <p:sp>
        <p:nvSpPr>
          <p:cNvPr id="1921" name="Google Shape;1921;p42"/>
          <p:cNvSpPr txBox="1">
            <a:spLocks noGrp="1"/>
          </p:cNvSpPr>
          <p:nvPr>
            <p:ph type="title" idx="3"/>
          </p:nvPr>
        </p:nvSpPr>
        <p:spPr>
          <a:xfrm>
            <a:off x="1418819" y="1698395"/>
            <a:ext cx="7959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922" name="Google Shape;1922;p42"/>
          <p:cNvSpPr txBox="1">
            <a:spLocks noGrp="1"/>
          </p:cNvSpPr>
          <p:nvPr>
            <p:ph type="subTitle" idx="5"/>
          </p:nvPr>
        </p:nvSpPr>
        <p:spPr>
          <a:xfrm>
            <a:off x="2744790" y="2690400"/>
            <a:ext cx="4185399" cy="774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Truyền tin trong tế bào</a:t>
            </a:r>
            <a:endParaRPr dirty="0"/>
          </a:p>
        </p:txBody>
      </p:sp>
      <p:grpSp>
        <p:nvGrpSpPr>
          <p:cNvPr id="1930" name="Google Shape;1930;p42"/>
          <p:cNvGrpSpPr/>
          <p:nvPr/>
        </p:nvGrpSpPr>
        <p:grpSpPr>
          <a:xfrm>
            <a:off x="8053477" y="374790"/>
            <a:ext cx="769645" cy="721236"/>
            <a:chOff x="13529150" y="1729613"/>
            <a:chExt cx="945975" cy="886475"/>
          </a:xfrm>
        </p:grpSpPr>
        <p:sp>
          <p:nvSpPr>
            <p:cNvPr id="1931" name="Google Shape;1931;p42"/>
            <p:cNvSpPr/>
            <p:nvPr/>
          </p:nvSpPr>
          <p:spPr>
            <a:xfrm>
              <a:off x="13775025" y="1755163"/>
              <a:ext cx="79450" cy="839350"/>
            </a:xfrm>
            <a:custGeom>
              <a:avLst/>
              <a:gdLst/>
              <a:ahLst/>
              <a:cxnLst/>
              <a:rect l="l" t="t" r="r" b="b"/>
              <a:pathLst>
                <a:path w="3178" h="33574" extrusionOk="0">
                  <a:moveTo>
                    <a:pt x="3177" y="1"/>
                  </a:moveTo>
                  <a:lnTo>
                    <a:pt x="3177" y="1"/>
                  </a:lnTo>
                  <a:cubicBezTo>
                    <a:pt x="2655" y="175"/>
                    <a:pt x="2133" y="327"/>
                    <a:pt x="1654" y="523"/>
                  </a:cubicBezTo>
                  <a:cubicBezTo>
                    <a:pt x="1306" y="11402"/>
                    <a:pt x="718" y="22260"/>
                    <a:pt x="0" y="33117"/>
                  </a:cubicBezTo>
                  <a:cubicBezTo>
                    <a:pt x="349" y="33291"/>
                    <a:pt x="718" y="33443"/>
                    <a:pt x="1110" y="33574"/>
                  </a:cubicBezTo>
                  <a:cubicBezTo>
                    <a:pt x="1524" y="22368"/>
                    <a:pt x="2220" y="11185"/>
                    <a:pt x="31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32" name="Google Shape;1932;p42"/>
            <p:cNvSpPr/>
            <p:nvPr/>
          </p:nvSpPr>
          <p:spPr>
            <a:xfrm>
              <a:off x="13816375" y="1740488"/>
              <a:ext cx="95750" cy="868175"/>
            </a:xfrm>
            <a:custGeom>
              <a:avLst/>
              <a:gdLst/>
              <a:ahLst/>
              <a:cxnLst/>
              <a:rect l="l" t="t" r="r" b="b"/>
              <a:pathLst>
                <a:path w="3830" h="34727" extrusionOk="0">
                  <a:moveTo>
                    <a:pt x="3829" y="0"/>
                  </a:moveTo>
                  <a:lnTo>
                    <a:pt x="3829" y="0"/>
                  </a:lnTo>
                  <a:cubicBezTo>
                    <a:pt x="3220" y="131"/>
                    <a:pt x="2655" y="283"/>
                    <a:pt x="2089" y="436"/>
                  </a:cubicBezTo>
                  <a:cubicBezTo>
                    <a:pt x="1153" y="11706"/>
                    <a:pt x="457" y="23021"/>
                    <a:pt x="0" y="34357"/>
                  </a:cubicBezTo>
                  <a:cubicBezTo>
                    <a:pt x="522" y="34509"/>
                    <a:pt x="1044" y="34639"/>
                    <a:pt x="1567" y="34726"/>
                  </a:cubicBezTo>
                  <a:cubicBezTo>
                    <a:pt x="2546" y="23173"/>
                    <a:pt x="3351" y="11598"/>
                    <a:pt x="3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33" name="Google Shape;1933;p42"/>
            <p:cNvSpPr/>
            <p:nvPr/>
          </p:nvSpPr>
          <p:spPr>
            <a:xfrm>
              <a:off x="13930600" y="1732338"/>
              <a:ext cx="123500" cy="883750"/>
            </a:xfrm>
            <a:custGeom>
              <a:avLst/>
              <a:gdLst/>
              <a:ahLst/>
              <a:cxnLst/>
              <a:rect l="l" t="t" r="r" b="b"/>
              <a:pathLst>
                <a:path w="4940" h="35350" extrusionOk="0">
                  <a:moveTo>
                    <a:pt x="3373" y="0"/>
                  </a:moveTo>
                  <a:cubicBezTo>
                    <a:pt x="2524" y="6484"/>
                    <a:pt x="1871" y="12990"/>
                    <a:pt x="1371" y="19539"/>
                  </a:cubicBezTo>
                  <a:cubicBezTo>
                    <a:pt x="958" y="24804"/>
                    <a:pt x="522" y="30070"/>
                    <a:pt x="0" y="35335"/>
                  </a:cubicBezTo>
                  <a:cubicBezTo>
                    <a:pt x="325" y="35344"/>
                    <a:pt x="657" y="35350"/>
                    <a:pt x="991" y="35350"/>
                  </a:cubicBezTo>
                  <a:cubicBezTo>
                    <a:pt x="1465" y="35350"/>
                    <a:pt x="1944" y="35339"/>
                    <a:pt x="2415" y="35314"/>
                  </a:cubicBezTo>
                  <a:cubicBezTo>
                    <a:pt x="2394" y="30614"/>
                    <a:pt x="2459" y="25892"/>
                    <a:pt x="2764" y="21171"/>
                  </a:cubicBezTo>
                  <a:cubicBezTo>
                    <a:pt x="3242" y="14143"/>
                    <a:pt x="4004" y="7137"/>
                    <a:pt x="4939" y="174"/>
                  </a:cubicBezTo>
                  <a:cubicBezTo>
                    <a:pt x="4352" y="87"/>
                    <a:pt x="3830" y="22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13735850" y="1771488"/>
              <a:ext cx="71825" cy="807800"/>
            </a:xfrm>
            <a:custGeom>
              <a:avLst/>
              <a:gdLst/>
              <a:ahLst/>
              <a:cxnLst/>
              <a:rect l="l" t="t" r="r" b="b"/>
              <a:pathLst>
                <a:path w="2873" h="32312" extrusionOk="0">
                  <a:moveTo>
                    <a:pt x="2873" y="1"/>
                  </a:moveTo>
                  <a:lnTo>
                    <a:pt x="2873" y="1"/>
                  </a:lnTo>
                  <a:cubicBezTo>
                    <a:pt x="2372" y="197"/>
                    <a:pt x="1894" y="414"/>
                    <a:pt x="1437" y="632"/>
                  </a:cubicBezTo>
                  <a:cubicBezTo>
                    <a:pt x="545" y="10923"/>
                    <a:pt x="153" y="21237"/>
                    <a:pt x="1" y="31572"/>
                  </a:cubicBezTo>
                  <a:cubicBezTo>
                    <a:pt x="392" y="31833"/>
                    <a:pt x="828" y="32072"/>
                    <a:pt x="1241" y="32312"/>
                  </a:cubicBezTo>
                  <a:cubicBezTo>
                    <a:pt x="1959" y="21541"/>
                    <a:pt x="2525" y="10771"/>
                    <a:pt x="2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14435925" y="2051638"/>
              <a:ext cx="39200" cy="292125"/>
            </a:xfrm>
            <a:custGeom>
              <a:avLst/>
              <a:gdLst/>
              <a:ahLst/>
              <a:cxnLst/>
              <a:rect l="l" t="t" r="r" b="b"/>
              <a:pathLst>
                <a:path w="1568" h="11685" extrusionOk="0">
                  <a:moveTo>
                    <a:pt x="1241" y="0"/>
                  </a:moveTo>
                  <a:cubicBezTo>
                    <a:pt x="806" y="3895"/>
                    <a:pt x="392" y="7768"/>
                    <a:pt x="1" y="11684"/>
                  </a:cubicBezTo>
                  <a:cubicBezTo>
                    <a:pt x="958" y="9421"/>
                    <a:pt x="1502" y="6767"/>
                    <a:pt x="1545" y="3612"/>
                  </a:cubicBezTo>
                  <a:cubicBezTo>
                    <a:pt x="1567" y="2394"/>
                    <a:pt x="1480" y="1197"/>
                    <a:pt x="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14008375" y="1739938"/>
              <a:ext cx="97950" cy="873625"/>
            </a:xfrm>
            <a:custGeom>
              <a:avLst/>
              <a:gdLst/>
              <a:ahLst/>
              <a:cxnLst/>
              <a:rect l="l" t="t" r="r" b="b"/>
              <a:pathLst>
                <a:path w="3918" h="34945" extrusionOk="0">
                  <a:moveTo>
                    <a:pt x="2612" y="1"/>
                  </a:moveTo>
                  <a:cubicBezTo>
                    <a:pt x="2285" y="2264"/>
                    <a:pt x="1981" y="4526"/>
                    <a:pt x="1720" y="6789"/>
                  </a:cubicBezTo>
                  <a:cubicBezTo>
                    <a:pt x="784" y="14949"/>
                    <a:pt x="1" y="23195"/>
                    <a:pt x="1" y="31419"/>
                  </a:cubicBezTo>
                  <a:cubicBezTo>
                    <a:pt x="1" y="32594"/>
                    <a:pt x="1" y="33769"/>
                    <a:pt x="22" y="34944"/>
                  </a:cubicBezTo>
                  <a:cubicBezTo>
                    <a:pt x="284" y="34923"/>
                    <a:pt x="545" y="34901"/>
                    <a:pt x="806" y="34879"/>
                  </a:cubicBezTo>
                  <a:cubicBezTo>
                    <a:pt x="2111" y="23369"/>
                    <a:pt x="3199" y="11815"/>
                    <a:pt x="3917" y="218"/>
                  </a:cubicBezTo>
                  <a:cubicBezTo>
                    <a:pt x="3460" y="131"/>
                    <a:pt x="3025" y="66"/>
                    <a:pt x="2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13591700" y="1892788"/>
              <a:ext cx="45725" cy="561925"/>
            </a:xfrm>
            <a:custGeom>
              <a:avLst/>
              <a:gdLst/>
              <a:ahLst/>
              <a:cxnLst/>
              <a:rect l="l" t="t" r="r" b="b"/>
              <a:pathLst>
                <a:path w="1829" h="22477" extrusionOk="0">
                  <a:moveTo>
                    <a:pt x="1829" y="1"/>
                  </a:moveTo>
                  <a:lnTo>
                    <a:pt x="1829" y="1"/>
                  </a:lnTo>
                  <a:cubicBezTo>
                    <a:pt x="1633" y="197"/>
                    <a:pt x="1480" y="414"/>
                    <a:pt x="1306" y="632"/>
                  </a:cubicBezTo>
                  <a:cubicBezTo>
                    <a:pt x="806" y="6071"/>
                    <a:pt x="436" y="11511"/>
                    <a:pt x="153" y="16994"/>
                  </a:cubicBezTo>
                  <a:cubicBezTo>
                    <a:pt x="110" y="17995"/>
                    <a:pt x="44" y="19017"/>
                    <a:pt x="1" y="20018"/>
                  </a:cubicBezTo>
                  <a:cubicBezTo>
                    <a:pt x="414" y="20867"/>
                    <a:pt x="915" y="21694"/>
                    <a:pt x="1459" y="22477"/>
                  </a:cubicBezTo>
                  <a:cubicBezTo>
                    <a:pt x="1568" y="14970"/>
                    <a:pt x="1720" y="7486"/>
                    <a:pt x="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13636850" y="1835138"/>
              <a:ext cx="58225" cy="663650"/>
            </a:xfrm>
            <a:custGeom>
              <a:avLst/>
              <a:gdLst/>
              <a:ahLst/>
              <a:cxnLst/>
              <a:rect l="l" t="t" r="r" b="b"/>
              <a:pathLst>
                <a:path w="2329" h="26546" extrusionOk="0">
                  <a:moveTo>
                    <a:pt x="2329" y="0"/>
                  </a:moveTo>
                  <a:lnTo>
                    <a:pt x="2329" y="0"/>
                  </a:lnTo>
                  <a:cubicBezTo>
                    <a:pt x="1633" y="544"/>
                    <a:pt x="980" y="1175"/>
                    <a:pt x="393" y="1828"/>
                  </a:cubicBezTo>
                  <a:cubicBezTo>
                    <a:pt x="284" y="9639"/>
                    <a:pt x="110" y="17450"/>
                    <a:pt x="1" y="25262"/>
                  </a:cubicBezTo>
                  <a:cubicBezTo>
                    <a:pt x="349" y="25697"/>
                    <a:pt x="697" y="26132"/>
                    <a:pt x="1067" y="26545"/>
                  </a:cubicBezTo>
                  <a:cubicBezTo>
                    <a:pt x="1241" y="17690"/>
                    <a:pt x="1611" y="8834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13682000" y="1797613"/>
              <a:ext cx="70200" cy="750125"/>
            </a:xfrm>
            <a:custGeom>
              <a:avLst/>
              <a:gdLst/>
              <a:ahLst/>
              <a:cxnLst/>
              <a:rect l="l" t="t" r="r" b="b"/>
              <a:pathLst>
                <a:path w="2808" h="30005" extrusionOk="0">
                  <a:moveTo>
                    <a:pt x="2808" y="0"/>
                  </a:moveTo>
                  <a:lnTo>
                    <a:pt x="2808" y="0"/>
                  </a:lnTo>
                  <a:cubicBezTo>
                    <a:pt x="2307" y="283"/>
                    <a:pt x="1807" y="588"/>
                    <a:pt x="1306" y="914"/>
                  </a:cubicBezTo>
                  <a:cubicBezTo>
                    <a:pt x="545" y="10183"/>
                    <a:pt x="175" y="19495"/>
                    <a:pt x="1" y="28786"/>
                  </a:cubicBezTo>
                  <a:cubicBezTo>
                    <a:pt x="436" y="29221"/>
                    <a:pt x="915" y="29635"/>
                    <a:pt x="1415" y="30005"/>
                  </a:cubicBezTo>
                  <a:cubicBezTo>
                    <a:pt x="1567" y="19996"/>
                    <a:pt x="1959" y="9965"/>
                    <a:pt x="2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14216175" y="1810663"/>
              <a:ext cx="120225" cy="752850"/>
            </a:xfrm>
            <a:custGeom>
              <a:avLst/>
              <a:gdLst/>
              <a:ahLst/>
              <a:cxnLst/>
              <a:rect l="l" t="t" r="r" b="b"/>
              <a:pathLst>
                <a:path w="4809" h="30114" extrusionOk="0">
                  <a:moveTo>
                    <a:pt x="2807" y="0"/>
                  </a:moveTo>
                  <a:cubicBezTo>
                    <a:pt x="2067" y="6006"/>
                    <a:pt x="1480" y="12011"/>
                    <a:pt x="1001" y="18060"/>
                  </a:cubicBezTo>
                  <a:cubicBezTo>
                    <a:pt x="697" y="22085"/>
                    <a:pt x="348" y="26088"/>
                    <a:pt x="0" y="30114"/>
                  </a:cubicBezTo>
                  <a:cubicBezTo>
                    <a:pt x="174" y="30027"/>
                    <a:pt x="370" y="29939"/>
                    <a:pt x="566" y="29831"/>
                  </a:cubicBezTo>
                  <a:cubicBezTo>
                    <a:pt x="1349" y="25436"/>
                    <a:pt x="2089" y="20997"/>
                    <a:pt x="2698" y="16536"/>
                  </a:cubicBezTo>
                  <a:cubicBezTo>
                    <a:pt x="3373" y="11489"/>
                    <a:pt x="3982" y="6375"/>
                    <a:pt x="4809" y="1328"/>
                  </a:cubicBezTo>
                  <a:cubicBezTo>
                    <a:pt x="4178" y="849"/>
                    <a:pt x="3503" y="392"/>
                    <a:pt x="2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13864775" y="1729613"/>
              <a:ext cx="113700" cy="883950"/>
            </a:xfrm>
            <a:custGeom>
              <a:avLst/>
              <a:gdLst/>
              <a:ahLst/>
              <a:cxnLst/>
              <a:rect l="l" t="t" r="r" b="b"/>
              <a:pathLst>
                <a:path w="4548" h="35358" extrusionOk="0">
                  <a:moveTo>
                    <a:pt x="4243" y="0"/>
                  </a:moveTo>
                  <a:cubicBezTo>
                    <a:pt x="3569" y="109"/>
                    <a:pt x="2916" y="240"/>
                    <a:pt x="2285" y="348"/>
                  </a:cubicBezTo>
                  <a:cubicBezTo>
                    <a:pt x="1785" y="11989"/>
                    <a:pt x="980" y="23608"/>
                    <a:pt x="1" y="35227"/>
                  </a:cubicBezTo>
                  <a:lnTo>
                    <a:pt x="262" y="35249"/>
                  </a:lnTo>
                  <a:cubicBezTo>
                    <a:pt x="544" y="35292"/>
                    <a:pt x="849" y="35314"/>
                    <a:pt x="1154" y="35357"/>
                  </a:cubicBezTo>
                  <a:cubicBezTo>
                    <a:pt x="1676" y="30157"/>
                    <a:pt x="2111" y="24979"/>
                    <a:pt x="2524" y="19778"/>
                  </a:cubicBezTo>
                  <a:cubicBezTo>
                    <a:pt x="3047" y="13164"/>
                    <a:pt x="3699" y="6593"/>
                    <a:pt x="4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14240100" y="1850363"/>
              <a:ext cx="136025" cy="701175"/>
            </a:xfrm>
            <a:custGeom>
              <a:avLst/>
              <a:gdLst/>
              <a:ahLst/>
              <a:cxnLst/>
              <a:rect l="l" t="t" r="r" b="b"/>
              <a:pathLst>
                <a:path w="5441" h="28047" extrusionOk="0">
                  <a:moveTo>
                    <a:pt x="4178" y="1"/>
                  </a:moveTo>
                  <a:cubicBezTo>
                    <a:pt x="3330" y="5266"/>
                    <a:pt x="2720" y="10575"/>
                    <a:pt x="2002" y="15819"/>
                  </a:cubicBezTo>
                  <a:cubicBezTo>
                    <a:pt x="1437" y="19909"/>
                    <a:pt x="740" y="24000"/>
                    <a:pt x="1" y="28047"/>
                  </a:cubicBezTo>
                  <a:cubicBezTo>
                    <a:pt x="1023" y="27525"/>
                    <a:pt x="2002" y="26894"/>
                    <a:pt x="2916" y="26197"/>
                  </a:cubicBezTo>
                  <a:cubicBezTo>
                    <a:pt x="3482" y="17799"/>
                    <a:pt x="4287" y="9444"/>
                    <a:pt x="5440" y="1110"/>
                  </a:cubicBezTo>
                  <a:cubicBezTo>
                    <a:pt x="5049" y="719"/>
                    <a:pt x="4613" y="349"/>
                    <a:pt x="4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43" name="Google Shape;1943;p42"/>
            <p:cNvSpPr/>
            <p:nvPr/>
          </p:nvSpPr>
          <p:spPr>
            <a:xfrm>
              <a:off x="14389150" y="1944463"/>
              <a:ext cx="68025" cy="481975"/>
            </a:xfrm>
            <a:custGeom>
              <a:avLst/>
              <a:gdLst/>
              <a:ahLst/>
              <a:cxnLst/>
              <a:rect l="l" t="t" r="r" b="b"/>
              <a:pathLst>
                <a:path w="2721" h="19279" extrusionOk="0">
                  <a:moveTo>
                    <a:pt x="1502" y="1"/>
                  </a:moveTo>
                  <a:cubicBezTo>
                    <a:pt x="1067" y="6419"/>
                    <a:pt x="566" y="12838"/>
                    <a:pt x="0" y="19278"/>
                  </a:cubicBezTo>
                  <a:cubicBezTo>
                    <a:pt x="436" y="18691"/>
                    <a:pt x="827" y="18082"/>
                    <a:pt x="1154" y="17451"/>
                  </a:cubicBezTo>
                  <a:cubicBezTo>
                    <a:pt x="1632" y="12555"/>
                    <a:pt x="2154" y="7660"/>
                    <a:pt x="2720" y="2764"/>
                  </a:cubicBezTo>
                  <a:cubicBezTo>
                    <a:pt x="2416" y="1807"/>
                    <a:pt x="2002" y="871"/>
                    <a:pt x="1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44" name="Google Shape;1944;p42"/>
            <p:cNvSpPr/>
            <p:nvPr/>
          </p:nvSpPr>
          <p:spPr>
            <a:xfrm>
              <a:off x="14037750" y="1747563"/>
              <a:ext cx="127325" cy="863825"/>
            </a:xfrm>
            <a:custGeom>
              <a:avLst/>
              <a:gdLst/>
              <a:ahLst/>
              <a:cxnLst/>
              <a:rect l="l" t="t" r="r" b="b"/>
              <a:pathLst>
                <a:path w="5093" h="34553" extrusionOk="0">
                  <a:moveTo>
                    <a:pt x="3112" y="0"/>
                  </a:moveTo>
                  <a:cubicBezTo>
                    <a:pt x="2372" y="11532"/>
                    <a:pt x="1284" y="23064"/>
                    <a:pt x="1" y="34552"/>
                  </a:cubicBezTo>
                  <a:cubicBezTo>
                    <a:pt x="305" y="34509"/>
                    <a:pt x="632" y="34465"/>
                    <a:pt x="936" y="34422"/>
                  </a:cubicBezTo>
                  <a:cubicBezTo>
                    <a:pt x="1415" y="30309"/>
                    <a:pt x="1872" y="26197"/>
                    <a:pt x="2285" y="22063"/>
                  </a:cubicBezTo>
                  <a:cubicBezTo>
                    <a:pt x="3025" y="14839"/>
                    <a:pt x="3939" y="7681"/>
                    <a:pt x="5092" y="501"/>
                  </a:cubicBezTo>
                  <a:cubicBezTo>
                    <a:pt x="4396" y="305"/>
                    <a:pt x="3743" y="153"/>
                    <a:pt x="3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13529150" y="1941738"/>
              <a:ext cx="74000" cy="415075"/>
            </a:xfrm>
            <a:custGeom>
              <a:avLst/>
              <a:gdLst/>
              <a:ahLst/>
              <a:cxnLst/>
              <a:rect l="l" t="t" r="r" b="b"/>
              <a:pathLst>
                <a:path w="2960" h="16603" extrusionOk="0">
                  <a:moveTo>
                    <a:pt x="2960" y="1"/>
                  </a:moveTo>
                  <a:lnTo>
                    <a:pt x="2960" y="1"/>
                  </a:lnTo>
                  <a:cubicBezTo>
                    <a:pt x="1741" y="2090"/>
                    <a:pt x="1023" y="4440"/>
                    <a:pt x="545" y="6877"/>
                  </a:cubicBezTo>
                  <a:cubicBezTo>
                    <a:pt x="1" y="9749"/>
                    <a:pt x="479" y="13295"/>
                    <a:pt x="1828" y="16602"/>
                  </a:cubicBezTo>
                  <a:cubicBezTo>
                    <a:pt x="1850" y="16102"/>
                    <a:pt x="1872" y="15602"/>
                    <a:pt x="1915" y="15101"/>
                  </a:cubicBezTo>
                  <a:cubicBezTo>
                    <a:pt x="2177" y="10053"/>
                    <a:pt x="2525" y="5027"/>
                    <a:pt x="2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14332575" y="1896063"/>
              <a:ext cx="87050" cy="592375"/>
            </a:xfrm>
            <a:custGeom>
              <a:avLst/>
              <a:gdLst/>
              <a:ahLst/>
              <a:cxnLst/>
              <a:rect l="l" t="t" r="r" b="b"/>
              <a:pathLst>
                <a:path w="3482" h="23695" extrusionOk="0">
                  <a:moveTo>
                    <a:pt x="2372" y="0"/>
                  </a:moveTo>
                  <a:cubicBezTo>
                    <a:pt x="1306" y="7855"/>
                    <a:pt x="566" y="15775"/>
                    <a:pt x="1" y="23695"/>
                  </a:cubicBezTo>
                  <a:cubicBezTo>
                    <a:pt x="697" y="23086"/>
                    <a:pt x="1328" y="22411"/>
                    <a:pt x="1915" y="21693"/>
                  </a:cubicBezTo>
                  <a:cubicBezTo>
                    <a:pt x="2503" y="14948"/>
                    <a:pt x="3025" y="8203"/>
                    <a:pt x="3482" y="1436"/>
                  </a:cubicBezTo>
                  <a:cubicBezTo>
                    <a:pt x="3134" y="936"/>
                    <a:pt x="2786" y="457"/>
                    <a:pt x="2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14079650" y="1766063"/>
              <a:ext cx="143075" cy="838800"/>
            </a:xfrm>
            <a:custGeom>
              <a:avLst/>
              <a:gdLst/>
              <a:ahLst/>
              <a:cxnLst/>
              <a:rect l="l" t="t" r="r" b="b"/>
              <a:pathLst>
                <a:path w="5723" h="33552" extrusionOk="0">
                  <a:moveTo>
                    <a:pt x="4091" y="0"/>
                  </a:moveTo>
                  <a:cubicBezTo>
                    <a:pt x="2959" y="7224"/>
                    <a:pt x="2045" y="14448"/>
                    <a:pt x="1305" y="21758"/>
                  </a:cubicBezTo>
                  <a:cubicBezTo>
                    <a:pt x="892" y="25675"/>
                    <a:pt x="457" y="29613"/>
                    <a:pt x="0" y="33551"/>
                  </a:cubicBezTo>
                  <a:cubicBezTo>
                    <a:pt x="522" y="33464"/>
                    <a:pt x="1023" y="33355"/>
                    <a:pt x="1523" y="33247"/>
                  </a:cubicBezTo>
                  <a:cubicBezTo>
                    <a:pt x="3198" y="22389"/>
                    <a:pt x="4569" y="11488"/>
                    <a:pt x="5722" y="566"/>
                  </a:cubicBezTo>
                  <a:cubicBezTo>
                    <a:pt x="5178" y="348"/>
                    <a:pt x="4634" y="152"/>
                    <a:pt x="4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14127500" y="1784013"/>
              <a:ext cx="124600" cy="810500"/>
            </a:xfrm>
            <a:custGeom>
              <a:avLst/>
              <a:gdLst/>
              <a:ahLst/>
              <a:cxnLst/>
              <a:rect l="l" t="t" r="r" b="b"/>
              <a:pathLst>
                <a:path w="4984" h="32420" extrusionOk="0">
                  <a:moveTo>
                    <a:pt x="4157" y="0"/>
                  </a:moveTo>
                  <a:cubicBezTo>
                    <a:pt x="3003" y="10836"/>
                    <a:pt x="1633" y="21649"/>
                    <a:pt x="1" y="32420"/>
                  </a:cubicBezTo>
                  <a:cubicBezTo>
                    <a:pt x="653" y="32246"/>
                    <a:pt x="1328" y="32050"/>
                    <a:pt x="1981" y="31811"/>
                  </a:cubicBezTo>
                  <a:cubicBezTo>
                    <a:pt x="2372" y="27633"/>
                    <a:pt x="2720" y="23455"/>
                    <a:pt x="3047" y="19278"/>
                  </a:cubicBezTo>
                  <a:cubicBezTo>
                    <a:pt x="3547" y="12946"/>
                    <a:pt x="4178" y="6658"/>
                    <a:pt x="4983" y="370"/>
                  </a:cubicBezTo>
                  <a:cubicBezTo>
                    <a:pt x="4700" y="239"/>
                    <a:pt x="4439" y="109"/>
                    <a:pt x="41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4"/>
                </a:solidFill>
              </a:endParaRPr>
            </a:p>
          </p:txBody>
        </p:sp>
      </p:grpSp>
      <p:grpSp>
        <p:nvGrpSpPr>
          <p:cNvPr id="1949" name="Google Shape;1949;p42"/>
          <p:cNvGrpSpPr/>
          <p:nvPr/>
        </p:nvGrpSpPr>
        <p:grpSpPr>
          <a:xfrm>
            <a:off x="-629837" y="-345837"/>
            <a:ext cx="2158250" cy="1350625"/>
            <a:chOff x="-129562" y="-111337"/>
            <a:chExt cx="2158250" cy="1350625"/>
          </a:xfrm>
        </p:grpSpPr>
        <p:sp>
          <p:nvSpPr>
            <p:cNvPr id="1950" name="Google Shape;1950;p42"/>
            <p:cNvSpPr/>
            <p:nvPr/>
          </p:nvSpPr>
          <p:spPr>
            <a:xfrm>
              <a:off x="-65437" y="-61112"/>
              <a:ext cx="1917325" cy="1189500"/>
            </a:xfrm>
            <a:custGeom>
              <a:avLst/>
              <a:gdLst/>
              <a:ahLst/>
              <a:cxnLst/>
              <a:rect l="l" t="t" r="r" b="b"/>
              <a:pathLst>
                <a:path w="76693" h="47580" extrusionOk="0">
                  <a:moveTo>
                    <a:pt x="71047" y="0"/>
                  </a:moveTo>
                  <a:cubicBezTo>
                    <a:pt x="70791" y="0"/>
                    <a:pt x="70451" y="166"/>
                    <a:pt x="70481" y="389"/>
                  </a:cubicBezTo>
                  <a:cubicBezTo>
                    <a:pt x="71179" y="8578"/>
                    <a:pt x="74413" y="16348"/>
                    <a:pt x="74808" y="24537"/>
                  </a:cubicBezTo>
                  <a:cubicBezTo>
                    <a:pt x="74994" y="28515"/>
                    <a:pt x="74320" y="32493"/>
                    <a:pt x="72156" y="35890"/>
                  </a:cubicBezTo>
                  <a:cubicBezTo>
                    <a:pt x="69620" y="39938"/>
                    <a:pt x="65363" y="42939"/>
                    <a:pt x="60966" y="44707"/>
                  </a:cubicBezTo>
                  <a:cubicBezTo>
                    <a:pt x="56925" y="46323"/>
                    <a:pt x="52547" y="47022"/>
                    <a:pt x="48137" y="47022"/>
                  </a:cubicBezTo>
                  <a:cubicBezTo>
                    <a:pt x="43154" y="47022"/>
                    <a:pt x="38131" y="46129"/>
                    <a:pt x="33515" y="44660"/>
                  </a:cubicBezTo>
                  <a:cubicBezTo>
                    <a:pt x="29234" y="43358"/>
                    <a:pt x="25186" y="41380"/>
                    <a:pt x="21511" y="38798"/>
                  </a:cubicBezTo>
                  <a:cubicBezTo>
                    <a:pt x="17277" y="35773"/>
                    <a:pt x="13531" y="31795"/>
                    <a:pt x="10367" y="27701"/>
                  </a:cubicBezTo>
                  <a:cubicBezTo>
                    <a:pt x="7645" y="24258"/>
                    <a:pt x="5459" y="20419"/>
                    <a:pt x="3877" y="16325"/>
                  </a:cubicBezTo>
                  <a:cubicBezTo>
                    <a:pt x="2713" y="13231"/>
                    <a:pt x="1922" y="10044"/>
                    <a:pt x="899" y="6903"/>
                  </a:cubicBezTo>
                  <a:cubicBezTo>
                    <a:pt x="866" y="6780"/>
                    <a:pt x="741" y="6729"/>
                    <a:pt x="597" y="6729"/>
                  </a:cubicBezTo>
                  <a:cubicBezTo>
                    <a:pt x="331" y="6729"/>
                    <a:pt x="1" y="6901"/>
                    <a:pt x="61" y="7112"/>
                  </a:cubicBezTo>
                  <a:cubicBezTo>
                    <a:pt x="1038" y="10090"/>
                    <a:pt x="1783" y="13091"/>
                    <a:pt x="2830" y="16022"/>
                  </a:cubicBezTo>
                  <a:cubicBezTo>
                    <a:pt x="4179" y="19652"/>
                    <a:pt x="5994" y="23095"/>
                    <a:pt x="8250" y="26259"/>
                  </a:cubicBezTo>
                  <a:cubicBezTo>
                    <a:pt x="14020" y="34401"/>
                    <a:pt x="21650" y="41101"/>
                    <a:pt x="31095" y="44544"/>
                  </a:cubicBezTo>
                  <a:cubicBezTo>
                    <a:pt x="36349" y="46445"/>
                    <a:pt x="42097" y="47579"/>
                    <a:pt x="47803" y="47579"/>
                  </a:cubicBezTo>
                  <a:cubicBezTo>
                    <a:pt x="51521" y="47579"/>
                    <a:pt x="55222" y="47098"/>
                    <a:pt x="58756" y="46033"/>
                  </a:cubicBezTo>
                  <a:cubicBezTo>
                    <a:pt x="66898" y="43613"/>
                    <a:pt x="74459" y="37448"/>
                    <a:pt x="75529" y="28608"/>
                  </a:cubicBezTo>
                  <a:cubicBezTo>
                    <a:pt x="76692" y="19024"/>
                    <a:pt x="72156" y="9648"/>
                    <a:pt x="71318" y="180"/>
                  </a:cubicBezTo>
                  <a:cubicBezTo>
                    <a:pt x="71310" y="54"/>
                    <a:pt x="71192" y="0"/>
                    <a:pt x="71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2"/>
            <p:cNvSpPr/>
            <p:nvPr/>
          </p:nvSpPr>
          <p:spPr>
            <a:xfrm>
              <a:off x="-129562" y="-111337"/>
              <a:ext cx="2158250" cy="1350625"/>
            </a:xfrm>
            <a:custGeom>
              <a:avLst/>
              <a:gdLst/>
              <a:ahLst/>
              <a:cxnLst/>
              <a:rect l="l" t="t" r="r" b="b"/>
              <a:pathLst>
                <a:path w="86330" h="54025" extrusionOk="0">
                  <a:moveTo>
                    <a:pt x="77265" y="1"/>
                  </a:moveTo>
                  <a:cubicBezTo>
                    <a:pt x="77012" y="1"/>
                    <a:pt x="76692" y="181"/>
                    <a:pt x="76722" y="444"/>
                  </a:cubicBezTo>
                  <a:cubicBezTo>
                    <a:pt x="78815" y="15286"/>
                    <a:pt x="86330" y="35154"/>
                    <a:pt x="71813" y="46157"/>
                  </a:cubicBezTo>
                  <a:cubicBezTo>
                    <a:pt x="65181" y="51173"/>
                    <a:pt x="57364" y="53399"/>
                    <a:pt x="49455" y="53399"/>
                  </a:cubicBezTo>
                  <a:cubicBezTo>
                    <a:pt x="37666" y="53399"/>
                    <a:pt x="25673" y="48454"/>
                    <a:pt x="17096" y="40435"/>
                  </a:cubicBezTo>
                  <a:cubicBezTo>
                    <a:pt x="7512" y="31431"/>
                    <a:pt x="3231" y="18822"/>
                    <a:pt x="881" y="6190"/>
                  </a:cubicBezTo>
                  <a:cubicBezTo>
                    <a:pt x="855" y="6042"/>
                    <a:pt x="721" y="5978"/>
                    <a:pt x="566" y="5978"/>
                  </a:cubicBezTo>
                  <a:cubicBezTo>
                    <a:pt x="310" y="5978"/>
                    <a:pt x="0" y="6153"/>
                    <a:pt x="44" y="6400"/>
                  </a:cubicBezTo>
                  <a:cubicBezTo>
                    <a:pt x="2208" y="18031"/>
                    <a:pt x="5953" y="29966"/>
                    <a:pt x="14235" y="38736"/>
                  </a:cubicBezTo>
                  <a:cubicBezTo>
                    <a:pt x="21191" y="46088"/>
                    <a:pt x="30380" y="51276"/>
                    <a:pt x="40337" y="53206"/>
                  </a:cubicBezTo>
                  <a:cubicBezTo>
                    <a:pt x="43112" y="53750"/>
                    <a:pt x="45943" y="54025"/>
                    <a:pt x="48771" y="54025"/>
                  </a:cubicBezTo>
                  <a:cubicBezTo>
                    <a:pt x="55874" y="54025"/>
                    <a:pt x="62964" y="52287"/>
                    <a:pt x="69138" y="48693"/>
                  </a:cubicBezTo>
                  <a:cubicBezTo>
                    <a:pt x="72720" y="46599"/>
                    <a:pt x="75954" y="43878"/>
                    <a:pt x="78141" y="40295"/>
                  </a:cubicBezTo>
                  <a:cubicBezTo>
                    <a:pt x="80118" y="37085"/>
                    <a:pt x="81072" y="33386"/>
                    <a:pt x="81328" y="29640"/>
                  </a:cubicBezTo>
                  <a:cubicBezTo>
                    <a:pt x="81979" y="19753"/>
                    <a:pt x="78932" y="9912"/>
                    <a:pt x="77559" y="211"/>
                  </a:cubicBezTo>
                  <a:cubicBezTo>
                    <a:pt x="77542" y="64"/>
                    <a:pt x="77415" y="1"/>
                    <a:pt x="77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45"/>
          <p:cNvSpPr/>
          <p:nvPr/>
        </p:nvSpPr>
        <p:spPr>
          <a:xfrm>
            <a:off x="3839475" y="789775"/>
            <a:ext cx="1465191" cy="1460915"/>
          </a:xfrm>
          <a:custGeom>
            <a:avLst/>
            <a:gdLst/>
            <a:ahLst/>
            <a:cxnLst/>
            <a:rect l="l" t="t" r="r" b="b"/>
            <a:pathLst>
              <a:path w="13469" h="13430" extrusionOk="0">
                <a:moveTo>
                  <a:pt x="7256" y="0"/>
                </a:moveTo>
                <a:cubicBezTo>
                  <a:pt x="7202" y="0"/>
                  <a:pt x="7147" y="1"/>
                  <a:pt x="7093" y="3"/>
                </a:cubicBezTo>
                <a:cubicBezTo>
                  <a:pt x="7053" y="2"/>
                  <a:pt x="7012" y="1"/>
                  <a:pt x="6971" y="1"/>
                </a:cubicBezTo>
                <a:cubicBezTo>
                  <a:pt x="5796" y="1"/>
                  <a:pt x="4664" y="305"/>
                  <a:pt x="3634" y="873"/>
                </a:cubicBezTo>
                <a:cubicBezTo>
                  <a:pt x="2568" y="1439"/>
                  <a:pt x="1654" y="2265"/>
                  <a:pt x="1001" y="3288"/>
                </a:cubicBezTo>
                <a:cubicBezTo>
                  <a:pt x="348" y="4289"/>
                  <a:pt x="0" y="5464"/>
                  <a:pt x="0" y="6661"/>
                </a:cubicBezTo>
                <a:cubicBezTo>
                  <a:pt x="0" y="8423"/>
                  <a:pt x="696" y="10142"/>
                  <a:pt x="1937" y="11404"/>
                </a:cubicBezTo>
                <a:cubicBezTo>
                  <a:pt x="3163" y="12694"/>
                  <a:pt x="4863" y="13429"/>
                  <a:pt x="6636" y="13429"/>
                </a:cubicBezTo>
                <a:cubicBezTo>
                  <a:pt x="6687" y="13429"/>
                  <a:pt x="6738" y="13429"/>
                  <a:pt x="6789" y="13427"/>
                </a:cubicBezTo>
                <a:cubicBezTo>
                  <a:pt x="6838" y="13429"/>
                  <a:pt x="6888" y="13429"/>
                  <a:pt x="6938" y="13429"/>
                </a:cubicBezTo>
                <a:cubicBezTo>
                  <a:pt x="8669" y="13429"/>
                  <a:pt x="10347" y="12694"/>
                  <a:pt x="11532" y="11404"/>
                </a:cubicBezTo>
                <a:cubicBezTo>
                  <a:pt x="12794" y="10077"/>
                  <a:pt x="13468" y="8292"/>
                  <a:pt x="13447" y="6465"/>
                </a:cubicBezTo>
                <a:cubicBezTo>
                  <a:pt x="13447" y="4485"/>
                  <a:pt x="12816" y="2918"/>
                  <a:pt x="11597" y="1743"/>
                </a:cubicBezTo>
                <a:cubicBezTo>
                  <a:pt x="10418" y="627"/>
                  <a:pt x="8872" y="0"/>
                  <a:pt x="72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0" name="Google Shape;2130;p45"/>
          <p:cNvSpPr txBox="1">
            <a:spLocks noGrp="1"/>
          </p:cNvSpPr>
          <p:nvPr>
            <p:ph type="title"/>
          </p:nvPr>
        </p:nvSpPr>
        <p:spPr>
          <a:xfrm>
            <a:off x="1627895" y="3006437"/>
            <a:ext cx="6250003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</a:t>
            </a:r>
            <a:r>
              <a:rPr lang="en-US" dirty="0"/>
              <a:t>r</a:t>
            </a:r>
            <a:r>
              <a:rPr lang="en" dirty="0"/>
              <a:t>uyền tin giữa các tế bào</a:t>
            </a:r>
            <a:endParaRPr dirty="0"/>
          </a:p>
        </p:txBody>
      </p:sp>
      <p:sp>
        <p:nvSpPr>
          <p:cNvPr id="2132" name="Google Shape;2132;p45"/>
          <p:cNvSpPr txBox="1">
            <a:spLocks noGrp="1"/>
          </p:cNvSpPr>
          <p:nvPr>
            <p:ph type="title" idx="2"/>
          </p:nvPr>
        </p:nvSpPr>
        <p:spPr>
          <a:xfrm>
            <a:off x="3657225" y="1039049"/>
            <a:ext cx="1829700" cy="9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01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2133" name="Google Shape;2133;p45"/>
          <p:cNvGrpSpPr/>
          <p:nvPr/>
        </p:nvGrpSpPr>
        <p:grpSpPr>
          <a:xfrm rot="9722930" flipH="1">
            <a:off x="6792510" y="-496866"/>
            <a:ext cx="1890061" cy="3864696"/>
            <a:chOff x="7669813" y="1373938"/>
            <a:chExt cx="1890100" cy="3864775"/>
          </a:xfrm>
        </p:grpSpPr>
        <p:sp>
          <p:nvSpPr>
            <p:cNvPr id="2134" name="Google Shape;2134;p45"/>
            <p:cNvSpPr/>
            <p:nvPr/>
          </p:nvSpPr>
          <p:spPr>
            <a:xfrm>
              <a:off x="8750747" y="3030638"/>
              <a:ext cx="239650" cy="239700"/>
            </a:xfrm>
            <a:custGeom>
              <a:avLst/>
              <a:gdLst/>
              <a:ahLst/>
              <a:cxnLst/>
              <a:rect l="l" t="t" r="r" b="b"/>
              <a:pathLst>
                <a:path w="9586" h="9588" extrusionOk="0">
                  <a:moveTo>
                    <a:pt x="5138" y="1"/>
                  </a:moveTo>
                  <a:cubicBezTo>
                    <a:pt x="5108" y="1"/>
                    <a:pt x="5079" y="1"/>
                    <a:pt x="5049" y="2"/>
                  </a:cubicBezTo>
                  <a:cubicBezTo>
                    <a:pt x="4188" y="2"/>
                    <a:pt x="3351" y="211"/>
                    <a:pt x="2583" y="630"/>
                  </a:cubicBezTo>
                  <a:cubicBezTo>
                    <a:pt x="1815" y="1025"/>
                    <a:pt x="1187" y="1607"/>
                    <a:pt x="722" y="2351"/>
                  </a:cubicBezTo>
                  <a:cubicBezTo>
                    <a:pt x="257" y="3049"/>
                    <a:pt x="1" y="3887"/>
                    <a:pt x="1" y="4748"/>
                  </a:cubicBezTo>
                  <a:cubicBezTo>
                    <a:pt x="1" y="6004"/>
                    <a:pt x="489" y="7214"/>
                    <a:pt x="1373" y="8121"/>
                  </a:cubicBezTo>
                  <a:cubicBezTo>
                    <a:pt x="2239" y="9055"/>
                    <a:pt x="3461" y="9587"/>
                    <a:pt x="4735" y="9587"/>
                  </a:cubicBezTo>
                  <a:cubicBezTo>
                    <a:pt x="4762" y="9587"/>
                    <a:pt x="4789" y="9587"/>
                    <a:pt x="4816" y="9586"/>
                  </a:cubicBezTo>
                  <a:cubicBezTo>
                    <a:pt x="4843" y="9587"/>
                    <a:pt x="4870" y="9587"/>
                    <a:pt x="4896" y="9587"/>
                  </a:cubicBezTo>
                  <a:cubicBezTo>
                    <a:pt x="6147" y="9587"/>
                    <a:pt x="7347" y="9055"/>
                    <a:pt x="8213" y="8121"/>
                  </a:cubicBezTo>
                  <a:cubicBezTo>
                    <a:pt x="9097" y="7167"/>
                    <a:pt x="9585" y="5911"/>
                    <a:pt x="9562" y="4608"/>
                  </a:cubicBezTo>
                  <a:cubicBezTo>
                    <a:pt x="9562" y="3189"/>
                    <a:pt x="9120" y="2072"/>
                    <a:pt x="8236" y="1235"/>
                  </a:cubicBezTo>
                  <a:cubicBezTo>
                    <a:pt x="7397" y="441"/>
                    <a:pt x="6292" y="1"/>
                    <a:pt x="513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7669813" y="1373938"/>
              <a:ext cx="1890100" cy="3864775"/>
            </a:xfrm>
            <a:custGeom>
              <a:avLst/>
              <a:gdLst/>
              <a:ahLst/>
              <a:cxnLst/>
              <a:rect l="l" t="t" r="r" b="b"/>
              <a:pathLst>
                <a:path w="75604" h="154591" extrusionOk="0">
                  <a:moveTo>
                    <a:pt x="54619" y="0"/>
                  </a:moveTo>
                  <a:cubicBezTo>
                    <a:pt x="51138" y="0"/>
                    <a:pt x="47683" y="624"/>
                    <a:pt x="44481" y="2130"/>
                  </a:cubicBezTo>
                  <a:cubicBezTo>
                    <a:pt x="40666" y="3944"/>
                    <a:pt x="37758" y="6899"/>
                    <a:pt x="35269" y="10249"/>
                  </a:cubicBezTo>
                  <a:cubicBezTo>
                    <a:pt x="32384" y="14017"/>
                    <a:pt x="30244" y="18298"/>
                    <a:pt x="28964" y="22881"/>
                  </a:cubicBezTo>
                  <a:cubicBezTo>
                    <a:pt x="26452" y="32024"/>
                    <a:pt x="28383" y="41515"/>
                    <a:pt x="32919" y="49681"/>
                  </a:cubicBezTo>
                  <a:cubicBezTo>
                    <a:pt x="35618" y="54566"/>
                    <a:pt x="39154" y="58707"/>
                    <a:pt x="42899" y="62802"/>
                  </a:cubicBezTo>
                  <a:cubicBezTo>
                    <a:pt x="45691" y="65779"/>
                    <a:pt x="47971" y="69176"/>
                    <a:pt x="49692" y="72898"/>
                  </a:cubicBezTo>
                  <a:cubicBezTo>
                    <a:pt x="52670" y="79389"/>
                    <a:pt x="52949" y="86833"/>
                    <a:pt x="50437" y="93533"/>
                  </a:cubicBezTo>
                  <a:cubicBezTo>
                    <a:pt x="47413" y="101583"/>
                    <a:pt x="41108" y="107980"/>
                    <a:pt x="34245" y="112912"/>
                  </a:cubicBezTo>
                  <a:cubicBezTo>
                    <a:pt x="25917" y="118914"/>
                    <a:pt x="15867" y="122287"/>
                    <a:pt x="8655" y="129802"/>
                  </a:cubicBezTo>
                  <a:cubicBezTo>
                    <a:pt x="4630" y="133989"/>
                    <a:pt x="1653" y="139293"/>
                    <a:pt x="1420" y="145202"/>
                  </a:cubicBezTo>
                  <a:cubicBezTo>
                    <a:pt x="1304" y="148040"/>
                    <a:pt x="1676" y="151623"/>
                    <a:pt x="3211" y="154136"/>
                  </a:cubicBezTo>
                  <a:cubicBezTo>
                    <a:pt x="3281" y="154275"/>
                    <a:pt x="3351" y="154438"/>
                    <a:pt x="3421" y="154578"/>
                  </a:cubicBezTo>
                  <a:cubicBezTo>
                    <a:pt x="3430" y="154587"/>
                    <a:pt x="3444" y="154590"/>
                    <a:pt x="3461" y="154590"/>
                  </a:cubicBezTo>
                  <a:cubicBezTo>
                    <a:pt x="3532" y="154590"/>
                    <a:pt x="3649" y="154527"/>
                    <a:pt x="3630" y="154508"/>
                  </a:cubicBezTo>
                  <a:cubicBezTo>
                    <a:pt x="1" y="148320"/>
                    <a:pt x="1536" y="139968"/>
                    <a:pt x="5282" y="134245"/>
                  </a:cubicBezTo>
                  <a:cubicBezTo>
                    <a:pt x="7422" y="130965"/>
                    <a:pt x="10260" y="128173"/>
                    <a:pt x="13354" y="125777"/>
                  </a:cubicBezTo>
                  <a:cubicBezTo>
                    <a:pt x="17751" y="122404"/>
                    <a:pt x="22706" y="120101"/>
                    <a:pt x="27499" y="117355"/>
                  </a:cubicBezTo>
                  <a:cubicBezTo>
                    <a:pt x="34990" y="113075"/>
                    <a:pt x="42201" y="107585"/>
                    <a:pt x="47087" y="100350"/>
                  </a:cubicBezTo>
                  <a:cubicBezTo>
                    <a:pt x="50925" y="94650"/>
                    <a:pt x="53066" y="87880"/>
                    <a:pt x="52228" y="81017"/>
                  </a:cubicBezTo>
                  <a:cubicBezTo>
                    <a:pt x="51367" y="73712"/>
                    <a:pt x="47413" y="67315"/>
                    <a:pt x="42457" y="62034"/>
                  </a:cubicBezTo>
                  <a:cubicBezTo>
                    <a:pt x="35408" y="54543"/>
                    <a:pt x="29430" y="45470"/>
                    <a:pt x="28243" y="35025"/>
                  </a:cubicBezTo>
                  <a:cubicBezTo>
                    <a:pt x="27173" y="25742"/>
                    <a:pt x="30383" y="16786"/>
                    <a:pt x="36060" y="9504"/>
                  </a:cubicBezTo>
                  <a:cubicBezTo>
                    <a:pt x="39084" y="5596"/>
                    <a:pt x="42737" y="2479"/>
                    <a:pt x="47529" y="1036"/>
                  </a:cubicBezTo>
                  <a:cubicBezTo>
                    <a:pt x="49799" y="353"/>
                    <a:pt x="52157" y="63"/>
                    <a:pt x="54518" y="63"/>
                  </a:cubicBezTo>
                  <a:cubicBezTo>
                    <a:pt x="56175" y="63"/>
                    <a:pt x="57833" y="205"/>
                    <a:pt x="59463" y="455"/>
                  </a:cubicBezTo>
                  <a:cubicBezTo>
                    <a:pt x="64791" y="1339"/>
                    <a:pt x="69909" y="3153"/>
                    <a:pt x="74608" y="5829"/>
                  </a:cubicBezTo>
                  <a:cubicBezTo>
                    <a:pt x="74864" y="5968"/>
                    <a:pt x="75143" y="6131"/>
                    <a:pt x="75376" y="6271"/>
                  </a:cubicBezTo>
                  <a:cubicBezTo>
                    <a:pt x="75385" y="6280"/>
                    <a:pt x="75399" y="6283"/>
                    <a:pt x="75416" y="6283"/>
                  </a:cubicBezTo>
                  <a:cubicBezTo>
                    <a:pt x="75487" y="6283"/>
                    <a:pt x="75604" y="6219"/>
                    <a:pt x="75585" y="6201"/>
                  </a:cubicBezTo>
                  <a:cubicBezTo>
                    <a:pt x="72189" y="4130"/>
                    <a:pt x="68350" y="2595"/>
                    <a:pt x="64535" y="1501"/>
                  </a:cubicBezTo>
                  <a:cubicBezTo>
                    <a:pt x="61341" y="577"/>
                    <a:pt x="57968" y="0"/>
                    <a:pt x="546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6" name="Google Shape;2136;p45"/>
          <p:cNvSpPr/>
          <p:nvPr/>
        </p:nvSpPr>
        <p:spPr>
          <a:xfrm rot="10800000" flipH="1">
            <a:off x="713223" y="2776797"/>
            <a:ext cx="376762" cy="375604"/>
          </a:xfrm>
          <a:custGeom>
            <a:avLst/>
            <a:gdLst/>
            <a:ahLst/>
            <a:cxnLst/>
            <a:rect l="l" t="t" r="r" b="b"/>
            <a:pathLst>
              <a:path w="13469" h="13430" extrusionOk="0">
                <a:moveTo>
                  <a:pt x="7256" y="0"/>
                </a:moveTo>
                <a:cubicBezTo>
                  <a:pt x="7202" y="0"/>
                  <a:pt x="7147" y="1"/>
                  <a:pt x="7093" y="3"/>
                </a:cubicBezTo>
                <a:cubicBezTo>
                  <a:pt x="7053" y="2"/>
                  <a:pt x="7012" y="1"/>
                  <a:pt x="6971" y="1"/>
                </a:cubicBezTo>
                <a:cubicBezTo>
                  <a:pt x="5796" y="1"/>
                  <a:pt x="4664" y="305"/>
                  <a:pt x="3634" y="873"/>
                </a:cubicBezTo>
                <a:cubicBezTo>
                  <a:pt x="2568" y="1439"/>
                  <a:pt x="1654" y="2265"/>
                  <a:pt x="1001" y="3288"/>
                </a:cubicBezTo>
                <a:cubicBezTo>
                  <a:pt x="348" y="4289"/>
                  <a:pt x="0" y="5464"/>
                  <a:pt x="0" y="6661"/>
                </a:cubicBezTo>
                <a:cubicBezTo>
                  <a:pt x="0" y="8423"/>
                  <a:pt x="696" y="10142"/>
                  <a:pt x="1937" y="11404"/>
                </a:cubicBezTo>
                <a:cubicBezTo>
                  <a:pt x="3163" y="12694"/>
                  <a:pt x="4863" y="13429"/>
                  <a:pt x="6636" y="13429"/>
                </a:cubicBezTo>
                <a:cubicBezTo>
                  <a:pt x="6687" y="13429"/>
                  <a:pt x="6738" y="13429"/>
                  <a:pt x="6789" y="13427"/>
                </a:cubicBezTo>
                <a:cubicBezTo>
                  <a:pt x="6838" y="13429"/>
                  <a:pt x="6888" y="13429"/>
                  <a:pt x="6938" y="13429"/>
                </a:cubicBezTo>
                <a:cubicBezTo>
                  <a:pt x="8669" y="13429"/>
                  <a:pt x="10347" y="12694"/>
                  <a:pt x="11532" y="11404"/>
                </a:cubicBezTo>
                <a:cubicBezTo>
                  <a:pt x="12794" y="10077"/>
                  <a:pt x="13468" y="8292"/>
                  <a:pt x="13447" y="6465"/>
                </a:cubicBezTo>
                <a:cubicBezTo>
                  <a:pt x="13447" y="4485"/>
                  <a:pt x="12816" y="2918"/>
                  <a:pt x="11597" y="1743"/>
                </a:cubicBezTo>
                <a:cubicBezTo>
                  <a:pt x="10418" y="627"/>
                  <a:pt x="8872" y="0"/>
                  <a:pt x="72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4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514100" cy="4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Truyền tin giữa các tế bào</a:t>
            </a:r>
            <a:endParaRPr dirty="0"/>
          </a:p>
        </p:txBody>
      </p:sp>
      <p:sp>
        <p:nvSpPr>
          <p:cNvPr id="1901" name="Google Shape;1901;p41"/>
          <p:cNvSpPr/>
          <p:nvPr/>
        </p:nvSpPr>
        <p:spPr>
          <a:xfrm rot="10800000" flipH="1">
            <a:off x="8116200" y="2799106"/>
            <a:ext cx="461010" cy="459608"/>
          </a:xfrm>
          <a:custGeom>
            <a:avLst/>
            <a:gdLst/>
            <a:ahLst/>
            <a:cxnLst/>
            <a:rect l="l" t="t" r="r" b="b"/>
            <a:pathLst>
              <a:path w="13469" h="13430" extrusionOk="0">
                <a:moveTo>
                  <a:pt x="7256" y="0"/>
                </a:moveTo>
                <a:cubicBezTo>
                  <a:pt x="7202" y="0"/>
                  <a:pt x="7147" y="1"/>
                  <a:pt x="7093" y="3"/>
                </a:cubicBezTo>
                <a:cubicBezTo>
                  <a:pt x="7053" y="2"/>
                  <a:pt x="7012" y="1"/>
                  <a:pt x="6971" y="1"/>
                </a:cubicBezTo>
                <a:cubicBezTo>
                  <a:pt x="5796" y="1"/>
                  <a:pt x="4664" y="305"/>
                  <a:pt x="3634" y="873"/>
                </a:cubicBezTo>
                <a:cubicBezTo>
                  <a:pt x="2568" y="1439"/>
                  <a:pt x="1654" y="2265"/>
                  <a:pt x="1001" y="3288"/>
                </a:cubicBezTo>
                <a:cubicBezTo>
                  <a:pt x="348" y="4289"/>
                  <a:pt x="0" y="5464"/>
                  <a:pt x="0" y="6661"/>
                </a:cubicBezTo>
                <a:cubicBezTo>
                  <a:pt x="0" y="8423"/>
                  <a:pt x="696" y="10142"/>
                  <a:pt x="1937" y="11404"/>
                </a:cubicBezTo>
                <a:cubicBezTo>
                  <a:pt x="3163" y="12694"/>
                  <a:pt x="4863" y="13429"/>
                  <a:pt x="6636" y="13429"/>
                </a:cubicBezTo>
                <a:cubicBezTo>
                  <a:pt x="6687" y="13429"/>
                  <a:pt x="6738" y="13429"/>
                  <a:pt x="6789" y="13427"/>
                </a:cubicBezTo>
                <a:cubicBezTo>
                  <a:pt x="6838" y="13429"/>
                  <a:pt x="6888" y="13429"/>
                  <a:pt x="6938" y="13429"/>
                </a:cubicBezTo>
                <a:cubicBezTo>
                  <a:pt x="8669" y="13429"/>
                  <a:pt x="10347" y="12694"/>
                  <a:pt x="11532" y="11404"/>
                </a:cubicBezTo>
                <a:cubicBezTo>
                  <a:pt x="12794" y="10077"/>
                  <a:pt x="13468" y="8292"/>
                  <a:pt x="13447" y="6465"/>
                </a:cubicBezTo>
                <a:cubicBezTo>
                  <a:pt x="13447" y="4485"/>
                  <a:pt x="12816" y="2918"/>
                  <a:pt x="11597" y="1743"/>
                </a:cubicBezTo>
                <a:cubicBezTo>
                  <a:pt x="10418" y="627"/>
                  <a:pt x="8872" y="0"/>
                  <a:pt x="72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41"/>
          <p:cNvSpPr txBox="1">
            <a:spLocks noGrp="1"/>
          </p:cNvSpPr>
          <p:nvPr>
            <p:ph type="body" idx="1"/>
          </p:nvPr>
        </p:nvSpPr>
        <p:spPr>
          <a:xfrm>
            <a:off x="388372" y="-1146436"/>
            <a:ext cx="8755628" cy="27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,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suy</a:t>
            </a:r>
            <a:r>
              <a:rPr lang="en-US" sz="2400" dirty="0"/>
              <a:t> </a:t>
            </a:r>
            <a:r>
              <a:rPr lang="en-US" sz="2400" dirty="0" err="1"/>
              <a:t>ngẫm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39E26-8421-9673-F04D-02115976B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1972344"/>
            <a:ext cx="7208077" cy="1653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n sát hình 20.3a và cho biết lá cây được cấu tạo từ những loại mô nào">
            <a:extLst>
              <a:ext uri="{FF2B5EF4-FFF2-40B4-BE49-F238E27FC236}">
                <a16:creationId xmlns:a16="http://schemas.microsoft.com/office/drawing/2014/main" id="{2C8CB719-52C9-8803-CCD0-C4B720AB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86" y="589099"/>
            <a:ext cx="3494421" cy="39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902;p41">
            <a:extLst>
              <a:ext uri="{FF2B5EF4-FFF2-40B4-BE49-F238E27FC236}">
                <a16:creationId xmlns:a16="http://schemas.microsoft.com/office/drawing/2014/main" id="{D6EE9859-4F8B-2CB5-53BF-4DF4A3FA211F}"/>
              </a:ext>
            </a:extLst>
          </p:cNvPr>
          <p:cNvSpPr txBox="1">
            <a:spLocks/>
          </p:cNvSpPr>
          <p:nvPr/>
        </p:nvSpPr>
        <p:spPr>
          <a:xfrm>
            <a:off x="1239252" y="1404259"/>
            <a:ext cx="3332748" cy="277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atin typeface="Comic Sans MS" panose="030F0702030302020204" pitchFamily="66" charset="0"/>
              </a:rPr>
              <a:t>Truyền</a:t>
            </a:r>
            <a:r>
              <a:rPr lang="en-US" sz="2400" dirty="0">
                <a:latin typeface="Comic Sans MS" panose="030F0702030302020204" pitchFamily="66" charset="0"/>
              </a:rPr>
              <a:t> tin </a:t>
            </a:r>
            <a:r>
              <a:rPr lang="en-US" sz="2400" dirty="0" err="1">
                <a:latin typeface="Comic Sans MS" panose="030F0702030302020204" pitchFamily="66" charset="0"/>
              </a:rPr>
              <a:t>tế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bào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là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sự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phát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tán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và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nhận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các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tín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hiệu</a:t>
            </a:r>
            <a:r>
              <a:rPr lang="en-US" sz="2400" dirty="0">
                <a:latin typeface="Comic Sans MS" panose="030F0702030302020204" pitchFamily="66" charset="0"/>
              </a:rPr>
              <a:t> qua </a:t>
            </a:r>
            <a:r>
              <a:rPr lang="en-US" sz="2400" dirty="0" err="1">
                <a:latin typeface="Comic Sans MS" panose="030F0702030302020204" pitchFamily="66" charset="0"/>
              </a:rPr>
              <a:t>lại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giữa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các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tế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bào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+ </a:t>
            </a:r>
            <a:r>
              <a:rPr lang="en-US" sz="2400" dirty="0" err="1">
                <a:latin typeface="Comic Sans MS" panose="030F0702030302020204" pitchFamily="66" charset="0"/>
              </a:rPr>
              <a:t>Các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tế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bào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của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cùng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một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cơ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thể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+ </a:t>
            </a:r>
            <a:r>
              <a:rPr lang="en-US" sz="2400" dirty="0" err="1">
                <a:latin typeface="Comic Sans MS" panose="030F0702030302020204" pitchFamily="66" charset="0"/>
              </a:rPr>
              <a:t>Các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tế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bào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của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cá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thể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cùng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loài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cũng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như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khác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loài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 cách tăng dopamine tự nhiên để cơ thể luôn hạnh phúc và khỏe mạnh từ  trong ra ngoài - BlogAnChoi">
            <a:extLst>
              <a:ext uri="{FF2B5EF4-FFF2-40B4-BE49-F238E27FC236}">
                <a16:creationId xmlns:a16="http://schemas.microsoft.com/office/drawing/2014/main" id="{DA9E7CF2-F74D-F6AA-7B9E-E4CBE55E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221" y="18423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mino Axit và tầm quan trọng của nó đối với làn da">
            <a:extLst>
              <a:ext uri="{FF2B5EF4-FFF2-40B4-BE49-F238E27FC236}">
                <a16:creationId xmlns:a16="http://schemas.microsoft.com/office/drawing/2014/main" id="{C3AEC7C1-5843-A3AF-33A8-E6C43AE0F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33" y="516731"/>
            <a:ext cx="2790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ucleotide- Definition, Characteristics, Biosynthesis, Functions">
            <a:extLst>
              <a:ext uri="{FF2B5EF4-FFF2-40B4-BE49-F238E27FC236}">
                <a16:creationId xmlns:a16="http://schemas.microsoft.com/office/drawing/2014/main" id="{CA071ABA-2B92-F3B8-5E4C-B6E60AAC4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7357"/>
            <a:ext cx="3635787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BABD6C-385A-CD39-FB58-171FAC773930}"/>
              </a:ext>
            </a:extLst>
          </p:cNvPr>
          <p:cNvSpPr txBox="1"/>
          <p:nvPr/>
        </p:nvSpPr>
        <p:spPr>
          <a:xfrm>
            <a:off x="1022684" y="2721770"/>
            <a:ext cx="3635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Thông</a:t>
            </a:r>
            <a:r>
              <a:rPr lang="en-US" sz="2400" dirty="0">
                <a:latin typeface="Comic Sans MS" panose="030F0702030302020204" pitchFamily="66" charset="0"/>
              </a:rPr>
              <a:t> tin </a:t>
            </a:r>
            <a:r>
              <a:rPr lang="en-US" sz="2400" dirty="0" err="1">
                <a:latin typeface="Comic Sans MS" panose="030F0702030302020204" pitchFamily="66" charset="0"/>
              </a:rPr>
              <a:t>các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tế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bào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truyền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cho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nhau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rất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đa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dạng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trong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đó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chủ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yếu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là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các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tín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hiệu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hóa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học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ế nào là truyền tin giữa các tế bào?">
            <a:extLst>
              <a:ext uri="{FF2B5EF4-FFF2-40B4-BE49-F238E27FC236}">
                <a16:creationId xmlns:a16="http://schemas.microsoft.com/office/drawing/2014/main" id="{6E20C2A8-10B4-0295-B275-6280B6663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6" y="959268"/>
            <a:ext cx="7774907" cy="35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p52"/>
          <p:cNvSpPr txBox="1">
            <a:spLocks noGrp="1"/>
          </p:cNvSpPr>
          <p:nvPr>
            <p:ph type="title"/>
          </p:nvPr>
        </p:nvSpPr>
        <p:spPr>
          <a:xfrm>
            <a:off x="686392" y="293960"/>
            <a:ext cx="77175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Nối</a:t>
            </a:r>
            <a:endParaRPr dirty="0"/>
          </a:p>
        </p:txBody>
      </p:sp>
      <p:sp>
        <p:nvSpPr>
          <p:cNvPr id="2260" name="Google Shape;2260;p52"/>
          <p:cNvSpPr/>
          <p:nvPr/>
        </p:nvSpPr>
        <p:spPr>
          <a:xfrm rot="10800000" flipH="1">
            <a:off x="7811400" y="494056"/>
            <a:ext cx="461010" cy="459608"/>
          </a:xfrm>
          <a:custGeom>
            <a:avLst/>
            <a:gdLst/>
            <a:ahLst/>
            <a:cxnLst/>
            <a:rect l="l" t="t" r="r" b="b"/>
            <a:pathLst>
              <a:path w="13469" h="13430" extrusionOk="0">
                <a:moveTo>
                  <a:pt x="7256" y="0"/>
                </a:moveTo>
                <a:cubicBezTo>
                  <a:pt x="7202" y="0"/>
                  <a:pt x="7147" y="1"/>
                  <a:pt x="7093" y="3"/>
                </a:cubicBezTo>
                <a:cubicBezTo>
                  <a:pt x="7053" y="2"/>
                  <a:pt x="7012" y="1"/>
                  <a:pt x="6971" y="1"/>
                </a:cubicBezTo>
                <a:cubicBezTo>
                  <a:pt x="5796" y="1"/>
                  <a:pt x="4664" y="305"/>
                  <a:pt x="3634" y="873"/>
                </a:cubicBezTo>
                <a:cubicBezTo>
                  <a:pt x="2568" y="1439"/>
                  <a:pt x="1654" y="2265"/>
                  <a:pt x="1001" y="3288"/>
                </a:cubicBezTo>
                <a:cubicBezTo>
                  <a:pt x="348" y="4289"/>
                  <a:pt x="0" y="5464"/>
                  <a:pt x="0" y="6661"/>
                </a:cubicBezTo>
                <a:cubicBezTo>
                  <a:pt x="0" y="8423"/>
                  <a:pt x="696" y="10142"/>
                  <a:pt x="1937" y="11404"/>
                </a:cubicBezTo>
                <a:cubicBezTo>
                  <a:pt x="3163" y="12694"/>
                  <a:pt x="4863" y="13429"/>
                  <a:pt x="6636" y="13429"/>
                </a:cubicBezTo>
                <a:cubicBezTo>
                  <a:pt x="6687" y="13429"/>
                  <a:pt x="6738" y="13429"/>
                  <a:pt x="6789" y="13427"/>
                </a:cubicBezTo>
                <a:cubicBezTo>
                  <a:pt x="6838" y="13429"/>
                  <a:pt x="6888" y="13429"/>
                  <a:pt x="6938" y="13429"/>
                </a:cubicBezTo>
                <a:cubicBezTo>
                  <a:pt x="8669" y="13429"/>
                  <a:pt x="10347" y="12694"/>
                  <a:pt x="11532" y="11404"/>
                </a:cubicBezTo>
                <a:cubicBezTo>
                  <a:pt x="12794" y="10077"/>
                  <a:pt x="13468" y="8292"/>
                  <a:pt x="13447" y="6465"/>
                </a:cubicBezTo>
                <a:cubicBezTo>
                  <a:pt x="13447" y="4485"/>
                  <a:pt x="12816" y="2918"/>
                  <a:pt x="11597" y="1743"/>
                </a:cubicBezTo>
                <a:cubicBezTo>
                  <a:pt x="10418" y="627"/>
                  <a:pt x="8872" y="0"/>
                  <a:pt x="72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D2D18-7D5B-7BE5-33D0-34C21EE1982B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CD0B31-912C-DAA8-D708-BF57154E27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405F4EB-3AA4-9912-2CDC-6E39BF5F23C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342020" y="1742074"/>
            <a:ext cx="2879829" cy="534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10B6F88-4D93-33AE-1918-D5EC0AF0F07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8FBC2F18-3A0E-760E-4CEF-C8E08F7C8B18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8571A0D-FBBA-5C1A-E4E3-089A6A3056A8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ài 12: Truyền tin tế bào - Hoc24">
            <a:extLst>
              <a:ext uri="{FF2B5EF4-FFF2-40B4-BE49-F238E27FC236}">
                <a16:creationId xmlns:a16="http://schemas.microsoft.com/office/drawing/2014/main" id="{2822C622-D969-24E0-9B4B-E0669E49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9" y="2073258"/>
            <a:ext cx="32099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ài 12: Truyền tin tế bào - Hoc24">
            <a:extLst>
              <a:ext uri="{FF2B5EF4-FFF2-40B4-BE49-F238E27FC236}">
                <a16:creationId xmlns:a16="http://schemas.microsoft.com/office/drawing/2014/main" id="{377A2608-297D-95AF-8DD5-A784C36BD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9" y="606419"/>
            <a:ext cx="32385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ài 12: Truyền tin tế bào - Hoc24">
            <a:extLst>
              <a:ext uri="{FF2B5EF4-FFF2-40B4-BE49-F238E27FC236}">
                <a16:creationId xmlns:a16="http://schemas.microsoft.com/office/drawing/2014/main" id="{0F394ECB-22E7-D058-F50E-30EADBEE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87" y="3523284"/>
            <a:ext cx="3191687" cy="14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8BC9FC-2353-0DE1-4235-4C3FC4A340B5}"/>
              </a:ext>
            </a:extLst>
          </p:cNvPr>
          <p:cNvSpPr/>
          <p:nvPr/>
        </p:nvSpPr>
        <p:spPr>
          <a:xfrm>
            <a:off x="5368634" y="1034949"/>
            <a:ext cx="2479729" cy="6104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Truyền</a:t>
            </a:r>
            <a:r>
              <a:rPr lang="en-US" sz="2000" dirty="0"/>
              <a:t> tin </a:t>
            </a:r>
            <a:r>
              <a:rPr lang="en-US" sz="2000" dirty="0" err="1"/>
              <a:t>trực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endParaRPr lang="en-US" sz="20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EE80AABA-4410-AF38-6A5F-EF7B78E823FD}"/>
              </a:ext>
            </a:extLst>
          </p:cNvPr>
          <p:cNvSpPr/>
          <p:nvPr/>
        </p:nvSpPr>
        <p:spPr>
          <a:xfrm>
            <a:off x="5368634" y="3903875"/>
            <a:ext cx="2479729" cy="6104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Truyền</a:t>
            </a:r>
            <a:r>
              <a:rPr lang="en-US" sz="2000" dirty="0"/>
              <a:t> tin </a:t>
            </a:r>
            <a:r>
              <a:rPr lang="en-US" sz="2000" dirty="0" err="1"/>
              <a:t>cận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endParaRPr lang="en-US" sz="20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6CAE35D-B6AB-F372-291C-9E9E111434BE}"/>
              </a:ext>
            </a:extLst>
          </p:cNvPr>
          <p:cNvSpPr/>
          <p:nvPr/>
        </p:nvSpPr>
        <p:spPr>
          <a:xfrm>
            <a:off x="5368634" y="2585480"/>
            <a:ext cx="2479729" cy="6104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Truyền</a:t>
            </a:r>
            <a:r>
              <a:rPr lang="en-US" sz="2000" dirty="0"/>
              <a:t> tin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endParaRPr lang="en-US" sz="2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E7CF53-83AC-3525-2189-7BE8CD7BC47D}"/>
              </a:ext>
            </a:extLst>
          </p:cNvPr>
          <p:cNvCxnSpPr/>
          <p:nvPr/>
        </p:nvCxnSpPr>
        <p:spPr>
          <a:xfrm flipH="1">
            <a:off x="4090737" y="1436825"/>
            <a:ext cx="962526" cy="2748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E394FC7-34AC-4E74-5594-AED335E359F4}"/>
              </a:ext>
            </a:extLst>
          </p:cNvPr>
          <p:cNvCxnSpPr>
            <a:cxnSpLocks/>
          </p:cNvCxnSpPr>
          <p:nvPr/>
        </p:nvCxnSpPr>
        <p:spPr>
          <a:xfrm flipH="1">
            <a:off x="4062162" y="2866630"/>
            <a:ext cx="1158666" cy="24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3D5B3D-B551-4F4C-75E1-3BBC4DA5A0E7}"/>
              </a:ext>
            </a:extLst>
          </p:cNvPr>
          <p:cNvCxnSpPr>
            <a:cxnSpLocks/>
          </p:cNvCxnSpPr>
          <p:nvPr/>
        </p:nvCxnSpPr>
        <p:spPr>
          <a:xfrm>
            <a:off x="4150353" y="1340192"/>
            <a:ext cx="1039267" cy="284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ubtle Shapes &amp; Colors Education Pack for Students by Slidesgo">
  <a:themeElements>
    <a:clrScheme name="Simple Light">
      <a:dk1>
        <a:srgbClr val="FEFBF3"/>
      </a:dk1>
      <a:lt1>
        <a:srgbClr val="F8F0DF"/>
      </a:lt1>
      <a:dk2>
        <a:srgbClr val="9D9D9D"/>
      </a:dk2>
      <a:lt2>
        <a:srgbClr val="6F6F6F"/>
      </a:lt2>
      <a:accent1>
        <a:srgbClr val="004550"/>
      </a:accent1>
      <a:accent2>
        <a:srgbClr val="AFD1D3"/>
      </a:accent2>
      <a:accent3>
        <a:srgbClr val="79B4B7"/>
      </a:accent3>
      <a:accent4>
        <a:srgbClr val="FFFFFF"/>
      </a:accent4>
      <a:accent5>
        <a:srgbClr val="FFFFFF"/>
      </a:accent5>
      <a:accent6>
        <a:srgbClr val="FFFFFF"/>
      </a:accent6>
      <a:hlink>
        <a:srgbClr val="6F6F6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PresentationFormat>On-screen Show (16:9)</PresentationFormat>
  <Paragraphs>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Montserrat Black</vt:lpstr>
      <vt:lpstr>Roboto Condensed Light</vt:lpstr>
      <vt:lpstr>Marcellus</vt:lpstr>
      <vt:lpstr>Montserrat</vt:lpstr>
      <vt:lpstr>Arial</vt:lpstr>
      <vt:lpstr>Comic Sans MS</vt:lpstr>
      <vt:lpstr>Subtle Shapes &amp; Colors Education Pack for Students by Slidesgo</vt:lpstr>
      <vt:lpstr>PowerPoint Presentation</vt:lpstr>
      <vt:lpstr>Bài 12: Truyền tin tế bào</vt:lpstr>
      <vt:lpstr>02</vt:lpstr>
      <vt:lpstr>Truyền tin giữa các tế bào</vt:lpstr>
      <vt:lpstr>I. Truyền tin giữa các tế bào</vt:lpstr>
      <vt:lpstr>PowerPoint Presentation</vt:lpstr>
      <vt:lpstr>PowerPoint Presentation</vt:lpstr>
      <vt:lpstr>PowerPoint Presentation</vt:lpstr>
      <vt:lpstr>Nối</vt:lpstr>
      <vt:lpstr>Truyền tin trong tế bào</vt:lpstr>
      <vt:lpstr>Hoạt động nhóm</vt:lpstr>
      <vt:lpstr>PowerPoint Presentation</vt:lpstr>
      <vt:lpstr>Luyện tập và vận dụng</vt:lpstr>
      <vt:lpstr>Vận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2022-08-19T08:08:06Z</dcterms:modified>
</cp:coreProperties>
</file>