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7" r:id="rId21"/>
    <p:sldId id="279" r:id="rId22"/>
    <p:sldId id="281" r:id="rId23"/>
    <p:sldId id="282" r:id="rId24"/>
    <p:sldId id="283" r:id="rId25"/>
    <p:sldId id="284" r:id="rId26"/>
    <p:sldId id="285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9FB7F-BFBE-4A02-9607-FBE980C7F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31736-AD66-44A7-83CF-F3457DCBB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B3FA7-5EFD-4842-AB7B-A8E51B13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5970E-98E4-40C6-8388-EDCE02BF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99463-E282-436A-A558-55195C37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20654-F940-4575-AFD7-AE69ED15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F13F7-32B8-4803-9435-4BBEF298D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1EC6-860B-4A58-8DE8-AEA6AB02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E8BBA-1D33-4E9E-A581-090992BC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14925-97BF-47CC-B72D-518BAD8B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3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4CE9A9-9074-47D9-9414-2B1272024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20A34-0D50-4CAB-8CE7-BA76B9400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1F217-3D38-4B56-AD2B-230951CF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AB54D-BDFB-4F66-B9D0-A16EDA6D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CA70A-1584-4367-AE7D-FA3467E7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9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CE65-310C-4075-9FD1-A4DAD0A0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D730C-23B3-46AA-AEA9-5F0DEB0FA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27E45-5D68-4E22-BBB0-E89E4B6E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A8A05-30AE-4A8D-8289-5A3AFE85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1AD9B-8DBF-49CB-A694-07E9785F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B0B8E-A6A4-44B4-94AB-FBC745A8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ED5DE-49C1-45D3-BEEE-7E618E76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20C8D-F18D-49D9-A888-525D255E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9D169-08E5-4ACA-A70C-6837CC85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71C7F-6475-4903-B5E3-CEDB9ABA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F451B-1B43-4B98-9C65-DC0730D4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A401-405B-4EBF-9CEE-4FF8DA342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BAC1A-1894-4AF4-B0E3-178F44753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DF4A4-3F85-4C9D-8711-C0A948DE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9D33E-3DC7-47A0-9C5D-24D18AAB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D9A85-0B74-4BA9-B215-32978CCC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5BC8-9C3B-4FBD-8CA6-0514880C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91188-4E4F-4498-8B18-64BAFF04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BEA4A-50F2-4C18-9F52-F80F285D0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54F59F-F196-44F1-ADA2-22598663F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1ABB6-5313-49B8-90B6-1ECE8BEFD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4BDA6-3B6F-4611-B98E-5CFB6C59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60B2E7-C7B0-4723-9D50-05CF1932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CB4146-B421-428D-8AE2-417D6C8B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2BCF3-FE46-4EBE-BBA9-3AEFE4FA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FD375E-F922-4633-9E84-1CF2FACD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C9430-8903-482B-8135-C905EE6B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0FF90-B694-43E6-8EE7-8CD416BE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2AB325-F89C-430F-90AE-B97DD9D2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11E60-F49A-45AE-8F10-D206C1C5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D0BEF-5CDC-4559-9B88-411141CC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7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A2D57-E6C0-494B-87A8-D4AFE2F8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0484-4869-4C88-A5B4-E15B4A2F9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8027D-E48F-4C02-ABB5-307F0FDCC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CD1BA-1952-40CD-8E19-9FCA07F5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DBBA8-59D2-4B5C-8522-DF87A58D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B88-953C-434C-8D2A-C020FDB5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5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2BBEE-2022-45D7-B372-0987369F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2096C1-C5AF-4B82-8713-A88F11C8E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E8F68-9FCD-44A4-AC7D-5FE0A6B15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1F33D-81A3-4647-8571-2DE8E1B5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4CA30-49F3-466B-A36E-34B9617C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85BB6-F189-471B-9E5B-8DD10FB8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1C2BF7-1EEF-4B4A-AC6F-2E8A9F9A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4D465-2282-4344-AB64-7F6BC27F9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C9000-899E-4A09-A396-697F3EEF0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26BE-E8BC-494E-A6B6-78433A22A6C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682DD-46CF-48C1-A908-CB0602959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C0B39-84B5-44F8-8F2A-1BA287D40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68" r="189" b="84522"/>
          <a:stretch/>
        </p:blipFill>
        <p:spPr>
          <a:xfrm>
            <a:off x="1051034" y="746580"/>
            <a:ext cx="10487823" cy="224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3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4" t="68952" r="10080" b="7682"/>
          <a:stretch/>
        </p:blipFill>
        <p:spPr>
          <a:xfrm>
            <a:off x="3823062" y="557348"/>
            <a:ext cx="4598125" cy="509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58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2" r="772" b="77777"/>
          <a:stretch/>
        </p:blipFill>
        <p:spPr>
          <a:xfrm>
            <a:off x="1730303" y="1367246"/>
            <a:ext cx="8293263" cy="21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10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4684" r="6425" b="51892"/>
          <a:stretch/>
        </p:blipFill>
        <p:spPr>
          <a:xfrm>
            <a:off x="2011679" y="461554"/>
            <a:ext cx="8342811" cy="580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75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4" t="47238" r="9722" b="7302"/>
          <a:stretch/>
        </p:blipFill>
        <p:spPr>
          <a:xfrm>
            <a:off x="1933303" y="487680"/>
            <a:ext cx="8116389" cy="567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07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 t="53685" r="50538" b="27111"/>
          <a:stretch/>
        </p:blipFill>
        <p:spPr>
          <a:xfrm rot="207785">
            <a:off x="2531000" y="776136"/>
            <a:ext cx="6027478" cy="442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43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5" t="53968" r="16166" b="26349"/>
          <a:stretch/>
        </p:blipFill>
        <p:spPr>
          <a:xfrm rot="21291269">
            <a:off x="3039230" y="987573"/>
            <a:ext cx="5550955" cy="443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56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3" t="73397" r="31741" b="7555"/>
          <a:stretch/>
        </p:blipFill>
        <p:spPr>
          <a:xfrm>
            <a:off x="2438398" y="896983"/>
            <a:ext cx="6966917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28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35" b="57334"/>
          <a:stretch/>
        </p:blipFill>
        <p:spPr>
          <a:xfrm>
            <a:off x="1512590" y="296091"/>
            <a:ext cx="9329583" cy="562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05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62" r="-124" b="12127"/>
          <a:stretch/>
        </p:blipFill>
        <p:spPr>
          <a:xfrm>
            <a:off x="1416794" y="478903"/>
            <a:ext cx="9616966" cy="637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3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2" r="772" b="77777"/>
          <a:stretch/>
        </p:blipFill>
        <p:spPr>
          <a:xfrm>
            <a:off x="1730303" y="1367246"/>
            <a:ext cx="8293263" cy="21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2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2" r="772" b="77777"/>
          <a:stretch/>
        </p:blipFill>
        <p:spPr>
          <a:xfrm>
            <a:off x="1730303" y="1367246"/>
            <a:ext cx="8293263" cy="21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8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" b="64191"/>
          <a:stretch/>
        </p:blipFill>
        <p:spPr>
          <a:xfrm>
            <a:off x="1199080" y="304800"/>
            <a:ext cx="9625674" cy="486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63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 r="235" b="18476"/>
          <a:stretch/>
        </p:blipFill>
        <p:spPr>
          <a:xfrm>
            <a:off x="1460338" y="348343"/>
            <a:ext cx="8859320" cy="575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07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0" t="41651" r="50358" b="38921"/>
          <a:stretch/>
        </p:blipFill>
        <p:spPr>
          <a:xfrm>
            <a:off x="1018904" y="113211"/>
            <a:ext cx="3241521" cy="2917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7" t="41904" r="19031" b="38540"/>
          <a:stretch/>
        </p:blipFill>
        <p:spPr>
          <a:xfrm>
            <a:off x="6217920" y="148045"/>
            <a:ext cx="3117669" cy="2847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6" t="60952" r="51253" b="19365"/>
          <a:stretch/>
        </p:blipFill>
        <p:spPr>
          <a:xfrm>
            <a:off x="1133080" y="3196045"/>
            <a:ext cx="3127345" cy="3213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9" t="61081" r="20283" b="19237"/>
          <a:stretch/>
        </p:blipFill>
        <p:spPr>
          <a:xfrm>
            <a:off x="6139542" y="3283131"/>
            <a:ext cx="3117669" cy="29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3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8" t="81016" r="18136" b="7174"/>
          <a:stretch/>
        </p:blipFill>
        <p:spPr>
          <a:xfrm>
            <a:off x="2203268" y="1680755"/>
            <a:ext cx="7397221" cy="19768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554" y="322217"/>
            <a:ext cx="3117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04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35" b="49206"/>
          <a:stretch/>
        </p:blipFill>
        <p:spPr>
          <a:xfrm>
            <a:off x="1573549" y="78377"/>
            <a:ext cx="9042200" cy="648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50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145170"/>
              </p:ext>
            </p:extLst>
          </p:nvPr>
        </p:nvGraphicFramePr>
        <p:xfrm>
          <a:off x="1088570" y="426721"/>
          <a:ext cx="10589624" cy="60524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94812">
                  <a:extLst>
                    <a:ext uri="{9D8B030D-6E8A-4147-A177-3AD203B41FA5}">
                      <a16:colId xmlns:a16="http://schemas.microsoft.com/office/drawing/2014/main" val="1785004918"/>
                    </a:ext>
                  </a:extLst>
                </a:gridCol>
                <a:gridCol w="5294812">
                  <a:extLst>
                    <a:ext uri="{9D8B030D-6E8A-4147-A177-3AD203B41FA5}">
                      <a16:colId xmlns:a16="http://schemas.microsoft.com/office/drawing/2014/main" val="593710417"/>
                    </a:ext>
                  </a:extLst>
                </a:gridCol>
              </a:tblGrid>
              <a:tr h="77769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 ngày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 đêm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236268"/>
                  </a:ext>
                </a:extLst>
              </a:tr>
              <a:tr h="527476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5797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2" t="9651" r="53400" b="73079"/>
          <a:stretch/>
        </p:blipFill>
        <p:spPr>
          <a:xfrm>
            <a:off x="1968137" y="1349828"/>
            <a:ext cx="3413760" cy="2107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6" t="9524" r="20284" b="73333"/>
          <a:stretch/>
        </p:blipFill>
        <p:spPr>
          <a:xfrm>
            <a:off x="1968137" y="3792582"/>
            <a:ext cx="3413760" cy="2460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 t="26667" r="53939" b="51365"/>
          <a:stretch/>
        </p:blipFill>
        <p:spPr>
          <a:xfrm>
            <a:off x="7262948" y="1349828"/>
            <a:ext cx="3796938" cy="2107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6" t="26794" r="20821" b="51365"/>
          <a:stretch/>
        </p:blipFill>
        <p:spPr>
          <a:xfrm>
            <a:off x="7262948" y="3792582"/>
            <a:ext cx="3796938" cy="24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96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02" r="951" b="34476"/>
          <a:stretch/>
        </p:blipFill>
        <p:spPr>
          <a:xfrm>
            <a:off x="197594" y="165462"/>
            <a:ext cx="10635868" cy="269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3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2" t="65524"/>
          <a:stretch/>
        </p:blipFill>
        <p:spPr>
          <a:xfrm>
            <a:off x="7350034" y="2682239"/>
            <a:ext cx="4502332" cy="4040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t="66158" r="46419" b="-62"/>
          <a:stretch/>
        </p:blipFill>
        <p:spPr>
          <a:xfrm>
            <a:off x="1053737" y="2786744"/>
            <a:ext cx="6296297" cy="393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6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5" t="30095" r="-1186" b="13939"/>
          <a:stretch/>
        </p:blipFill>
        <p:spPr>
          <a:xfrm>
            <a:off x="1965433" y="1959427"/>
            <a:ext cx="8450018" cy="401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554" y="322217"/>
            <a:ext cx="11321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 trên mặt đất là bầu trời. Vào ban ngày, em nhìn thấy gì trên bầu trời? Vào ban đêm, bầu trời có gì khác?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90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t="85460" r="14402" b="6921"/>
          <a:stretch/>
        </p:blipFill>
        <p:spPr>
          <a:xfrm>
            <a:off x="1611087" y="522569"/>
            <a:ext cx="8543108" cy="1262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554" y="322217"/>
            <a:ext cx="11321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ình ảnh Thanh Lịch Váy Váy được Trang Trí Mũ, Cái Nón, Mũ Bằng ...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30" y="2664823"/>
            <a:ext cx="2278472" cy="22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chiếc nón Việt Nam - THỜI TRANG TRUYỀN THỐNG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chiếc nón Việt Nam - THỜI TRANG TRUYỀN THỐNG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46" y="2889659"/>
            <a:ext cx="327560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họn lọc bộ tranh tô màu cái ô vừa đơn giản vừa thú v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693" y="2539040"/>
            <a:ext cx="2571003" cy="217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966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2" r="39439" b="35352"/>
          <a:stretch/>
        </p:blipFill>
        <p:spPr>
          <a:xfrm>
            <a:off x="2566326" y="209006"/>
            <a:ext cx="7483365" cy="64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8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1" r="41944"/>
          <a:stretch/>
        </p:blipFill>
        <p:spPr>
          <a:xfrm>
            <a:off x="1094578" y="261258"/>
            <a:ext cx="10052394" cy="581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5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5" t="14601" r="7604"/>
          <a:stretch/>
        </p:blipFill>
        <p:spPr>
          <a:xfrm>
            <a:off x="2734491" y="0"/>
            <a:ext cx="4772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0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7" t="25385" r="10270" b="53749"/>
          <a:stretch/>
        </p:blipFill>
        <p:spPr>
          <a:xfrm>
            <a:off x="3602531" y="761744"/>
            <a:ext cx="4850732" cy="479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16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4" t="45714" r="10174" b="30794"/>
          <a:stretch/>
        </p:blipFill>
        <p:spPr>
          <a:xfrm>
            <a:off x="3281081" y="818606"/>
            <a:ext cx="5585013" cy="463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48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40</Words>
  <PresentationFormat>Widescreen</PresentationFormat>
  <Paragraphs>20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2020-08-20T03:39:57Z</dcterms:created>
  <dcterms:modified xsi:type="dcterms:W3CDTF">2020-08-26T16:54:14Z</dcterms:modified>
</cp:coreProperties>
</file>