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84" d="100"/>
          <a:sy n="84" d="100"/>
        </p:scale>
        <p:origin x="7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2461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1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28600" y="1994854"/>
            <a:ext cx="118872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70.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 MỘT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BÀI TOÁN VỀ 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TỈ SỐ PHẦN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TRĂM(T1)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629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371726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120900" y="3200401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891540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8915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1828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4495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886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724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828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893445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8915400" y="51816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8915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1905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2025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4495801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828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3886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4724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676401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00413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6" y="4456113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2600326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667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720876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Hai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76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191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3000" y="76200"/>
            <a:ext cx="10439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752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4066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42" y="914401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685800" y="4149299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4057473"/>
            <a:ext cx="8991600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lang.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2542908"/>
            <a:ext cx="1074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gam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5400" y="5188804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9334" y="5943601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6400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267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76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981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71800" y="2362201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lang.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3500736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4648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56534" y="4419601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2,6 :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6997700" y="4191001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4191001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62200" y="3454064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62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57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   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37691"/>
              </p:ext>
            </p:extLst>
          </p:nvPr>
        </p:nvGraphicFramePr>
        <p:xfrm>
          <a:off x="6781800" y="56070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1800" y="5607050"/>
                        <a:ext cx="254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39323"/>
              </p:ext>
            </p:extLst>
          </p:nvPr>
        </p:nvGraphicFramePr>
        <p:xfrm>
          <a:off x="7804150" y="5859462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8" imgW="342720" imgH="774360" progId="Equation.DSMT4">
                  <p:embed/>
                </p:oleObj>
              </mc:Choice>
              <mc:Fallback>
                <p:oleObj name="Equation" r:id="rId8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5859462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752600" y="4267201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3733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1828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37530" y="236393"/>
            <a:ext cx="674947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6324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537531" y="1595736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524001" y="-337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8394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057400" y="2667001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4953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36" y="4098028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514600" y="412383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524001" y="-337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3854451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1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1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1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86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3843637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3300" y="3843637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23580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19812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9574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4121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1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905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04" y="1371601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914400" y="3124200"/>
            <a:ext cx="7696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8610600" y="3536950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58440"/>
            <a:ext cx="113538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3584086"/>
            <a:ext cx="48006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32112"/>
              </p:ext>
            </p:extLst>
          </p:nvPr>
        </p:nvGraphicFramePr>
        <p:xfrm>
          <a:off x="3644900" y="4946650"/>
          <a:ext cx="2755900" cy="80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4946650"/>
                        <a:ext cx="2755900" cy="8031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1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16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73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57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16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1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9982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200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292476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893445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8915400" y="50292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8915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6172200" y="3962401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1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591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105025" y="3200401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168526" y="1143001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893445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8915400" y="5194301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8915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1828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5334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719</Words>
  <Application>Microsoft Office PowerPoint</Application>
  <PresentationFormat>Widescreen</PresentationFormat>
  <Paragraphs>122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.VnBodoniH</vt:lpstr>
      <vt:lpstr>.VnTime</vt:lpstr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Admin</cp:lastModifiedBy>
  <cp:revision>88</cp:revision>
  <dcterms:created xsi:type="dcterms:W3CDTF">2021-04-17T07:42:40Z</dcterms:created>
  <dcterms:modified xsi:type="dcterms:W3CDTF">2022-03-21T13:34:22Z</dcterms:modified>
</cp:coreProperties>
</file>