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357"/>
    <a:srgbClr val="05845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5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1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6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35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1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1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2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0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9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9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ED4D-9C88-496A-8B3C-DB73BFD1E85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6D6D-A54F-4195-8F10-50E0B14A1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9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1439" y="1285344"/>
            <a:ext cx="532014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 NGỮ </a:t>
            </a:r>
          </a:p>
          <a:p>
            <a:pPr algn="ctr"/>
            <a:r>
              <a:rPr lang="en-US" sz="6000" b="1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VIỆT NAM</a:t>
            </a:r>
            <a:endParaRPr lang="ru-RU" sz="60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>
              <a:snd r:embed="rId2" name="camera.wav"/>
            </a:hlinkClick>
          </p:cNvPr>
          <p:cNvSpPr/>
          <p:nvPr/>
        </p:nvSpPr>
        <p:spPr>
          <a:xfrm>
            <a:off x="11081289" y="6183824"/>
            <a:ext cx="599434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420" y="1259091"/>
            <a:ext cx="5064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Một con  _____ đau cả tàu bỏ cỏ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1055" y="335927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54236" y="3537945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/>
            </a:lvl1pPr>
          </a:lstStyle>
          <a:p>
            <a:r>
              <a:rPr lang="en-US" sz="3600"/>
              <a:t>ngựa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001001" y="3531464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/>
            </a:lvl1pPr>
          </a:lstStyle>
          <a:p>
            <a:r>
              <a:rPr lang="en-US" sz="3600"/>
              <a:t>dê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886580" y="1559823"/>
            <a:ext cx="194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Giỏi quá!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569937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0417 L 0.22721 -0.3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36" y="-15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0093" y="1259091"/>
            <a:ext cx="4839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Ăn _____ </a:t>
            </a:r>
            <a:r>
              <a:rPr lang="es-ES_tradnl" sz="4400"/>
              <a:t>nh</a:t>
            </a:r>
            <a:r>
              <a:rPr lang="en-US" sz="4400"/>
              <a:t>ớ kẻ trồng cây</a:t>
            </a:r>
            <a:endParaRPr lang="ru-RU" sz="4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619821" y="3432127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57317" y="3432127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19820" y="3580015"/>
            <a:ext cx="181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/>
              <a:t>quả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030498" y="3603477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/>
            </a:lvl1pPr>
          </a:lstStyle>
          <a:p>
            <a:r>
              <a:rPr lang="en-US" sz="3600"/>
              <a:t>củ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944806" y="1574572"/>
            <a:ext cx="2037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Berlin Sans FB" panose="020E0602020502020306" pitchFamily="34" charset="0"/>
              </a:rPr>
              <a:t>Chính xác!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673176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1875 L 0.09609 -0.32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4" y="-169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7826" y="1093641"/>
            <a:ext cx="45771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Cái _____ đánh chết cái đẹp.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454237" y="3429000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01001" y="3531465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/>
            </a:lvl1pPr>
          </a:lstStyle>
          <a:p>
            <a:r>
              <a:rPr lang="en-US" sz="3600"/>
              <a:t>nết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27418" y="3576888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/>
            </a:lvl1pPr>
          </a:lstStyle>
          <a:p>
            <a:r>
              <a:rPr lang="en-US" sz="3600"/>
              <a:t>tính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848582" y="1568773"/>
            <a:ext cx="2024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Xuất sắc!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628930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01042 L -0.15756 -0.334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8" y="-16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1" y="1093642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_____ sinh con, trời sinh tính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159045" y="3429000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4332226" y="3607666"/>
            <a:ext cx="1468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/>
            </a:lvl1pPr>
          </a:lstStyle>
          <a:p>
            <a:r>
              <a:rPr lang="en-US" sz="3200"/>
              <a:t>Cha mẹ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01001" y="3531464"/>
            <a:ext cx="1468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/>
            </a:lvl1pPr>
          </a:lstStyle>
          <a:p>
            <a:r>
              <a:rPr lang="en-US" sz="3200"/>
              <a:t>Ông bà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72049" y="1524529"/>
            <a:ext cx="21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Tuyệt vời!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569937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0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0208 L 0.07331 -0.339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4" y="-1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1" y="1093641"/>
            <a:ext cx="4634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_____ là cửa sổ tâm hồn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74128" y="3396036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96865" y="3530342"/>
            <a:ext cx="154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3200">
                <a:solidFill>
                  <a:schemeClr val="tx1"/>
                </a:solidFill>
              </a:rPr>
              <a:t>Đôi mắt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7309" y="3574701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3600">
                <a:solidFill>
                  <a:schemeClr val="tx1"/>
                </a:solidFill>
              </a:rPr>
              <a:t>Làn da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0310" y="1412339"/>
            <a:ext cx="181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Quá giỏi!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628930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9 0.06828 L -0.23971 -0.3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0" y="-199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420" y="1151369"/>
            <a:ext cx="43273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Ra ngoài  _____ già, về nhà hỏi trẻ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191000" y="3409447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2156838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64181" y="3588113"/>
            <a:ext cx="1468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4000">
                <a:solidFill>
                  <a:schemeClr val="tx1"/>
                </a:solidFill>
              </a:rPr>
              <a:t>hỏi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7820" y="3562243"/>
            <a:ext cx="215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3200">
                <a:solidFill>
                  <a:schemeClr val="tx1"/>
                </a:solidFill>
              </a:rPr>
              <a:t>bắt chuyện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0560" y="1582256"/>
            <a:ext cx="2184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Chính xác!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717421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05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1042 L 0.24492 -0.3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7" y="-1652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420" y="1105203"/>
            <a:ext cx="48582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Giàu vì _____ , sang vì vợ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100948" y="336413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74129" y="3531464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z="3600">
                <a:solidFill>
                  <a:schemeClr val="tx1"/>
                </a:solidFill>
              </a:rPr>
              <a:t>bạn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1" y="3531464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3600">
                <a:solidFill>
                  <a:schemeClr val="tx1"/>
                </a:solidFill>
              </a:rPr>
              <a:t>tiền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6352" y="1427088"/>
            <a:ext cx="2035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Tuyệt vời!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614182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0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1875 L 0.20508 -0.336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7" y="-177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420" y="1397591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Góp_____ thành bão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191000" y="3440168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01001" y="3531465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/>
            </a:lvl1pPr>
          </a:lstStyle>
          <a:p>
            <a:r>
              <a:rPr lang="en-US" sz="3600"/>
              <a:t>gió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64181" y="3618833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/>
            </a:lvl1pPr>
          </a:lstStyle>
          <a:p>
            <a:r>
              <a:rPr lang="en-US" sz="3600"/>
              <a:t>mưa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857083" y="1397591"/>
            <a:ext cx="200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Xuất sắc!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614182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.00625 L -0.1612 -0.28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-1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420" y="1093641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400"/>
            </a:lvl1pPr>
          </a:lstStyle>
          <a:p>
            <a:r>
              <a:rPr lang="en-US"/>
              <a:t>Học phải _____ với hành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100947" y="3375701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27820" y="3352799"/>
            <a:ext cx="1814945" cy="942109"/>
          </a:xfrm>
          <a:prstGeom prst="horizontalScroll">
            <a:avLst/>
          </a:prstGeom>
          <a:solidFill>
            <a:srgbClr val="7BC35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01001" y="3531465"/>
            <a:ext cx="1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/>
            </a:lvl1pPr>
          </a:lstStyle>
          <a:p>
            <a:r>
              <a:rPr lang="en-US" sz="3600"/>
              <a:t>đi đôi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007428" y="3531465"/>
            <a:ext cx="20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/>
            </a:lvl1pPr>
          </a:lstStyle>
          <a:p>
            <a:r>
              <a:rPr lang="en-US" sz="3200"/>
              <a:t>song song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83341" y="1524528"/>
            <a:ext cx="215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Chính xác!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>
              <a:snd r:embed="rId3" name="camera.wav"/>
            </a:hlinkClick>
          </p:cNvPr>
          <p:cNvSpPr/>
          <p:nvPr/>
        </p:nvSpPr>
        <p:spPr>
          <a:xfrm>
            <a:off x="11081289" y="6183824"/>
            <a:ext cx="584685" cy="557939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7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00209 L -0.07435 -0.33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-1655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116</Words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2019-07-18T06:48:08Z</dcterms:created>
  <dcterms:modified xsi:type="dcterms:W3CDTF">2021-06-23T10:39:16Z</dcterms:modified>
</cp:coreProperties>
</file>