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C357"/>
    <a:srgbClr val="058457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28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7ED4D-9C88-496A-8B3C-DB73BFD1E851}" type="datetimeFigureOut">
              <a:rPr lang="ru-RU" smtClean="0"/>
              <a:t>23.06.2021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06D6D-A54F-4195-8F10-50E0B14A1C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5058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7ED4D-9C88-496A-8B3C-DB73BFD1E851}" type="datetimeFigureOut">
              <a:rPr lang="ru-RU" smtClean="0"/>
              <a:t>23.06.2021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06D6D-A54F-4195-8F10-50E0B14A1C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9417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7ED4D-9C88-496A-8B3C-DB73BFD1E851}" type="datetimeFigureOut">
              <a:rPr lang="ru-RU" smtClean="0"/>
              <a:t>23.06.2021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06D6D-A54F-4195-8F10-50E0B14A1C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7685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7ED4D-9C88-496A-8B3C-DB73BFD1E851}" type="datetimeFigureOut">
              <a:rPr lang="ru-RU" smtClean="0"/>
              <a:t>23.06.2021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06D6D-A54F-4195-8F10-50E0B14A1C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6358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7ED4D-9C88-496A-8B3C-DB73BFD1E851}" type="datetimeFigureOut">
              <a:rPr lang="ru-RU" smtClean="0"/>
              <a:t>23.06.2021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06D6D-A54F-4195-8F10-50E0B14A1C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9111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7ED4D-9C88-496A-8B3C-DB73BFD1E851}" type="datetimeFigureOut">
              <a:rPr lang="ru-RU" smtClean="0"/>
              <a:t>23.06.2021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06D6D-A54F-4195-8F10-50E0B14A1C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2916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7ED4D-9C88-496A-8B3C-DB73BFD1E851}" type="datetimeFigureOut">
              <a:rPr lang="ru-RU" smtClean="0"/>
              <a:t>23.06.2021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06D6D-A54F-4195-8F10-50E0B14A1C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1423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7ED4D-9C88-496A-8B3C-DB73BFD1E851}" type="datetimeFigureOut">
              <a:rPr lang="ru-RU" smtClean="0"/>
              <a:t>23.06.2021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06D6D-A54F-4195-8F10-50E0B14A1C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2005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7ED4D-9C88-496A-8B3C-DB73BFD1E851}" type="datetimeFigureOut">
              <a:rPr lang="ru-RU" smtClean="0"/>
              <a:t>23.06.2021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06D6D-A54F-4195-8F10-50E0B14A1C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8113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7ED4D-9C88-496A-8B3C-DB73BFD1E851}" type="datetimeFigureOut">
              <a:rPr lang="ru-RU" smtClean="0"/>
              <a:t>23.06.2021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06D6D-A54F-4195-8F10-50E0B14A1C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8195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7ED4D-9C88-496A-8B3C-DB73BFD1E851}" type="datetimeFigureOut">
              <a:rPr lang="ru-RU" smtClean="0"/>
              <a:t>23.06.2021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06D6D-A54F-4195-8F10-50E0B14A1C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3193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A7ED4D-9C88-496A-8B3C-DB73BFD1E851}" type="datetimeFigureOut">
              <a:rPr lang="ru-RU" smtClean="0"/>
              <a:t>23.06.2021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C06D6D-A54F-4195-8F10-50E0B14A1C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8093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11439" y="1285344"/>
            <a:ext cx="5320145" cy="193899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6000" b="1">
                <a:ln/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THÀNH NGỮ </a:t>
            </a:r>
          </a:p>
          <a:p>
            <a:pPr algn="ctr"/>
            <a:r>
              <a:rPr lang="en-US" sz="6000" b="1">
                <a:ln/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VIỆT NAM</a:t>
            </a:r>
            <a:endParaRPr lang="ru-RU" sz="6000" b="1" dirty="0">
              <a:ln/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Управляющая кнопка: далее 2">
            <a:hlinkClick r:id="" action="ppaction://hlinkshowjump?jump=nextslide" highlightClick="1">
              <a:snd r:embed="rId2" name="camera.wav"/>
            </a:hlinkClick>
          </p:cNvPr>
          <p:cNvSpPr/>
          <p:nvPr/>
        </p:nvSpPr>
        <p:spPr>
          <a:xfrm>
            <a:off x="11081289" y="6183824"/>
            <a:ext cx="599434" cy="557939"/>
          </a:xfrm>
          <a:prstGeom prst="actionButtonForwardNex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3455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8420" y="1259091"/>
            <a:ext cx="506472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4400"/>
            </a:lvl1pPr>
          </a:lstStyle>
          <a:p>
            <a:r>
              <a:rPr lang="en-US"/>
              <a:t>Một con  _____ đau cả tàu bỏ cỏ</a:t>
            </a:r>
            <a:endParaRPr lang="ru-RU" dirty="0"/>
          </a:p>
        </p:txBody>
      </p:sp>
      <p:sp>
        <p:nvSpPr>
          <p:cNvPr id="3" name="Горизонтальный свиток 2"/>
          <p:cNvSpPr/>
          <p:nvPr/>
        </p:nvSpPr>
        <p:spPr>
          <a:xfrm>
            <a:off x="4281055" y="3359279"/>
            <a:ext cx="1814945" cy="942109"/>
          </a:xfrm>
          <a:prstGeom prst="horizontalScroll">
            <a:avLst/>
          </a:prstGeom>
          <a:solidFill>
            <a:srgbClr val="7BC357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Горизонтальный свиток 4"/>
          <p:cNvSpPr/>
          <p:nvPr/>
        </p:nvSpPr>
        <p:spPr>
          <a:xfrm>
            <a:off x="7827820" y="3352799"/>
            <a:ext cx="1814945" cy="942109"/>
          </a:xfrm>
          <a:prstGeom prst="horizontalScroll">
            <a:avLst/>
          </a:prstGeom>
          <a:solidFill>
            <a:srgbClr val="7BC357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4454236" y="3537945"/>
            <a:ext cx="14685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2800"/>
            </a:lvl1pPr>
          </a:lstStyle>
          <a:p>
            <a:r>
              <a:rPr lang="en-US" sz="3600"/>
              <a:t>ngựa</a:t>
            </a:r>
            <a:endParaRPr lang="ru-RU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8001001" y="3531464"/>
            <a:ext cx="14685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2800"/>
            </a:lvl1pPr>
          </a:lstStyle>
          <a:p>
            <a:r>
              <a:rPr lang="en-US" sz="3600"/>
              <a:t>dê</a:t>
            </a:r>
            <a:endParaRPr lang="ru-RU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1886580" y="1559823"/>
            <a:ext cx="19487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3200">
                <a:solidFill>
                  <a:schemeClr val="bg1"/>
                </a:solidFill>
                <a:latin typeface="Berlin Sans FB" panose="020E0602020502020306" pitchFamily="34" charset="0"/>
              </a:defRPr>
            </a:lvl1pPr>
          </a:lstStyle>
          <a:p>
            <a:r>
              <a:rPr lang="en-US"/>
              <a:t>Giỏi quá!</a:t>
            </a:r>
            <a:endParaRPr lang="ru-RU" dirty="0"/>
          </a:p>
        </p:txBody>
      </p:sp>
      <p:sp>
        <p:nvSpPr>
          <p:cNvPr id="9" name="Управляющая кнопка: далее 8">
            <a:hlinkClick r:id="" action="ppaction://hlinkshowjump?jump=nextslide" highlightClick="1">
              <a:snd r:embed="rId3" name="camera.wav"/>
            </a:hlinkClick>
          </p:cNvPr>
          <p:cNvSpPr/>
          <p:nvPr/>
        </p:nvSpPr>
        <p:spPr>
          <a:xfrm>
            <a:off x="11081289" y="6183824"/>
            <a:ext cx="569937" cy="557939"/>
          </a:xfrm>
          <a:prstGeom prst="actionButtonForwardNex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7045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51 0.00417 L 0.22721 -0.3067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536" y="-15556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130093" y="1259091"/>
            <a:ext cx="483981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/>
              <a:t>Ăn _____ </a:t>
            </a:r>
            <a:r>
              <a:rPr lang="es-ES_tradnl" sz="4400"/>
              <a:t>nh</a:t>
            </a:r>
            <a:r>
              <a:rPr lang="en-US" sz="4400"/>
              <a:t>ớ kẻ trồng cây</a:t>
            </a:r>
            <a:endParaRPr lang="ru-RU" sz="4400" dirty="0"/>
          </a:p>
        </p:txBody>
      </p:sp>
      <p:sp>
        <p:nvSpPr>
          <p:cNvPr id="3" name="Горизонтальный свиток 2"/>
          <p:cNvSpPr/>
          <p:nvPr/>
        </p:nvSpPr>
        <p:spPr>
          <a:xfrm>
            <a:off x="4619821" y="3432127"/>
            <a:ext cx="1814945" cy="942109"/>
          </a:xfrm>
          <a:prstGeom prst="horizontalScroll">
            <a:avLst/>
          </a:prstGeom>
          <a:solidFill>
            <a:srgbClr val="7BC357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Горизонтальный свиток 4"/>
          <p:cNvSpPr/>
          <p:nvPr/>
        </p:nvSpPr>
        <p:spPr>
          <a:xfrm>
            <a:off x="7857317" y="3432127"/>
            <a:ext cx="1814945" cy="942109"/>
          </a:xfrm>
          <a:prstGeom prst="horizontalScroll">
            <a:avLst/>
          </a:prstGeom>
          <a:solidFill>
            <a:srgbClr val="7BC357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4619820" y="3580015"/>
            <a:ext cx="18149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/>
              <a:t>quả</a:t>
            </a:r>
            <a:endParaRPr lang="ru-RU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8030498" y="3603477"/>
            <a:ext cx="14685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2400"/>
            </a:lvl1pPr>
          </a:lstStyle>
          <a:p>
            <a:r>
              <a:rPr lang="en-US" sz="3600"/>
              <a:t>củ</a:t>
            </a:r>
            <a:endParaRPr lang="ru-RU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1944806" y="1574572"/>
            <a:ext cx="20372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>
                <a:solidFill>
                  <a:schemeClr val="bg1"/>
                </a:solidFill>
                <a:latin typeface="Berlin Sans FB" panose="020E0602020502020306" pitchFamily="34" charset="0"/>
              </a:rPr>
              <a:t>Chính xác!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9" name="Управляющая кнопка: далее 8">
            <a:hlinkClick r:id="" action="ppaction://hlinkshowjump?jump=nextslide" highlightClick="1">
              <a:snd r:embed="rId3" name="camera.wav"/>
            </a:hlinkClick>
          </p:cNvPr>
          <p:cNvSpPr/>
          <p:nvPr/>
        </p:nvSpPr>
        <p:spPr>
          <a:xfrm>
            <a:off x="11081289" y="6183824"/>
            <a:ext cx="673176" cy="557939"/>
          </a:xfrm>
          <a:prstGeom prst="actionButtonForwardNex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99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52 0.01875 L 0.09609 -0.320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74" y="-16968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227826" y="1093641"/>
            <a:ext cx="457717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4400"/>
            </a:lvl1pPr>
          </a:lstStyle>
          <a:p>
            <a:r>
              <a:rPr lang="en-US"/>
              <a:t>Cái _____ đánh chết cái đẹp.</a:t>
            </a:r>
            <a:endParaRPr lang="ru-RU" dirty="0"/>
          </a:p>
        </p:txBody>
      </p:sp>
      <p:sp>
        <p:nvSpPr>
          <p:cNvPr id="3" name="Горизонтальный свиток 2"/>
          <p:cNvSpPr/>
          <p:nvPr/>
        </p:nvSpPr>
        <p:spPr>
          <a:xfrm>
            <a:off x="4454237" y="3429000"/>
            <a:ext cx="1814945" cy="942109"/>
          </a:xfrm>
          <a:prstGeom prst="horizontalScroll">
            <a:avLst/>
          </a:prstGeom>
          <a:solidFill>
            <a:srgbClr val="7BC357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Горизонтальный свиток 4"/>
          <p:cNvSpPr/>
          <p:nvPr/>
        </p:nvSpPr>
        <p:spPr>
          <a:xfrm>
            <a:off x="7827820" y="3352799"/>
            <a:ext cx="1814945" cy="942109"/>
          </a:xfrm>
          <a:prstGeom prst="horizontalScroll">
            <a:avLst/>
          </a:prstGeom>
          <a:solidFill>
            <a:srgbClr val="7BC357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8001001" y="3531465"/>
            <a:ext cx="14685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2400"/>
            </a:lvl1pPr>
          </a:lstStyle>
          <a:p>
            <a:r>
              <a:rPr lang="en-US" sz="3600"/>
              <a:t>nết</a:t>
            </a:r>
            <a:endParaRPr lang="ru-RU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4627418" y="3576888"/>
            <a:ext cx="14685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2400"/>
            </a:lvl1pPr>
          </a:lstStyle>
          <a:p>
            <a:r>
              <a:rPr lang="en-US" sz="3600"/>
              <a:t>tính</a:t>
            </a:r>
            <a:endParaRPr lang="ru-RU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1848582" y="1568773"/>
            <a:ext cx="20247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3200">
                <a:solidFill>
                  <a:schemeClr val="bg1"/>
                </a:solidFill>
                <a:latin typeface="Berlin Sans FB" panose="020E0602020502020306" pitchFamily="34" charset="0"/>
              </a:defRPr>
            </a:lvl1pPr>
          </a:lstStyle>
          <a:p>
            <a:r>
              <a:rPr lang="en-US"/>
              <a:t>Xuất sắc!</a:t>
            </a:r>
            <a:endParaRPr lang="ru-RU" dirty="0"/>
          </a:p>
        </p:txBody>
      </p:sp>
      <p:sp>
        <p:nvSpPr>
          <p:cNvPr id="9" name="Управляющая кнопка: далее 8">
            <a:hlinkClick r:id="" action="ppaction://hlinkshowjump?jump=nextslide" highlightClick="1">
              <a:snd r:embed="rId3" name="camera.wav"/>
            </a:hlinkClick>
          </p:cNvPr>
          <p:cNvSpPr/>
          <p:nvPr/>
        </p:nvSpPr>
        <p:spPr>
          <a:xfrm>
            <a:off x="11081289" y="6183824"/>
            <a:ext cx="628930" cy="557939"/>
          </a:xfrm>
          <a:prstGeom prst="actionButtonForwardNex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520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5E-6 -0.01042 L -0.15756 -0.3347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78" y="-16227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181601" y="1093642"/>
            <a:ext cx="5638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4400"/>
            </a:lvl1pPr>
          </a:lstStyle>
          <a:p>
            <a:r>
              <a:rPr lang="en-US"/>
              <a:t>_____ sinh con, trời sinh tính</a:t>
            </a:r>
            <a:endParaRPr lang="ru-RU" dirty="0"/>
          </a:p>
        </p:txBody>
      </p:sp>
      <p:sp>
        <p:nvSpPr>
          <p:cNvPr id="3" name="Горизонтальный свиток 2"/>
          <p:cNvSpPr/>
          <p:nvPr/>
        </p:nvSpPr>
        <p:spPr>
          <a:xfrm>
            <a:off x="4159045" y="3429000"/>
            <a:ext cx="1814945" cy="942109"/>
          </a:xfrm>
          <a:prstGeom prst="horizontalScroll">
            <a:avLst/>
          </a:prstGeom>
          <a:solidFill>
            <a:srgbClr val="7BC357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Горизонтальный свиток 4"/>
          <p:cNvSpPr/>
          <p:nvPr/>
        </p:nvSpPr>
        <p:spPr>
          <a:xfrm>
            <a:off x="7827820" y="3352799"/>
            <a:ext cx="1814945" cy="942109"/>
          </a:xfrm>
          <a:prstGeom prst="horizontalScroll">
            <a:avLst/>
          </a:prstGeom>
          <a:solidFill>
            <a:srgbClr val="7BC357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  <p:sp>
        <p:nvSpPr>
          <p:cNvPr id="6" name="TextBox 5"/>
          <p:cNvSpPr txBox="1"/>
          <p:nvPr/>
        </p:nvSpPr>
        <p:spPr>
          <a:xfrm>
            <a:off x="4332226" y="3607666"/>
            <a:ext cx="14685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2400"/>
            </a:lvl1pPr>
          </a:lstStyle>
          <a:p>
            <a:r>
              <a:rPr lang="en-US" sz="3200"/>
              <a:t>Cha mẹ</a:t>
            </a:r>
            <a:endParaRPr lang="ru-RU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8001001" y="3531464"/>
            <a:ext cx="14685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2400"/>
            </a:lvl1pPr>
          </a:lstStyle>
          <a:p>
            <a:r>
              <a:rPr lang="en-US" sz="3200"/>
              <a:t>Ông bà</a:t>
            </a:r>
            <a:endParaRPr lang="ru-RU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1972049" y="1524529"/>
            <a:ext cx="21869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3200">
                <a:solidFill>
                  <a:schemeClr val="bg1"/>
                </a:solidFill>
                <a:latin typeface="Berlin Sans FB" panose="020E0602020502020306" pitchFamily="34" charset="0"/>
              </a:defRPr>
            </a:lvl1pPr>
          </a:lstStyle>
          <a:p>
            <a:r>
              <a:rPr lang="en-US"/>
              <a:t>Tuyệt vời!</a:t>
            </a:r>
            <a:endParaRPr lang="ru-RU" dirty="0"/>
          </a:p>
        </p:txBody>
      </p:sp>
      <p:sp>
        <p:nvSpPr>
          <p:cNvPr id="9" name="Управляющая кнопка: далее 8">
            <a:hlinkClick r:id="" action="ppaction://hlinkshowjump?jump=nextslide" highlightClick="1">
              <a:snd r:embed="rId3" name="camera.wav"/>
            </a:hlinkClick>
          </p:cNvPr>
          <p:cNvSpPr/>
          <p:nvPr/>
        </p:nvSpPr>
        <p:spPr>
          <a:xfrm>
            <a:off x="11081289" y="6183824"/>
            <a:ext cx="569937" cy="557939"/>
          </a:xfrm>
          <a:prstGeom prst="actionButtonForwardNex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6402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17 0.00208 L 0.07331 -0.3398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24" y="-17106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181601" y="1093641"/>
            <a:ext cx="463434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4400"/>
            </a:lvl1pPr>
          </a:lstStyle>
          <a:p>
            <a:r>
              <a:rPr lang="en-US"/>
              <a:t>_____ là cửa sổ tâm hồn</a:t>
            </a:r>
            <a:endParaRPr lang="ru-RU" dirty="0"/>
          </a:p>
        </p:txBody>
      </p:sp>
      <p:sp>
        <p:nvSpPr>
          <p:cNvPr id="3" name="Горизонтальный свиток 2"/>
          <p:cNvSpPr/>
          <p:nvPr/>
        </p:nvSpPr>
        <p:spPr>
          <a:xfrm>
            <a:off x="4274128" y="3396036"/>
            <a:ext cx="1814945" cy="942109"/>
          </a:xfrm>
          <a:prstGeom prst="horizontalScroll">
            <a:avLst/>
          </a:prstGeom>
          <a:solidFill>
            <a:srgbClr val="7BC357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Горизонтальный свиток 4"/>
          <p:cNvSpPr/>
          <p:nvPr/>
        </p:nvSpPr>
        <p:spPr>
          <a:xfrm>
            <a:off x="7827820" y="3352799"/>
            <a:ext cx="1814945" cy="942109"/>
          </a:xfrm>
          <a:prstGeom prst="horizontalScroll">
            <a:avLst/>
          </a:prstGeom>
          <a:solidFill>
            <a:srgbClr val="7BC357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8096865" y="3530342"/>
            <a:ext cx="1545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sz="3200">
                <a:solidFill>
                  <a:schemeClr val="tx1"/>
                </a:solidFill>
              </a:rPr>
              <a:t>Đôi mắt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47309" y="3574701"/>
            <a:ext cx="14685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sz="3600">
                <a:solidFill>
                  <a:schemeClr val="tx1"/>
                </a:solidFill>
              </a:rPr>
              <a:t>Làn da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80310" y="1412339"/>
            <a:ext cx="18149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3200">
                <a:solidFill>
                  <a:schemeClr val="bg1"/>
                </a:solidFill>
                <a:latin typeface="Berlin Sans FB" panose="020E0602020502020306" pitchFamily="34" charset="0"/>
              </a:defRPr>
            </a:lvl1pPr>
          </a:lstStyle>
          <a:p>
            <a:r>
              <a:rPr lang="en-US"/>
              <a:t>Quá giỏi!</a:t>
            </a:r>
            <a:endParaRPr lang="ru-RU" dirty="0"/>
          </a:p>
        </p:txBody>
      </p:sp>
      <p:sp>
        <p:nvSpPr>
          <p:cNvPr id="9" name="Управляющая кнопка: далее 8">
            <a:hlinkClick r:id="" action="ppaction://hlinkshowjump?jump=nextslide" highlightClick="1">
              <a:snd r:embed="rId3" name="camera.wav"/>
            </a:hlinkClick>
          </p:cNvPr>
          <p:cNvSpPr/>
          <p:nvPr/>
        </p:nvSpPr>
        <p:spPr>
          <a:xfrm>
            <a:off x="11081289" y="6183824"/>
            <a:ext cx="628930" cy="557939"/>
          </a:xfrm>
          <a:prstGeom prst="actionButtonForwardNex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5232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69 0.06828 L -0.23971 -0.330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370" y="-1993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8420" y="1151369"/>
            <a:ext cx="432730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4400"/>
            </a:lvl1pPr>
          </a:lstStyle>
          <a:p>
            <a:r>
              <a:rPr lang="en-US"/>
              <a:t>Ra ngoài  _____ già, về nhà hỏi trẻ</a:t>
            </a:r>
            <a:endParaRPr lang="ru-RU" dirty="0"/>
          </a:p>
        </p:txBody>
      </p:sp>
      <p:sp>
        <p:nvSpPr>
          <p:cNvPr id="3" name="Горизонтальный свиток 2"/>
          <p:cNvSpPr/>
          <p:nvPr/>
        </p:nvSpPr>
        <p:spPr>
          <a:xfrm>
            <a:off x="4191000" y="3409447"/>
            <a:ext cx="1814945" cy="942109"/>
          </a:xfrm>
          <a:prstGeom prst="horizontalScroll">
            <a:avLst/>
          </a:prstGeom>
          <a:solidFill>
            <a:srgbClr val="7BC357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Горизонтальный свиток 4"/>
          <p:cNvSpPr/>
          <p:nvPr/>
        </p:nvSpPr>
        <p:spPr>
          <a:xfrm>
            <a:off x="7827820" y="3352799"/>
            <a:ext cx="2156838" cy="942109"/>
          </a:xfrm>
          <a:prstGeom prst="horizontalScroll">
            <a:avLst/>
          </a:prstGeom>
          <a:solidFill>
            <a:srgbClr val="7BC357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4364181" y="3588113"/>
            <a:ext cx="14685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sz="4000">
                <a:solidFill>
                  <a:schemeClr val="tx1"/>
                </a:solidFill>
              </a:rPr>
              <a:t>hỏi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827820" y="3562243"/>
            <a:ext cx="21568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sz="3200">
                <a:solidFill>
                  <a:schemeClr val="tx1"/>
                </a:solidFill>
              </a:rPr>
              <a:t>bắt chuyện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00560" y="1582256"/>
            <a:ext cx="21847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3200">
                <a:solidFill>
                  <a:schemeClr val="bg1"/>
                </a:solidFill>
                <a:latin typeface="Berlin Sans FB" panose="020E0602020502020306" pitchFamily="34" charset="0"/>
              </a:defRPr>
            </a:lvl1pPr>
          </a:lstStyle>
          <a:p>
            <a:r>
              <a:rPr lang="en-US"/>
              <a:t>Chính xác!</a:t>
            </a:r>
            <a:endParaRPr lang="ru-RU" dirty="0"/>
          </a:p>
        </p:txBody>
      </p:sp>
      <p:sp>
        <p:nvSpPr>
          <p:cNvPr id="9" name="Управляющая кнопка: далее 8">
            <a:hlinkClick r:id="" action="ppaction://hlinkshowjump?jump=nextslide" highlightClick="1">
              <a:snd r:embed="rId3" name="camera.wav"/>
            </a:hlinkClick>
          </p:cNvPr>
          <p:cNvSpPr/>
          <p:nvPr/>
        </p:nvSpPr>
        <p:spPr>
          <a:xfrm>
            <a:off x="11081289" y="6183824"/>
            <a:ext cx="717421" cy="557939"/>
          </a:xfrm>
          <a:prstGeom prst="actionButtonForwardNex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8057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34 -0.01042 L 0.24492 -0.3409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357" y="-16528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8420" y="1105203"/>
            <a:ext cx="485825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4400"/>
            </a:lvl1pPr>
          </a:lstStyle>
          <a:p>
            <a:r>
              <a:rPr lang="en-US"/>
              <a:t>Giàu vì _____ , sang vì vợ</a:t>
            </a:r>
            <a:endParaRPr lang="ru-RU" dirty="0"/>
          </a:p>
        </p:txBody>
      </p:sp>
      <p:sp>
        <p:nvSpPr>
          <p:cNvPr id="3" name="Горизонтальный свиток 2"/>
          <p:cNvSpPr/>
          <p:nvPr/>
        </p:nvSpPr>
        <p:spPr>
          <a:xfrm>
            <a:off x="4100948" y="3364139"/>
            <a:ext cx="1814945" cy="942109"/>
          </a:xfrm>
          <a:prstGeom prst="horizontalScroll">
            <a:avLst/>
          </a:prstGeom>
          <a:solidFill>
            <a:srgbClr val="7BC357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Горизонтальный свиток 4"/>
          <p:cNvSpPr/>
          <p:nvPr/>
        </p:nvSpPr>
        <p:spPr>
          <a:xfrm>
            <a:off x="7827820" y="3352799"/>
            <a:ext cx="1814945" cy="942109"/>
          </a:xfrm>
          <a:prstGeom prst="horizontalScroll">
            <a:avLst/>
          </a:prstGeom>
          <a:solidFill>
            <a:srgbClr val="7BC357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4274129" y="3531464"/>
            <a:ext cx="14685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sz="3600">
                <a:solidFill>
                  <a:schemeClr val="tx1"/>
                </a:solidFill>
              </a:rPr>
              <a:t>bạn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01001" y="3531464"/>
            <a:ext cx="14685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sz="3600">
                <a:solidFill>
                  <a:schemeClr val="tx1"/>
                </a:solidFill>
              </a:rPr>
              <a:t>tiền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46352" y="1427088"/>
            <a:ext cx="20357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3200">
                <a:solidFill>
                  <a:schemeClr val="bg1"/>
                </a:solidFill>
                <a:latin typeface="Berlin Sans FB" panose="020E0602020502020306" pitchFamily="34" charset="0"/>
              </a:defRPr>
            </a:lvl1pPr>
          </a:lstStyle>
          <a:p>
            <a:r>
              <a:rPr lang="en-US"/>
              <a:t>Tuyệt vời!</a:t>
            </a:r>
            <a:endParaRPr lang="ru-RU" dirty="0"/>
          </a:p>
        </p:txBody>
      </p:sp>
      <p:sp>
        <p:nvSpPr>
          <p:cNvPr id="9" name="Управляющая кнопка: далее 8">
            <a:hlinkClick r:id="" action="ppaction://hlinkshowjump?jump=nextslide" highlightClick="1">
              <a:snd r:embed="rId3" name="camera.wav"/>
            </a:hlinkClick>
          </p:cNvPr>
          <p:cNvSpPr/>
          <p:nvPr/>
        </p:nvSpPr>
        <p:spPr>
          <a:xfrm>
            <a:off x="11081289" y="6183824"/>
            <a:ext cx="614182" cy="557939"/>
          </a:xfrm>
          <a:prstGeom prst="actionButtonForwardNex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8107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0.01875 L 0.20508 -0.3368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47" y="-17778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8420" y="1397591"/>
            <a:ext cx="5638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4400"/>
            </a:lvl1pPr>
          </a:lstStyle>
          <a:p>
            <a:r>
              <a:rPr lang="en-US"/>
              <a:t>Góp_____ thành bão</a:t>
            </a:r>
            <a:endParaRPr lang="ru-RU" dirty="0"/>
          </a:p>
        </p:txBody>
      </p:sp>
      <p:sp>
        <p:nvSpPr>
          <p:cNvPr id="3" name="Горизонтальный свиток 2"/>
          <p:cNvSpPr/>
          <p:nvPr/>
        </p:nvSpPr>
        <p:spPr>
          <a:xfrm>
            <a:off x="4191000" y="3440168"/>
            <a:ext cx="1814945" cy="942109"/>
          </a:xfrm>
          <a:prstGeom prst="horizontalScroll">
            <a:avLst/>
          </a:prstGeom>
          <a:solidFill>
            <a:srgbClr val="7BC357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Горизонтальный свиток 4"/>
          <p:cNvSpPr/>
          <p:nvPr/>
        </p:nvSpPr>
        <p:spPr>
          <a:xfrm>
            <a:off x="7827820" y="3352799"/>
            <a:ext cx="1814945" cy="942109"/>
          </a:xfrm>
          <a:prstGeom prst="horizontalScroll">
            <a:avLst/>
          </a:prstGeom>
          <a:solidFill>
            <a:srgbClr val="7BC357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8001001" y="3531465"/>
            <a:ext cx="14685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2800"/>
            </a:lvl1pPr>
          </a:lstStyle>
          <a:p>
            <a:r>
              <a:rPr lang="en-US" sz="3600"/>
              <a:t>gió</a:t>
            </a:r>
            <a:endParaRPr lang="ru-RU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4364181" y="3618833"/>
            <a:ext cx="14685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2800"/>
            </a:lvl1pPr>
          </a:lstStyle>
          <a:p>
            <a:r>
              <a:rPr lang="en-US" sz="3600"/>
              <a:t>mưa</a:t>
            </a:r>
            <a:endParaRPr lang="ru-RU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1857083" y="1397591"/>
            <a:ext cx="20077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3200">
                <a:solidFill>
                  <a:schemeClr val="bg1"/>
                </a:solidFill>
                <a:latin typeface="Berlin Sans FB" panose="020E0602020502020306" pitchFamily="34" charset="0"/>
              </a:defRPr>
            </a:lvl1pPr>
          </a:lstStyle>
          <a:p>
            <a:r>
              <a:rPr lang="en-US"/>
              <a:t>Xuất sắc!</a:t>
            </a:r>
            <a:endParaRPr lang="ru-RU" dirty="0"/>
          </a:p>
        </p:txBody>
      </p:sp>
      <p:sp>
        <p:nvSpPr>
          <p:cNvPr id="9" name="Управляющая кнопка: далее 8">
            <a:hlinkClick r:id="" action="ppaction://hlinkshowjump?jump=nextslide" highlightClick="1">
              <a:snd r:embed="rId3" name="camera.wav"/>
            </a:hlinkClick>
          </p:cNvPr>
          <p:cNvSpPr/>
          <p:nvPr/>
        </p:nvSpPr>
        <p:spPr>
          <a:xfrm>
            <a:off x="11081289" y="6183824"/>
            <a:ext cx="614182" cy="557939"/>
          </a:xfrm>
          <a:prstGeom prst="actionButtonForwardNex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9644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5E-6 0.00625 L -0.1612 -0.2886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060" y="-14745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8420" y="1093641"/>
            <a:ext cx="5638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4400"/>
            </a:lvl1pPr>
          </a:lstStyle>
          <a:p>
            <a:r>
              <a:rPr lang="en-US"/>
              <a:t>Học phải _____ với hành</a:t>
            </a:r>
            <a:endParaRPr lang="ru-RU" dirty="0"/>
          </a:p>
        </p:txBody>
      </p:sp>
      <p:sp>
        <p:nvSpPr>
          <p:cNvPr id="3" name="Горизонтальный свиток 2"/>
          <p:cNvSpPr/>
          <p:nvPr/>
        </p:nvSpPr>
        <p:spPr>
          <a:xfrm>
            <a:off x="4100947" y="3375701"/>
            <a:ext cx="1814945" cy="942109"/>
          </a:xfrm>
          <a:prstGeom prst="horizontalScroll">
            <a:avLst/>
          </a:prstGeom>
          <a:solidFill>
            <a:srgbClr val="7BC357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/>
          </a:p>
        </p:txBody>
      </p:sp>
      <p:sp>
        <p:nvSpPr>
          <p:cNvPr id="5" name="Горизонтальный свиток 4"/>
          <p:cNvSpPr/>
          <p:nvPr/>
        </p:nvSpPr>
        <p:spPr>
          <a:xfrm>
            <a:off x="7827820" y="3352799"/>
            <a:ext cx="1814945" cy="942109"/>
          </a:xfrm>
          <a:prstGeom prst="horizontalScroll">
            <a:avLst/>
          </a:prstGeom>
          <a:solidFill>
            <a:srgbClr val="7BC357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8001001" y="3531465"/>
            <a:ext cx="14685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2800"/>
            </a:lvl1pPr>
          </a:lstStyle>
          <a:p>
            <a:r>
              <a:rPr lang="en-US" sz="3600"/>
              <a:t>đi đôi</a:t>
            </a:r>
            <a:endParaRPr lang="ru-RU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4007428" y="3531465"/>
            <a:ext cx="20019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2800"/>
            </a:lvl1pPr>
          </a:lstStyle>
          <a:p>
            <a:r>
              <a:rPr lang="en-US" sz="3200"/>
              <a:t>song song</a:t>
            </a:r>
            <a:endParaRPr lang="ru-RU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1783341" y="1524528"/>
            <a:ext cx="21552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3200">
                <a:solidFill>
                  <a:schemeClr val="bg1"/>
                </a:solidFill>
                <a:latin typeface="Berlin Sans FB" panose="020E0602020502020306" pitchFamily="34" charset="0"/>
              </a:defRPr>
            </a:lvl1pPr>
          </a:lstStyle>
          <a:p>
            <a:r>
              <a:rPr lang="en-US"/>
              <a:t>Chính xác!</a:t>
            </a:r>
            <a:endParaRPr lang="ru-RU" dirty="0"/>
          </a:p>
        </p:txBody>
      </p:sp>
      <p:sp>
        <p:nvSpPr>
          <p:cNvPr id="9" name="Управляющая кнопка: далее 8">
            <a:hlinkClick r:id="" action="ppaction://hlinkshowjump?jump=nextslide" highlightClick="1">
              <a:snd r:embed="rId3" name="camera.wav"/>
            </a:hlinkClick>
          </p:cNvPr>
          <p:cNvSpPr/>
          <p:nvPr/>
        </p:nvSpPr>
        <p:spPr>
          <a:xfrm>
            <a:off x="11081289" y="6183824"/>
            <a:ext cx="584685" cy="557939"/>
          </a:xfrm>
          <a:prstGeom prst="actionButtonForwardNex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071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5E-6 -0.00209 L -0.07435 -0.3328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24" y="-1655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116</Words>
  <PresentationFormat>Widescreen</PresentationFormat>
  <Paragraphs>38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Berlin Sans FB</vt:lpstr>
      <vt:lpstr>Calibri</vt:lpstr>
      <vt:lpstr>Calibri Light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2019-07-18T06:48:08Z</dcterms:created>
  <dcterms:modified xsi:type="dcterms:W3CDTF">2021-06-23T10:39:16Z</dcterms:modified>
</cp:coreProperties>
</file>