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3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7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20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7196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7727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1279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5500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579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93136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825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230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40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68437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59142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059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1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4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0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3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1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3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4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29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87036" y="218208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691364" y="294410"/>
            <a:ext cx="1853904" cy="457200"/>
            <a:chOff x="2244436" y="457200"/>
            <a:chExt cx="1853904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" name="Rectangle 5"/>
            <p:cNvSpPr/>
            <p:nvPr/>
          </p:nvSpPr>
          <p:spPr>
            <a:xfrm>
              <a:off x="3641140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157964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5" name="Oval 24"/>
          <p:cNvSpPr/>
          <p:nvPr/>
        </p:nvSpPr>
        <p:spPr>
          <a:xfrm>
            <a:off x="110836" y="1007917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6" name="Oval 25"/>
          <p:cNvSpPr/>
          <p:nvPr/>
        </p:nvSpPr>
        <p:spPr>
          <a:xfrm>
            <a:off x="105641" y="1666008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7" name="Oval 26"/>
          <p:cNvSpPr/>
          <p:nvPr/>
        </p:nvSpPr>
        <p:spPr>
          <a:xfrm>
            <a:off x="105641" y="2292928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8" name="Oval 27"/>
          <p:cNvSpPr/>
          <p:nvPr/>
        </p:nvSpPr>
        <p:spPr>
          <a:xfrm>
            <a:off x="110836" y="2944090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9" name="Oval 28"/>
          <p:cNvSpPr/>
          <p:nvPr/>
        </p:nvSpPr>
        <p:spPr>
          <a:xfrm>
            <a:off x="77932" y="3609109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0" name="Oval 29"/>
          <p:cNvSpPr/>
          <p:nvPr/>
        </p:nvSpPr>
        <p:spPr>
          <a:xfrm>
            <a:off x="77932" y="4315689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31" name="6-Point Star 30"/>
          <p:cNvSpPr/>
          <p:nvPr/>
        </p:nvSpPr>
        <p:spPr>
          <a:xfrm>
            <a:off x="110836" y="5715000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2" name="6-Point Star 31"/>
          <p:cNvSpPr/>
          <p:nvPr/>
        </p:nvSpPr>
        <p:spPr>
          <a:xfrm>
            <a:off x="5025735" y="5715000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34" name="6-Point Star 33"/>
          <p:cNvSpPr/>
          <p:nvPr/>
        </p:nvSpPr>
        <p:spPr>
          <a:xfrm>
            <a:off x="4104408" y="5715000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5" name="6-Point Star 34"/>
          <p:cNvSpPr/>
          <p:nvPr/>
        </p:nvSpPr>
        <p:spPr>
          <a:xfrm>
            <a:off x="3255817" y="5715000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6" name="6-Point Star 35"/>
          <p:cNvSpPr/>
          <p:nvPr/>
        </p:nvSpPr>
        <p:spPr>
          <a:xfrm>
            <a:off x="2417617" y="5715000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7" name="6-Point Star 36"/>
          <p:cNvSpPr/>
          <p:nvPr/>
        </p:nvSpPr>
        <p:spPr>
          <a:xfrm>
            <a:off x="1717963" y="5728854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8" name="6-Point Star 37"/>
          <p:cNvSpPr/>
          <p:nvPr/>
        </p:nvSpPr>
        <p:spPr>
          <a:xfrm>
            <a:off x="949036" y="5721927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0" name="Vertical Scroll 39"/>
          <p:cNvSpPr/>
          <p:nvPr/>
        </p:nvSpPr>
        <p:spPr>
          <a:xfrm>
            <a:off x="6553200" y="471055"/>
            <a:ext cx="2404872" cy="4100946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They fly in the sky at night</a:t>
            </a:r>
          </a:p>
        </p:txBody>
      </p:sp>
      <p:sp>
        <p:nvSpPr>
          <p:cNvPr id="48" name="Cloud 47"/>
          <p:cNvSpPr/>
          <p:nvPr/>
        </p:nvSpPr>
        <p:spPr>
          <a:xfrm>
            <a:off x="5862901" y="827150"/>
            <a:ext cx="3508665" cy="2847110"/>
          </a:xfrm>
          <a:prstGeom prst="cloud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Field were pumpkins are grown</a:t>
            </a:r>
          </a:p>
        </p:txBody>
      </p:sp>
      <p:sp>
        <p:nvSpPr>
          <p:cNvPr id="50" name="Vertical Scroll 49"/>
          <p:cNvSpPr/>
          <p:nvPr/>
        </p:nvSpPr>
        <p:spPr>
          <a:xfrm>
            <a:off x="6684592" y="446808"/>
            <a:ext cx="2425101" cy="4100946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 Prank played on </a:t>
            </a:r>
            <a:r>
              <a:rPr lang="en-US" dirty="0" err="1"/>
              <a:t>halloween</a:t>
            </a:r>
            <a:r>
              <a:rPr lang="en-US" dirty="0"/>
              <a:t> night</a:t>
            </a:r>
          </a:p>
        </p:txBody>
      </p:sp>
      <p:sp>
        <p:nvSpPr>
          <p:cNvPr id="51" name="Cloud 50"/>
          <p:cNvSpPr/>
          <p:nvPr/>
        </p:nvSpPr>
        <p:spPr>
          <a:xfrm>
            <a:off x="5916748" y="883887"/>
            <a:ext cx="3733800" cy="2750127"/>
          </a:xfrm>
          <a:prstGeom prst="cloud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 What you carve for Halloween</a:t>
            </a:r>
          </a:p>
        </p:txBody>
      </p:sp>
      <p:sp>
        <p:nvSpPr>
          <p:cNvPr id="52" name="Vertical Scroll 51"/>
          <p:cNvSpPr/>
          <p:nvPr/>
        </p:nvSpPr>
        <p:spPr>
          <a:xfrm>
            <a:off x="6434034" y="446808"/>
            <a:ext cx="2675659" cy="3976255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Tastes good covered in caramel</a:t>
            </a:r>
          </a:p>
        </p:txBody>
      </p:sp>
      <p:sp>
        <p:nvSpPr>
          <p:cNvPr id="53" name="Cloud 52"/>
          <p:cNvSpPr/>
          <p:nvPr/>
        </p:nvSpPr>
        <p:spPr>
          <a:xfrm>
            <a:off x="6006862" y="957117"/>
            <a:ext cx="3780559" cy="2497281"/>
          </a:xfrm>
          <a:prstGeom prst="cloud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6.Treat given out on Halloween</a:t>
            </a:r>
          </a:p>
        </p:txBody>
      </p:sp>
      <p:sp>
        <p:nvSpPr>
          <p:cNvPr id="54" name="Vertical Scroll 53"/>
          <p:cNvSpPr/>
          <p:nvPr/>
        </p:nvSpPr>
        <p:spPr>
          <a:xfrm>
            <a:off x="6545457" y="471055"/>
            <a:ext cx="2703368" cy="3692236"/>
          </a:xfrm>
          <a:prstGeom prst="verticalScrol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7.  A </a:t>
            </a:r>
            <a:r>
              <a:rPr lang="en-US" dirty="0" err="1"/>
              <a:t>Withch’s</a:t>
            </a:r>
            <a:r>
              <a:rPr lang="en-US" dirty="0"/>
              <a:t> most faithful </a:t>
            </a:r>
            <a:r>
              <a:rPr lang="en-US" dirty="0" err="1"/>
              <a:t>colour</a:t>
            </a:r>
            <a:r>
              <a:rPr lang="en-US" dirty="0"/>
              <a:t>  pet</a:t>
            </a:r>
          </a:p>
        </p:txBody>
      </p:sp>
      <p:sp>
        <p:nvSpPr>
          <p:cNvPr id="55" name="6-Point Star 54"/>
          <p:cNvSpPr/>
          <p:nvPr/>
        </p:nvSpPr>
        <p:spPr>
          <a:xfrm>
            <a:off x="5900301" y="5728854"/>
            <a:ext cx="609600" cy="609600"/>
          </a:xfrm>
          <a:prstGeom prst="star6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56" name="Oval 55"/>
          <p:cNvSpPr/>
          <p:nvPr/>
        </p:nvSpPr>
        <p:spPr>
          <a:xfrm>
            <a:off x="110836" y="4953000"/>
            <a:ext cx="457200" cy="457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57" name="Cloud 56"/>
          <p:cNvSpPr/>
          <p:nvPr/>
        </p:nvSpPr>
        <p:spPr>
          <a:xfrm>
            <a:off x="5935147" y="1073727"/>
            <a:ext cx="3673431" cy="2660073"/>
          </a:xfrm>
          <a:prstGeom prst="cloud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8. Covers your face on Halloween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255817" y="737755"/>
            <a:ext cx="2362197" cy="457200"/>
            <a:chOff x="1233052" y="949036"/>
            <a:chExt cx="2362197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41" name="Group 40"/>
            <p:cNvGrpSpPr/>
            <p:nvPr/>
          </p:nvGrpSpPr>
          <p:grpSpPr>
            <a:xfrm>
              <a:off x="1233052" y="949036"/>
              <a:ext cx="1870365" cy="457200"/>
              <a:chOff x="1233052" y="949036"/>
              <a:chExt cx="1870365" cy="4572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21682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646217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7110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233052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59" name="Rectangle 58"/>
            <p:cNvSpPr/>
            <p:nvPr/>
          </p:nvSpPr>
          <p:spPr>
            <a:xfrm>
              <a:off x="3138049" y="949036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267940" y="2632364"/>
            <a:ext cx="2341418" cy="457200"/>
            <a:chOff x="1274618" y="457200"/>
            <a:chExt cx="2341418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08" name="Rectangle 107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1588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771887" y="3096491"/>
            <a:ext cx="1427018" cy="457200"/>
            <a:chOff x="1274618" y="457200"/>
            <a:chExt cx="1427018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23" name="Rectangle 122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353538" y="3581399"/>
            <a:ext cx="1859974" cy="457200"/>
            <a:chOff x="2767442" y="4294909"/>
            <a:chExt cx="1859974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34" name="Rectangle 133"/>
            <p:cNvSpPr/>
            <p:nvPr/>
          </p:nvSpPr>
          <p:spPr>
            <a:xfrm>
              <a:off x="2767442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259279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719941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170216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2417617" y="1184563"/>
            <a:ext cx="2230581" cy="477982"/>
            <a:chOff x="2417617" y="1184563"/>
            <a:chExt cx="2230581" cy="47798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24" name="Group 23"/>
            <p:cNvGrpSpPr/>
            <p:nvPr/>
          </p:nvGrpSpPr>
          <p:grpSpPr>
            <a:xfrm>
              <a:off x="2417617" y="1205345"/>
              <a:ext cx="1797625" cy="457200"/>
              <a:chOff x="949036" y="1620981"/>
              <a:chExt cx="1797625" cy="4572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18461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4270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949036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289461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0" name="Rectangle 159"/>
            <p:cNvSpPr/>
            <p:nvPr/>
          </p:nvSpPr>
          <p:spPr>
            <a:xfrm>
              <a:off x="4190998" y="1184563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909328" y="1662545"/>
            <a:ext cx="3209060" cy="491836"/>
            <a:chOff x="1909328" y="1662545"/>
            <a:chExt cx="3209060" cy="49183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33" name="Group 32"/>
            <p:cNvGrpSpPr/>
            <p:nvPr/>
          </p:nvGrpSpPr>
          <p:grpSpPr>
            <a:xfrm>
              <a:off x="2823728" y="1662545"/>
              <a:ext cx="2294660" cy="460663"/>
              <a:chOff x="1238248" y="2078181"/>
              <a:chExt cx="2294660" cy="460663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1238248" y="2078181"/>
                <a:ext cx="1851313" cy="460663"/>
                <a:chOff x="949036" y="1620981"/>
                <a:chExt cx="1851313" cy="460663"/>
              </a:xfrm>
            </p:grpSpPr>
            <p:sp>
              <p:nvSpPr>
                <p:cNvPr id="72" name="Rectangle 71"/>
                <p:cNvSpPr/>
                <p:nvPr/>
              </p:nvSpPr>
              <p:spPr>
                <a:xfrm>
                  <a:off x="1885949" y="1624444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1427017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949036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234314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6" name="Rectangle 75"/>
              <p:cNvSpPr/>
              <p:nvPr/>
            </p:nvSpPr>
            <p:spPr>
              <a:xfrm>
                <a:off x="3075708" y="20816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1" name="Rectangle 160"/>
            <p:cNvSpPr/>
            <p:nvPr/>
          </p:nvSpPr>
          <p:spPr>
            <a:xfrm>
              <a:off x="1909328" y="16660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2366528" y="16971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857495" y="2143991"/>
            <a:ext cx="2777840" cy="488373"/>
            <a:chOff x="2857495" y="2143991"/>
            <a:chExt cx="2777840" cy="48837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92" name="Group 91"/>
            <p:cNvGrpSpPr/>
            <p:nvPr/>
          </p:nvGrpSpPr>
          <p:grpSpPr>
            <a:xfrm>
              <a:off x="2857495" y="2143991"/>
              <a:ext cx="2298119" cy="460663"/>
              <a:chOff x="2175161" y="2078181"/>
              <a:chExt cx="2298119" cy="460663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2175161" y="2078181"/>
                <a:ext cx="2298119" cy="460663"/>
                <a:chOff x="1885949" y="1620981"/>
                <a:chExt cx="2298119" cy="460663"/>
              </a:xfrm>
            </p:grpSpPr>
            <p:sp>
              <p:nvSpPr>
                <p:cNvPr id="95" name="Rectangle 94"/>
                <p:cNvSpPr/>
                <p:nvPr/>
              </p:nvSpPr>
              <p:spPr>
                <a:xfrm>
                  <a:off x="1885949" y="1624444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3726868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324369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234314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94" name="Rectangle 93"/>
              <p:cNvSpPr/>
              <p:nvPr/>
            </p:nvSpPr>
            <p:spPr>
              <a:xfrm>
                <a:off x="3075708" y="20816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3" name="Rectangle 162"/>
            <p:cNvSpPr/>
            <p:nvPr/>
          </p:nvSpPr>
          <p:spPr>
            <a:xfrm>
              <a:off x="5178135" y="217516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3691364" y="280554"/>
            <a:ext cx="1853904" cy="457200"/>
            <a:chOff x="2244436" y="457200"/>
            <a:chExt cx="1853904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5" name="Rectangle 164"/>
            <p:cNvSpPr/>
            <p:nvPr/>
          </p:nvSpPr>
          <p:spPr>
            <a:xfrm>
              <a:off x="3641140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3157964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3255817" y="727363"/>
            <a:ext cx="2362197" cy="457200"/>
            <a:chOff x="1233052" y="949036"/>
            <a:chExt cx="2362197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70" name="Group 169"/>
            <p:cNvGrpSpPr/>
            <p:nvPr/>
          </p:nvGrpSpPr>
          <p:grpSpPr>
            <a:xfrm>
              <a:off x="1233052" y="949036"/>
              <a:ext cx="1870365" cy="457200"/>
              <a:chOff x="1233052" y="949036"/>
              <a:chExt cx="1870365" cy="457200"/>
            </a:xfrm>
          </p:grpSpPr>
          <p:sp>
            <p:nvSpPr>
              <p:cNvPr id="172" name="Rectangle 171"/>
              <p:cNvSpPr/>
              <p:nvPr/>
            </p:nvSpPr>
            <p:spPr>
              <a:xfrm>
                <a:off x="21682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</a:t>
                </a:r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2646217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17110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A</a:t>
                </a:r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1233052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</a:t>
                </a:r>
              </a:p>
            </p:txBody>
          </p:sp>
        </p:grpSp>
        <p:sp>
          <p:nvSpPr>
            <p:cNvPr id="171" name="Rectangle 170"/>
            <p:cNvSpPr/>
            <p:nvPr/>
          </p:nvSpPr>
          <p:spPr>
            <a:xfrm>
              <a:off x="3138049" y="949036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</a:t>
              </a: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2428007" y="1174172"/>
            <a:ext cx="2230581" cy="477982"/>
            <a:chOff x="2417617" y="1184563"/>
            <a:chExt cx="2230581" cy="477982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82" name="Group 181"/>
            <p:cNvGrpSpPr/>
            <p:nvPr/>
          </p:nvGrpSpPr>
          <p:grpSpPr>
            <a:xfrm>
              <a:off x="2417617" y="1205345"/>
              <a:ext cx="1797625" cy="457200"/>
              <a:chOff x="949036" y="1620981"/>
              <a:chExt cx="1797625" cy="457200"/>
            </a:xfrm>
          </p:grpSpPr>
          <p:sp>
            <p:nvSpPr>
              <p:cNvPr id="184" name="Rectangle 183"/>
              <p:cNvSpPr/>
              <p:nvPr/>
            </p:nvSpPr>
            <p:spPr>
              <a:xfrm>
                <a:off x="18461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14270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949036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</a:t>
                </a:r>
              </a:p>
            </p:txBody>
          </p:sp>
          <p:sp>
            <p:nvSpPr>
              <p:cNvPr id="187" name="Rectangle 186"/>
              <p:cNvSpPr/>
              <p:nvPr/>
            </p:nvSpPr>
            <p:spPr>
              <a:xfrm>
                <a:off x="2289461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</a:t>
                </a:r>
              </a:p>
            </p:txBody>
          </p:sp>
        </p:grpSp>
        <p:sp>
          <p:nvSpPr>
            <p:cNvPr id="183" name="Rectangle 182"/>
            <p:cNvSpPr/>
            <p:nvPr/>
          </p:nvSpPr>
          <p:spPr>
            <a:xfrm>
              <a:off x="4190998" y="1184563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1917122" y="1679863"/>
            <a:ext cx="3209060" cy="491836"/>
            <a:chOff x="1909328" y="1662545"/>
            <a:chExt cx="3209060" cy="49183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89" name="Group 188"/>
            <p:cNvGrpSpPr/>
            <p:nvPr/>
          </p:nvGrpSpPr>
          <p:grpSpPr>
            <a:xfrm>
              <a:off x="2823728" y="1662545"/>
              <a:ext cx="2294660" cy="460663"/>
              <a:chOff x="1238248" y="2078181"/>
              <a:chExt cx="2294660" cy="460663"/>
            </a:xfrm>
          </p:grpSpPr>
          <p:grpSp>
            <p:nvGrpSpPr>
              <p:cNvPr id="192" name="Group 191"/>
              <p:cNvGrpSpPr/>
              <p:nvPr/>
            </p:nvGrpSpPr>
            <p:grpSpPr>
              <a:xfrm>
                <a:off x="1238248" y="2078181"/>
                <a:ext cx="1851313" cy="460663"/>
                <a:chOff x="949036" y="1620981"/>
                <a:chExt cx="1851313" cy="460663"/>
              </a:xfrm>
            </p:grpSpPr>
            <p:sp>
              <p:nvSpPr>
                <p:cNvPr id="194" name="Rectangle 193"/>
                <p:cNvSpPr/>
                <p:nvPr/>
              </p:nvSpPr>
              <p:spPr>
                <a:xfrm>
                  <a:off x="1885949" y="1624444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K</a:t>
                  </a:r>
                </a:p>
              </p:txBody>
            </p:sp>
            <p:sp>
              <p:nvSpPr>
                <p:cNvPr id="195" name="Rectangle 194"/>
                <p:cNvSpPr/>
                <p:nvPr/>
              </p:nvSpPr>
              <p:spPr>
                <a:xfrm>
                  <a:off x="1427017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P</a:t>
                  </a:r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949036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M</a:t>
                  </a:r>
                </a:p>
              </p:txBody>
            </p:sp>
            <p:sp>
              <p:nvSpPr>
                <p:cNvPr id="197" name="Rectangle 196"/>
                <p:cNvSpPr/>
                <p:nvPr/>
              </p:nvSpPr>
              <p:spPr>
                <a:xfrm>
                  <a:off x="234314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I</a:t>
                  </a:r>
                </a:p>
              </p:txBody>
            </p:sp>
          </p:grpSp>
          <p:sp>
            <p:nvSpPr>
              <p:cNvPr id="193" name="Rectangle 192"/>
              <p:cNvSpPr/>
              <p:nvPr/>
            </p:nvSpPr>
            <p:spPr>
              <a:xfrm>
                <a:off x="3075708" y="20816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N</a:t>
                </a:r>
              </a:p>
            </p:txBody>
          </p:sp>
        </p:grpSp>
        <p:sp>
          <p:nvSpPr>
            <p:cNvPr id="190" name="Rectangle 189"/>
            <p:cNvSpPr/>
            <p:nvPr/>
          </p:nvSpPr>
          <p:spPr>
            <a:xfrm>
              <a:off x="1909328" y="16660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366528" y="16971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</a:t>
              </a: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2857495" y="2150918"/>
            <a:ext cx="2777840" cy="488373"/>
            <a:chOff x="2857495" y="2143991"/>
            <a:chExt cx="2777840" cy="48837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99" name="Group 198"/>
            <p:cNvGrpSpPr/>
            <p:nvPr/>
          </p:nvGrpSpPr>
          <p:grpSpPr>
            <a:xfrm>
              <a:off x="2857495" y="2143991"/>
              <a:ext cx="2298119" cy="460663"/>
              <a:chOff x="2175161" y="2078181"/>
              <a:chExt cx="2298119" cy="460663"/>
            </a:xfrm>
          </p:grpSpPr>
          <p:grpSp>
            <p:nvGrpSpPr>
              <p:cNvPr id="201" name="Group 200"/>
              <p:cNvGrpSpPr/>
              <p:nvPr/>
            </p:nvGrpSpPr>
            <p:grpSpPr>
              <a:xfrm>
                <a:off x="2175161" y="2078181"/>
                <a:ext cx="2298119" cy="460663"/>
                <a:chOff x="1885949" y="1620981"/>
                <a:chExt cx="2298119" cy="460663"/>
              </a:xfrm>
            </p:grpSpPr>
            <p:sp>
              <p:nvSpPr>
                <p:cNvPr id="203" name="Rectangle 202"/>
                <p:cNvSpPr/>
                <p:nvPr/>
              </p:nvSpPr>
              <p:spPr>
                <a:xfrm>
                  <a:off x="1885949" y="1624444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A</a:t>
                  </a: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726868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E</a:t>
                  </a:r>
                </a:p>
              </p:txBody>
            </p:sp>
            <p:sp>
              <p:nvSpPr>
                <p:cNvPr id="205" name="Rectangle 204"/>
                <p:cNvSpPr/>
                <p:nvPr/>
              </p:nvSpPr>
              <p:spPr>
                <a:xfrm>
                  <a:off x="324369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L</a:t>
                  </a:r>
                </a:p>
              </p:txBody>
            </p:sp>
            <p:sp>
              <p:nvSpPr>
                <p:cNvPr id="206" name="Rectangle 205"/>
                <p:cNvSpPr/>
                <p:nvPr/>
              </p:nvSpPr>
              <p:spPr>
                <a:xfrm>
                  <a:off x="2343149" y="1620981"/>
                  <a:ext cx="457200" cy="457200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P</a:t>
                  </a:r>
                </a:p>
              </p:txBody>
            </p:sp>
          </p:grpSp>
          <p:sp>
            <p:nvSpPr>
              <p:cNvPr id="202" name="Rectangle 201"/>
              <p:cNvSpPr/>
              <p:nvPr/>
            </p:nvSpPr>
            <p:spPr>
              <a:xfrm>
                <a:off x="3075708" y="20816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</a:t>
                </a:r>
              </a:p>
            </p:txBody>
          </p:sp>
        </p:grpSp>
        <p:sp>
          <p:nvSpPr>
            <p:cNvPr id="200" name="Rectangle 199"/>
            <p:cNvSpPr/>
            <p:nvPr/>
          </p:nvSpPr>
          <p:spPr>
            <a:xfrm>
              <a:off x="5178135" y="217516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3301709" y="2632364"/>
            <a:ext cx="2341418" cy="457200"/>
            <a:chOff x="1274618" y="457200"/>
            <a:chExt cx="2341418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08" name="Rectangle 207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31588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</a:t>
              </a: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3779689" y="3124200"/>
            <a:ext cx="1427018" cy="457200"/>
            <a:chOff x="1274618" y="457200"/>
            <a:chExt cx="1427018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4" name="Rectangle 213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2336218" y="3609109"/>
            <a:ext cx="1859974" cy="457200"/>
            <a:chOff x="2767442" y="4294909"/>
            <a:chExt cx="1859974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18" name="Rectangle 217"/>
            <p:cNvSpPr/>
            <p:nvPr/>
          </p:nvSpPr>
          <p:spPr>
            <a:xfrm>
              <a:off x="2767442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3259279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719941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4170216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019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8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4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7" grpId="0" animBg="1"/>
      <p:bldP spid="5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tiến g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tiến games</Template>
  <TotalTime>0</TotalTime>
  <Words>155</Words>
  <PresentationFormat>Trình chiếu Trên màn hình (4:3)</PresentationFormat>
  <Paragraphs>66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tiến games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2017-09-18T15:31:39Z</dcterms:created>
  <dcterms:modified xsi:type="dcterms:W3CDTF">2023-09-16T11:47:27Z</dcterms:modified>
</cp:coreProperties>
</file>