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330" r:id="rId3"/>
    <p:sldId id="31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0" r:id="rId15"/>
    <p:sldId id="323" r:id="rId16"/>
    <p:sldId id="32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99"/>
    <a:srgbClr val="FFFF99"/>
    <a:srgbClr val="FFCC00"/>
    <a:srgbClr val="FF99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0" autoAdjust="0"/>
    <p:restoredTop sz="94374" autoAdjust="0"/>
  </p:normalViewPr>
  <p:slideViewPr>
    <p:cSldViewPr>
      <p:cViewPr varScale="1">
        <p:scale>
          <a:sx n="70" d="100"/>
          <a:sy n="70" d="100"/>
        </p:scale>
        <p:origin x="12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CDA19-8157-4B08-9344-DC410BB8A464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E9A224-2F6A-459A-AAED-0D194374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1422-790A-44B1-9F55-C757B93D78DE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9B40-3D3E-449A-A28F-3843F226A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2102-A00E-4195-A219-5635797709CF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4A2-8D77-4A20-82D4-D36B6B97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A2F6-C9E8-4CC0-B22C-995E60420D68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B95B-94E6-4357-9A9F-19D81CF64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FAF1-CC39-4717-9DFC-FBEB1EAD8FEB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5ED5-E2FF-4A2A-B5C2-1CC0010D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AA12-1EBB-4229-9CAE-5B9418F66D00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F380-8846-4136-BCBF-584FE0311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7E2-2D5B-4766-8908-09EFEFDDB0FF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3FEB-7D9C-4281-8CAD-33C0E85E0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298C-848E-4833-8818-7E2C60A66B58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A881-5E53-4147-9893-2262FF7A4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4A5A-7DF6-47A3-B45F-8D194B4FE656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543-17B3-4A36-AD50-85B12002E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8908-1FA0-4EA8-A8AC-E9D8793D57EF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5CD-3A53-4C8E-B601-B6CED9459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CC93-B5FD-446B-9A0F-594770055895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3F62-CF53-4FA0-AD8A-F8C396955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F65-4B6F-4361-AF89-7C609896FFF3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87F0-8E0A-4C7E-8180-1BFE50E8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91BD1-3E90-4682-94E0-D96A03A95F5A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3EB8B8-B2E0-467E-A729-3648B714D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3.gif"/><Relationship Id="rId5" Type="http://schemas.openxmlformats.org/officeDocument/2006/relationships/audio" Target="../media/audio4.wav"/><Relationship Id="rId15" Type="http://schemas.openxmlformats.org/officeDocument/2006/relationships/image" Target="../media/image25.gif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20.gif"/><Relationship Id="rId15" Type="http://schemas.openxmlformats.org/officeDocument/2006/relationships/image" Target="../media/image28.png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1.gif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22.gif"/><Relationship Id="rId5" Type="http://schemas.openxmlformats.org/officeDocument/2006/relationships/image" Target="../media/image20.gif"/><Relationship Id="rId15" Type="http://schemas.microsoft.com/office/2007/relationships/hdphoto" Target="../media/hdphoto1.wdp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12.gif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2014930" y="182380"/>
            <a:ext cx="5440680" cy="964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5704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27968"/>
            <a:ext cx="828675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330" y="1401580"/>
            <a:ext cx="640080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3844"/>
            <a:ext cx="1616880" cy="2159156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5500" y="685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hình huống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Screenshot_3"/>
          <p:cNvPicPr>
            <a:picLocks noChangeAspect="1" noChangeArrowheads="1"/>
          </p:cNvPicPr>
          <p:nvPr/>
        </p:nvPicPr>
        <p:blipFill>
          <a:blip r:embed="rId4"/>
          <a:srcRect b="9390"/>
          <a:stretch>
            <a:fillRect/>
          </a:stretch>
        </p:blipFill>
        <p:spPr bwMode="auto">
          <a:xfrm>
            <a:off x="2438400" y="1295400"/>
            <a:ext cx="51816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9900" y="574498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An đang chat với bạn qua mạng xã hội còn Bình đang gửi E-mail. Em hãy chỉ ra những thiết bị và phần mềm đang phục vụ hai bạn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9" grpId="0" animBg="1"/>
      <p:bldP spid="9" grpId="1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10" y="1245870"/>
            <a:ext cx="7772400" cy="76938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2861548"/>
            <a:ext cx="6191250" cy="784622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" y="3919667"/>
            <a:ext cx="1581150" cy="15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0" y="384365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4049" y="1642962"/>
            <a:ext cx="323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dữ liệu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6" y="425298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70854" y="4869613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7" y="411473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63895"/>
            <a:ext cx="7055223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Máy tính kết nối với nhau để: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3027698"/>
            <a:ext cx="524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89610" y="2286481"/>
            <a:ext cx="259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kiệm điện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8250" y="1642962"/>
            <a:ext cx="409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Học tập, chơi games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80050" y="2339421"/>
            <a:ext cx="427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việc sửa chữa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08" y="3038126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82766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11755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219200" y="376699"/>
            <a:ext cx="7239000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nào sau đây là thiết bị kết nối mạng ?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9141" y="1059666"/>
            <a:ext cx="617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card mạng.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5109" y="1625875"/>
            <a:ext cx="7592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 mạng, modem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3624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đồng trục,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5109" y="2808852"/>
            <a:ext cx="761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in,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xoắn, cáp 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6" y="320868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82140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11129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3688" y="155047"/>
            <a:ext cx="8354719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𝐌𝐨𝐝𝐞𝐦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  <a:blipFill>
                <a:blip r:embed="rId15"/>
                <a:stretch>
                  <a:fillRect l="-31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169615" y="2056984"/>
            <a:ext cx="32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 mạng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7324" y="1380002"/>
            <a:ext cx="271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Webcam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𝐇𝐮𝐛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  <a:blipFill>
                <a:blip r:embed="rId16"/>
                <a:stretch>
                  <a:fillRect l="-542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0" y="4178436"/>
            <a:ext cx="1580783" cy="1076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2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1" y="381642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106314"/>
            <a:ext cx="1073146" cy="9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48440" y="4860975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8150" y="-147523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13565" y="941826"/>
            <a:ext cx="733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LAN, WAN,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15616" y="1545536"/>
            <a:ext cx="73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1817" y="2166793"/>
            <a:ext cx="712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1760" y="2759378"/>
            <a:ext cx="708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C00000"/>
                </a:solidFill>
              </a:rPr>
              <a:t>Mạng kiểu đường thẳng, hình sao và kiểu vòng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838" y="6381750"/>
            <a:ext cx="7269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ACK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9952"/>
            <a:ext cx="9144000" cy="59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797968" y="1212057"/>
            <a:ext cx="35480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799" y="1853521"/>
            <a:ext cx="8534400" cy="432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- Học thuộc bài, xem lại nội dung đã học.</a:t>
            </a:r>
            <a:endParaRPr lang="en-US" altLang="vi-VN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smtClean="0">
                <a:latin typeface="Times New Roman" pitchFamily="18" charset="0"/>
                <a:cs typeface="Times New Roman" pitchFamily="18" charset="0"/>
              </a:rPr>
              <a:t>- Thực hành 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Các loại dây cáp mạng thông dụng (tìm hiểu về tên, kí hiệu, hình dạng, màu sắc, cấu tạo lõi bên trong)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Switch thông dụng (Hình dạng, ngày sản xuất, số cổng gắn cáp)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Xem trước nội dung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altLang="en-US" sz="2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CÓ DÂY VÀ MẠNG KHÔNG DÂY</a:t>
            </a:r>
            <a:endParaRPr lang="en-US" sz="2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  <a:defRPr/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@"/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1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jlgboo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371600"/>
            <a:ext cx="185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7031038" y="852488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  <p:sp>
        <p:nvSpPr>
          <p:cNvPr id="11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zure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550" y="0"/>
            <a:ext cx="9226550" cy="7010400"/>
          </a:xfrm>
          <a:prstGeom prst="rect">
            <a:avLst/>
          </a:prstGeom>
          <a:gradFill rotWithShape="1">
            <a:gsLst>
              <a:gs pos="0">
                <a:srgbClr val="23CB7B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415925" y="-14288"/>
            <a:ext cx="8229600" cy="28194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thầy, cô giáo cùng các em sức khoẻ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 ! 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762000" y="5638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685" name="Picture 5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895600"/>
            <a:ext cx="1447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696926hncgbmxrl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696926hncgbmxrl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14600"/>
            <a:ext cx="114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8200" y="838200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 bị phục vụ hai bạn: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 tính, cáp mạng, switch ( hay còn gọi là bộ chia cổng mạng), modem</a:t>
            </a:r>
            <a:r>
              <a:rPr kumimoji="0" lang="en-US" sz="3000" b="0" i="0" u="none" strike="noStrike" cap="none" normalizeH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mạng.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 mềm phục vụ hai bạn: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 chorme, windows 10, facebook.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Bình</a:t>
            </a:r>
            <a:r>
              <a:rPr lang="en-US" sz="3000" baseline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 cốc, windows 10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2"/>
          <a:srcRect b="9390"/>
          <a:stretch>
            <a:fillRect/>
          </a:stretch>
        </p:blipFill>
        <p:spPr bwMode="auto">
          <a:xfrm>
            <a:off x="228601" y="1219200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5334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952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762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2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4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5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6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7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9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0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1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2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465822">
            <a:off x="6710363" y="47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3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59017">
            <a:off x="80963" y="4729162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1" name="Picture 34" descr="Pictur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398311">
            <a:off x="6858000" y="48006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35" descr="Picture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6310313"/>
            <a:ext cx="3962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9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"/>
            <a:ext cx="2962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0" descr="image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571500"/>
            <a:ext cx="1714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41" descr="Pictur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990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en-US" sz="240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533400" y="2209800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smtClean="0">
                <a:solidFill>
                  <a:srgbClr val="00FF00"/>
                </a:solidFill>
              </a:rPr>
              <a:t>Bài 02: </a:t>
            </a:r>
            <a:endParaRPr lang="en-US" altLang="en-US" sz="4000" b="1">
              <a:solidFill>
                <a:srgbClr val="00FF00"/>
              </a:solidFill>
            </a:endParaRP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4950" y="3276600"/>
            <a:ext cx="9144000" cy="1017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THÀNH PHẦN CỦA MẠNG MÁY TÍNH </a:t>
            </a:r>
            <a:r>
              <a:rPr lang="en-US" sz="54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49468" y="99323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 các câu hỏi sau: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9050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tính, thiết bị mạng trên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có chức năng như thế nào? 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2: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 mềm máy tính dùng để làm gì?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5320" y="2020622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máy tính và các thiết bị có khả năng gửi và nhận dữ liệu qua mạng. </a:t>
            </a:r>
          </a:p>
          <a:p>
            <a:pPr algn="just"/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 thiết bị mạng có chức năng kết nối các máy tính với nhau.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5768" y="4259324"/>
            <a:ext cx="8810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n-US" sz="2800" baseline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*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phần mềm máy tính giúp giao tiếp và truyền thông tin qua mạng</a:t>
            </a:r>
            <a:endParaRPr kumimoji="0" lang="vi-VN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238" y="1003736"/>
            <a:ext cx="6175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Ba thành phần mạng máy tính: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5290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1: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718034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2: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-0.0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4817" grpId="0"/>
      <p:bldP spid="34817" grpId="1"/>
      <p:bldP spid="6" grpId="0"/>
      <p:bldP spid="7" grpId="0"/>
      <p:bldP spid="7" grpId="1"/>
      <p:bldP spid="34818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1768929" cy="2362200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0362" y="304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các mẫu vật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43590" y="4787288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 1: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mẫu vật trên, thiết bị nào là của mạng máy tính?</a:t>
            </a: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Nhóm 2, 3: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thiết bị mạng có cấu tạo, chức năng như thế nào?  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447800"/>
            <a:ext cx="5791200" cy="2971800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8620" y="184504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Thiết bị mạng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máy tính: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  <a:endParaRPr kumimoji="0" lang="en-US" sz="280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29404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1: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381000" y="266711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2, 3: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66" y="3034850"/>
            <a:ext cx="8975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Tx/>
              <a:buChar char="-"/>
            </a:pP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Cáp xoắn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lõi đồng, các dây điện có màu sắc khác nhau và xoắn lại với nhau, có một lớp vỏ bọc lại.</a:t>
            </a: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Cáp quang: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 làm bằng chất liệu trong suốt, và các dây trong suốt được ghép lại với nhau tạo thành một lõi trong suốt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Switch: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chữ nhật, có các dây nối với các ổ bên trong</a:t>
            </a:r>
            <a:endParaRPr lang="en-US" sz="240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kết nối trung tâm, giúp kết nối các máy tính lại với nhau.</a:t>
            </a:r>
          </a:p>
          <a:p>
            <a:pPr lvl="0" algn="just" eaLnBrk="1" hangingPunct="1">
              <a:buFontTx/>
              <a:buChar char="-"/>
            </a:pP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Modem: </a:t>
            </a: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hộp vuông, nhỏ, chất liệu đa số làm bằng nhựa.</a:t>
            </a:r>
            <a:endParaRPr lang="en-US" sz="2400" b="1" smtClean="0">
              <a:solidFill>
                <a:srgbClr val="1F1F1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sz="2400" b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thiết bị biến đổi tín hiệu để truyền qua khoảng cách xa.</a:t>
            </a:r>
            <a:endParaRPr lang="en-US" sz="2400" smtClean="0">
              <a:solidFill>
                <a:srgbClr val="1F1F1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9860" y="132538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54" y="2740226"/>
            <a:ext cx="8857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/>
      <p:bldP spid="8" grpId="1"/>
      <p:bldP spid="10" grpId="0"/>
      <p:bldP spid="10" grpId="1"/>
      <p:bldP spid="12" grpId="0"/>
      <p:bldP spid="12" grpId="1"/>
      <p:bldP spid="3686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74950" y="22985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1147527" y="5437341"/>
            <a:ext cx="9413854" cy="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25208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 thành phần mạng máy tính: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532" y="156866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máy tính và thiết bị có khả năng gửi và nhận thông tin qua mạng . 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thiết bị có chức năng kết nối các máy tính với nhau.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phần mềm giúp giao tiếp và truyền thông tin qua mạng.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298" y="3844148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" y="4403834"/>
            <a:ext cx="3371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Thiết bị mạng máy tính: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</a:p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801408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23438" y="129014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 máy tính trong mạng truyền thông tin cho nhau thông qua những thiết bị nào? 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2: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Em đã nhìn thấy những thiết bị hay phần mềm nào là thành phần của mạng máy tính ở trường hoặc ở những nơi khác?  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0736" y="1631732"/>
            <a:ext cx="5410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 1: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máy tính trong mạng truyền thông tin cho nhau thông qua thiết bị: cáp mạng, Switch và modem.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đã nhìn thấy những thiết bị, phần mềm: ở nhà, ở một số cửa hàng, siêu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thị,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quan, đơn vị,..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7" grpId="0"/>
      <p:bldP spid="1027" grpId="1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5" y="857250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1136" y="1422466"/>
            <a:ext cx="4158831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</a:t>
            </a:r>
          </a:p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5" y="264163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9" y="3258408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76002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726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1188881"/>
            <a:ext cx="2476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570927"/>
            <a:ext cx="1581150" cy="1524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56474" y="2995757"/>
            <a:ext cx="3409950" cy="1009293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800476"/>
            <a:ext cx="3124200" cy="795138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09615" y="1246694"/>
            <a:ext cx="4894435" cy="54513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34750" y="1733066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1062</Words>
  <Application>Microsoft Office PowerPoint</Application>
  <PresentationFormat>On-screen Show (4:3)</PresentationFormat>
  <Paragraphs>96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154</cp:revision>
  <dcterms:created xsi:type="dcterms:W3CDTF">2006-08-16T00:00:00Z</dcterms:created>
  <dcterms:modified xsi:type="dcterms:W3CDTF">2021-08-14T02:39:22Z</dcterms:modified>
</cp:coreProperties>
</file>