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7"/>
  </p:notesMasterIdLst>
  <p:sldIdLst>
    <p:sldId id="276" r:id="rId4"/>
    <p:sldId id="266" r:id="rId5"/>
    <p:sldId id="258" r:id="rId6"/>
    <p:sldId id="259" r:id="rId7"/>
    <p:sldId id="267" r:id="rId8"/>
    <p:sldId id="261" r:id="rId9"/>
    <p:sldId id="268" r:id="rId10"/>
    <p:sldId id="269" r:id="rId11"/>
    <p:sldId id="270" r:id="rId12"/>
    <p:sldId id="271" r:id="rId13"/>
    <p:sldId id="277" r:id="rId14"/>
    <p:sldId id="272" r:id="rId15"/>
    <p:sldId id="278" r:id="rId16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</a:fld>
            <a:endParaRPr lang="en-US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1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audio1.wav"/><Relationship Id="rId1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8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image" Target="../media/image14.GIF"/><Relationship Id="rId4" Type="http://schemas.openxmlformats.org/officeDocument/2006/relationships/slide" Target="slide9.xml"/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1" tooltip="click vao qua 3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  <a:endParaRPr lang="en-US" sz="2800" b="1" kern="10" dirty="0">
              <a:ln w="9525">
                <a:noFill/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124200" y="2560638"/>
            <a:ext cx="55626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1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828800" y="5562600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  <a:endParaRPr lang="en-US" sz="2800" b="1" dirty="0">
              <a:solidFill>
                <a:srgbClr val="FF3300"/>
              </a:solidFill>
            </a:endParaRPr>
          </a:p>
          <a:p>
            <a:pPr algn="ctr" eaLnBrk="0" hangingPunct="0">
              <a:buFontTx/>
              <a:buChar char="•"/>
            </a:pPr>
            <a:r>
              <a:rPr lang="en-US" sz="2800" b="1" dirty="0" err="1" smtClean="0">
                <a:solidFill>
                  <a:srgbClr val="FF3300"/>
                </a:solidFill>
              </a:rPr>
              <a:t>Trường</a:t>
            </a:r>
            <a:r>
              <a:rPr lang="en-US" sz="2800" b="1" dirty="0" smtClean="0">
                <a:solidFill>
                  <a:srgbClr val="FF3300"/>
                </a:solidFill>
              </a:rPr>
              <a:t>:</a:t>
            </a:r>
            <a:endParaRPr lang="en-US" sz="2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1: Nụ hôn trên 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Subtitle 2"/>
          <p:cNvSpPr txBox="1"/>
          <p:nvPr/>
        </p:nvSpPr>
        <p:spPr bwMode="auto">
          <a:xfrm>
            <a:off x="1093788" y="1900238"/>
            <a:ext cx="11477625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lphaLcPeriod"/>
              <a:defRPr/>
            </a:pP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Chọn chữ phù hợp thay cho bông hoa</a:t>
            </a:r>
            <a:endParaRPr lang="en-US" alt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lphaLcPeriod"/>
              <a:defRPr/>
            </a:pPr>
            <a:r>
              <a:rPr kumimoji="0" lang="vi-VN" alt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vi-VN" alt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                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ềm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vui             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l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ắ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           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òng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ẹ</a:t>
            </a:r>
            <a:endParaRPr kumimoji="0" lang="vi-V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lphaLcPeriod"/>
              <a:defRPr/>
            </a:pPr>
            <a:r>
              <a:rPr kumimoji="0" lang="vi-VN" alt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vi-VN" alt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                m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ẹ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             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ỉ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ni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ệ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             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ệu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14" descr="daisy_button_pink_hb"/>
          <p:cNvSpPr/>
          <p:nvPr/>
        </p:nvSpPr>
        <p:spPr>
          <a:xfrm>
            <a:off x="4591368" y="2774950"/>
            <a:ext cx="636587" cy="619125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AutoShape 14" descr="daisy_button_pink_hb"/>
          <p:cNvSpPr/>
          <p:nvPr/>
        </p:nvSpPr>
        <p:spPr>
          <a:xfrm>
            <a:off x="6903085" y="2774950"/>
            <a:ext cx="638175" cy="619125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0" name="AutoShape 14" descr="daisy_button_pink_hb"/>
          <p:cNvSpPr/>
          <p:nvPr/>
        </p:nvSpPr>
        <p:spPr>
          <a:xfrm>
            <a:off x="9091930" y="2895600"/>
            <a:ext cx="636270" cy="498475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1" name="AutoShape 14" descr="daisy_button_pink_hb"/>
          <p:cNvSpPr/>
          <p:nvPr/>
        </p:nvSpPr>
        <p:spPr>
          <a:xfrm>
            <a:off x="5227638" y="3644265"/>
            <a:ext cx="636587" cy="617538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2" name="AutoShape 14" descr="daisy_button_pink_hb"/>
          <p:cNvSpPr/>
          <p:nvPr/>
        </p:nvSpPr>
        <p:spPr>
          <a:xfrm>
            <a:off x="6266498" y="3554413"/>
            <a:ext cx="636587" cy="619125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3" name="AutoShape 14" descr="daisy_button_pink_hb"/>
          <p:cNvSpPr/>
          <p:nvPr/>
        </p:nvSpPr>
        <p:spPr>
          <a:xfrm>
            <a:off x="9521190" y="3554413"/>
            <a:ext cx="636588" cy="619125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0363" y="2076450"/>
            <a:ext cx="657225" cy="6111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  <p:bldP spid="13" grpId="0" bldLvl="0" animBg="1"/>
      <p:bldP spid="13" grpId="1" bldLvl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550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116" cy="22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2235048">
            <a:off x="2513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206117">
            <a:off x="1604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282824">
            <a:off x="4037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502466">
            <a:off x="5181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658504">
            <a:off x="5791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223895">
            <a:off x="5490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158513">
            <a:off x="4440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523964">
            <a:off x="1375569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1757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3124200" y="1497965"/>
            <a:ext cx="27813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  <a:endParaRPr lang="en-US" sz="3600" b="1" i="1" kern="1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3"/>
          <p:cNvPicPr>
            <a:picLocks noChangeAspect="1"/>
          </p:cNvPicPr>
          <p:nvPr/>
        </p:nvPicPr>
        <p:blipFill>
          <a:blip r:embed="rId1"/>
          <a:srcRect t="54747" b="9293"/>
          <a:stretch>
            <a:fillRect/>
          </a:stretch>
        </p:blipFill>
        <p:spPr>
          <a:xfrm>
            <a:off x="715963" y="1504950"/>
            <a:ext cx="10644187" cy="537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1: Nụ hôn trên 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8728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524000" y="609600"/>
            <a:ext cx="8582025" cy="29629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52400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24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48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48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24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24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305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772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58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46735">
            <a:off x="8880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9296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315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130461" flipV="1">
            <a:off x="5867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599614" flipV="1">
            <a:off x="7543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76227" flipV="1">
            <a:off x="7679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76227" flipV="1">
            <a:off x="9560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659196" flipV="1">
            <a:off x="9598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216429" flipV="1">
            <a:off x="6096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76227" flipV="1">
            <a:off x="7298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639186" flipV="1">
            <a:off x="5431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242910" flipV="1">
            <a:off x="8686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086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02527">
            <a:off x="9513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124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" y="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" y="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1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1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" y="2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" y="1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" y="2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" y="2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" y="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" y="1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bldLvl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0913" y="268288"/>
            <a:ext cx="10299700" cy="5984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7013" y="2835275"/>
            <a:ext cx="4637087" cy="627063"/>
          </a:xfrm>
          <a:ln/>
        </p:spPr>
        <p:txBody>
          <a:bodyPr vert="horz" wrap="square" lIns="91440" tIns="45720" rIns="91440" bIns="45720" anchor="t"/>
          <a:p>
            <a:pPr/>
            <a:r>
              <a:rPr lang="en-US" altLang="en-US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vi-VN" altLang="en-US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nhìn thấy gì trong tranh?</a:t>
            </a:r>
            <a:endParaRPr lang="en-US" altLang="en-US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7175" y="1519238"/>
            <a:ext cx="3244850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  <a:endParaRPr sz="4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831850" y="206375"/>
            <a:ext cx="10515600" cy="1223963"/>
          </a:xfrm>
          <a:ln/>
        </p:spPr>
        <p:txBody>
          <a:bodyPr vert="horz" wrap="square" lIns="91440" tIns="45720" rIns="91440" bIns="45720" anchor="b"/>
          <a:p>
            <a:pPr algn="ctr" eaLnBrk="1" hangingPunct="1"/>
            <a:r>
              <a:rPr lang="en-US" alt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   ng</a:t>
            </a:r>
            <a:r>
              <a:rPr lang="en-US" altLang="en-US" sz="3200" b="1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en-US" alt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 tháng năm</a:t>
            </a:r>
            <a:br>
              <a:rPr lang="en-US" alt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 1: Nụ hôn trên b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 tay</a:t>
            </a:r>
            <a:endParaRPr lang="en-US" alt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4100" y="1363663"/>
            <a:ext cx="5465763" cy="2395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213" y="4225925"/>
            <a:ext cx="5400675" cy="2543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Placeholder 4"/>
          <p:cNvSpPr txBox="1"/>
          <p:nvPr/>
        </p:nvSpPr>
        <p:spPr>
          <a:xfrm>
            <a:off x="227013" y="3444875"/>
            <a:ext cx="4637087" cy="14716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Bức tranh giúp em hiểu điều gì về tình yêu của mẹ d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cho con?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563" y="2954338"/>
            <a:ext cx="2830512" cy="762000"/>
          </a:xfrm>
          <a:ln/>
        </p:spPr>
        <p:txBody>
          <a:bodyPr vert="horz" wrap="square" lIns="91440" tIns="45720" rIns="91440" bIns="45720" anchor="t"/>
          <a:p>
            <a:pPr eaLnBrk="1" hangingPunct="1">
              <a:buClrTx/>
              <a:buSzTx/>
            </a:pPr>
            <a:r>
              <a:rPr lang="en-US" alt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đột nhiên</a:t>
            </a:r>
            <a:endParaRPr lang="en-US" altLang="en-US" sz="4000" kern="12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075" name="Subtitle 2"/>
          <p:cNvSpPr txBox="1"/>
          <p:nvPr/>
        </p:nvSpPr>
        <p:spPr>
          <a:xfrm>
            <a:off x="206375" y="4022725"/>
            <a:ext cx="11477625" cy="2273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dịu dàng đặt nụ hôn lên bàn tay nam và dặn.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cảm thấy thật ấm áp. Cậu im lặng rồi đột nhiên mỉm cười.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chào mẹ rồi yên tâm bước vào lớp.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ubtitle 2"/>
          <p:cNvSpPr txBox="1"/>
          <p:nvPr/>
        </p:nvSpPr>
        <p:spPr>
          <a:xfrm>
            <a:off x="4243388" y="2955925"/>
            <a:ext cx="2344737" cy="7604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.VnAvant" panose="020BE200000000000000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Subtitle 2"/>
          <p:cNvSpPr txBox="1"/>
          <p:nvPr/>
        </p:nvSpPr>
        <p:spPr>
          <a:xfrm>
            <a:off x="7773988" y="2954338"/>
            <a:ext cx="3270250" cy="76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None/>
            </a:pP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6375" y="1798638"/>
            <a:ext cx="1931988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Đọc</a:t>
            </a:r>
            <a:endParaRPr sz="4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3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1: Nụ hôn trên 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7687310" y="4920615"/>
            <a:ext cx="187325" cy="687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676015" y="4042728"/>
            <a:ext cx="188913" cy="6889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9315450" y="4731703"/>
            <a:ext cx="187325" cy="6889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728528" y="5608003"/>
            <a:ext cx="188913" cy="687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75" grpId="0"/>
      <p:bldP spid="13" grpId="0"/>
      <p:bldP spid="14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2" name="Group 2"/>
          <p:cNvGrpSpPr/>
          <p:nvPr/>
        </p:nvGrpSpPr>
        <p:grpSpPr>
          <a:xfrm>
            <a:off x="-104775" y="74613"/>
            <a:ext cx="12695238" cy="6708775"/>
            <a:chOff x="424567" y="0"/>
            <a:chExt cx="11767433" cy="5746282"/>
          </a:xfrm>
        </p:grpSpPr>
        <p:pic>
          <p:nvPicPr>
            <p:cNvPr id="5125" name="Picture 10"/>
            <p:cNvPicPr>
              <a:picLocks noChangeAspect="1"/>
            </p:cNvPicPr>
            <p:nvPr/>
          </p:nvPicPr>
          <p:blipFill>
            <a:blip r:embed="rId1"/>
            <a:srcRect l="-1210" t="66942" r="1210" b="8417"/>
            <a:stretch>
              <a:fillRect/>
            </a:stretch>
          </p:blipFill>
          <p:spPr>
            <a:xfrm>
              <a:off x="458628" y="0"/>
              <a:ext cx="10800579" cy="37354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6" name="Picture 1"/>
            <p:cNvPicPr>
              <a:picLocks noChangeAspect="1"/>
            </p:cNvPicPr>
            <p:nvPr/>
          </p:nvPicPr>
          <p:blipFill>
            <a:blip r:embed="rId2"/>
            <a:srcRect t="9818" b="75476"/>
            <a:stretch>
              <a:fillRect/>
            </a:stretch>
          </p:blipFill>
          <p:spPr>
            <a:xfrm>
              <a:off x="424567" y="3591042"/>
              <a:ext cx="11767433" cy="2155240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5" name="Straight Connector 4"/>
          <p:cNvCxnSpPr/>
          <p:nvPr/>
        </p:nvCxnSpPr>
        <p:spPr>
          <a:xfrm flipH="1">
            <a:off x="4064000" y="2665413"/>
            <a:ext cx="188913" cy="687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141788" y="2665413"/>
            <a:ext cx="187325" cy="687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1639888" y="182563"/>
            <a:ext cx="9144000" cy="1684337"/>
          </a:xfrm>
          <a:ln/>
        </p:spPr>
        <p:txBody>
          <a:bodyPr vert="horz" wrap="square" lIns="91440" tIns="45720" rIns="91440" bIns="45720" anchor="b"/>
          <a:p>
            <a:pPr eaLnBrk="1" hangingPunct="1">
              <a:buClrTx/>
              <a:buSzTx/>
              <a:buFontTx/>
            </a:pPr>
            <a:r>
              <a:rPr lang="en-US" altLang="en-US" sz="3600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   ng</a:t>
            </a:r>
            <a:r>
              <a:rPr lang="en-US" altLang="en-US" sz="36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en-US" altLang="en-US" sz="3600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 tháng  năm 2020</a:t>
            </a:r>
            <a:br>
              <a:rPr lang="en-US" altLang="en-US" sz="3600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600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Tiếng Việt</a:t>
            </a:r>
            <a:br>
              <a:rPr lang="en-US" altLang="en-US" sz="3600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4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</a:t>
            </a:r>
            <a:r>
              <a:rPr lang="en-US" altLang="en-US" sz="4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en-US" altLang="en-US" sz="4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 1: </a:t>
            </a:r>
            <a:r>
              <a:rPr lang="vi-VN" altLang="en-US" sz="4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Nụ hôn trên b</a:t>
            </a:r>
            <a:r>
              <a:rPr lang="vi-VN" altLang="en-US" sz="4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vi-VN" altLang="en-US" sz="4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 tay</a:t>
            </a:r>
            <a:endParaRPr lang="en-US" altLang="en-US" sz="44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6688" y="1898650"/>
            <a:ext cx="4906963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Font typeface="Arial" panose="020B0604020202020204" pitchFamily="34" charset="0"/>
              <a:buNone/>
            </a:pP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 lời câu hỏi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53313" y="1866900"/>
            <a:ext cx="4738687" cy="2076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125" y="4530725"/>
            <a:ext cx="4460875" cy="2100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Placeholder 4"/>
          <p:cNvSpPr txBox="1"/>
          <p:nvPr/>
        </p:nvSpPr>
        <p:spPr>
          <a:xfrm>
            <a:off x="166688" y="2857500"/>
            <a:ext cx="4637087" cy="6270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Ng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đầu đi học, Nam thế n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Placeholder 4"/>
          <p:cNvSpPr txBox="1"/>
          <p:nvPr/>
        </p:nvSpPr>
        <p:spPr>
          <a:xfrm>
            <a:off x="347663" y="3452813"/>
            <a:ext cx="4637087" cy="6270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Mẹ dặn Nam điều gì 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/>
          <p:nvPr/>
        </p:nvSpPr>
        <p:spPr>
          <a:xfrm>
            <a:off x="347663" y="5649913"/>
            <a:ext cx="4637087" cy="6270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Sau khi ch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mẹ, Nam l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Placeholder 4"/>
          <p:cNvSpPr txBox="1"/>
          <p:nvPr/>
        </p:nvSpPr>
        <p:spPr>
          <a:xfrm>
            <a:off x="149225" y="2811463"/>
            <a:ext cx="6226175" cy="6270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đầu đi học, Nam hồi hộp lắm.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Placeholder 4"/>
          <p:cNvSpPr txBox="1"/>
          <p:nvPr/>
        </p:nvSpPr>
        <p:spPr>
          <a:xfrm>
            <a:off x="320675" y="3398838"/>
            <a:ext cx="6907213" cy="6270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Mẹ dặn Nam : “ Mỗi khi lo lắng , con hãy áp b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lên má.”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Placeholder 4"/>
          <p:cNvSpPr txBox="1"/>
          <p:nvPr/>
        </p:nvSpPr>
        <p:spPr>
          <a:xfrm>
            <a:off x="320675" y="5649913"/>
            <a:ext cx="7888288" cy="6270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khi ch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mẹ, Nam tung tăng bước v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lớp.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allAtOnce"/>
      <p:bldP spid="9" grpId="0"/>
      <p:bldP spid="9" grpId="1"/>
      <p:bldP spid="10" grpId="0"/>
      <p:bldP spid="10" grpId="1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1: Nụ hôn trên 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Subtitle 2"/>
          <p:cNvSpPr txBox="1"/>
          <p:nvPr/>
        </p:nvSpPr>
        <p:spPr>
          <a:xfrm>
            <a:off x="1060450" y="2035175"/>
            <a:ext cx="8540750" cy="9271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buNone/>
            </a:pPr>
            <a:r>
              <a:rPr lang="vi-VN" altLang="en-US" dirty="0">
                <a:solidFill>
                  <a:srgbClr val="FF0000"/>
                </a:solidFill>
                <a:latin typeface=".VnAvant" panose="020BE200000000000000" pitchFamily="34" charset="0"/>
              </a:rPr>
              <a:t>Ngµy ®Çu ®i häc, Nam håi hép l¾m.</a:t>
            </a:r>
            <a:endParaRPr lang="en-US" altLang="en-US" dirty="0">
              <a:solidFill>
                <a:srgbClr val="FF0000"/>
              </a:solidFill>
              <a:latin typeface=".VnAvant" panose="020BE200000000000000" pitchFamily="34" charset="0"/>
            </a:endParaRPr>
          </a:p>
        </p:txBody>
      </p:sp>
      <p:sp>
        <p:nvSpPr>
          <p:cNvPr id="7" name="Subtitle 2"/>
          <p:cNvSpPr txBox="1"/>
          <p:nvPr/>
        </p:nvSpPr>
        <p:spPr>
          <a:xfrm>
            <a:off x="992188" y="1470025"/>
            <a:ext cx="8539162" cy="9286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buNone/>
            </a:pPr>
            <a:r>
              <a:rPr lang="vi-VN" altLang="en-US" sz="2400" b="1" dirty="0">
                <a:latin typeface=".VnAvant" panose="020BE200000000000000" pitchFamily="34" charset="0"/>
              </a:rPr>
              <a:t>ViÕt vµo vë c©u tr¶ lêi cho c©u hái a ë môc 3</a:t>
            </a:r>
            <a:endParaRPr lang="vi-VN" altLang="en-US" sz="2400" b="1" dirty="0">
              <a:latin typeface=".VnAvant" panose="020BE200000000000000" pitchFamily="34" charset="0"/>
            </a:endParaRPr>
          </a:p>
        </p:txBody>
      </p:sp>
      <p:sp>
        <p:nvSpPr>
          <p:cNvPr id="8" name="Subtitle 2"/>
          <p:cNvSpPr txBox="1"/>
          <p:nvPr/>
        </p:nvSpPr>
        <p:spPr>
          <a:xfrm>
            <a:off x="1060450" y="2055813"/>
            <a:ext cx="8540750" cy="9286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buNone/>
            </a:pPr>
            <a:r>
              <a:rPr lang="vi-VN" altLang="en-US" sz="2400" dirty="0">
                <a:latin typeface=".VnAvant" panose="020BE200000000000000" pitchFamily="34" charset="0"/>
              </a:rPr>
              <a:t>Ngµy ®Çu ®i häc, Nam (...).</a:t>
            </a:r>
            <a:endParaRPr lang="en-US" altLang="en-US" sz="2400" dirty="0">
              <a:latin typeface=".VnAvant" panose="020BE200000000000000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4963" y="1481138"/>
            <a:ext cx="657225" cy="6111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ubtitle 2"/>
          <p:cNvSpPr txBox="1"/>
          <p:nvPr/>
        </p:nvSpPr>
        <p:spPr bwMode="auto">
          <a:xfrm>
            <a:off x="957263" y="3362325"/>
            <a:ext cx="85407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E200000000000000" pitchFamily="34" charset="0"/>
                <a:ea typeface="+mn-ea"/>
                <a:cs typeface="+mn-cs"/>
              </a:rPr>
              <a:t>Chän tõ ng÷ ®Ó hoµn thiÖn c©u vµ viÕt c©u vµo vë</a:t>
            </a:r>
            <a:endParaRPr kumimoji="0" lang="vi-V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E200000000000000" pitchFamily="34" charset="0"/>
              <a:ea typeface="+mn-ea"/>
              <a:cs typeface="+mn-cs"/>
            </a:endParaRPr>
          </a:p>
        </p:txBody>
      </p:sp>
      <p:sp>
        <p:nvSpPr>
          <p:cNvPr id="12" name="Subtitle 2"/>
          <p:cNvSpPr txBox="1"/>
          <p:nvPr/>
        </p:nvSpPr>
        <p:spPr bwMode="auto">
          <a:xfrm>
            <a:off x="1060450" y="3998913"/>
            <a:ext cx="85407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buNone/>
            </a:pPr>
            <a:r>
              <a:rPr lang="vi-VN" altLang="en-US" sz="2400" dirty="0">
                <a:solidFill>
                  <a:srgbClr val="2E75B6"/>
                </a:solidFill>
                <a:latin typeface="Arial" panose="020B0604020202020204" pitchFamily="34" charset="0"/>
              </a:rPr>
              <a:t>mỉm cười                     lo lắng                         thủ thỉ</a:t>
            </a:r>
            <a:endParaRPr lang="en-US" altLang="en-US" sz="2400" dirty="0">
              <a:solidFill>
                <a:srgbClr val="2E75B6"/>
              </a:solidFill>
              <a:latin typeface=".VnAvant" panose="020BE200000000000000" pitchFamily="34" charset="0"/>
            </a:endParaRPr>
          </a:p>
        </p:txBody>
      </p:sp>
      <p:sp>
        <p:nvSpPr>
          <p:cNvPr id="14" name="Subtitle 2"/>
          <p:cNvSpPr txBox="1"/>
          <p:nvPr/>
        </p:nvSpPr>
        <p:spPr>
          <a:xfrm>
            <a:off x="1060450" y="4735513"/>
            <a:ext cx="8540750" cy="9271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buNone/>
            </a:pPr>
            <a:r>
              <a:rPr lang="vi-VN" altLang="en-US" sz="2400" dirty="0">
                <a:latin typeface=".VnAvant" panose="020BE200000000000000" pitchFamily="34" charset="0"/>
              </a:rPr>
              <a:t>Mçi lÇn em bÞ èm, mÑ rÊt (...).</a:t>
            </a:r>
            <a:endParaRPr lang="en-US" altLang="en-US" sz="2400" dirty="0">
              <a:latin typeface=".VnAvant" panose="020BE200000000000000" pitchFamily="34" charset="0"/>
            </a:endParaRPr>
          </a:p>
        </p:txBody>
      </p:sp>
      <p:sp>
        <p:nvSpPr>
          <p:cNvPr id="15" name="Subtitle 2"/>
          <p:cNvSpPr txBox="1"/>
          <p:nvPr/>
        </p:nvSpPr>
        <p:spPr>
          <a:xfrm>
            <a:off x="1060450" y="4735513"/>
            <a:ext cx="8540750" cy="9286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buNone/>
            </a:pPr>
            <a:r>
              <a:rPr lang="vi-VN" altLang="en-US" sz="2400" dirty="0">
                <a:solidFill>
                  <a:srgbClr val="FF0000"/>
                </a:solidFill>
                <a:latin typeface=".VnAvant" panose="020BE200000000000000" pitchFamily="34" charset="0"/>
              </a:rPr>
              <a:t>Mçi lÇn em bÞ èm, mÑ rÊt lo l¾ng.</a:t>
            </a:r>
            <a:endParaRPr lang="en-US" altLang="en-US" sz="2400" dirty="0">
              <a:solidFill>
                <a:srgbClr val="FF0000"/>
              </a:solidFill>
              <a:latin typeface=".VnAvant" panose="020BE200000000000000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01625" y="3446463"/>
            <a:ext cx="655638" cy="6111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 animBg="1"/>
      <p:bldP spid="11" grpId="0"/>
      <p:bldP spid="12" grpId="0"/>
      <p:bldP spid="14" grpId="0"/>
      <p:bldP spid="14" grpId="1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3"/>
          <p:cNvPicPr>
            <a:picLocks noChangeAspect="1"/>
          </p:cNvPicPr>
          <p:nvPr/>
        </p:nvPicPr>
        <p:blipFill>
          <a:blip r:embed="rId1"/>
          <a:srcRect l="7759" t="30569" r="11610" b="33185"/>
          <a:stretch>
            <a:fillRect/>
          </a:stretch>
        </p:blipFill>
        <p:spPr>
          <a:xfrm>
            <a:off x="17463" y="2012950"/>
            <a:ext cx="6153150" cy="483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4"/>
          <p:cNvPicPr>
            <a:picLocks noChangeAspect="1"/>
          </p:cNvPicPr>
          <p:nvPr/>
        </p:nvPicPr>
        <p:blipFill>
          <a:blip r:embed="rId1"/>
          <a:srcRect l="16843" t="67203" r="16724" b="8379"/>
          <a:stretch>
            <a:fillRect/>
          </a:stretch>
        </p:blipFill>
        <p:spPr>
          <a:xfrm>
            <a:off x="6592888" y="3595688"/>
            <a:ext cx="4927600" cy="3163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1: Nụ hôn trên 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7" name="Picture 6"/>
          <p:cNvPicPr>
            <a:picLocks noChangeAspect="1"/>
          </p:cNvPicPr>
          <p:nvPr/>
        </p:nvPicPr>
        <p:blipFill>
          <a:blip r:embed="rId1"/>
          <a:srcRect l="7759" t="30569" r="11610" b="33185"/>
          <a:stretch>
            <a:fillRect/>
          </a:stretch>
        </p:blipFill>
        <p:spPr>
          <a:xfrm>
            <a:off x="0" y="1430338"/>
            <a:ext cx="6678613" cy="5414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7"/>
          <p:cNvPicPr>
            <a:picLocks noChangeAspect="1"/>
          </p:cNvPicPr>
          <p:nvPr/>
        </p:nvPicPr>
        <p:blipFill>
          <a:blip r:embed="rId1"/>
          <a:srcRect l="16843" t="67203" r="16724" b="8379"/>
          <a:stretch>
            <a:fillRect/>
          </a:stretch>
        </p:blipFill>
        <p:spPr>
          <a:xfrm>
            <a:off x="6577013" y="3213100"/>
            <a:ext cx="5346700" cy="3546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3"/>
          <p:cNvPicPr>
            <a:picLocks noChangeAspect="1"/>
          </p:cNvPicPr>
          <p:nvPr/>
        </p:nvPicPr>
        <p:blipFill>
          <a:blip r:embed="rId1"/>
          <a:srcRect l="3403" t="2628" r="-3403" b="58989"/>
          <a:stretch>
            <a:fillRect/>
          </a:stretch>
        </p:blipFill>
        <p:spPr>
          <a:xfrm>
            <a:off x="387350" y="636588"/>
            <a:ext cx="9645650" cy="6056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1: Nụ hôn trên 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1603</Words>
  <PresentationFormat/>
  <Paragraphs>90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Calibri Light</vt:lpstr>
      <vt:lpstr>Times New Roman</vt:lpstr>
      <vt:lpstr>.VnAvant</vt:lpstr>
      <vt:lpstr>Microsoft YaHei</vt:lpstr>
      <vt:lpstr>Arial Unicode MS</vt:lpstr>
      <vt:lpstr>Times New Roman</vt:lpstr>
      <vt:lpstr>AvantGarde-Demi</vt:lpstr>
      <vt:lpstr>AvantGarde Normal</vt:lpstr>
      <vt:lpstr>.VnHelvetInsH</vt:lpstr>
      <vt:lpstr>Segoe Print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VnTeach.Com</dc:creator>
  <cp:keywords>VnTeach.Com</cp:keywords>
  <dcterms:created xsi:type="dcterms:W3CDTF">2020-08-08T08:08:51Z</dcterms:created>
  <dcterms:modified xsi:type="dcterms:W3CDTF">2020-08-23T02:04:55Z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