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80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6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46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12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50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85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30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93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21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23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28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92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12" Type="http://schemas.openxmlformats.org/officeDocument/2006/relationships/image" Target="../media/image4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3.png"/><Relationship Id="rId15" Type="http://schemas.openxmlformats.org/officeDocument/2006/relationships/image" Target="../media/image7.png"/><Relationship Id="rId10" Type="http://schemas.openxmlformats.org/officeDocument/2006/relationships/slide" Target="slide6.xml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799858" y="462610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340513"/>
              <a:ext cx="2025648" cy="53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Bim</a:t>
              </a:r>
              <a:r>
                <a:rPr kumimoji="0" lang="en-GB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bim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13644"/>
              <a:ext cx="2025648" cy="819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May </a:t>
              </a:r>
              <a:r>
                <a:rPr kumimoji="0" lang="en-GB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mắn</a:t>
              </a: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lần</a:t>
              </a: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373200"/>
              <a:ext cx="2025648" cy="462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Thêm</a:t>
              </a: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lượt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60279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Kẹo</a:t>
              </a:r>
              <a:r>
                <a:rPr kumimoji="0" lang="en-GB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mút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Bút</a:t>
              </a: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bi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413720"/>
              <a:ext cx="2025648" cy="961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Quả</a:t>
              </a:r>
              <a:r>
                <a:rPr kumimoji="0" lang="en-GB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bóng</a:t>
              </a:r>
              <a:r>
                <a:rPr kumimoji="0" lang="en-GB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bay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93511" y="50140"/>
            <a:ext cx="61874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kumimoji="0" lang="en-US" sz="48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MẮN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7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934892" cy="109977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846667" y="361408"/>
            <a:ext cx="10682514" cy="265450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4800" b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1. </a:t>
            </a:r>
            <a:r>
              <a:rPr lang="en-US" sz="4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  <a:endParaRPr lang="en-US" sz="4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Snip Diagonal Corner Rectangle 15"/>
          <p:cNvSpPr/>
          <p:nvPr/>
        </p:nvSpPr>
        <p:spPr>
          <a:xfrm>
            <a:off x="787599" y="3156858"/>
            <a:ext cx="10800649" cy="246017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10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600"/>
            <a:ext cx="957469" cy="1190090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851199" y="843117"/>
            <a:ext cx="11340801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2. 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>
          <a:xfrm>
            <a:off x="1075267" y="3409243"/>
            <a:ext cx="10515600" cy="2011363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Phương thức biểu đạt chính của đoạn thơ: biểu cảm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600"/>
            <a:ext cx="933177" cy="1088776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754742" y="231494"/>
            <a:ext cx="11219543" cy="212974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4000" b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984991" y="2650740"/>
            <a:ext cx="10472701" cy="2676783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24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68" y="943510"/>
            <a:ext cx="928411" cy="1246535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312516" y="3156858"/>
            <a:ext cx="11458937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VD. Ở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200" i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32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32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sz="32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</a:p>
        </p:txBody>
      </p:sp>
    </p:spTree>
    <p:extLst>
      <p:ext uri="{BB962C8B-B14F-4D97-AF65-F5344CB8AC3E}">
        <p14:creationId xmlns:p14="http://schemas.microsoft.com/office/powerpoint/2010/main" val="190440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1207911"/>
            <a:ext cx="742981" cy="948267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316089" y="2982687"/>
            <a:ext cx="11658197" cy="2634342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nghĩa hai dòng thơ </a:t>
            </a:r>
            <a:r>
              <a:rPr lang="en-US" sz="3200" i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"Tôi nghe chuyện cổ thầm thì/Lời ông cha dạy cũng vì đời sau."</a:t>
            </a:r>
            <a:r>
              <a:rPr lang="en-US" sz="32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là: những lời răn dạy của cha ông đối với đời sau . Qua những câu chuyện ông cha dạy con cháu cần sống nhân hậu, độ lượng, công bằng, chăm chỉ .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9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32"/>
            <a:ext cx="754744" cy="1045068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540254" y="629758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/Cho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654756" y="2882096"/>
            <a:ext cx="10827330" cy="2164873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Vì chuyện cổ dân gian kết tinh những vẻ đẹp tình cảm, tư tưởng của người xưa.</a:t>
            </a:r>
            <a:br>
              <a:rPr lang="vi-VN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41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255</Words>
  <Application>Microsoft Office PowerPoint</Application>
  <PresentationFormat>Widescreen</PresentationFormat>
  <Paragraphs>39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Times New Roman</vt:lpstr>
      <vt:lpstr>16_Office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2021-06-01T01:58:02Z</dcterms:created>
  <dcterms:modified xsi:type="dcterms:W3CDTF">2021-06-29T10:52:28Z</dcterms:modified>
</cp:coreProperties>
</file>