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9" r:id="rId2"/>
    <p:sldMasterId id="2147483714" r:id="rId3"/>
  </p:sldMasterIdLst>
  <p:notesMasterIdLst>
    <p:notesMasterId r:id="rId16"/>
  </p:notesMasterIdLst>
  <p:sldIdLst>
    <p:sldId id="259" r:id="rId4"/>
    <p:sldId id="256" r:id="rId5"/>
    <p:sldId id="260" r:id="rId6"/>
    <p:sldId id="261" r:id="rId7"/>
    <p:sldId id="262" r:id="rId8"/>
    <p:sldId id="271" r:id="rId9"/>
    <p:sldId id="264" r:id="rId10"/>
    <p:sldId id="265" r:id="rId11"/>
    <p:sldId id="266" r:id="rId12"/>
    <p:sldId id="267" r:id="rId13"/>
    <p:sldId id="268" r:id="rId14"/>
    <p:sldId id="26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3E3D1-A470-4437-ACE3-5AE5E6AF56A9}"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698A15BE-6733-42AC-9C01-2AEE6519DD44}">
      <dgm:prSet phldrT="[Text]" custT="1"/>
      <dgm:spPr/>
      <dgm:t>
        <a:bodyPr/>
        <a:lstStyle/>
        <a:p>
          <a:r>
            <a:rPr lang="en-US" sz="2400" smtClean="0"/>
            <a:t>Where is it</a:t>
          </a:r>
          <a:endParaRPr lang="en-US" sz="2400"/>
        </a:p>
      </dgm:t>
    </dgm:pt>
    <dgm:pt modelId="{983C5C74-CFE7-46FC-BB08-261EBC432302}" type="parTrans" cxnId="{D74DD477-FF5D-4786-97BD-120821C7F8FF}">
      <dgm:prSet/>
      <dgm:spPr/>
      <dgm:t>
        <a:bodyPr/>
        <a:lstStyle/>
        <a:p>
          <a:endParaRPr lang="en-US" sz="2800"/>
        </a:p>
      </dgm:t>
    </dgm:pt>
    <dgm:pt modelId="{90BB4621-BBB3-4608-9E94-575434F25C10}" type="sibTrans" cxnId="{D74DD477-FF5D-4786-97BD-120821C7F8FF}">
      <dgm:prSet/>
      <dgm:spPr/>
      <dgm:t>
        <a:bodyPr/>
        <a:lstStyle/>
        <a:p>
          <a:endParaRPr lang="en-US" sz="2800"/>
        </a:p>
      </dgm:t>
    </dgm:pt>
    <dgm:pt modelId="{F7CFD934-40C2-46EE-A862-ED78D9F2EEAE}">
      <dgm:prSet custT="1"/>
      <dgm:spPr/>
      <dgm:t>
        <a:bodyPr/>
        <a:lstStyle/>
        <a:p>
          <a:r>
            <a:rPr lang="en-US" sz="2400" b="1" smtClean="0"/>
            <a:t>What food does it have</a:t>
          </a:r>
        </a:p>
      </dgm:t>
    </dgm:pt>
    <dgm:pt modelId="{08937EE2-764B-4FEE-8A64-A20508D12FCD}" type="parTrans" cxnId="{3E0FAD6B-D7E3-486A-82DB-E1142291EB95}">
      <dgm:prSet/>
      <dgm:spPr/>
      <dgm:t>
        <a:bodyPr/>
        <a:lstStyle/>
        <a:p>
          <a:endParaRPr lang="en-US" sz="2800"/>
        </a:p>
      </dgm:t>
    </dgm:pt>
    <dgm:pt modelId="{A551D166-5922-4487-90D8-C38CE71155D3}" type="sibTrans" cxnId="{3E0FAD6B-D7E3-486A-82DB-E1142291EB95}">
      <dgm:prSet/>
      <dgm:spPr/>
      <dgm:t>
        <a:bodyPr/>
        <a:lstStyle/>
        <a:p>
          <a:endParaRPr lang="en-US" sz="2800"/>
        </a:p>
      </dgm:t>
    </dgm:pt>
    <dgm:pt modelId="{E68D7913-4750-4345-B39D-95A66B128144}">
      <dgm:prSet/>
      <dgm:spPr/>
      <dgm:t>
        <a:bodyPr/>
        <a:lstStyle/>
        <a:p>
          <a:r>
            <a:rPr lang="en-US" smtClean="0"/>
            <a:t>Name of the restaurant</a:t>
          </a:r>
          <a:endParaRPr lang="en-US"/>
        </a:p>
      </dgm:t>
    </dgm:pt>
    <dgm:pt modelId="{4EAD7EFA-F840-4E4F-8599-2473DF8FC35E}" type="parTrans" cxnId="{C71880C9-FF7F-4E42-ADBA-38E761C57AC0}">
      <dgm:prSet/>
      <dgm:spPr/>
      <dgm:t>
        <a:bodyPr/>
        <a:lstStyle/>
        <a:p>
          <a:endParaRPr lang="en-US"/>
        </a:p>
      </dgm:t>
    </dgm:pt>
    <dgm:pt modelId="{47E99515-3055-4D98-A394-3FDB9BB8EB22}" type="sibTrans" cxnId="{C71880C9-FF7F-4E42-ADBA-38E761C57AC0}">
      <dgm:prSet/>
      <dgm:spPr/>
      <dgm:t>
        <a:bodyPr/>
        <a:lstStyle/>
        <a:p>
          <a:endParaRPr lang="en-US"/>
        </a:p>
      </dgm:t>
    </dgm:pt>
    <dgm:pt modelId="{E89CA69E-BED2-44E5-85D6-7C7AAC510A35}">
      <dgm:prSet phldrT="[Text]" custT="1"/>
      <dgm:spPr/>
      <dgm:t>
        <a:bodyPr/>
        <a:lstStyle/>
        <a:p>
          <a:r>
            <a:rPr lang="en-US" sz="2400" b="1" i="0" smtClean="0"/>
            <a:t>How often do you go there</a:t>
          </a:r>
          <a:endParaRPr lang="en-US" sz="2400"/>
        </a:p>
      </dgm:t>
    </dgm:pt>
    <dgm:pt modelId="{5721E856-9B1E-4565-A515-3A46CCAE99FD}" type="sibTrans" cxnId="{334241E3-52F9-4A95-8A21-466F429F23E1}">
      <dgm:prSet/>
      <dgm:spPr/>
      <dgm:t>
        <a:bodyPr/>
        <a:lstStyle/>
        <a:p>
          <a:endParaRPr lang="en-US" sz="2800"/>
        </a:p>
      </dgm:t>
    </dgm:pt>
    <dgm:pt modelId="{23FAC0AD-38A4-4AC8-A995-3C0544BC0D48}" type="parTrans" cxnId="{334241E3-52F9-4A95-8A21-466F429F23E1}">
      <dgm:prSet/>
      <dgm:spPr/>
      <dgm:t>
        <a:bodyPr/>
        <a:lstStyle/>
        <a:p>
          <a:endParaRPr lang="en-US" sz="2800"/>
        </a:p>
      </dgm:t>
    </dgm:pt>
    <dgm:pt modelId="{840A21E4-CDDC-4DAB-8AE6-5F260A42F6B3}">
      <dgm:prSet/>
      <dgm:spPr/>
      <dgm:t>
        <a:bodyPr/>
        <a:lstStyle/>
        <a:p>
          <a:r>
            <a:rPr lang="en-US" b="1" smtClean="0"/>
            <a:t>Who do you often go with</a:t>
          </a:r>
          <a:endParaRPr lang="en-US" b="1"/>
        </a:p>
      </dgm:t>
    </dgm:pt>
    <dgm:pt modelId="{5614860C-76D3-4C38-9A01-E5DC2740D52B}" type="parTrans" cxnId="{10D37008-AFAA-4D06-BC92-98E3DE64D763}">
      <dgm:prSet/>
      <dgm:spPr/>
      <dgm:t>
        <a:bodyPr/>
        <a:lstStyle/>
        <a:p>
          <a:endParaRPr lang="en-US"/>
        </a:p>
      </dgm:t>
    </dgm:pt>
    <dgm:pt modelId="{D085DA6D-8F9D-4BED-9E1F-4A6CCB211659}" type="sibTrans" cxnId="{10D37008-AFAA-4D06-BC92-98E3DE64D763}">
      <dgm:prSet/>
      <dgm:spPr/>
      <dgm:t>
        <a:bodyPr/>
        <a:lstStyle/>
        <a:p>
          <a:endParaRPr lang="en-US"/>
        </a:p>
      </dgm:t>
    </dgm:pt>
    <dgm:pt modelId="{B429A686-D31C-47CF-9309-CE1DE70FA33B}" type="pres">
      <dgm:prSet presAssocID="{AC33E3D1-A470-4437-ACE3-5AE5E6AF56A9}" presName="Name0" presStyleCnt="0">
        <dgm:presLayoutVars>
          <dgm:dir/>
          <dgm:animLvl val="lvl"/>
          <dgm:resizeHandles val="exact"/>
        </dgm:presLayoutVars>
      </dgm:prSet>
      <dgm:spPr/>
      <dgm:t>
        <a:bodyPr/>
        <a:lstStyle/>
        <a:p>
          <a:endParaRPr lang="en-US"/>
        </a:p>
      </dgm:t>
    </dgm:pt>
    <dgm:pt modelId="{E4EAE0E6-3E79-4125-A349-2CDD3A3E3364}" type="pres">
      <dgm:prSet presAssocID="{F7CFD934-40C2-46EE-A862-ED78D9F2EEAE}" presName="boxAndChildren" presStyleCnt="0"/>
      <dgm:spPr/>
    </dgm:pt>
    <dgm:pt modelId="{174E6B10-EF72-4819-8F76-A1DBE4E28A9D}" type="pres">
      <dgm:prSet presAssocID="{F7CFD934-40C2-46EE-A862-ED78D9F2EEAE}" presName="parentTextBox" presStyleLbl="node1" presStyleIdx="0" presStyleCnt="5" custScaleX="90821" custScaleY="12548"/>
      <dgm:spPr/>
      <dgm:t>
        <a:bodyPr/>
        <a:lstStyle/>
        <a:p>
          <a:endParaRPr lang="en-US"/>
        </a:p>
      </dgm:t>
    </dgm:pt>
    <dgm:pt modelId="{AD43F41E-8B69-47E8-AA54-703241309958}" type="pres">
      <dgm:prSet presAssocID="{D085DA6D-8F9D-4BED-9E1F-4A6CCB211659}" presName="sp" presStyleCnt="0"/>
      <dgm:spPr/>
    </dgm:pt>
    <dgm:pt modelId="{7E776DDF-1489-4491-81BB-9723255D7552}" type="pres">
      <dgm:prSet presAssocID="{840A21E4-CDDC-4DAB-8AE6-5F260A42F6B3}" presName="arrowAndChildren" presStyleCnt="0"/>
      <dgm:spPr/>
    </dgm:pt>
    <dgm:pt modelId="{8DDBBA5B-0357-4058-97A2-0155EC9476D7}" type="pres">
      <dgm:prSet presAssocID="{840A21E4-CDDC-4DAB-8AE6-5F260A42F6B3}" presName="parentTextArrow" presStyleLbl="node1" presStyleIdx="1" presStyleCnt="5" custScaleX="90197" custScaleY="12956"/>
      <dgm:spPr/>
      <dgm:t>
        <a:bodyPr/>
        <a:lstStyle/>
        <a:p>
          <a:endParaRPr lang="en-US"/>
        </a:p>
      </dgm:t>
    </dgm:pt>
    <dgm:pt modelId="{92182555-A2BE-46F6-84D8-C0CF755CD650}" type="pres">
      <dgm:prSet presAssocID="{5721E856-9B1E-4565-A515-3A46CCAE99FD}" presName="sp" presStyleCnt="0"/>
      <dgm:spPr/>
    </dgm:pt>
    <dgm:pt modelId="{F90E8CD7-3806-41F7-A1D9-CBBDF1DDC851}" type="pres">
      <dgm:prSet presAssocID="{E89CA69E-BED2-44E5-85D6-7C7AAC510A35}" presName="arrowAndChildren" presStyleCnt="0"/>
      <dgm:spPr/>
    </dgm:pt>
    <dgm:pt modelId="{1A92CF1C-5DC9-4277-9AAB-D2877E5DD95E}" type="pres">
      <dgm:prSet presAssocID="{E89CA69E-BED2-44E5-85D6-7C7AAC510A35}" presName="parentTextArrow" presStyleLbl="node1" presStyleIdx="2" presStyleCnt="5" custScaleX="90821" custScaleY="12548"/>
      <dgm:spPr/>
      <dgm:t>
        <a:bodyPr/>
        <a:lstStyle/>
        <a:p>
          <a:endParaRPr lang="en-US"/>
        </a:p>
      </dgm:t>
    </dgm:pt>
    <dgm:pt modelId="{F866EB98-3AA5-46F8-A5B6-A9570C4FEA94}" type="pres">
      <dgm:prSet presAssocID="{90BB4621-BBB3-4608-9E94-575434F25C10}" presName="sp" presStyleCnt="0"/>
      <dgm:spPr/>
    </dgm:pt>
    <dgm:pt modelId="{1F32E42C-46CE-4F52-8E46-1B75CECE850B}" type="pres">
      <dgm:prSet presAssocID="{698A15BE-6733-42AC-9C01-2AEE6519DD44}" presName="arrowAndChildren" presStyleCnt="0"/>
      <dgm:spPr/>
    </dgm:pt>
    <dgm:pt modelId="{4096741F-479E-43BF-823F-A266C0C5F6B3}" type="pres">
      <dgm:prSet presAssocID="{698A15BE-6733-42AC-9C01-2AEE6519DD44}" presName="parentTextArrow" presStyleLbl="node1" presStyleIdx="3" presStyleCnt="5" custScaleX="90821" custScaleY="12548"/>
      <dgm:spPr/>
      <dgm:t>
        <a:bodyPr/>
        <a:lstStyle/>
        <a:p>
          <a:endParaRPr lang="en-US"/>
        </a:p>
      </dgm:t>
    </dgm:pt>
    <dgm:pt modelId="{0FD28284-7E2D-440C-B1CA-887F7096C20C}" type="pres">
      <dgm:prSet presAssocID="{47E99515-3055-4D98-A394-3FDB9BB8EB22}" presName="sp" presStyleCnt="0"/>
      <dgm:spPr/>
    </dgm:pt>
    <dgm:pt modelId="{7DBE15C0-6980-45E6-B5A9-4C31ECC52CF4}" type="pres">
      <dgm:prSet presAssocID="{E68D7913-4750-4345-B39D-95A66B128144}" presName="arrowAndChildren" presStyleCnt="0"/>
      <dgm:spPr/>
    </dgm:pt>
    <dgm:pt modelId="{4CED45E5-462A-4A00-9253-D1F63D3FE138}" type="pres">
      <dgm:prSet presAssocID="{E68D7913-4750-4345-B39D-95A66B128144}" presName="parentTextArrow" presStyleLbl="node1" presStyleIdx="4" presStyleCnt="5" custScaleX="90821" custScaleY="12548"/>
      <dgm:spPr/>
      <dgm:t>
        <a:bodyPr/>
        <a:lstStyle/>
        <a:p>
          <a:endParaRPr lang="en-US"/>
        </a:p>
      </dgm:t>
    </dgm:pt>
  </dgm:ptLst>
  <dgm:cxnLst>
    <dgm:cxn modelId="{D74DD477-FF5D-4786-97BD-120821C7F8FF}" srcId="{AC33E3D1-A470-4437-ACE3-5AE5E6AF56A9}" destId="{698A15BE-6733-42AC-9C01-2AEE6519DD44}" srcOrd="1" destOrd="0" parTransId="{983C5C74-CFE7-46FC-BB08-261EBC432302}" sibTransId="{90BB4621-BBB3-4608-9E94-575434F25C10}"/>
    <dgm:cxn modelId="{2852C9E5-1FF2-4189-ACCE-6DFDFEF6C2BD}" type="presOf" srcId="{F7CFD934-40C2-46EE-A862-ED78D9F2EEAE}" destId="{174E6B10-EF72-4819-8F76-A1DBE4E28A9D}" srcOrd="0" destOrd="0" presId="urn:microsoft.com/office/officeart/2005/8/layout/process4"/>
    <dgm:cxn modelId="{3E0FAD6B-D7E3-486A-82DB-E1142291EB95}" srcId="{AC33E3D1-A470-4437-ACE3-5AE5E6AF56A9}" destId="{F7CFD934-40C2-46EE-A862-ED78D9F2EEAE}" srcOrd="4" destOrd="0" parTransId="{08937EE2-764B-4FEE-8A64-A20508D12FCD}" sibTransId="{A551D166-5922-4487-90D8-C38CE71155D3}"/>
    <dgm:cxn modelId="{B762BC82-E3EE-40F6-85B1-8CF6053423DF}" type="presOf" srcId="{840A21E4-CDDC-4DAB-8AE6-5F260A42F6B3}" destId="{8DDBBA5B-0357-4058-97A2-0155EC9476D7}" srcOrd="0" destOrd="0" presId="urn:microsoft.com/office/officeart/2005/8/layout/process4"/>
    <dgm:cxn modelId="{499FA653-A4A9-4F19-9ED2-21DFB43D6CCC}" type="presOf" srcId="{AC33E3D1-A470-4437-ACE3-5AE5E6AF56A9}" destId="{B429A686-D31C-47CF-9309-CE1DE70FA33B}" srcOrd="0" destOrd="0" presId="urn:microsoft.com/office/officeart/2005/8/layout/process4"/>
    <dgm:cxn modelId="{0FF385CF-569A-4045-9C36-D0A40D587E90}" type="presOf" srcId="{698A15BE-6733-42AC-9C01-2AEE6519DD44}" destId="{4096741F-479E-43BF-823F-A266C0C5F6B3}" srcOrd="0" destOrd="0" presId="urn:microsoft.com/office/officeart/2005/8/layout/process4"/>
    <dgm:cxn modelId="{10D37008-AFAA-4D06-BC92-98E3DE64D763}" srcId="{AC33E3D1-A470-4437-ACE3-5AE5E6AF56A9}" destId="{840A21E4-CDDC-4DAB-8AE6-5F260A42F6B3}" srcOrd="3" destOrd="0" parTransId="{5614860C-76D3-4C38-9A01-E5DC2740D52B}" sibTransId="{D085DA6D-8F9D-4BED-9E1F-4A6CCB211659}"/>
    <dgm:cxn modelId="{4844CBB5-8224-43AC-8FE1-BA705062D319}" type="presOf" srcId="{E89CA69E-BED2-44E5-85D6-7C7AAC510A35}" destId="{1A92CF1C-5DC9-4277-9AAB-D2877E5DD95E}" srcOrd="0" destOrd="0" presId="urn:microsoft.com/office/officeart/2005/8/layout/process4"/>
    <dgm:cxn modelId="{C8ED7E50-B28E-4F10-A459-9D2C7254767B}" type="presOf" srcId="{E68D7913-4750-4345-B39D-95A66B128144}" destId="{4CED45E5-462A-4A00-9253-D1F63D3FE138}" srcOrd="0" destOrd="0" presId="urn:microsoft.com/office/officeart/2005/8/layout/process4"/>
    <dgm:cxn modelId="{334241E3-52F9-4A95-8A21-466F429F23E1}" srcId="{AC33E3D1-A470-4437-ACE3-5AE5E6AF56A9}" destId="{E89CA69E-BED2-44E5-85D6-7C7AAC510A35}" srcOrd="2" destOrd="0" parTransId="{23FAC0AD-38A4-4AC8-A995-3C0544BC0D48}" sibTransId="{5721E856-9B1E-4565-A515-3A46CCAE99FD}"/>
    <dgm:cxn modelId="{C71880C9-FF7F-4E42-ADBA-38E761C57AC0}" srcId="{AC33E3D1-A470-4437-ACE3-5AE5E6AF56A9}" destId="{E68D7913-4750-4345-B39D-95A66B128144}" srcOrd="0" destOrd="0" parTransId="{4EAD7EFA-F840-4E4F-8599-2473DF8FC35E}" sibTransId="{47E99515-3055-4D98-A394-3FDB9BB8EB22}"/>
    <dgm:cxn modelId="{71C402D9-67ED-40D2-9376-7CF74B7712D3}" type="presParOf" srcId="{B429A686-D31C-47CF-9309-CE1DE70FA33B}" destId="{E4EAE0E6-3E79-4125-A349-2CDD3A3E3364}" srcOrd="0" destOrd="0" presId="urn:microsoft.com/office/officeart/2005/8/layout/process4"/>
    <dgm:cxn modelId="{7DB2578F-D2A1-4A0C-B0D5-58EF607A35CF}" type="presParOf" srcId="{E4EAE0E6-3E79-4125-A349-2CDD3A3E3364}" destId="{174E6B10-EF72-4819-8F76-A1DBE4E28A9D}" srcOrd="0" destOrd="0" presId="urn:microsoft.com/office/officeart/2005/8/layout/process4"/>
    <dgm:cxn modelId="{FB5272DC-5E05-4609-AC45-F29A0A923601}" type="presParOf" srcId="{B429A686-D31C-47CF-9309-CE1DE70FA33B}" destId="{AD43F41E-8B69-47E8-AA54-703241309958}" srcOrd="1" destOrd="0" presId="urn:microsoft.com/office/officeart/2005/8/layout/process4"/>
    <dgm:cxn modelId="{4CB9B181-6ACD-46D4-B3F4-265B73142DB5}" type="presParOf" srcId="{B429A686-D31C-47CF-9309-CE1DE70FA33B}" destId="{7E776DDF-1489-4491-81BB-9723255D7552}" srcOrd="2" destOrd="0" presId="urn:microsoft.com/office/officeart/2005/8/layout/process4"/>
    <dgm:cxn modelId="{D6ED5263-050F-4034-809D-CF03571906E2}" type="presParOf" srcId="{7E776DDF-1489-4491-81BB-9723255D7552}" destId="{8DDBBA5B-0357-4058-97A2-0155EC9476D7}" srcOrd="0" destOrd="0" presId="urn:microsoft.com/office/officeart/2005/8/layout/process4"/>
    <dgm:cxn modelId="{F53BEE47-6614-4143-9E80-13390A90DFCC}" type="presParOf" srcId="{B429A686-D31C-47CF-9309-CE1DE70FA33B}" destId="{92182555-A2BE-46F6-84D8-C0CF755CD650}" srcOrd="3" destOrd="0" presId="urn:microsoft.com/office/officeart/2005/8/layout/process4"/>
    <dgm:cxn modelId="{2417EB04-E134-4789-8A9C-2E2FC7F31396}" type="presParOf" srcId="{B429A686-D31C-47CF-9309-CE1DE70FA33B}" destId="{F90E8CD7-3806-41F7-A1D9-CBBDF1DDC851}" srcOrd="4" destOrd="0" presId="urn:microsoft.com/office/officeart/2005/8/layout/process4"/>
    <dgm:cxn modelId="{4B5B430F-C69F-4DA1-AE5D-B5DBF30CDCA5}" type="presParOf" srcId="{F90E8CD7-3806-41F7-A1D9-CBBDF1DDC851}" destId="{1A92CF1C-5DC9-4277-9AAB-D2877E5DD95E}" srcOrd="0" destOrd="0" presId="urn:microsoft.com/office/officeart/2005/8/layout/process4"/>
    <dgm:cxn modelId="{C5F490B7-D27D-4532-B1DE-08E1C8B53508}" type="presParOf" srcId="{B429A686-D31C-47CF-9309-CE1DE70FA33B}" destId="{F866EB98-3AA5-46F8-A5B6-A9570C4FEA94}" srcOrd="5" destOrd="0" presId="urn:microsoft.com/office/officeart/2005/8/layout/process4"/>
    <dgm:cxn modelId="{A20C9388-5442-4FF9-8217-1C40AE629284}" type="presParOf" srcId="{B429A686-D31C-47CF-9309-CE1DE70FA33B}" destId="{1F32E42C-46CE-4F52-8E46-1B75CECE850B}" srcOrd="6" destOrd="0" presId="urn:microsoft.com/office/officeart/2005/8/layout/process4"/>
    <dgm:cxn modelId="{4AE10452-20E5-4C89-97EE-0B2BC08CE78A}" type="presParOf" srcId="{1F32E42C-46CE-4F52-8E46-1B75CECE850B}" destId="{4096741F-479E-43BF-823F-A266C0C5F6B3}" srcOrd="0" destOrd="0" presId="urn:microsoft.com/office/officeart/2005/8/layout/process4"/>
    <dgm:cxn modelId="{097C1FA6-2CE3-48A2-9B85-0F2AFBDD562E}" type="presParOf" srcId="{B429A686-D31C-47CF-9309-CE1DE70FA33B}" destId="{0FD28284-7E2D-440C-B1CA-887F7096C20C}" srcOrd="7" destOrd="0" presId="urn:microsoft.com/office/officeart/2005/8/layout/process4"/>
    <dgm:cxn modelId="{004A2418-5038-4A02-A8F6-1CDD9D565200}" type="presParOf" srcId="{B429A686-D31C-47CF-9309-CE1DE70FA33B}" destId="{7DBE15C0-6980-45E6-B5A9-4C31ECC52CF4}" srcOrd="8" destOrd="0" presId="urn:microsoft.com/office/officeart/2005/8/layout/process4"/>
    <dgm:cxn modelId="{B615975F-7C98-42A7-8AB7-A075AFDC03B3}" type="presParOf" srcId="{7DBE15C0-6980-45E6-B5A9-4C31ECC52CF4}" destId="{4CED45E5-462A-4A00-9253-D1F63D3FE13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E6B10-EF72-4819-8F76-A1DBE4E28A9D}">
      <dsp:nvSpPr>
        <dsp:cNvPr id="0" name=""/>
        <dsp:cNvSpPr/>
      </dsp:nvSpPr>
      <dsp:spPr>
        <a:xfrm>
          <a:off x="420234" y="4094660"/>
          <a:ext cx="8315956" cy="6447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smtClean="0"/>
            <a:t>What food does it have</a:t>
          </a:r>
        </a:p>
      </dsp:txBody>
      <dsp:txXfrm>
        <a:off x="420234" y="4094660"/>
        <a:ext cx="8315956" cy="644776"/>
      </dsp:txXfrm>
    </dsp:sp>
    <dsp:sp modelId="{8DDBBA5B-0357-4058-97A2-0155EC9476D7}">
      <dsp:nvSpPr>
        <dsp:cNvPr id="0" name=""/>
        <dsp:cNvSpPr/>
      </dsp:nvSpPr>
      <dsp:spPr>
        <a:xfrm rot="10800000">
          <a:off x="448802" y="3147828"/>
          <a:ext cx="8258820" cy="1023909"/>
        </a:xfrm>
        <a:prstGeom prst="upArrowCallout">
          <a:avLst/>
        </a:prstGeom>
        <a:solidFill>
          <a:schemeClr val="accent2">
            <a:hueOff val="2731438"/>
            <a:satOff val="-18173"/>
            <a:lumOff val="-3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smtClean="0"/>
            <a:t>Who do you often go with</a:t>
          </a:r>
          <a:endParaRPr lang="en-US" sz="2300" b="1" kern="1200"/>
        </a:p>
      </dsp:txBody>
      <dsp:txXfrm rot="10800000">
        <a:off x="448802" y="3147828"/>
        <a:ext cx="8258820" cy="665305"/>
      </dsp:txXfrm>
    </dsp:sp>
    <dsp:sp modelId="{1A92CF1C-5DC9-4277-9AAB-D2877E5DD95E}">
      <dsp:nvSpPr>
        <dsp:cNvPr id="0" name=""/>
        <dsp:cNvSpPr/>
      </dsp:nvSpPr>
      <dsp:spPr>
        <a:xfrm rot="10800000">
          <a:off x="420234" y="2233239"/>
          <a:ext cx="8315956" cy="991665"/>
        </a:xfrm>
        <a:prstGeom prst="upArrowCallout">
          <a:avLst/>
        </a:prstGeom>
        <a:solidFill>
          <a:schemeClr val="accent2">
            <a:hueOff val="5462875"/>
            <a:satOff val="-36347"/>
            <a:lumOff val="-6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kern="1200" smtClean="0"/>
            <a:t>How often do you go there</a:t>
          </a:r>
          <a:endParaRPr lang="en-US" sz="2400" kern="1200"/>
        </a:p>
      </dsp:txBody>
      <dsp:txXfrm rot="10800000">
        <a:off x="420234" y="2233239"/>
        <a:ext cx="8315956" cy="644354"/>
      </dsp:txXfrm>
    </dsp:sp>
    <dsp:sp modelId="{4096741F-479E-43BF-823F-A266C0C5F6B3}">
      <dsp:nvSpPr>
        <dsp:cNvPr id="0" name=""/>
        <dsp:cNvSpPr/>
      </dsp:nvSpPr>
      <dsp:spPr>
        <a:xfrm rot="10800000">
          <a:off x="420234" y="1318651"/>
          <a:ext cx="8315956" cy="991665"/>
        </a:xfrm>
        <a:prstGeom prst="upArrowCallout">
          <a:avLst/>
        </a:prstGeom>
        <a:solidFill>
          <a:schemeClr val="accent2">
            <a:hueOff val="8194313"/>
            <a:satOff val="-54520"/>
            <a:lumOff val="-9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Where is it</a:t>
          </a:r>
          <a:endParaRPr lang="en-US" sz="2400" kern="1200"/>
        </a:p>
      </dsp:txBody>
      <dsp:txXfrm rot="10800000">
        <a:off x="420234" y="1318651"/>
        <a:ext cx="8315956" cy="644354"/>
      </dsp:txXfrm>
    </dsp:sp>
    <dsp:sp modelId="{4CED45E5-462A-4A00-9253-D1F63D3FE138}">
      <dsp:nvSpPr>
        <dsp:cNvPr id="0" name=""/>
        <dsp:cNvSpPr/>
      </dsp:nvSpPr>
      <dsp:spPr>
        <a:xfrm rot="10800000">
          <a:off x="420234" y="404062"/>
          <a:ext cx="8315956" cy="991665"/>
        </a:xfrm>
        <a:prstGeom prst="upArrowCallout">
          <a:avLst/>
        </a:prstGeom>
        <a:solidFill>
          <a:schemeClr val="accent2">
            <a:hueOff val="10925750"/>
            <a:satOff val="-72694"/>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smtClean="0"/>
            <a:t>Name of the restaurant</a:t>
          </a:r>
          <a:endParaRPr lang="en-US" sz="2300" kern="1200"/>
        </a:p>
      </dsp:txBody>
      <dsp:txXfrm rot="10800000">
        <a:off x="420234" y="404062"/>
        <a:ext cx="8315956" cy="6443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251BD-9D24-4CD5-99AE-364B7693C496}" type="datetimeFigureOut">
              <a:rPr lang="en-US" smtClean="0"/>
              <a:t>3/25/2022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41A6A-2ABB-46D1-9EAA-2D5711BF9FD3}" type="slidenum">
              <a:rPr lang="en-US" smtClean="0"/>
              <a:t>‹#›</a:t>
            </a:fld>
            <a:endParaRPr lang="en-US"/>
          </a:p>
        </p:txBody>
      </p:sp>
    </p:spTree>
    <p:extLst>
      <p:ext uri="{BB962C8B-B14F-4D97-AF65-F5344CB8AC3E}">
        <p14:creationId xmlns:p14="http://schemas.microsoft.com/office/powerpoint/2010/main" val="295907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10</a:t>
            </a:fld>
            <a:endParaRPr lang="en-US"/>
          </a:p>
        </p:txBody>
      </p:sp>
    </p:spTree>
    <p:extLst>
      <p:ext uri="{BB962C8B-B14F-4D97-AF65-F5344CB8AC3E}">
        <p14:creationId xmlns:p14="http://schemas.microsoft.com/office/powerpoint/2010/main" val="391199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11</a:t>
            </a:fld>
            <a:endParaRPr lang="en-US"/>
          </a:p>
        </p:txBody>
      </p:sp>
    </p:spTree>
    <p:extLst>
      <p:ext uri="{BB962C8B-B14F-4D97-AF65-F5344CB8AC3E}">
        <p14:creationId xmlns:p14="http://schemas.microsoft.com/office/powerpoint/2010/main" val="391199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7E149-0019-4BAE-99F4-5FEDC22766C4}"/>
              </a:ext>
            </a:extLst>
          </p:cNvPr>
          <p:cNvSpPr/>
          <p:nvPr userDrawn="1"/>
        </p:nvSpPr>
        <p:spPr>
          <a:xfrm>
            <a:off x="0" y="0"/>
            <a:ext cx="200684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grpSp>
        <p:nvGrpSpPr>
          <p:cNvPr id="3" name="Graphic 1">
            <a:extLst>
              <a:ext uri="{FF2B5EF4-FFF2-40B4-BE49-F238E27FC236}">
                <a16:creationId xmlns:a16="http://schemas.microsoft.com/office/drawing/2014/main" id="{7F46D745-EC50-426E-9C33-ECA49B02649C}"/>
              </a:ext>
            </a:extLst>
          </p:cNvPr>
          <p:cNvGrpSpPr/>
          <p:nvPr userDrawn="1"/>
        </p:nvGrpSpPr>
        <p:grpSpPr>
          <a:xfrm>
            <a:off x="1195637" y="2123647"/>
            <a:ext cx="1285169" cy="2847143"/>
            <a:chOff x="9812203" y="1631958"/>
            <a:chExt cx="1857375" cy="4114800"/>
          </a:xfrm>
        </p:grpSpPr>
        <p:sp>
          <p:nvSpPr>
            <p:cNvPr id="4" name="Freeform: Shape 3">
              <a:extLst>
                <a:ext uri="{FF2B5EF4-FFF2-40B4-BE49-F238E27FC236}">
                  <a16:creationId xmlns:a16="http://schemas.microsoft.com/office/drawing/2014/main" id="{A6C1DC64-DC93-4A12-8BD9-CB8D0D9778E6}"/>
                </a:ext>
              </a:extLst>
            </p:cNvPr>
            <p:cNvSpPr/>
            <p:nvPr/>
          </p:nvSpPr>
          <p:spPr>
            <a:xfrm>
              <a:off x="10906626" y="2996891"/>
              <a:ext cx="762000" cy="161925"/>
            </a:xfrm>
            <a:custGeom>
              <a:avLst/>
              <a:gdLst>
                <a:gd name="connsiteX0" fmla="*/ 763905 w 762000"/>
                <a:gd name="connsiteY0" fmla="*/ 63817 h 161925"/>
                <a:gd name="connsiteX1" fmla="*/ 699135 w 762000"/>
                <a:gd name="connsiteY1" fmla="*/ 42863 h 161925"/>
                <a:gd name="connsiteX2" fmla="*/ 248602 w 762000"/>
                <a:gd name="connsiteY2" fmla="*/ 41910 h 161925"/>
                <a:gd name="connsiteX3" fmla="*/ 232410 w 762000"/>
                <a:gd name="connsiteY3" fmla="*/ 45720 h 161925"/>
                <a:gd name="connsiteX4" fmla="*/ 6667 w 762000"/>
                <a:gd name="connsiteY4" fmla="*/ 0 h 161925"/>
                <a:gd name="connsiteX5" fmla="*/ 0 w 762000"/>
                <a:gd name="connsiteY5" fmla="*/ 32385 h 161925"/>
                <a:gd name="connsiteX6" fmla="*/ 211455 w 762000"/>
                <a:gd name="connsiteY6" fmla="*/ 75247 h 161925"/>
                <a:gd name="connsiteX7" fmla="*/ 216218 w 762000"/>
                <a:gd name="connsiteY7" fmla="*/ 98108 h 161925"/>
                <a:gd name="connsiteX8" fmla="*/ 261937 w 762000"/>
                <a:gd name="connsiteY8" fmla="*/ 151447 h 161925"/>
                <a:gd name="connsiteX9" fmla="*/ 731520 w 762000"/>
                <a:gd name="connsiteY9" fmla="*/ 15335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161925">
                  <a:moveTo>
                    <a:pt x="763905" y="63817"/>
                  </a:moveTo>
                  <a:cubicBezTo>
                    <a:pt x="756285" y="27622"/>
                    <a:pt x="721043" y="42863"/>
                    <a:pt x="699135" y="42863"/>
                  </a:cubicBezTo>
                  <a:cubicBezTo>
                    <a:pt x="550545" y="41910"/>
                    <a:pt x="402907" y="41910"/>
                    <a:pt x="248602" y="41910"/>
                  </a:cubicBezTo>
                  <a:cubicBezTo>
                    <a:pt x="242887" y="41910"/>
                    <a:pt x="237173" y="42863"/>
                    <a:pt x="232410" y="45720"/>
                  </a:cubicBezTo>
                  <a:lnTo>
                    <a:pt x="6667" y="0"/>
                  </a:lnTo>
                  <a:lnTo>
                    <a:pt x="0" y="32385"/>
                  </a:lnTo>
                  <a:lnTo>
                    <a:pt x="211455" y="75247"/>
                  </a:lnTo>
                  <a:cubicBezTo>
                    <a:pt x="210502" y="82867"/>
                    <a:pt x="212407" y="90488"/>
                    <a:pt x="216218" y="98108"/>
                  </a:cubicBezTo>
                  <a:cubicBezTo>
                    <a:pt x="232410" y="124777"/>
                    <a:pt x="245745" y="129540"/>
                    <a:pt x="261937" y="151447"/>
                  </a:cubicBezTo>
                  <a:cubicBezTo>
                    <a:pt x="275273" y="170497"/>
                    <a:pt x="715328" y="171450"/>
                    <a:pt x="731520" y="153352"/>
                  </a:cubicBezTo>
                </a:path>
              </a:pathLst>
            </a:custGeom>
            <a:solidFill>
              <a:schemeClr val="accent2"/>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009136D-19FF-42AD-808C-E2286EE5E511}"/>
                </a:ext>
              </a:extLst>
            </p:cNvPr>
            <p:cNvSpPr/>
            <p:nvPr/>
          </p:nvSpPr>
          <p:spPr>
            <a:xfrm>
              <a:off x="9811908" y="1863837"/>
              <a:ext cx="1181100" cy="3876675"/>
            </a:xfrm>
            <a:custGeom>
              <a:avLst/>
              <a:gdLst>
                <a:gd name="connsiteX0" fmla="*/ 1172823 w 1181100"/>
                <a:gd name="connsiteY0" fmla="*/ 1146388 h 3876675"/>
                <a:gd name="connsiteX1" fmla="*/ 937555 w 1181100"/>
                <a:gd name="connsiteY1" fmla="*/ 1054948 h 3876675"/>
                <a:gd name="connsiteX2" fmla="*/ 515598 w 1181100"/>
                <a:gd name="connsiteY2" fmla="*/ 1173058 h 3876675"/>
                <a:gd name="connsiteX3" fmla="*/ 494643 w 1181100"/>
                <a:gd name="connsiteY3" fmla="*/ 765388 h 3876675"/>
                <a:gd name="connsiteX4" fmla="*/ 431778 w 1181100"/>
                <a:gd name="connsiteY4" fmla="*/ 642516 h 3876675"/>
                <a:gd name="connsiteX5" fmla="*/ 526075 w 1181100"/>
                <a:gd name="connsiteY5" fmla="*/ 503451 h 3876675"/>
                <a:gd name="connsiteX6" fmla="*/ 573700 w 1181100"/>
                <a:gd name="connsiteY6" fmla="*/ 507261 h 3876675"/>
                <a:gd name="connsiteX7" fmla="*/ 591798 w 1181100"/>
                <a:gd name="connsiteY7" fmla="*/ 444396 h 3876675"/>
                <a:gd name="connsiteX8" fmla="*/ 583225 w 1181100"/>
                <a:gd name="connsiteY8" fmla="*/ 423441 h 3876675"/>
                <a:gd name="connsiteX9" fmla="*/ 625135 w 1181100"/>
                <a:gd name="connsiteY9" fmla="*/ 387246 h 3876675"/>
                <a:gd name="connsiteX10" fmla="*/ 684190 w 1181100"/>
                <a:gd name="connsiteY10" fmla="*/ 376768 h 3876675"/>
                <a:gd name="connsiteX11" fmla="*/ 662283 w 1181100"/>
                <a:gd name="connsiteY11" fmla="*/ 264373 h 3876675"/>
                <a:gd name="connsiteX12" fmla="*/ 681333 w 1181100"/>
                <a:gd name="connsiteY12" fmla="*/ 171028 h 3876675"/>
                <a:gd name="connsiteX13" fmla="*/ 276520 w 1181100"/>
                <a:gd name="connsiteY13" fmla="*/ 131976 h 3876675"/>
                <a:gd name="connsiteX14" fmla="*/ 275568 w 1181100"/>
                <a:gd name="connsiteY14" fmla="*/ 418678 h 3876675"/>
                <a:gd name="connsiteX15" fmla="*/ 244135 w 1181100"/>
                <a:gd name="connsiteY15" fmla="*/ 465351 h 3876675"/>
                <a:gd name="connsiteX16" fmla="*/ 215560 w 1181100"/>
                <a:gd name="connsiteY16" fmla="*/ 468208 h 3876675"/>
                <a:gd name="connsiteX17" fmla="*/ 15535 w 1181100"/>
                <a:gd name="connsiteY17" fmla="*/ 733003 h 3876675"/>
                <a:gd name="connsiteX18" fmla="*/ 33633 w 1181100"/>
                <a:gd name="connsiteY18" fmla="*/ 1037803 h 3876675"/>
                <a:gd name="connsiteX19" fmla="*/ 94593 w 1181100"/>
                <a:gd name="connsiteY19" fmla="*/ 1377846 h 3876675"/>
                <a:gd name="connsiteX20" fmla="*/ 97450 w 1181100"/>
                <a:gd name="connsiteY20" fmla="*/ 1392133 h 3876675"/>
                <a:gd name="connsiteX21" fmla="*/ 105070 w 1181100"/>
                <a:gd name="connsiteY21" fmla="*/ 1425471 h 3876675"/>
                <a:gd name="connsiteX22" fmla="*/ 108880 w 1181100"/>
                <a:gd name="connsiteY22" fmla="*/ 1445473 h 3876675"/>
                <a:gd name="connsiteX23" fmla="*/ 106975 w 1181100"/>
                <a:gd name="connsiteY23" fmla="*/ 1477858 h 3876675"/>
                <a:gd name="connsiteX24" fmla="*/ 75543 w 1181100"/>
                <a:gd name="connsiteY24" fmla="*/ 1863621 h 3876675"/>
                <a:gd name="connsiteX25" fmla="*/ 236515 w 1181100"/>
                <a:gd name="connsiteY25" fmla="*/ 2414166 h 3876675"/>
                <a:gd name="connsiteX26" fmla="*/ 246993 w 1181100"/>
                <a:gd name="connsiteY26" fmla="*/ 2647528 h 3876675"/>
                <a:gd name="connsiteX27" fmla="*/ 226990 w 1181100"/>
                <a:gd name="connsiteY27" fmla="*/ 3627651 h 3876675"/>
                <a:gd name="connsiteX28" fmla="*/ 264138 w 1181100"/>
                <a:gd name="connsiteY28" fmla="*/ 3871491 h 3876675"/>
                <a:gd name="connsiteX29" fmla="*/ 493690 w 1181100"/>
                <a:gd name="connsiteY29" fmla="*/ 3861966 h 3876675"/>
                <a:gd name="connsiteX30" fmla="*/ 762295 w 1181100"/>
                <a:gd name="connsiteY30" fmla="*/ 3870539 h 3876675"/>
                <a:gd name="connsiteX31" fmla="*/ 823255 w 1181100"/>
                <a:gd name="connsiteY31" fmla="*/ 3848631 h 3876675"/>
                <a:gd name="connsiteX32" fmla="*/ 880405 w 1181100"/>
                <a:gd name="connsiteY32" fmla="*/ 3768621 h 3876675"/>
                <a:gd name="connsiteX33" fmla="*/ 807063 w 1181100"/>
                <a:gd name="connsiteY33" fmla="*/ 3721948 h 3876675"/>
                <a:gd name="connsiteX34" fmla="*/ 726100 w 1181100"/>
                <a:gd name="connsiteY34" fmla="*/ 3718139 h 3876675"/>
                <a:gd name="connsiteX35" fmla="*/ 791823 w 1181100"/>
                <a:gd name="connsiteY35" fmla="*/ 3644796 h 3876675"/>
                <a:gd name="connsiteX36" fmla="*/ 662283 w 1181100"/>
                <a:gd name="connsiteY36" fmla="*/ 3598123 h 3876675"/>
                <a:gd name="connsiteX37" fmla="*/ 594655 w 1181100"/>
                <a:gd name="connsiteY37" fmla="*/ 3426673 h 3876675"/>
                <a:gd name="connsiteX38" fmla="*/ 636565 w 1181100"/>
                <a:gd name="connsiteY38" fmla="*/ 2896131 h 3876675"/>
                <a:gd name="connsiteX39" fmla="*/ 652758 w 1181100"/>
                <a:gd name="connsiteY39" fmla="*/ 2598951 h 3876675"/>
                <a:gd name="connsiteX40" fmla="*/ 635613 w 1181100"/>
                <a:gd name="connsiteY40" fmla="*/ 2478936 h 3876675"/>
                <a:gd name="connsiteX41" fmla="*/ 628945 w 1181100"/>
                <a:gd name="connsiteY41" fmla="*/ 2319868 h 3876675"/>
                <a:gd name="connsiteX42" fmla="*/ 578463 w 1181100"/>
                <a:gd name="connsiteY42" fmla="*/ 1615018 h 3876675"/>
                <a:gd name="connsiteX43" fmla="*/ 549888 w 1181100"/>
                <a:gd name="connsiteY43" fmla="*/ 1316886 h 3876675"/>
                <a:gd name="connsiteX44" fmla="*/ 683238 w 1181100"/>
                <a:gd name="connsiteY44" fmla="*/ 1259736 h 3876675"/>
                <a:gd name="connsiteX45" fmla="*/ 915648 w 1181100"/>
                <a:gd name="connsiteY45" fmla="*/ 1219731 h 3876675"/>
                <a:gd name="connsiteX46" fmla="*/ 1159488 w 1181100"/>
                <a:gd name="connsiteY46" fmla="*/ 1194966 h 3876675"/>
                <a:gd name="connsiteX47" fmla="*/ 1172823 w 1181100"/>
                <a:gd name="connsiteY47" fmla="*/ 1146388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1100" h="3876675">
                  <a:moveTo>
                    <a:pt x="1172823" y="1146388"/>
                  </a:moveTo>
                  <a:cubicBezTo>
                    <a:pt x="1055665" y="1125433"/>
                    <a:pt x="1019470" y="1063521"/>
                    <a:pt x="937555" y="1054948"/>
                  </a:cubicBezTo>
                  <a:cubicBezTo>
                    <a:pt x="807063" y="1082571"/>
                    <a:pt x="629898" y="1163533"/>
                    <a:pt x="515598" y="1173058"/>
                  </a:cubicBezTo>
                  <a:cubicBezTo>
                    <a:pt x="505120" y="1074951"/>
                    <a:pt x="541315" y="893976"/>
                    <a:pt x="494643" y="765388"/>
                  </a:cubicBezTo>
                  <a:cubicBezTo>
                    <a:pt x="481308" y="728241"/>
                    <a:pt x="456543" y="678711"/>
                    <a:pt x="431778" y="642516"/>
                  </a:cubicBezTo>
                  <a:cubicBezTo>
                    <a:pt x="431778" y="642516"/>
                    <a:pt x="432730" y="470113"/>
                    <a:pt x="526075" y="503451"/>
                  </a:cubicBezTo>
                  <a:cubicBezTo>
                    <a:pt x="541315" y="509166"/>
                    <a:pt x="563223" y="522501"/>
                    <a:pt x="573700" y="507261"/>
                  </a:cubicBezTo>
                  <a:cubicBezTo>
                    <a:pt x="579415" y="498688"/>
                    <a:pt x="578463" y="457731"/>
                    <a:pt x="591798" y="444396"/>
                  </a:cubicBezTo>
                  <a:cubicBezTo>
                    <a:pt x="603228" y="432966"/>
                    <a:pt x="592750" y="431061"/>
                    <a:pt x="583225" y="423441"/>
                  </a:cubicBezTo>
                  <a:cubicBezTo>
                    <a:pt x="612753" y="427251"/>
                    <a:pt x="617515" y="424393"/>
                    <a:pt x="625135" y="387246"/>
                  </a:cubicBezTo>
                  <a:cubicBezTo>
                    <a:pt x="642280" y="375816"/>
                    <a:pt x="670855" y="389151"/>
                    <a:pt x="684190" y="376768"/>
                  </a:cubicBezTo>
                  <a:cubicBezTo>
                    <a:pt x="683238" y="356766"/>
                    <a:pt x="660378" y="313903"/>
                    <a:pt x="662283" y="264373"/>
                  </a:cubicBezTo>
                  <a:cubicBezTo>
                    <a:pt x="669903" y="235798"/>
                    <a:pt x="688000" y="198651"/>
                    <a:pt x="681333" y="171028"/>
                  </a:cubicBezTo>
                  <a:cubicBezTo>
                    <a:pt x="640375" y="-33759"/>
                    <a:pt x="348910" y="-64239"/>
                    <a:pt x="276520" y="131976"/>
                  </a:cubicBezTo>
                  <a:cubicBezTo>
                    <a:pt x="240325" y="236751"/>
                    <a:pt x="334623" y="321523"/>
                    <a:pt x="275568" y="418678"/>
                  </a:cubicBezTo>
                  <a:cubicBezTo>
                    <a:pt x="275568" y="418678"/>
                    <a:pt x="245088" y="466303"/>
                    <a:pt x="244135" y="465351"/>
                  </a:cubicBezTo>
                  <a:cubicBezTo>
                    <a:pt x="223180" y="454873"/>
                    <a:pt x="231753" y="454873"/>
                    <a:pt x="215560" y="468208"/>
                  </a:cubicBezTo>
                  <a:cubicBezTo>
                    <a:pt x="126025" y="542503"/>
                    <a:pt x="66018" y="637753"/>
                    <a:pt x="15535" y="733003"/>
                  </a:cubicBezTo>
                  <a:cubicBezTo>
                    <a:pt x="-21612" y="834921"/>
                    <a:pt x="17440" y="930171"/>
                    <a:pt x="33633" y="1037803"/>
                  </a:cubicBezTo>
                  <a:cubicBezTo>
                    <a:pt x="57445" y="1164486"/>
                    <a:pt x="94593" y="1247353"/>
                    <a:pt x="94593" y="1377846"/>
                  </a:cubicBezTo>
                  <a:cubicBezTo>
                    <a:pt x="94593" y="1382608"/>
                    <a:pt x="95545" y="1387371"/>
                    <a:pt x="97450" y="1392133"/>
                  </a:cubicBezTo>
                  <a:cubicBezTo>
                    <a:pt x="101260" y="1400706"/>
                    <a:pt x="92688" y="1417851"/>
                    <a:pt x="105070" y="1425471"/>
                  </a:cubicBezTo>
                  <a:lnTo>
                    <a:pt x="108880" y="1445473"/>
                  </a:lnTo>
                  <a:cubicBezTo>
                    <a:pt x="104118" y="1447378"/>
                    <a:pt x="111738" y="1475953"/>
                    <a:pt x="106975" y="1477858"/>
                  </a:cubicBezTo>
                  <a:cubicBezTo>
                    <a:pt x="77448" y="1624543"/>
                    <a:pt x="33633" y="1714078"/>
                    <a:pt x="75543" y="1863621"/>
                  </a:cubicBezTo>
                  <a:cubicBezTo>
                    <a:pt x="116500" y="2007448"/>
                    <a:pt x="189843" y="2273196"/>
                    <a:pt x="236515" y="2414166"/>
                  </a:cubicBezTo>
                  <a:cubicBezTo>
                    <a:pt x="258423" y="2479889"/>
                    <a:pt x="258423" y="2578948"/>
                    <a:pt x="246993" y="2647528"/>
                  </a:cubicBezTo>
                  <a:cubicBezTo>
                    <a:pt x="186033" y="3006621"/>
                    <a:pt x="177460" y="3269511"/>
                    <a:pt x="226990" y="3627651"/>
                  </a:cubicBezTo>
                  <a:cubicBezTo>
                    <a:pt x="236515" y="3697183"/>
                    <a:pt x="162220" y="3837201"/>
                    <a:pt x="264138" y="3871491"/>
                  </a:cubicBezTo>
                  <a:cubicBezTo>
                    <a:pt x="291760" y="3881016"/>
                    <a:pt x="465115" y="3863871"/>
                    <a:pt x="493690" y="3861966"/>
                  </a:cubicBezTo>
                  <a:cubicBezTo>
                    <a:pt x="577510" y="3889589"/>
                    <a:pt x="677523" y="3885778"/>
                    <a:pt x="762295" y="3870539"/>
                  </a:cubicBezTo>
                  <a:cubicBezTo>
                    <a:pt x="776583" y="3862918"/>
                    <a:pt x="809920" y="3856251"/>
                    <a:pt x="823255" y="3848631"/>
                  </a:cubicBezTo>
                  <a:cubicBezTo>
                    <a:pt x="855640" y="3831486"/>
                    <a:pt x="885168" y="3813389"/>
                    <a:pt x="880405" y="3768621"/>
                  </a:cubicBezTo>
                  <a:cubicBezTo>
                    <a:pt x="874690" y="3720996"/>
                    <a:pt x="835638" y="3729568"/>
                    <a:pt x="807063" y="3721948"/>
                  </a:cubicBezTo>
                  <a:cubicBezTo>
                    <a:pt x="773725" y="3713376"/>
                    <a:pt x="761343" y="3729568"/>
                    <a:pt x="726100" y="3718139"/>
                  </a:cubicBezTo>
                  <a:cubicBezTo>
                    <a:pt x="752770" y="3688611"/>
                    <a:pt x="808015" y="3695278"/>
                    <a:pt x="791823" y="3644796"/>
                  </a:cubicBezTo>
                  <a:cubicBezTo>
                    <a:pt x="773725" y="3587646"/>
                    <a:pt x="701335" y="3596218"/>
                    <a:pt x="662283" y="3598123"/>
                  </a:cubicBezTo>
                  <a:cubicBezTo>
                    <a:pt x="558460" y="3603839"/>
                    <a:pt x="594655" y="3531448"/>
                    <a:pt x="594655" y="3426673"/>
                  </a:cubicBezTo>
                  <a:cubicBezTo>
                    <a:pt x="595608" y="3242841"/>
                    <a:pt x="614658" y="3076153"/>
                    <a:pt x="636565" y="2896131"/>
                  </a:cubicBezTo>
                  <a:cubicBezTo>
                    <a:pt x="657520" y="2771353"/>
                    <a:pt x="647995" y="2723728"/>
                    <a:pt x="652758" y="2598951"/>
                  </a:cubicBezTo>
                  <a:cubicBezTo>
                    <a:pt x="653710" y="2573233"/>
                    <a:pt x="643233" y="2502748"/>
                    <a:pt x="635613" y="2478936"/>
                  </a:cubicBezTo>
                  <a:cubicBezTo>
                    <a:pt x="619420" y="2427501"/>
                    <a:pt x="632755" y="2373208"/>
                    <a:pt x="628945" y="2319868"/>
                  </a:cubicBezTo>
                  <a:cubicBezTo>
                    <a:pt x="609895" y="2036976"/>
                    <a:pt x="633708" y="1896006"/>
                    <a:pt x="578463" y="1615018"/>
                  </a:cubicBezTo>
                  <a:cubicBezTo>
                    <a:pt x="573700" y="1590253"/>
                    <a:pt x="504168" y="1335936"/>
                    <a:pt x="549888" y="1316886"/>
                  </a:cubicBezTo>
                  <a:cubicBezTo>
                    <a:pt x="607038" y="1293073"/>
                    <a:pt x="615610" y="1277833"/>
                    <a:pt x="683238" y="1259736"/>
                  </a:cubicBezTo>
                  <a:cubicBezTo>
                    <a:pt x="761343" y="1237828"/>
                    <a:pt x="821350" y="1171153"/>
                    <a:pt x="915648" y="1219731"/>
                  </a:cubicBezTo>
                  <a:cubicBezTo>
                    <a:pt x="1008040" y="1267356"/>
                    <a:pt x="1075668" y="1186393"/>
                    <a:pt x="1159488" y="1194966"/>
                  </a:cubicBezTo>
                  <a:cubicBezTo>
                    <a:pt x="1179490" y="1198776"/>
                    <a:pt x="1208065" y="1153056"/>
                    <a:pt x="1172823" y="1146388"/>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24313569-F47A-4AC8-B133-D5A1778DAB38}"/>
                </a:ext>
              </a:extLst>
            </p:cNvPr>
            <p:cNvSpPr/>
            <p:nvPr/>
          </p:nvSpPr>
          <p:spPr>
            <a:xfrm>
              <a:off x="10033518" y="1631854"/>
              <a:ext cx="581025" cy="409575"/>
            </a:xfrm>
            <a:custGeom>
              <a:avLst/>
              <a:gdLst>
                <a:gd name="connsiteX0" fmla="*/ 54910 w 581025"/>
                <a:gd name="connsiteY0" fmla="*/ 363959 h 409575"/>
                <a:gd name="connsiteX1" fmla="*/ 13000 w 581025"/>
                <a:gd name="connsiteY1" fmla="*/ 176317 h 409575"/>
                <a:gd name="connsiteX2" fmla="*/ 136825 w 581025"/>
                <a:gd name="connsiteY2" fmla="*/ 2009 h 409575"/>
                <a:gd name="connsiteX3" fmla="*/ 342565 w 581025"/>
                <a:gd name="connsiteY3" fmla="*/ 36299 h 409575"/>
                <a:gd name="connsiteX4" fmla="*/ 485440 w 581025"/>
                <a:gd name="connsiteY4" fmla="*/ 74399 h 409575"/>
                <a:gd name="connsiteX5" fmla="*/ 582595 w 581025"/>
                <a:gd name="connsiteY5" fmla="*/ 143932 h 409575"/>
                <a:gd name="connsiteX6" fmla="*/ 528302 w 581025"/>
                <a:gd name="connsiteY6" fmla="*/ 289664 h 409575"/>
                <a:gd name="connsiteX7" fmla="*/ 460675 w 581025"/>
                <a:gd name="connsiteY7" fmla="*/ 417299 h 409575"/>
                <a:gd name="connsiteX8" fmla="*/ 393047 w 581025"/>
                <a:gd name="connsiteY8" fmla="*/ 409679 h 409575"/>
                <a:gd name="connsiteX9" fmla="*/ 54910 w 581025"/>
                <a:gd name="connsiteY9" fmla="*/ 36395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025" h="409575">
                  <a:moveTo>
                    <a:pt x="54910" y="363959"/>
                  </a:moveTo>
                  <a:cubicBezTo>
                    <a:pt x="60625" y="282997"/>
                    <a:pt x="93962" y="247754"/>
                    <a:pt x="13000" y="176317"/>
                  </a:cubicBezTo>
                  <a:cubicBezTo>
                    <a:pt x="-31768" y="137264"/>
                    <a:pt x="46337" y="7724"/>
                    <a:pt x="136825" y="2009"/>
                  </a:cubicBezTo>
                  <a:cubicBezTo>
                    <a:pt x="207310" y="-2753"/>
                    <a:pt x="276842" y="-1801"/>
                    <a:pt x="342565" y="36299"/>
                  </a:cubicBezTo>
                  <a:cubicBezTo>
                    <a:pt x="389237" y="63922"/>
                    <a:pt x="433052" y="67732"/>
                    <a:pt x="485440" y="74399"/>
                  </a:cubicBezTo>
                  <a:cubicBezTo>
                    <a:pt x="535922" y="81067"/>
                    <a:pt x="572117" y="87734"/>
                    <a:pt x="582595" y="143932"/>
                  </a:cubicBezTo>
                  <a:cubicBezTo>
                    <a:pt x="593072" y="200129"/>
                    <a:pt x="572117" y="260137"/>
                    <a:pt x="528302" y="289664"/>
                  </a:cubicBezTo>
                  <a:cubicBezTo>
                    <a:pt x="484487" y="320144"/>
                    <a:pt x="454007" y="349672"/>
                    <a:pt x="460675" y="417299"/>
                  </a:cubicBezTo>
                  <a:cubicBezTo>
                    <a:pt x="438767" y="415394"/>
                    <a:pt x="409240" y="414442"/>
                    <a:pt x="393047" y="409679"/>
                  </a:cubicBezTo>
                  <a:cubicBezTo>
                    <a:pt x="276842" y="375389"/>
                    <a:pt x="176830" y="372532"/>
                    <a:pt x="54910" y="363959"/>
                  </a:cubicBezTo>
                  <a:close/>
                </a:path>
              </a:pathLst>
            </a:custGeom>
            <a:solidFill>
              <a:schemeClr val="bg1"/>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EC118D1-EB99-4E4C-92DB-281E668E88EB}"/>
                </a:ext>
              </a:extLst>
            </p:cNvPr>
            <p:cNvSpPr/>
            <p:nvPr/>
          </p:nvSpPr>
          <p:spPr>
            <a:xfrm>
              <a:off x="10056043" y="2303471"/>
              <a:ext cx="342900" cy="733425"/>
            </a:xfrm>
            <a:custGeom>
              <a:avLst/>
              <a:gdLst>
                <a:gd name="connsiteX0" fmla="*/ 78105 w 342900"/>
                <a:gd name="connsiteY0" fmla="*/ 97155 h 733425"/>
                <a:gd name="connsiteX1" fmla="*/ 260033 w 342900"/>
                <a:gd name="connsiteY1" fmla="*/ 388620 h 733425"/>
                <a:gd name="connsiteX2" fmla="*/ 267653 w 342900"/>
                <a:gd name="connsiteY2" fmla="*/ 738188 h 733425"/>
                <a:gd name="connsiteX3" fmla="*/ 350520 w 342900"/>
                <a:gd name="connsiteY3" fmla="*/ 719138 h 733425"/>
                <a:gd name="connsiteX4" fmla="*/ 338137 w 342900"/>
                <a:gd name="connsiteY4" fmla="*/ 559118 h 733425"/>
                <a:gd name="connsiteX5" fmla="*/ 199073 w 342900"/>
                <a:gd name="connsiteY5" fmla="*/ 198120 h 733425"/>
                <a:gd name="connsiteX6" fmla="*/ 18097 w 342900"/>
                <a:gd name="connsiteY6" fmla="*/ 0 h 733425"/>
                <a:gd name="connsiteX7" fmla="*/ 0 w 342900"/>
                <a:gd name="connsiteY7" fmla="*/ 25717 h 733425"/>
                <a:gd name="connsiteX8" fmla="*/ 78105 w 342900"/>
                <a:gd name="connsiteY8" fmla="*/ 9715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 h="733425">
                  <a:moveTo>
                    <a:pt x="78105" y="97155"/>
                  </a:moveTo>
                  <a:cubicBezTo>
                    <a:pt x="170498" y="200025"/>
                    <a:pt x="240983" y="327660"/>
                    <a:pt x="260033" y="388620"/>
                  </a:cubicBezTo>
                  <a:cubicBezTo>
                    <a:pt x="267653" y="412433"/>
                    <a:pt x="266700" y="595313"/>
                    <a:pt x="267653" y="738188"/>
                  </a:cubicBezTo>
                  <a:lnTo>
                    <a:pt x="350520" y="719138"/>
                  </a:lnTo>
                  <a:cubicBezTo>
                    <a:pt x="345758" y="633413"/>
                    <a:pt x="343853" y="578168"/>
                    <a:pt x="338137" y="559118"/>
                  </a:cubicBezTo>
                  <a:cubicBezTo>
                    <a:pt x="325755" y="517208"/>
                    <a:pt x="283845" y="329565"/>
                    <a:pt x="199073" y="198120"/>
                  </a:cubicBezTo>
                  <a:cubicBezTo>
                    <a:pt x="145733" y="123825"/>
                    <a:pt x="92392" y="67627"/>
                    <a:pt x="18097" y="0"/>
                  </a:cubicBezTo>
                  <a:cubicBezTo>
                    <a:pt x="10478" y="7620"/>
                    <a:pt x="7620" y="18098"/>
                    <a:pt x="0" y="25717"/>
                  </a:cubicBezTo>
                  <a:cubicBezTo>
                    <a:pt x="13335" y="39052"/>
                    <a:pt x="66675" y="82867"/>
                    <a:pt x="78105" y="97155"/>
                  </a:cubicBez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29B797D-41C9-4E1F-8C6A-9CBCF1B81876}"/>
                </a:ext>
              </a:extLst>
            </p:cNvPr>
            <p:cNvSpPr/>
            <p:nvPr/>
          </p:nvSpPr>
          <p:spPr>
            <a:xfrm>
              <a:off x="9913846" y="3155958"/>
              <a:ext cx="647700" cy="1152525"/>
            </a:xfrm>
            <a:custGeom>
              <a:avLst/>
              <a:gdLst>
                <a:gd name="connsiteX0" fmla="*/ 593682 w 647700"/>
                <a:gd name="connsiteY0" fmla="*/ 383858 h 1152525"/>
                <a:gd name="connsiteX1" fmla="*/ 508910 w 647700"/>
                <a:gd name="connsiteY1" fmla="*/ 80963 h 1152525"/>
                <a:gd name="connsiteX2" fmla="*/ 501290 w 647700"/>
                <a:gd name="connsiteY2" fmla="*/ 0 h 1152525"/>
                <a:gd name="connsiteX3" fmla="*/ 415565 w 647700"/>
                <a:gd name="connsiteY3" fmla="*/ 26670 h 1152525"/>
                <a:gd name="connsiteX4" fmla="*/ 415565 w 647700"/>
                <a:gd name="connsiteY4" fmla="*/ 50483 h 1152525"/>
                <a:gd name="connsiteX5" fmla="*/ 241257 w 647700"/>
                <a:gd name="connsiteY5" fmla="*/ 66675 h 1152525"/>
                <a:gd name="connsiteX6" fmla="*/ 257450 w 647700"/>
                <a:gd name="connsiteY6" fmla="*/ 150495 h 1152525"/>
                <a:gd name="connsiteX7" fmla="*/ 275 w 647700"/>
                <a:gd name="connsiteY7" fmla="*/ 150495 h 1152525"/>
                <a:gd name="connsiteX8" fmla="*/ 275 w 647700"/>
                <a:gd name="connsiteY8" fmla="*/ 185738 h 1152525"/>
                <a:gd name="connsiteX9" fmla="*/ 269832 w 647700"/>
                <a:gd name="connsiteY9" fmla="*/ 192405 h 1152525"/>
                <a:gd name="connsiteX10" fmla="*/ 270785 w 647700"/>
                <a:gd name="connsiteY10" fmla="*/ 193358 h 1152525"/>
                <a:gd name="connsiteX11" fmla="*/ 411755 w 647700"/>
                <a:gd name="connsiteY11" fmla="*/ 1161098 h 1152525"/>
                <a:gd name="connsiteX12" fmla="*/ 647975 w 647700"/>
                <a:gd name="connsiteY12" fmla="*/ 1137285 h 1152525"/>
                <a:gd name="connsiteX13" fmla="*/ 593682 w 647700"/>
                <a:gd name="connsiteY13" fmla="*/ 383858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700" h="1152525">
                  <a:moveTo>
                    <a:pt x="593682" y="383858"/>
                  </a:moveTo>
                  <a:cubicBezTo>
                    <a:pt x="567965" y="262890"/>
                    <a:pt x="541295" y="220028"/>
                    <a:pt x="508910" y="80963"/>
                  </a:cubicBezTo>
                  <a:cubicBezTo>
                    <a:pt x="505100" y="69533"/>
                    <a:pt x="504147" y="59055"/>
                    <a:pt x="501290" y="0"/>
                  </a:cubicBezTo>
                  <a:lnTo>
                    <a:pt x="415565" y="26670"/>
                  </a:lnTo>
                  <a:cubicBezTo>
                    <a:pt x="415565" y="39053"/>
                    <a:pt x="415565" y="50483"/>
                    <a:pt x="415565" y="50483"/>
                  </a:cubicBezTo>
                  <a:cubicBezTo>
                    <a:pt x="386037" y="54292"/>
                    <a:pt x="271737" y="69533"/>
                    <a:pt x="241257" y="66675"/>
                  </a:cubicBezTo>
                  <a:cubicBezTo>
                    <a:pt x="245067" y="88583"/>
                    <a:pt x="250782" y="122872"/>
                    <a:pt x="257450" y="150495"/>
                  </a:cubicBezTo>
                  <a:cubicBezTo>
                    <a:pt x="176487" y="150495"/>
                    <a:pt x="77427" y="150495"/>
                    <a:pt x="275" y="150495"/>
                  </a:cubicBezTo>
                  <a:cubicBezTo>
                    <a:pt x="1227" y="165735"/>
                    <a:pt x="-678" y="171450"/>
                    <a:pt x="275" y="185738"/>
                  </a:cubicBezTo>
                  <a:cubicBezTo>
                    <a:pt x="84095" y="180975"/>
                    <a:pt x="181250" y="193358"/>
                    <a:pt x="269832" y="192405"/>
                  </a:cubicBezTo>
                  <a:cubicBezTo>
                    <a:pt x="269832" y="192405"/>
                    <a:pt x="269832" y="193358"/>
                    <a:pt x="270785" y="193358"/>
                  </a:cubicBezTo>
                  <a:cubicBezTo>
                    <a:pt x="333650" y="536258"/>
                    <a:pt x="406992" y="1118235"/>
                    <a:pt x="411755" y="1161098"/>
                  </a:cubicBezTo>
                  <a:cubicBezTo>
                    <a:pt x="448902" y="1164907"/>
                    <a:pt x="605112" y="1151573"/>
                    <a:pt x="647975" y="1137285"/>
                  </a:cubicBezTo>
                  <a:cubicBezTo>
                    <a:pt x="647975" y="882968"/>
                    <a:pt x="646070" y="632460"/>
                    <a:pt x="593682" y="383858"/>
                  </a:cubicBezTo>
                  <a:close/>
                </a:path>
              </a:pathLst>
            </a:custGeom>
            <a:solidFill>
              <a:schemeClr val="bg1"/>
            </a:solidFill>
            <a:ln w="9525" cap="flat">
              <a:noFill/>
              <a:prstDash val="solid"/>
              <a:miter/>
            </a:ln>
          </p:spPr>
          <p:txBody>
            <a:bodyPr rtlCol="0" anchor="ctr"/>
            <a:lstStyle/>
            <a:p>
              <a:endParaRPr lang="en-US"/>
            </a:p>
          </p:txBody>
        </p:sp>
      </p:grpSp>
      <p:cxnSp>
        <p:nvCxnSpPr>
          <p:cNvPr id="9" name="Straight Connector 8">
            <a:extLst>
              <a:ext uri="{FF2B5EF4-FFF2-40B4-BE49-F238E27FC236}">
                <a16:creationId xmlns:a16="http://schemas.microsoft.com/office/drawing/2014/main" id="{A8A8461F-B776-44EA-9D8F-0966DABD003E}"/>
              </a:ext>
            </a:extLst>
          </p:cNvPr>
          <p:cNvCxnSpPr>
            <a:cxnSpLocks/>
          </p:cNvCxnSpPr>
          <p:nvPr userDrawn="1"/>
        </p:nvCxnSpPr>
        <p:spPr>
          <a:xfrm>
            <a:off x="0" y="766431"/>
            <a:ext cx="20068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816DFFA-59FF-44BD-A1F3-48C36181E7B5}"/>
              </a:ext>
            </a:extLst>
          </p:cNvPr>
          <p:cNvGrpSpPr/>
          <p:nvPr userDrawn="1"/>
        </p:nvGrpSpPr>
        <p:grpSpPr>
          <a:xfrm>
            <a:off x="405228" y="747147"/>
            <a:ext cx="1196388" cy="1046754"/>
            <a:chOff x="816657" y="415244"/>
            <a:chExt cx="3074373" cy="2689860"/>
          </a:xfrm>
        </p:grpSpPr>
        <p:grpSp>
          <p:nvGrpSpPr>
            <p:cNvPr id="11" name="Group 10">
              <a:extLst>
                <a:ext uri="{FF2B5EF4-FFF2-40B4-BE49-F238E27FC236}">
                  <a16:creationId xmlns:a16="http://schemas.microsoft.com/office/drawing/2014/main" id="{E54C30FD-A646-45DE-BABA-38ED48BEE883}"/>
                </a:ext>
              </a:extLst>
            </p:cNvPr>
            <p:cNvGrpSpPr/>
            <p:nvPr/>
          </p:nvGrpSpPr>
          <p:grpSpPr>
            <a:xfrm rot="10800000">
              <a:off x="816657" y="415244"/>
              <a:ext cx="647700" cy="2689860"/>
              <a:chOff x="6144030" y="3897930"/>
              <a:chExt cx="647700" cy="2689860"/>
            </a:xfrm>
            <a:solidFill>
              <a:schemeClr val="bg1"/>
            </a:solidFill>
          </p:grpSpPr>
          <p:sp>
            <p:nvSpPr>
              <p:cNvPr id="21" name="Freeform: Shape 20">
                <a:extLst>
                  <a:ext uri="{FF2B5EF4-FFF2-40B4-BE49-F238E27FC236}">
                    <a16:creationId xmlns:a16="http://schemas.microsoft.com/office/drawing/2014/main" id="{2681CFF3-570D-4C3E-AAD8-0315297321E5}"/>
                  </a:ext>
                </a:extLst>
              </p:cNvPr>
              <p:cNvSpPr/>
              <p:nvPr/>
            </p:nvSpPr>
            <p:spPr>
              <a:xfrm>
                <a:off x="6144030" y="3897930"/>
                <a:ext cx="9525" cy="9525"/>
              </a:xfrm>
              <a:custGeom>
                <a:avLst/>
                <a:gdLst/>
                <a:ahLst/>
                <a:cxnLst/>
                <a:rect l="l" t="t" r="r" b="b"/>
                <a:pathLst>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D2C409A-200F-4867-A6AE-A4078FE3D666}"/>
                  </a:ext>
                </a:extLst>
              </p:cNvPr>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71A3C20-21E3-45C1-81EC-1BA065DEFD57}"/>
                  </a:ext>
                </a:extLst>
              </p:cNvPr>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4D87F3F-3A3D-4204-BD5B-D20B7BAA6B48}"/>
                  </a:ext>
                </a:extLst>
              </p:cNvPr>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1341CCE-0A8D-4558-85F8-F68CE5F0A8D8}"/>
                </a:ext>
              </a:extLst>
            </p:cNvPr>
            <p:cNvGrpSpPr/>
            <p:nvPr/>
          </p:nvGrpSpPr>
          <p:grpSpPr>
            <a:xfrm rot="10800000">
              <a:off x="2407238" y="415244"/>
              <a:ext cx="723900" cy="2683192"/>
              <a:chOff x="7734611" y="3897930"/>
              <a:chExt cx="723900" cy="2683192"/>
            </a:xfrm>
            <a:solidFill>
              <a:schemeClr val="bg1"/>
            </a:solidFill>
          </p:grpSpPr>
          <p:sp>
            <p:nvSpPr>
              <p:cNvPr id="18" name="Freeform: Shape 17">
                <a:extLst>
                  <a:ext uri="{FF2B5EF4-FFF2-40B4-BE49-F238E27FC236}">
                    <a16:creationId xmlns:a16="http://schemas.microsoft.com/office/drawing/2014/main" id="{C8A738ED-C902-4FE6-91AA-8C9A378FFF74}"/>
                  </a:ext>
                </a:extLst>
              </p:cNvPr>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E314126-E379-444B-BE5B-C0B3698B609A}"/>
                  </a:ext>
                </a:extLst>
              </p:cNvPr>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A9A9A6-F500-406B-9499-024EE74356A5}"/>
                  </a:ext>
                </a:extLst>
              </p:cNvPr>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7B059450-701F-418E-AFD1-E1BF5F032E3C}"/>
                </a:ext>
              </a:extLst>
            </p:cNvPr>
            <p:cNvGrpSpPr/>
            <p:nvPr/>
          </p:nvGrpSpPr>
          <p:grpSpPr>
            <a:xfrm rot="10800000">
              <a:off x="1655809" y="415244"/>
              <a:ext cx="533400" cy="2638425"/>
              <a:chOff x="6983182" y="3979845"/>
              <a:chExt cx="533400" cy="2638425"/>
            </a:xfrm>
            <a:solidFill>
              <a:schemeClr val="bg1"/>
            </a:solidFill>
          </p:grpSpPr>
          <p:sp>
            <p:nvSpPr>
              <p:cNvPr id="15" name="Freeform: Shape 14">
                <a:extLst>
                  <a:ext uri="{FF2B5EF4-FFF2-40B4-BE49-F238E27FC236}">
                    <a16:creationId xmlns:a16="http://schemas.microsoft.com/office/drawing/2014/main" id="{16C7D440-F99A-4290-B8A1-27A3802CC3DF}"/>
                  </a:ext>
                </a:extLst>
              </p:cNvPr>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D6D1067-B4D8-4C20-BCE0-F0C4E6B7BE7D}"/>
                  </a:ext>
                </a:extLst>
              </p:cNvPr>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38EF706-AE42-4633-9431-16326407BBAE}"/>
                  </a:ext>
                </a:extLst>
              </p:cNvPr>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6FE3D9DA-E9D6-43AD-BCC6-402FF1EEC2B2}"/>
                </a:ext>
              </a:extLst>
            </p:cNvPr>
            <p:cNvSpPr/>
            <p:nvPr/>
          </p:nvSpPr>
          <p:spPr>
            <a:xfrm rot="10800000">
              <a:off x="3210622" y="415244"/>
              <a:ext cx="680408" cy="2666759"/>
            </a:xfrm>
            <a:custGeom>
              <a:avLst/>
              <a:gdLst>
                <a:gd name="connsiteX0" fmla="*/ 450200 w 590550"/>
                <a:gd name="connsiteY0" fmla="*/ 68609 h 2314575"/>
                <a:gd name="connsiteX1" fmla="*/ 291132 w 590550"/>
                <a:gd name="connsiteY1" fmla="*/ 29 h 2314575"/>
                <a:gd name="connsiteX2" fmla="*/ 291132 w 590550"/>
                <a:gd name="connsiteY2" fmla="*/ 29 h 2314575"/>
                <a:gd name="connsiteX3" fmla="*/ 291132 w 590550"/>
                <a:gd name="connsiteY3" fmla="*/ 29 h 2314575"/>
                <a:gd name="connsiteX4" fmla="*/ 291132 w 590550"/>
                <a:gd name="connsiteY4" fmla="*/ 29 h 2314575"/>
                <a:gd name="connsiteX5" fmla="*/ 291132 w 590550"/>
                <a:gd name="connsiteY5" fmla="*/ 29 h 2314575"/>
                <a:gd name="connsiteX6" fmla="*/ 286370 w 590550"/>
                <a:gd name="connsiteY6" fmla="*/ 29 h 2314575"/>
                <a:gd name="connsiteX7" fmla="*/ 130160 w 590550"/>
                <a:gd name="connsiteY7" fmla="*/ 78134 h 2314575"/>
                <a:gd name="connsiteX8" fmla="*/ 2525 w 590550"/>
                <a:gd name="connsiteY8" fmla="*/ 557241 h 2314575"/>
                <a:gd name="connsiteX9" fmla="*/ 147304 w 590550"/>
                <a:gd name="connsiteY9" fmla="*/ 1065876 h 2314575"/>
                <a:gd name="connsiteX10" fmla="*/ 140637 w 590550"/>
                <a:gd name="connsiteY10" fmla="*/ 1077306 h 2314575"/>
                <a:gd name="connsiteX11" fmla="*/ 140637 w 590550"/>
                <a:gd name="connsiteY11" fmla="*/ 1085879 h 2314575"/>
                <a:gd name="connsiteX12" fmla="*/ 153019 w 590550"/>
                <a:gd name="connsiteY12" fmla="*/ 1098261 h 2314575"/>
                <a:gd name="connsiteX13" fmla="*/ 158735 w 590550"/>
                <a:gd name="connsiteY13" fmla="*/ 1098261 h 2314575"/>
                <a:gd name="connsiteX14" fmla="*/ 257794 w 590550"/>
                <a:gd name="connsiteY14" fmla="*/ 1355436 h 2314575"/>
                <a:gd name="connsiteX15" fmla="*/ 190167 w 590550"/>
                <a:gd name="connsiteY15" fmla="*/ 1437351 h 2314575"/>
                <a:gd name="connsiteX16" fmla="*/ 209217 w 590550"/>
                <a:gd name="connsiteY16" fmla="*/ 2227926 h 2314575"/>
                <a:gd name="connsiteX17" fmla="*/ 299704 w 590550"/>
                <a:gd name="connsiteY17" fmla="*/ 2318414 h 2314575"/>
                <a:gd name="connsiteX18" fmla="*/ 390192 w 590550"/>
                <a:gd name="connsiteY18" fmla="*/ 2227926 h 2314575"/>
                <a:gd name="connsiteX19" fmla="*/ 409242 w 590550"/>
                <a:gd name="connsiteY19" fmla="*/ 1437351 h 2314575"/>
                <a:gd name="connsiteX20" fmla="*/ 343520 w 590550"/>
                <a:gd name="connsiteY20" fmla="*/ 1356389 h 2314575"/>
                <a:gd name="connsiteX21" fmla="*/ 437817 w 590550"/>
                <a:gd name="connsiteY21" fmla="*/ 1098261 h 2314575"/>
                <a:gd name="connsiteX22" fmla="*/ 447342 w 590550"/>
                <a:gd name="connsiteY22" fmla="*/ 1098261 h 2314575"/>
                <a:gd name="connsiteX23" fmla="*/ 459725 w 590550"/>
                <a:gd name="connsiteY23" fmla="*/ 1085879 h 2314575"/>
                <a:gd name="connsiteX24" fmla="*/ 459725 w 590550"/>
                <a:gd name="connsiteY24" fmla="*/ 1077306 h 2314575"/>
                <a:gd name="connsiteX25" fmla="*/ 449247 w 590550"/>
                <a:gd name="connsiteY25" fmla="*/ 1064924 h 2314575"/>
                <a:gd name="connsiteX26" fmla="*/ 592122 w 590550"/>
                <a:gd name="connsiteY26" fmla="*/ 521999 h 2314575"/>
                <a:gd name="connsiteX27" fmla="*/ 450200 w 590550"/>
                <a:gd name="connsiteY27" fmla="*/ 68609 h 2314575"/>
                <a:gd name="connsiteX28" fmla="*/ 284465 w 590550"/>
                <a:gd name="connsiteY28" fmla="*/ 1064924 h 2314575"/>
                <a:gd name="connsiteX29" fmla="*/ 233982 w 590550"/>
                <a:gd name="connsiteY29" fmla="*/ 491519 h 2314575"/>
                <a:gd name="connsiteX30" fmla="*/ 290179 w 590550"/>
                <a:gd name="connsiteY30" fmla="*/ 28604 h 2314575"/>
                <a:gd name="connsiteX31" fmla="*/ 290179 w 590550"/>
                <a:gd name="connsiteY31" fmla="*/ 28604 h 2314575"/>
                <a:gd name="connsiteX32" fmla="*/ 295895 w 590550"/>
                <a:gd name="connsiteY32" fmla="*/ 31461 h 2314575"/>
                <a:gd name="connsiteX33" fmla="*/ 355902 w 590550"/>
                <a:gd name="connsiteY33" fmla="*/ 490566 h 2314575"/>
                <a:gd name="connsiteX34" fmla="*/ 314945 w 590550"/>
                <a:gd name="connsiteY34" fmla="*/ 1063971 h 2314575"/>
                <a:gd name="connsiteX35" fmla="*/ 284465 w 590550"/>
                <a:gd name="connsiteY35" fmla="*/ 1063971 h 2314575"/>
                <a:gd name="connsiteX36" fmla="*/ 311135 w 590550"/>
                <a:gd name="connsiteY36" fmla="*/ 1099214 h 2314575"/>
                <a:gd name="connsiteX37" fmla="*/ 300657 w 590550"/>
                <a:gd name="connsiteY37" fmla="*/ 1220181 h 2314575"/>
                <a:gd name="connsiteX38" fmla="*/ 288275 w 590550"/>
                <a:gd name="connsiteY38" fmla="*/ 1099214 h 2314575"/>
                <a:gd name="connsiteX39" fmla="*/ 311135 w 590550"/>
                <a:gd name="connsiteY39" fmla="*/ 1099214 h 2314575"/>
                <a:gd name="connsiteX40" fmla="*/ 243507 w 590550"/>
                <a:gd name="connsiteY40" fmla="*/ 56226 h 2314575"/>
                <a:gd name="connsiteX41" fmla="*/ 205407 w 590550"/>
                <a:gd name="connsiteY41" fmla="*/ 491519 h 2314575"/>
                <a:gd name="connsiteX42" fmla="*/ 255890 w 590550"/>
                <a:gd name="connsiteY42" fmla="*/ 1064924 h 2314575"/>
                <a:gd name="connsiteX43" fmla="*/ 234935 w 590550"/>
                <a:gd name="connsiteY43" fmla="*/ 1064924 h 2314575"/>
                <a:gd name="connsiteX44" fmla="*/ 133017 w 590550"/>
                <a:gd name="connsiteY44" fmla="*/ 517236 h 2314575"/>
                <a:gd name="connsiteX45" fmla="*/ 242554 w 590550"/>
                <a:gd name="connsiteY45" fmla="*/ 58131 h 2314575"/>
                <a:gd name="connsiteX46" fmla="*/ 243507 w 590550"/>
                <a:gd name="connsiteY46" fmla="*/ 56226 h 2314575"/>
                <a:gd name="connsiteX47" fmla="*/ 258747 w 590550"/>
                <a:gd name="connsiteY47" fmla="*/ 1099214 h 2314575"/>
                <a:gd name="connsiteX48" fmla="*/ 273035 w 590550"/>
                <a:gd name="connsiteY48" fmla="*/ 1235421 h 2314575"/>
                <a:gd name="connsiteX49" fmla="*/ 241602 w 590550"/>
                <a:gd name="connsiteY49" fmla="*/ 1099214 h 2314575"/>
                <a:gd name="connsiteX50" fmla="*/ 258747 w 590550"/>
                <a:gd name="connsiteY50" fmla="*/ 1099214 h 2314575"/>
                <a:gd name="connsiteX51" fmla="*/ 339710 w 590550"/>
                <a:gd name="connsiteY51" fmla="*/ 1099214 h 2314575"/>
                <a:gd name="connsiteX52" fmla="*/ 360665 w 590550"/>
                <a:gd name="connsiteY52" fmla="*/ 1099214 h 2314575"/>
                <a:gd name="connsiteX53" fmla="*/ 326375 w 590550"/>
                <a:gd name="connsiteY53" fmla="*/ 1254471 h 2314575"/>
                <a:gd name="connsiteX54" fmla="*/ 339710 w 590550"/>
                <a:gd name="connsiteY54" fmla="*/ 1099214 h 2314575"/>
                <a:gd name="connsiteX55" fmla="*/ 342567 w 590550"/>
                <a:gd name="connsiteY55" fmla="*/ 1064924 h 2314575"/>
                <a:gd name="connsiteX56" fmla="*/ 383525 w 590550"/>
                <a:gd name="connsiteY56" fmla="*/ 491519 h 2314575"/>
                <a:gd name="connsiteX57" fmla="*/ 335900 w 590550"/>
                <a:gd name="connsiteY57" fmla="*/ 46701 h 2314575"/>
                <a:gd name="connsiteX58" fmla="*/ 356854 w 590550"/>
                <a:gd name="connsiteY58" fmla="*/ 65751 h 2314575"/>
                <a:gd name="connsiteX59" fmla="*/ 454962 w 590550"/>
                <a:gd name="connsiteY59" fmla="*/ 513426 h 2314575"/>
                <a:gd name="connsiteX60" fmla="*/ 367332 w 590550"/>
                <a:gd name="connsiteY60" fmla="*/ 1064924 h 2314575"/>
                <a:gd name="connsiteX61" fmla="*/ 342567 w 590550"/>
                <a:gd name="connsiteY61" fmla="*/ 1064924 h 2314575"/>
                <a:gd name="connsiteX62" fmla="*/ 150162 w 590550"/>
                <a:gd name="connsiteY62" fmla="*/ 97184 h 2314575"/>
                <a:gd name="connsiteX63" fmla="*/ 213027 w 590550"/>
                <a:gd name="connsiteY63" fmla="*/ 47654 h 2314575"/>
                <a:gd name="connsiteX64" fmla="*/ 104442 w 590550"/>
                <a:gd name="connsiteY64" fmla="*/ 519141 h 2314575"/>
                <a:gd name="connsiteX65" fmla="*/ 205407 w 590550"/>
                <a:gd name="connsiteY65" fmla="*/ 1064924 h 2314575"/>
                <a:gd name="connsiteX66" fmla="*/ 175879 w 590550"/>
                <a:gd name="connsiteY66" fmla="*/ 1064924 h 2314575"/>
                <a:gd name="connsiteX67" fmla="*/ 29194 w 590550"/>
                <a:gd name="connsiteY67" fmla="*/ 555336 h 2314575"/>
                <a:gd name="connsiteX68" fmla="*/ 150162 w 590550"/>
                <a:gd name="connsiteY68" fmla="*/ 97184 h 2314575"/>
                <a:gd name="connsiteX69" fmla="*/ 213027 w 590550"/>
                <a:gd name="connsiteY69" fmla="*/ 1099214 h 2314575"/>
                <a:gd name="connsiteX70" fmla="*/ 251127 w 590550"/>
                <a:gd name="connsiteY70" fmla="*/ 1263044 h 2314575"/>
                <a:gd name="connsiteX71" fmla="*/ 189215 w 590550"/>
                <a:gd name="connsiteY71" fmla="*/ 1099214 h 2314575"/>
                <a:gd name="connsiteX72" fmla="*/ 213027 w 590550"/>
                <a:gd name="connsiteY72" fmla="*/ 1099214 h 2314575"/>
                <a:gd name="connsiteX73" fmla="*/ 312087 w 590550"/>
                <a:gd name="connsiteY73" fmla="*/ 2245071 h 2314575"/>
                <a:gd name="connsiteX74" fmla="*/ 263510 w 590550"/>
                <a:gd name="connsiteY74" fmla="*/ 2222211 h 2314575"/>
                <a:gd name="connsiteX75" fmla="*/ 286370 w 590550"/>
                <a:gd name="connsiteY75" fmla="*/ 2173634 h 2314575"/>
                <a:gd name="connsiteX76" fmla="*/ 334947 w 590550"/>
                <a:gd name="connsiteY76" fmla="*/ 2196494 h 2314575"/>
                <a:gd name="connsiteX77" fmla="*/ 312087 w 590550"/>
                <a:gd name="connsiteY77" fmla="*/ 2245071 h 2314575"/>
                <a:gd name="connsiteX78" fmla="*/ 363522 w 590550"/>
                <a:gd name="connsiteY78" fmla="*/ 1219229 h 2314575"/>
                <a:gd name="connsiteX79" fmla="*/ 390192 w 590550"/>
                <a:gd name="connsiteY79" fmla="*/ 1099214 h 2314575"/>
                <a:gd name="connsiteX80" fmla="*/ 406385 w 590550"/>
                <a:gd name="connsiteY80" fmla="*/ 1099214 h 2314575"/>
                <a:gd name="connsiteX81" fmla="*/ 363522 w 590550"/>
                <a:gd name="connsiteY81" fmla="*/ 1219229 h 2314575"/>
                <a:gd name="connsiteX82" fmla="*/ 562595 w 590550"/>
                <a:gd name="connsiteY82" fmla="*/ 521046 h 2314575"/>
                <a:gd name="connsiteX83" fmla="*/ 417815 w 590550"/>
                <a:gd name="connsiteY83" fmla="*/ 1063971 h 2314575"/>
                <a:gd name="connsiteX84" fmla="*/ 396860 w 590550"/>
                <a:gd name="connsiteY84" fmla="*/ 1063971 h 2314575"/>
                <a:gd name="connsiteX85" fmla="*/ 483537 w 590550"/>
                <a:gd name="connsiteY85" fmla="*/ 515331 h 2314575"/>
                <a:gd name="connsiteX86" fmla="*/ 384477 w 590550"/>
                <a:gd name="connsiteY86" fmla="*/ 53369 h 2314575"/>
                <a:gd name="connsiteX87" fmla="*/ 429245 w 590550"/>
                <a:gd name="connsiteY87" fmla="*/ 88611 h 2314575"/>
                <a:gd name="connsiteX88" fmla="*/ 562595 w 590550"/>
                <a:gd name="connsiteY88" fmla="*/ 52104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solidFill>
              <a:schemeClr val="bg1"/>
            </a:solidFill>
            <a:ln w="9525" cap="flat">
              <a:noFill/>
              <a:prstDash val="solid"/>
              <a:miter/>
            </a:ln>
          </p:spPr>
          <p:txBody>
            <a:bodyPr rtlCol="0" anchor="ctr"/>
            <a:lstStyle/>
            <a:p>
              <a:endParaRPr lang="en-US"/>
            </a:p>
          </p:txBody>
        </p:sp>
      </p:grpSp>
      <p:sp>
        <p:nvSpPr>
          <p:cNvPr id="25" name="Title 1">
            <a:extLst>
              <a:ext uri="{FF2B5EF4-FFF2-40B4-BE49-F238E27FC236}">
                <a16:creationId xmlns:a16="http://schemas.microsoft.com/office/drawing/2014/main" id="{D9DB3492-99E1-42F2-A935-5C9A8AD099DA}"/>
              </a:ext>
            </a:extLst>
          </p:cNvPr>
          <p:cNvSpPr txBox="1">
            <a:spLocks/>
          </p:cNvSpPr>
          <p:nvPr userDrawn="1"/>
        </p:nvSpPr>
        <p:spPr>
          <a:xfrm>
            <a:off x="1" y="160237"/>
            <a:ext cx="2012666" cy="534158"/>
          </a:xfrm>
          <a:prstGeom prst="rect">
            <a:avLst/>
          </a:prstGeom>
          <a:solidFill>
            <a:schemeClr val="bg1"/>
          </a:solidFill>
        </p:spPr>
        <p:txBody>
          <a:bodyPr lIns="68577" tIns="68577" rIns="68577" bIns="34289"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endParaRPr lang="en-US" altLang="ko-KR" dirty="0">
              <a:solidFill>
                <a:schemeClr val="accent2"/>
              </a:solidFill>
            </a:endParaRPr>
          </a:p>
        </p:txBody>
      </p:sp>
    </p:spTree>
    <p:extLst>
      <p:ext uri="{BB962C8B-B14F-4D97-AF65-F5344CB8AC3E}">
        <p14:creationId xmlns:p14="http://schemas.microsoft.com/office/powerpoint/2010/main" val="367541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662E78B0-612C-4831-94E5-122CED60D033}"/>
              </a:ext>
            </a:extLst>
          </p:cNvPr>
          <p:cNvSpPr>
            <a:spLocks noGrp="1"/>
          </p:cNvSpPr>
          <p:nvPr>
            <p:ph type="pic" sz="quarter" idx="14" hasCustomPrompt="1"/>
          </p:nvPr>
        </p:nvSpPr>
        <p:spPr>
          <a:xfrm>
            <a:off x="441584" y="1387757"/>
            <a:ext cx="1920240" cy="30861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4" name="Text Placeholder 9">
            <a:extLst>
              <a:ext uri="{FF2B5EF4-FFF2-40B4-BE49-F238E27FC236}">
                <a16:creationId xmlns:a16="http://schemas.microsoft.com/office/drawing/2014/main" id="{32C671DE-CF36-4B5C-B610-4913C1C3ABFA}"/>
              </a:ext>
            </a:extLst>
          </p:cNvPr>
          <p:cNvSpPr>
            <a:spLocks noGrp="1"/>
          </p:cNvSpPr>
          <p:nvPr>
            <p:ph type="body" sz="quarter" idx="10" hasCustomPrompt="1"/>
          </p:nvPr>
        </p:nvSpPr>
        <p:spPr>
          <a:xfrm>
            <a:off x="242649" y="254634"/>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E28DA4BB-9337-4070-8DB3-F361ACC4496C}"/>
              </a:ext>
            </a:extLst>
          </p:cNvPr>
          <p:cNvSpPr/>
          <p:nvPr userDrawn="1"/>
        </p:nvSpPr>
        <p:spPr>
          <a:xfrm>
            <a:off x="3714750" y="899705"/>
            <a:ext cx="17145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6" name="그림 개체 틀 2">
            <a:extLst>
              <a:ext uri="{FF2B5EF4-FFF2-40B4-BE49-F238E27FC236}">
                <a16:creationId xmlns:a16="http://schemas.microsoft.com/office/drawing/2014/main" id="{178CDADD-7BB2-4910-BF83-9C3600C33FB5}"/>
              </a:ext>
            </a:extLst>
          </p:cNvPr>
          <p:cNvSpPr>
            <a:spLocks noGrp="1"/>
          </p:cNvSpPr>
          <p:nvPr>
            <p:ph type="pic" sz="quarter" idx="15" hasCustomPrompt="1"/>
          </p:nvPr>
        </p:nvSpPr>
        <p:spPr>
          <a:xfrm>
            <a:off x="4680151" y="1387757"/>
            <a:ext cx="1920240" cy="30861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5819406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EE289FF9-BA24-4B74-91D0-A352EED5CA14}"/>
              </a:ext>
            </a:extLst>
          </p:cNvPr>
          <p:cNvSpPr/>
          <p:nvPr userDrawn="1"/>
        </p:nvSpPr>
        <p:spPr>
          <a:xfrm>
            <a:off x="2762794" y="976447"/>
            <a:ext cx="3771900" cy="3771900"/>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0881F345-7416-4CA4-813E-57AAA18D7E07}"/>
              </a:ext>
            </a:extLst>
          </p:cNvPr>
          <p:cNvSpPr>
            <a:spLocks noGrp="1"/>
          </p:cNvSpPr>
          <p:nvPr>
            <p:ph type="pic" sz="quarter" idx="14" hasCustomPrompt="1"/>
          </p:nvPr>
        </p:nvSpPr>
        <p:spPr>
          <a:xfrm>
            <a:off x="5157278" y="532313"/>
            <a:ext cx="3222546" cy="37261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a16="http://schemas.microsoft.com/office/drawing/2014/main" id="{20E28CAD-AAB2-4FAD-8B07-DA868763561E}"/>
              </a:ext>
            </a:extLst>
          </p:cNvPr>
          <p:cNvSpPr>
            <a:spLocks noGrp="1"/>
          </p:cNvSpPr>
          <p:nvPr>
            <p:ph type="pic" sz="quarter" idx="15" hasCustomPrompt="1"/>
          </p:nvPr>
        </p:nvSpPr>
        <p:spPr>
          <a:xfrm>
            <a:off x="1587138" y="2024745"/>
            <a:ext cx="3150700" cy="196855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1808688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16" name="Frame 15">
            <a:extLst>
              <a:ext uri="{FF2B5EF4-FFF2-40B4-BE49-F238E27FC236}">
                <a16:creationId xmlns:a16="http://schemas.microsoft.com/office/drawing/2014/main" id="{28E07EC3-455D-498E-8678-25495A9A603D}"/>
              </a:ext>
            </a:extLst>
          </p:cNvPr>
          <p:cNvSpPr/>
          <p:nvPr userDrawn="1"/>
        </p:nvSpPr>
        <p:spPr>
          <a:xfrm>
            <a:off x="4279679" y="850718"/>
            <a:ext cx="4243836" cy="2062300"/>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061880F9-20D3-4626-A329-F4C73B455660}"/>
              </a:ext>
            </a:extLst>
          </p:cNvPr>
          <p:cNvSpPr>
            <a:spLocks noGrp="1"/>
          </p:cNvSpPr>
          <p:nvPr>
            <p:ph type="pic" sz="quarter" idx="14" hasCustomPrompt="1"/>
          </p:nvPr>
        </p:nvSpPr>
        <p:spPr>
          <a:xfrm>
            <a:off x="1401704" y="1417320"/>
            <a:ext cx="2458368" cy="37261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
        <p:nvSpPr>
          <p:cNvPr id="3" name="Rectangle 2">
            <a:extLst>
              <a:ext uri="{FF2B5EF4-FFF2-40B4-BE49-F238E27FC236}">
                <a16:creationId xmlns:a16="http://schemas.microsoft.com/office/drawing/2014/main" id="{8DF69E93-AE09-4200-A06B-AF62BA2DEF83}"/>
              </a:ext>
            </a:extLst>
          </p:cNvPr>
          <p:cNvSpPr/>
          <p:nvPr userDrawn="1"/>
        </p:nvSpPr>
        <p:spPr>
          <a:xfrm>
            <a:off x="0" y="0"/>
            <a:ext cx="29391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4" name="그림 개체 틀 2">
            <a:extLst>
              <a:ext uri="{FF2B5EF4-FFF2-40B4-BE49-F238E27FC236}">
                <a16:creationId xmlns:a16="http://schemas.microsoft.com/office/drawing/2014/main" id="{C10B3C62-656F-435D-9524-4DDA6D575D29}"/>
              </a:ext>
            </a:extLst>
          </p:cNvPr>
          <p:cNvSpPr>
            <a:spLocks noGrp="1"/>
          </p:cNvSpPr>
          <p:nvPr>
            <p:ph type="pic" sz="quarter" idx="15" hasCustomPrompt="1"/>
          </p:nvPr>
        </p:nvSpPr>
        <p:spPr>
          <a:xfrm>
            <a:off x="5833280" y="0"/>
            <a:ext cx="2458368" cy="273666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Sent to Back </a:t>
            </a:r>
          </a:p>
        </p:txBody>
      </p:sp>
    </p:spTree>
    <p:extLst>
      <p:ext uri="{BB962C8B-B14F-4D97-AF65-F5344CB8AC3E}">
        <p14:creationId xmlns:p14="http://schemas.microsoft.com/office/powerpoint/2010/main" val="363300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44E94AA2-6741-4B89-86E7-853BEEED444B}"/>
              </a:ext>
            </a:extLst>
          </p:cNvPr>
          <p:cNvSpPr>
            <a:spLocks noGrp="1"/>
          </p:cNvSpPr>
          <p:nvPr>
            <p:ph type="pic" sz="quarter" idx="14" hasCustomPrompt="1"/>
          </p:nvPr>
        </p:nvSpPr>
        <p:spPr>
          <a:xfrm>
            <a:off x="519965" y="457202"/>
            <a:ext cx="3268265" cy="422909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59094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D012822-4416-4F80-A10A-43EECCA89C04}"/>
              </a:ext>
            </a:extLst>
          </p:cNvPr>
          <p:cNvSpPr/>
          <p:nvPr userDrawn="1"/>
        </p:nvSpPr>
        <p:spPr>
          <a:xfrm>
            <a:off x="-14285" y="114302"/>
            <a:ext cx="9158288" cy="3518453"/>
          </a:xfrm>
          <a:custGeom>
            <a:avLst/>
            <a:gdLst>
              <a:gd name="connsiteX0" fmla="*/ 0 w 12211051"/>
              <a:gd name="connsiteY0" fmla="*/ 0 h 4691270"/>
              <a:gd name="connsiteX1" fmla="*/ 12211051 w 12211051"/>
              <a:gd name="connsiteY1" fmla="*/ 0 h 4691270"/>
              <a:gd name="connsiteX2" fmla="*/ 12211051 w 12211051"/>
              <a:gd name="connsiteY2" fmla="*/ 2792547 h 4691270"/>
              <a:gd name="connsiteX3" fmla="*/ 11803470 w 12211051"/>
              <a:gd name="connsiteY3" fmla="*/ 3063047 h 4691270"/>
              <a:gd name="connsiteX4" fmla="*/ 6115052 w 12211051"/>
              <a:gd name="connsiteY4" fmla="*/ 4691270 h 4691270"/>
              <a:gd name="connsiteX5" fmla="*/ 426632 w 12211051"/>
              <a:gd name="connsiteY5" fmla="*/ 3063047 h 4691270"/>
              <a:gd name="connsiteX6" fmla="*/ 0 w 12211051"/>
              <a:gd name="connsiteY6" fmla="*/ 2779903 h 46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1" h="4691270">
                <a:moveTo>
                  <a:pt x="0" y="0"/>
                </a:moveTo>
                <a:lnTo>
                  <a:pt x="12211051" y="0"/>
                </a:lnTo>
                <a:lnTo>
                  <a:pt x="12211051" y="2792547"/>
                </a:lnTo>
                <a:lnTo>
                  <a:pt x="11803470" y="3063047"/>
                </a:lnTo>
                <a:cubicBezTo>
                  <a:pt x="10153287" y="4094971"/>
                  <a:pt x="8203683" y="4691270"/>
                  <a:pt x="6115052" y="4691270"/>
                </a:cubicBezTo>
                <a:cubicBezTo>
                  <a:pt x="4026419" y="4691270"/>
                  <a:pt x="2076815" y="4094971"/>
                  <a:pt x="426632" y="3063047"/>
                </a:cubicBezTo>
                <a:lnTo>
                  <a:pt x="0" y="277990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30" name="Picture Placeholder 29">
            <a:extLst>
              <a:ext uri="{FF2B5EF4-FFF2-40B4-BE49-F238E27FC236}">
                <a16:creationId xmlns:a16="http://schemas.microsoft.com/office/drawing/2014/main" id="{A945D968-BD9C-4190-898A-1E9863576028}"/>
              </a:ext>
            </a:extLst>
          </p:cNvPr>
          <p:cNvSpPr>
            <a:spLocks noGrp="1"/>
          </p:cNvSpPr>
          <p:nvPr>
            <p:ph type="pic" sz="quarter" idx="14" hasCustomPrompt="1"/>
          </p:nvPr>
        </p:nvSpPr>
        <p:spPr>
          <a:xfrm>
            <a:off x="-14287" y="0"/>
            <a:ext cx="9158288" cy="3518453"/>
          </a:xfrm>
          <a:custGeom>
            <a:avLst/>
            <a:gdLst>
              <a:gd name="connsiteX0" fmla="*/ 0 w 12211051"/>
              <a:gd name="connsiteY0" fmla="*/ 0 h 4691270"/>
              <a:gd name="connsiteX1" fmla="*/ 12211051 w 12211051"/>
              <a:gd name="connsiteY1" fmla="*/ 0 h 4691270"/>
              <a:gd name="connsiteX2" fmla="*/ 12211051 w 12211051"/>
              <a:gd name="connsiteY2" fmla="*/ 2792547 h 4691270"/>
              <a:gd name="connsiteX3" fmla="*/ 11803470 w 12211051"/>
              <a:gd name="connsiteY3" fmla="*/ 3063047 h 4691270"/>
              <a:gd name="connsiteX4" fmla="*/ 6115051 w 12211051"/>
              <a:gd name="connsiteY4" fmla="*/ 4691270 h 4691270"/>
              <a:gd name="connsiteX5" fmla="*/ 426632 w 12211051"/>
              <a:gd name="connsiteY5" fmla="*/ 3063047 h 4691270"/>
              <a:gd name="connsiteX6" fmla="*/ 0 w 12211051"/>
              <a:gd name="connsiteY6" fmla="*/ 2779903 h 46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1" h="4691270">
                <a:moveTo>
                  <a:pt x="0" y="0"/>
                </a:moveTo>
                <a:lnTo>
                  <a:pt x="12211051" y="0"/>
                </a:lnTo>
                <a:lnTo>
                  <a:pt x="12211051" y="2792547"/>
                </a:lnTo>
                <a:lnTo>
                  <a:pt x="11803470" y="3063047"/>
                </a:lnTo>
                <a:cubicBezTo>
                  <a:pt x="10153287" y="4094971"/>
                  <a:pt x="8203683" y="4691270"/>
                  <a:pt x="6115051" y="4691270"/>
                </a:cubicBezTo>
                <a:cubicBezTo>
                  <a:pt x="4026419" y="4691270"/>
                  <a:pt x="2076815" y="4094971"/>
                  <a:pt x="426632" y="3063047"/>
                </a:cubicBezTo>
                <a:lnTo>
                  <a:pt x="0" y="2779903"/>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7" name="Picture Placeholder 6">
            <a:extLst>
              <a:ext uri="{FF2B5EF4-FFF2-40B4-BE49-F238E27FC236}">
                <a16:creationId xmlns:a16="http://schemas.microsoft.com/office/drawing/2014/main" id="{C2B92CFF-A727-4E94-A1E2-1FF95FB24DAE}"/>
              </a:ext>
            </a:extLst>
          </p:cNvPr>
          <p:cNvSpPr>
            <a:spLocks noGrp="1"/>
          </p:cNvSpPr>
          <p:nvPr>
            <p:ph type="pic" sz="quarter" idx="15" hasCustomPrompt="1"/>
          </p:nvPr>
        </p:nvSpPr>
        <p:spPr>
          <a:xfrm>
            <a:off x="1125499" y="2141659"/>
            <a:ext cx="1472894" cy="1472894"/>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
        <p:nvSpPr>
          <p:cNvPr id="8" name="Picture Placeholder 7">
            <a:extLst>
              <a:ext uri="{FF2B5EF4-FFF2-40B4-BE49-F238E27FC236}">
                <a16:creationId xmlns:a16="http://schemas.microsoft.com/office/drawing/2014/main" id="{6E75EE72-42AA-4A0B-A52A-4E7784D1C60D}"/>
              </a:ext>
            </a:extLst>
          </p:cNvPr>
          <p:cNvSpPr>
            <a:spLocks noGrp="1"/>
          </p:cNvSpPr>
          <p:nvPr>
            <p:ph type="pic" sz="quarter" idx="16" hasCustomPrompt="1"/>
          </p:nvPr>
        </p:nvSpPr>
        <p:spPr>
          <a:xfrm>
            <a:off x="3816598" y="2688295"/>
            <a:ext cx="1472894" cy="1472894"/>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
        <p:nvSpPr>
          <p:cNvPr id="9" name="Picture Placeholder 8">
            <a:extLst>
              <a:ext uri="{FF2B5EF4-FFF2-40B4-BE49-F238E27FC236}">
                <a16:creationId xmlns:a16="http://schemas.microsoft.com/office/drawing/2014/main" id="{CDBFC563-895A-4F00-B84C-202087597058}"/>
              </a:ext>
            </a:extLst>
          </p:cNvPr>
          <p:cNvSpPr>
            <a:spLocks noGrp="1"/>
          </p:cNvSpPr>
          <p:nvPr>
            <p:ph type="pic" sz="quarter" idx="17" hasCustomPrompt="1"/>
          </p:nvPr>
        </p:nvSpPr>
        <p:spPr>
          <a:xfrm>
            <a:off x="6520513" y="2141659"/>
            <a:ext cx="1472894" cy="1472894"/>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23738203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accent4"/>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CFF0BFD-D27D-472F-8609-6A70CC4B32D9}"/>
              </a:ext>
            </a:extLst>
          </p:cNvPr>
          <p:cNvSpPr/>
          <p:nvPr userDrawn="1"/>
        </p:nvSpPr>
        <p:spPr>
          <a:xfrm>
            <a:off x="-54621" y="-90723"/>
            <a:ext cx="5324948" cy="5324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17" name="Picture Placeholder 16">
            <a:extLst>
              <a:ext uri="{FF2B5EF4-FFF2-40B4-BE49-F238E27FC236}">
                <a16:creationId xmlns:a16="http://schemas.microsoft.com/office/drawing/2014/main" id="{DED67292-5165-491F-87AC-100E6A136F66}"/>
              </a:ext>
            </a:extLst>
          </p:cNvPr>
          <p:cNvSpPr>
            <a:spLocks noGrp="1"/>
          </p:cNvSpPr>
          <p:nvPr>
            <p:ph type="pic" sz="quarter" idx="15" hasCustomPrompt="1"/>
          </p:nvPr>
        </p:nvSpPr>
        <p:spPr>
          <a:xfrm>
            <a:off x="654458" y="2648556"/>
            <a:ext cx="3159427" cy="2272220"/>
          </a:xfrm>
          <a:custGeom>
            <a:avLst/>
            <a:gdLst>
              <a:gd name="connsiteX0" fmla="*/ 2587894 w 4212569"/>
              <a:gd name="connsiteY0" fmla="*/ 0 h 3029626"/>
              <a:gd name="connsiteX1" fmla="*/ 4212569 w 4212569"/>
              <a:gd name="connsiteY1" fmla="*/ 2581665 h 3029626"/>
              <a:gd name="connsiteX2" fmla="*/ 4097442 w 4212569"/>
              <a:gd name="connsiteY2" fmla="*/ 2651607 h 3029626"/>
              <a:gd name="connsiteX3" fmla="*/ 2604529 w 4212569"/>
              <a:gd name="connsiteY3" fmla="*/ 3029626 h 3029626"/>
              <a:gd name="connsiteX4" fmla="*/ 7398 w 4212569"/>
              <a:gd name="connsiteY4" fmla="*/ 1648743 h 3029626"/>
              <a:gd name="connsiteX5" fmla="*/ 0 w 4212569"/>
              <a:gd name="connsiteY5" fmla="*/ 1636566 h 302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2569" h="3029626">
                <a:moveTo>
                  <a:pt x="2587894" y="0"/>
                </a:moveTo>
                <a:lnTo>
                  <a:pt x="4212569" y="2581665"/>
                </a:lnTo>
                <a:lnTo>
                  <a:pt x="4097442" y="2651607"/>
                </a:lnTo>
                <a:cubicBezTo>
                  <a:pt x="3653654" y="2892687"/>
                  <a:pt x="3145083" y="3029626"/>
                  <a:pt x="2604529" y="3029626"/>
                </a:cubicBezTo>
                <a:cubicBezTo>
                  <a:pt x="1523420" y="3029626"/>
                  <a:pt x="570247" y="2481869"/>
                  <a:pt x="7398" y="1648743"/>
                </a:cubicBezTo>
                <a:lnTo>
                  <a:pt x="0" y="1636566"/>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15" name="Picture Placeholder 14">
            <a:extLst>
              <a:ext uri="{FF2B5EF4-FFF2-40B4-BE49-F238E27FC236}">
                <a16:creationId xmlns:a16="http://schemas.microsoft.com/office/drawing/2014/main" id="{A1410677-0982-462F-988C-9E699DBD934C}"/>
              </a:ext>
            </a:extLst>
          </p:cNvPr>
          <p:cNvSpPr>
            <a:spLocks noGrp="1"/>
          </p:cNvSpPr>
          <p:nvPr>
            <p:ph type="pic" sz="quarter" idx="17" hasCustomPrompt="1"/>
          </p:nvPr>
        </p:nvSpPr>
        <p:spPr>
          <a:xfrm>
            <a:off x="1401823" y="222727"/>
            <a:ext cx="3159428" cy="2272220"/>
          </a:xfrm>
          <a:custGeom>
            <a:avLst/>
            <a:gdLst>
              <a:gd name="connsiteX0" fmla="*/ 1608042 w 4212570"/>
              <a:gd name="connsiteY0" fmla="*/ 0 h 3029626"/>
              <a:gd name="connsiteX1" fmla="*/ 4205172 w 4212570"/>
              <a:gd name="connsiteY1" fmla="*/ 1380883 h 3029626"/>
              <a:gd name="connsiteX2" fmla="*/ 4212570 w 4212570"/>
              <a:gd name="connsiteY2" fmla="*/ 1393060 h 3029626"/>
              <a:gd name="connsiteX3" fmla="*/ 1624674 w 4212570"/>
              <a:gd name="connsiteY3" fmla="*/ 3029626 h 3029626"/>
              <a:gd name="connsiteX4" fmla="*/ 0 w 4212570"/>
              <a:gd name="connsiteY4" fmla="*/ 447962 h 3029626"/>
              <a:gd name="connsiteX5" fmla="*/ 115129 w 4212570"/>
              <a:gd name="connsiteY5" fmla="*/ 378019 h 3029626"/>
              <a:gd name="connsiteX6" fmla="*/ 1608042 w 4212570"/>
              <a:gd name="connsiteY6" fmla="*/ 0 h 302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570" h="3029626">
                <a:moveTo>
                  <a:pt x="1608042" y="0"/>
                </a:moveTo>
                <a:cubicBezTo>
                  <a:pt x="2689150" y="0"/>
                  <a:pt x="3642324" y="547757"/>
                  <a:pt x="4205172" y="1380883"/>
                </a:cubicBezTo>
                <a:lnTo>
                  <a:pt x="4212570" y="1393060"/>
                </a:lnTo>
                <a:lnTo>
                  <a:pt x="1624674" y="3029626"/>
                </a:lnTo>
                <a:lnTo>
                  <a:pt x="0" y="447962"/>
                </a:lnTo>
                <a:lnTo>
                  <a:pt x="115129" y="378019"/>
                </a:lnTo>
                <a:cubicBezTo>
                  <a:pt x="558917" y="136939"/>
                  <a:pt x="1067487" y="0"/>
                  <a:pt x="1608042"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14" name="Picture Placeholder 13">
            <a:extLst>
              <a:ext uri="{FF2B5EF4-FFF2-40B4-BE49-F238E27FC236}">
                <a16:creationId xmlns:a16="http://schemas.microsoft.com/office/drawing/2014/main" id="{CFB9C5B7-DE0C-4B12-B0DB-3272E6B3E242}"/>
              </a:ext>
            </a:extLst>
          </p:cNvPr>
          <p:cNvSpPr>
            <a:spLocks noGrp="1"/>
          </p:cNvSpPr>
          <p:nvPr>
            <p:ph type="pic" sz="quarter" idx="18" hasCustomPrompt="1"/>
          </p:nvPr>
        </p:nvSpPr>
        <p:spPr>
          <a:xfrm>
            <a:off x="258829" y="614901"/>
            <a:ext cx="2274285" cy="3157182"/>
          </a:xfrm>
          <a:custGeom>
            <a:avLst/>
            <a:gdLst>
              <a:gd name="connsiteX0" fmla="*/ 1400640 w 3032380"/>
              <a:gd name="connsiteY0" fmla="*/ 0 h 4209576"/>
              <a:gd name="connsiteX1" fmla="*/ 3032380 w 3032380"/>
              <a:gd name="connsiteY1" fmla="*/ 2580264 h 4209576"/>
              <a:gd name="connsiteX2" fmla="*/ 443346 w 3032380"/>
              <a:gd name="connsiteY2" fmla="*/ 4209576 h 4209576"/>
              <a:gd name="connsiteX3" fmla="*/ 378020 w 3032380"/>
              <a:gd name="connsiteY3" fmla="*/ 4102046 h 4209576"/>
              <a:gd name="connsiteX4" fmla="*/ 0 w 3032380"/>
              <a:gd name="connsiteY4" fmla="*/ 2609133 h 4209576"/>
              <a:gd name="connsiteX5" fmla="*/ 1380883 w 3032380"/>
              <a:gd name="connsiteY5" fmla="*/ 12002 h 42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2380" h="4209576">
                <a:moveTo>
                  <a:pt x="1400640" y="0"/>
                </a:moveTo>
                <a:lnTo>
                  <a:pt x="3032380" y="2580264"/>
                </a:lnTo>
                <a:lnTo>
                  <a:pt x="443346" y="4209576"/>
                </a:lnTo>
                <a:lnTo>
                  <a:pt x="378020" y="4102046"/>
                </a:lnTo>
                <a:cubicBezTo>
                  <a:pt x="136939" y="3658258"/>
                  <a:pt x="0" y="3149687"/>
                  <a:pt x="0" y="2609133"/>
                </a:cubicBezTo>
                <a:cubicBezTo>
                  <a:pt x="0" y="1528024"/>
                  <a:pt x="547757" y="574851"/>
                  <a:pt x="1380883" y="12002"/>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5642142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807046C-F888-4A36-A40A-256FAD5D0C4E}"/>
              </a:ext>
            </a:extLst>
          </p:cNvPr>
          <p:cNvSpPr/>
          <p:nvPr userDrawn="1"/>
        </p:nvSpPr>
        <p:spPr>
          <a:xfrm>
            <a:off x="267114" y="417443"/>
            <a:ext cx="8609772" cy="4532244"/>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solidFill>
                <a:schemeClr val="tx1"/>
              </a:solidFill>
            </a:endParaRPr>
          </a:p>
        </p:txBody>
      </p:sp>
      <p:sp>
        <p:nvSpPr>
          <p:cNvPr id="5" name="그림 개체 틀 2">
            <a:extLst>
              <a:ext uri="{FF2B5EF4-FFF2-40B4-BE49-F238E27FC236}">
                <a16:creationId xmlns:a16="http://schemas.microsoft.com/office/drawing/2014/main" id="{6396103F-7E16-4445-B7A5-DADC79F7C85B}"/>
              </a:ext>
            </a:extLst>
          </p:cNvPr>
          <p:cNvSpPr>
            <a:spLocks noGrp="1"/>
          </p:cNvSpPr>
          <p:nvPr>
            <p:ph type="pic" sz="quarter" idx="14" hasCustomPrompt="1"/>
          </p:nvPr>
        </p:nvSpPr>
        <p:spPr>
          <a:xfrm>
            <a:off x="486099" y="2377939"/>
            <a:ext cx="8171807" cy="234812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20958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BC1F52E4-0937-444F-8AD3-B1FD32324AAA}"/>
              </a:ext>
            </a:extLst>
          </p:cNvPr>
          <p:cNvSpPr>
            <a:spLocks noGrp="1"/>
          </p:cNvSpPr>
          <p:nvPr>
            <p:ph type="pic" sz="quarter" idx="14" hasCustomPrompt="1"/>
          </p:nvPr>
        </p:nvSpPr>
        <p:spPr>
          <a:xfrm>
            <a:off x="396132" y="1311968"/>
            <a:ext cx="1763909" cy="251956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5" name="그림 개체 틀 2">
            <a:extLst>
              <a:ext uri="{FF2B5EF4-FFF2-40B4-BE49-F238E27FC236}">
                <a16:creationId xmlns:a16="http://schemas.microsoft.com/office/drawing/2014/main" id="{097D96F0-BD2F-4BB4-952C-64666901CE29}"/>
              </a:ext>
            </a:extLst>
          </p:cNvPr>
          <p:cNvSpPr>
            <a:spLocks noGrp="1"/>
          </p:cNvSpPr>
          <p:nvPr>
            <p:ph type="pic" sz="quarter" idx="15" hasCustomPrompt="1"/>
          </p:nvPr>
        </p:nvSpPr>
        <p:spPr>
          <a:xfrm>
            <a:off x="2592076" y="1311968"/>
            <a:ext cx="1763909" cy="251956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6" name="그림 개체 틀 2">
            <a:extLst>
              <a:ext uri="{FF2B5EF4-FFF2-40B4-BE49-F238E27FC236}">
                <a16:creationId xmlns:a16="http://schemas.microsoft.com/office/drawing/2014/main" id="{2E5AD868-2386-4CB4-B210-0441167F4D8E}"/>
              </a:ext>
            </a:extLst>
          </p:cNvPr>
          <p:cNvSpPr>
            <a:spLocks noGrp="1"/>
          </p:cNvSpPr>
          <p:nvPr>
            <p:ph type="pic" sz="quarter" idx="16" hasCustomPrompt="1"/>
          </p:nvPr>
        </p:nvSpPr>
        <p:spPr>
          <a:xfrm>
            <a:off x="6983960" y="1311968"/>
            <a:ext cx="1763909" cy="251956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7" name="그림 개체 틀 2">
            <a:extLst>
              <a:ext uri="{FF2B5EF4-FFF2-40B4-BE49-F238E27FC236}">
                <a16:creationId xmlns:a16="http://schemas.microsoft.com/office/drawing/2014/main" id="{041EB254-2AAD-4511-9345-C2189BB805B8}"/>
              </a:ext>
            </a:extLst>
          </p:cNvPr>
          <p:cNvSpPr>
            <a:spLocks noGrp="1"/>
          </p:cNvSpPr>
          <p:nvPr>
            <p:ph type="pic" sz="quarter" idx="17" hasCustomPrompt="1"/>
          </p:nvPr>
        </p:nvSpPr>
        <p:spPr>
          <a:xfrm>
            <a:off x="4788019" y="1311968"/>
            <a:ext cx="1763909" cy="251956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62016069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65C28F1-592D-4143-ABAD-910376B19CFF}"/>
              </a:ext>
            </a:extLst>
          </p:cNvPr>
          <p:cNvSpPr/>
          <p:nvPr userDrawn="1"/>
        </p:nvSpPr>
        <p:spPr>
          <a:xfrm>
            <a:off x="4982993" y="0"/>
            <a:ext cx="27735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84" name="Freeform: Shape 83">
            <a:extLst>
              <a:ext uri="{FF2B5EF4-FFF2-40B4-BE49-F238E27FC236}">
                <a16:creationId xmlns:a16="http://schemas.microsoft.com/office/drawing/2014/main" id="{B1443AB3-C111-487B-9FFC-DE21D4A4BB42}"/>
              </a:ext>
            </a:extLst>
          </p:cNvPr>
          <p:cNvSpPr/>
          <p:nvPr/>
        </p:nvSpPr>
        <p:spPr>
          <a:xfrm>
            <a:off x="6121132" y="225170"/>
            <a:ext cx="1800398" cy="1238390"/>
          </a:xfrm>
          <a:custGeom>
            <a:avLst/>
            <a:gdLst>
              <a:gd name="connsiteX0" fmla="*/ 1229776 w 1753617"/>
              <a:gd name="connsiteY0" fmla="*/ 474039 h 1206212"/>
              <a:gd name="connsiteX1" fmla="*/ 1118650 w 1753617"/>
              <a:gd name="connsiteY1" fmla="*/ 1037577 h 1206212"/>
              <a:gd name="connsiteX2" fmla="*/ 1227679 w 1753617"/>
              <a:gd name="connsiteY2" fmla="*/ 1039321 h 1206212"/>
              <a:gd name="connsiteX3" fmla="*/ 1229776 w 1753617"/>
              <a:gd name="connsiteY3" fmla="*/ 474039 h 1206212"/>
              <a:gd name="connsiteX4" fmla="*/ 861560 w 1753617"/>
              <a:gd name="connsiteY4" fmla="*/ 0 h 1206212"/>
              <a:gd name="connsiteX5" fmla="*/ 1192678 w 1753617"/>
              <a:gd name="connsiteY5" fmla="*/ 235268 h 1206212"/>
              <a:gd name="connsiteX6" fmla="*/ 1395270 w 1753617"/>
              <a:gd name="connsiteY6" fmla="*/ 172094 h 1206212"/>
              <a:gd name="connsiteX7" fmla="*/ 1753617 w 1753617"/>
              <a:gd name="connsiteY7" fmla="*/ 530443 h 1206212"/>
              <a:gd name="connsiteX8" fmla="*/ 1395270 w 1753617"/>
              <a:gd name="connsiteY8" fmla="*/ 888790 h 1206212"/>
              <a:gd name="connsiteX9" fmla="*/ 1372396 w 1753617"/>
              <a:gd name="connsiteY9" fmla="*/ 887701 h 1206212"/>
              <a:gd name="connsiteX10" fmla="*/ 1372396 w 1753617"/>
              <a:gd name="connsiteY10" fmla="*/ 1206212 h 1206212"/>
              <a:gd name="connsiteX11" fmla="*/ 1231543 w 1753617"/>
              <a:gd name="connsiteY11" fmla="*/ 1206212 h 1206212"/>
              <a:gd name="connsiteX12" fmla="*/ 1227789 w 1753617"/>
              <a:gd name="connsiteY12" fmla="*/ 1039789 h 1206212"/>
              <a:gd name="connsiteX13" fmla="*/ 1176875 w 1753617"/>
              <a:gd name="connsiteY13" fmla="*/ 1039789 h 1206212"/>
              <a:gd name="connsiteX14" fmla="*/ 1173122 w 1753617"/>
              <a:gd name="connsiteY14" fmla="*/ 1206212 h 1206212"/>
              <a:gd name="connsiteX15" fmla="*/ 973672 w 1753617"/>
              <a:gd name="connsiteY15" fmla="*/ 1206212 h 1206212"/>
              <a:gd name="connsiteX16" fmla="*/ 968149 w 1753617"/>
              <a:gd name="connsiteY16" fmla="*/ 929147 h 1206212"/>
              <a:gd name="connsiteX17" fmla="*/ 968017 w 1753617"/>
              <a:gd name="connsiteY17" fmla="*/ 929147 h 1206212"/>
              <a:gd name="connsiteX18" fmla="*/ 1030077 w 1753617"/>
              <a:gd name="connsiteY18" fmla="*/ 836491 h 1206212"/>
              <a:gd name="connsiteX19" fmla="*/ 1016753 w 1753617"/>
              <a:gd name="connsiteY19" fmla="*/ 510027 h 1206212"/>
              <a:gd name="connsiteX20" fmla="*/ 1006625 w 1753617"/>
              <a:gd name="connsiteY20" fmla="*/ 501207 h 1206212"/>
              <a:gd name="connsiteX21" fmla="*/ 999463 w 1753617"/>
              <a:gd name="connsiteY21" fmla="*/ 503790 h 1206212"/>
              <a:gd name="connsiteX22" fmla="*/ 996664 w 1753617"/>
              <a:gd name="connsiteY22" fmla="*/ 509676 h 1206212"/>
              <a:gd name="connsiteX23" fmla="*/ 996664 w 1753617"/>
              <a:gd name="connsiteY23" fmla="*/ 733486 h 1206212"/>
              <a:gd name="connsiteX24" fmla="*/ 985982 w 1753617"/>
              <a:gd name="connsiteY24" fmla="*/ 742788 h 1206212"/>
              <a:gd name="connsiteX25" fmla="*/ 975300 w 1753617"/>
              <a:gd name="connsiteY25" fmla="*/ 733486 h 1206212"/>
              <a:gd name="connsiteX26" fmla="*/ 975300 w 1753617"/>
              <a:gd name="connsiteY26" fmla="*/ 509660 h 1206212"/>
              <a:gd name="connsiteX27" fmla="*/ 972509 w 1753617"/>
              <a:gd name="connsiteY27" fmla="*/ 503790 h 1206212"/>
              <a:gd name="connsiteX28" fmla="*/ 965347 w 1753617"/>
              <a:gd name="connsiteY28" fmla="*/ 501207 h 1206212"/>
              <a:gd name="connsiteX29" fmla="*/ 958185 w 1753617"/>
              <a:gd name="connsiteY29" fmla="*/ 503790 h 1206212"/>
              <a:gd name="connsiteX30" fmla="*/ 955762 w 1753617"/>
              <a:gd name="connsiteY30" fmla="*/ 508885 h 1206212"/>
              <a:gd name="connsiteX31" fmla="*/ 955762 w 1753617"/>
              <a:gd name="connsiteY31" fmla="*/ 735600 h 1206212"/>
              <a:gd name="connsiteX32" fmla="*/ 945080 w 1753617"/>
              <a:gd name="connsiteY32" fmla="*/ 744903 h 1206212"/>
              <a:gd name="connsiteX33" fmla="*/ 934398 w 1753617"/>
              <a:gd name="connsiteY33" fmla="*/ 735600 h 1206212"/>
              <a:gd name="connsiteX34" fmla="*/ 934398 w 1753617"/>
              <a:gd name="connsiteY34" fmla="*/ 508546 h 1206212"/>
              <a:gd name="connsiteX35" fmla="*/ 932136 w 1753617"/>
              <a:gd name="connsiteY35" fmla="*/ 503790 h 1206212"/>
              <a:gd name="connsiteX36" fmla="*/ 924974 w 1753617"/>
              <a:gd name="connsiteY36" fmla="*/ 501207 h 1206212"/>
              <a:gd name="connsiteX37" fmla="*/ 917812 w 1753617"/>
              <a:gd name="connsiteY37" fmla="*/ 503790 h 1206212"/>
              <a:gd name="connsiteX38" fmla="*/ 914860 w 1753617"/>
              <a:gd name="connsiteY38" fmla="*/ 509998 h 1206212"/>
              <a:gd name="connsiteX39" fmla="*/ 914860 w 1753617"/>
              <a:gd name="connsiteY39" fmla="*/ 735693 h 1206212"/>
              <a:gd name="connsiteX40" fmla="*/ 904178 w 1753617"/>
              <a:gd name="connsiteY40" fmla="*/ 744995 h 1206212"/>
              <a:gd name="connsiteX41" fmla="*/ 893497 w 1753617"/>
              <a:gd name="connsiteY41" fmla="*/ 735693 h 1206212"/>
              <a:gd name="connsiteX42" fmla="*/ 893497 w 1753617"/>
              <a:gd name="connsiteY42" fmla="*/ 509338 h 1206212"/>
              <a:gd name="connsiteX43" fmla="*/ 890858 w 1753617"/>
              <a:gd name="connsiteY43" fmla="*/ 503790 h 1206212"/>
              <a:gd name="connsiteX44" fmla="*/ 883696 w 1753617"/>
              <a:gd name="connsiteY44" fmla="*/ 501207 h 1206212"/>
              <a:gd name="connsiteX45" fmla="*/ 873568 w 1753617"/>
              <a:gd name="connsiteY45" fmla="*/ 510027 h 1206212"/>
              <a:gd name="connsiteX46" fmla="*/ 858045 w 1753617"/>
              <a:gd name="connsiteY46" fmla="*/ 836491 h 1206212"/>
              <a:gd name="connsiteX47" fmla="*/ 920104 w 1753617"/>
              <a:gd name="connsiteY47" fmla="*/ 929147 h 1206212"/>
              <a:gd name="connsiteX48" fmla="*/ 919971 w 1753617"/>
              <a:gd name="connsiteY48" fmla="*/ 929147 h 1206212"/>
              <a:gd name="connsiteX49" fmla="*/ 914449 w 1753617"/>
              <a:gd name="connsiteY49" fmla="*/ 1206212 h 1206212"/>
              <a:gd name="connsiteX50" fmla="*/ 687243 w 1753617"/>
              <a:gd name="connsiteY50" fmla="*/ 1206212 h 1206212"/>
              <a:gd name="connsiteX51" fmla="*/ 680994 w 1753617"/>
              <a:gd name="connsiteY51" fmla="*/ 892690 h 1206212"/>
              <a:gd name="connsiteX52" fmla="*/ 672455 w 1753617"/>
              <a:gd name="connsiteY52" fmla="*/ 892690 h 1206212"/>
              <a:gd name="connsiteX53" fmla="*/ 703265 w 1753617"/>
              <a:gd name="connsiteY53" fmla="*/ 880906 h 1206212"/>
              <a:gd name="connsiteX54" fmla="*/ 779494 w 1753617"/>
              <a:gd name="connsiteY54" fmla="*/ 701153 h 1206212"/>
              <a:gd name="connsiteX55" fmla="*/ 659906 w 1753617"/>
              <a:gd name="connsiteY55" fmla="*/ 495891 h 1206212"/>
              <a:gd name="connsiteX56" fmla="*/ 531113 w 1753617"/>
              <a:gd name="connsiteY56" fmla="*/ 696668 h 1206212"/>
              <a:gd name="connsiteX57" fmla="*/ 611609 w 1753617"/>
              <a:gd name="connsiteY57" fmla="*/ 881068 h 1206212"/>
              <a:gd name="connsiteX58" fmla="*/ 642424 w 1753617"/>
              <a:gd name="connsiteY58" fmla="*/ 892690 h 1206212"/>
              <a:gd name="connsiteX59" fmla="*/ 629610 w 1753617"/>
              <a:gd name="connsiteY59" fmla="*/ 892690 h 1206212"/>
              <a:gd name="connsiteX60" fmla="*/ 623362 w 1753617"/>
              <a:gd name="connsiteY60" fmla="*/ 1206212 h 1206212"/>
              <a:gd name="connsiteX61" fmla="*/ 400827 w 1753617"/>
              <a:gd name="connsiteY61" fmla="*/ 1206212 h 1206212"/>
              <a:gd name="connsiteX62" fmla="*/ 400827 w 1753617"/>
              <a:gd name="connsiteY62" fmla="*/ 886611 h 1206212"/>
              <a:gd name="connsiteX63" fmla="*/ 358348 w 1753617"/>
              <a:gd name="connsiteY63" fmla="*/ 888790 h 1206212"/>
              <a:gd name="connsiteX64" fmla="*/ 0 w 1753617"/>
              <a:gd name="connsiteY64" fmla="*/ 530443 h 1206212"/>
              <a:gd name="connsiteX65" fmla="*/ 358348 w 1753617"/>
              <a:gd name="connsiteY65" fmla="*/ 172094 h 1206212"/>
              <a:gd name="connsiteX66" fmla="*/ 536978 w 1753617"/>
              <a:gd name="connsiteY66" fmla="*/ 220019 h 1206212"/>
              <a:gd name="connsiteX67" fmla="*/ 861560 w 1753617"/>
              <a:gd name="connsiteY67" fmla="*/ 0 h 1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53617" h="1206212">
                <a:moveTo>
                  <a:pt x="1229776" y="474039"/>
                </a:moveTo>
                <a:cubicBezTo>
                  <a:pt x="1143811" y="476947"/>
                  <a:pt x="1106070" y="792156"/>
                  <a:pt x="1118650" y="1037577"/>
                </a:cubicBezTo>
                <a:cubicBezTo>
                  <a:pt x="1151499" y="1041648"/>
                  <a:pt x="1192735" y="1038740"/>
                  <a:pt x="1227679" y="1039321"/>
                </a:cubicBezTo>
                <a:cubicBezTo>
                  <a:pt x="1233271" y="829958"/>
                  <a:pt x="1236766" y="475784"/>
                  <a:pt x="1229776" y="474039"/>
                </a:cubicBezTo>
                <a:close/>
                <a:moveTo>
                  <a:pt x="861560" y="0"/>
                </a:moveTo>
                <a:cubicBezTo>
                  <a:pt x="1015137" y="0"/>
                  <a:pt x="1144753" y="98028"/>
                  <a:pt x="1192678" y="235268"/>
                </a:cubicBezTo>
                <a:cubicBezTo>
                  <a:pt x="1250405" y="194968"/>
                  <a:pt x="1320114" y="172094"/>
                  <a:pt x="1395270" y="172094"/>
                </a:cubicBezTo>
                <a:cubicBezTo>
                  <a:pt x="1593505" y="172094"/>
                  <a:pt x="1753617" y="332207"/>
                  <a:pt x="1753617" y="530443"/>
                </a:cubicBezTo>
                <a:cubicBezTo>
                  <a:pt x="1753617" y="728677"/>
                  <a:pt x="1593505" y="888790"/>
                  <a:pt x="1395270" y="888790"/>
                </a:cubicBezTo>
                <a:cubicBezTo>
                  <a:pt x="1387645" y="888790"/>
                  <a:pt x="1380021" y="887701"/>
                  <a:pt x="1372396" y="887701"/>
                </a:cubicBezTo>
                <a:lnTo>
                  <a:pt x="1372396" y="1206212"/>
                </a:lnTo>
                <a:lnTo>
                  <a:pt x="1231543" y="1206212"/>
                </a:lnTo>
                <a:lnTo>
                  <a:pt x="1227789" y="1039789"/>
                </a:lnTo>
                <a:lnTo>
                  <a:pt x="1176875" y="1039789"/>
                </a:lnTo>
                <a:lnTo>
                  <a:pt x="1173122" y="1206212"/>
                </a:lnTo>
                <a:lnTo>
                  <a:pt x="973672" y="1206212"/>
                </a:lnTo>
                <a:lnTo>
                  <a:pt x="968149" y="929147"/>
                </a:lnTo>
                <a:lnTo>
                  <a:pt x="968017" y="929147"/>
                </a:lnTo>
                <a:cubicBezTo>
                  <a:pt x="988704" y="898262"/>
                  <a:pt x="1030225" y="854754"/>
                  <a:pt x="1030077" y="836491"/>
                </a:cubicBezTo>
                <a:lnTo>
                  <a:pt x="1016753" y="510027"/>
                </a:lnTo>
                <a:cubicBezTo>
                  <a:pt x="1016753" y="505156"/>
                  <a:pt x="1012219" y="501207"/>
                  <a:pt x="1006625" y="501207"/>
                </a:cubicBezTo>
                <a:cubicBezTo>
                  <a:pt x="1003828" y="501207"/>
                  <a:pt x="1001296" y="502194"/>
                  <a:pt x="999463" y="503790"/>
                </a:cubicBezTo>
                <a:lnTo>
                  <a:pt x="996664" y="509676"/>
                </a:lnTo>
                <a:lnTo>
                  <a:pt x="996664" y="733486"/>
                </a:lnTo>
                <a:cubicBezTo>
                  <a:pt x="996664" y="738623"/>
                  <a:pt x="991881" y="742788"/>
                  <a:pt x="985982" y="742788"/>
                </a:cubicBezTo>
                <a:cubicBezTo>
                  <a:pt x="980083" y="742788"/>
                  <a:pt x="975300" y="738623"/>
                  <a:pt x="975300" y="733486"/>
                </a:cubicBezTo>
                <a:cubicBezTo>
                  <a:pt x="975300" y="658877"/>
                  <a:pt x="975300" y="584268"/>
                  <a:pt x="975300" y="509660"/>
                </a:cubicBezTo>
                <a:lnTo>
                  <a:pt x="972509" y="503790"/>
                </a:lnTo>
                <a:cubicBezTo>
                  <a:pt x="970676" y="502194"/>
                  <a:pt x="968144" y="501207"/>
                  <a:pt x="965347" y="501207"/>
                </a:cubicBezTo>
                <a:cubicBezTo>
                  <a:pt x="962550" y="501207"/>
                  <a:pt x="960018" y="502194"/>
                  <a:pt x="958185" y="503790"/>
                </a:cubicBezTo>
                <a:lnTo>
                  <a:pt x="955762" y="508885"/>
                </a:lnTo>
                <a:lnTo>
                  <a:pt x="955762" y="735600"/>
                </a:lnTo>
                <a:cubicBezTo>
                  <a:pt x="955762" y="740738"/>
                  <a:pt x="950979" y="744903"/>
                  <a:pt x="945080" y="744903"/>
                </a:cubicBezTo>
                <a:cubicBezTo>
                  <a:pt x="939180" y="744903"/>
                  <a:pt x="934398" y="740738"/>
                  <a:pt x="934398" y="735600"/>
                </a:cubicBezTo>
                <a:cubicBezTo>
                  <a:pt x="934398" y="659916"/>
                  <a:pt x="934398" y="584231"/>
                  <a:pt x="934398" y="508546"/>
                </a:cubicBezTo>
                <a:lnTo>
                  <a:pt x="932136" y="503790"/>
                </a:lnTo>
                <a:cubicBezTo>
                  <a:pt x="930304" y="502194"/>
                  <a:pt x="927771" y="501207"/>
                  <a:pt x="924974" y="501207"/>
                </a:cubicBezTo>
                <a:cubicBezTo>
                  <a:pt x="922177" y="501207"/>
                  <a:pt x="919645" y="502194"/>
                  <a:pt x="917812" y="503790"/>
                </a:cubicBezTo>
                <a:lnTo>
                  <a:pt x="914860" y="509998"/>
                </a:lnTo>
                <a:lnTo>
                  <a:pt x="914860" y="735693"/>
                </a:lnTo>
                <a:cubicBezTo>
                  <a:pt x="914860" y="740830"/>
                  <a:pt x="910078" y="744995"/>
                  <a:pt x="904178" y="744995"/>
                </a:cubicBezTo>
                <a:cubicBezTo>
                  <a:pt x="898278" y="744995"/>
                  <a:pt x="893497" y="740830"/>
                  <a:pt x="893497" y="735693"/>
                </a:cubicBezTo>
                <a:cubicBezTo>
                  <a:pt x="893497" y="660241"/>
                  <a:pt x="893497" y="584789"/>
                  <a:pt x="893497" y="509338"/>
                </a:cubicBezTo>
                <a:lnTo>
                  <a:pt x="890858" y="503790"/>
                </a:lnTo>
                <a:cubicBezTo>
                  <a:pt x="889025" y="502194"/>
                  <a:pt x="886493" y="501207"/>
                  <a:pt x="883696" y="501207"/>
                </a:cubicBezTo>
                <a:cubicBezTo>
                  <a:pt x="878102" y="501207"/>
                  <a:pt x="873568" y="505156"/>
                  <a:pt x="873568" y="510027"/>
                </a:cubicBezTo>
                <a:lnTo>
                  <a:pt x="858045" y="836491"/>
                </a:lnTo>
                <a:cubicBezTo>
                  <a:pt x="856991" y="853176"/>
                  <a:pt x="899418" y="898262"/>
                  <a:pt x="920104" y="929147"/>
                </a:cubicBezTo>
                <a:lnTo>
                  <a:pt x="919971" y="929147"/>
                </a:lnTo>
                <a:lnTo>
                  <a:pt x="914449" y="1206212"/>
                </a:lnTo>
                <a:lnTo>
                  <a:pt x="687243" y="1206212"/>
                </a:lnTo>
                <a:lnTo>
                  <a:pt x="680994" y="892690"/>
                </a:lnTo>
                <a:lnTo>
                  <a:pt x="672455" y="892690"/>
                </a:lnTo>
                <a:lnTo>
                  <a:pt x="703265" y="880906"/>
                </a:lnTo>
                <a:cubicBezTo>
                  <a:pt x="746777" y="847233"/>
                  <a:pt x="780792" y="770577"/>
                  <a:pt x="779494" y="701153"/>
                </a:cubicBezTo>
                <a:cubicBezTo>
                  <a:pt x="777764" y="608588"/>
                  <a:pt x="735279" y="494515"/>
                  <a:pt x="659906" y="495891"/>
                </a:cubicBezTo>
                <a:cubicBezTo>
                  <a:pt x="584533" y="497267"/>
                  <a:pt x="529384" y="593484"/>
                  <a:pt x="531113" y="696668"/>
                </a:cubicBezTo>
                <a:cubicBezTo>
                  <a:pt x="532411" y="774055"/>
                  <a:pt x="567648" y="848411"/>
                  <a:pt x="611609" y="881068"/>
                </a:cubicBezTo>
                <a:lnTo>
                  <a:pt x="642424" y="892690"/>
                </a:lnTo>
                <a:lnTo>
                  <a:pt x="629610" y="892690"/>
                </a:lnTo>
                <a:lnTo>
                  <a:pt x="623362" y="1206212"/>
                </a:lnTo>
                <a:lnTo>
                  <a:pt x="400827" y="1206212"/>
                </a:lnTo>
                <a:lnTo>
                  <a:pt x="400827" y="886611"/>
                </a:lnTo>
                <a:cubicBezTo>
                  <a:pt x="387756" y="887701"/>
                  <a:pt x="372507" y="888790"/>
                  <a:pt x="358348" y="888790"/>
                </a:cubicBezTo>
                <a:cubicBezTo>
                  <a:pt x="160114" y="888790"/>
                  <a:pt x="0" y="728677"/>
                  <a:pt x="0" y="530443"/>
                </a:cubicBezTo>
                <a:cubicBezTo>
                  <a:pt x="0" y="332207"/>
                  <a:pt x="160114" y="172094"/>
                  <a:pt x="358348" y="172094"/>
                </a:cubicBezTo>
                <a:cubicBezTo>
                  <a:pt x="423701" y="172094"/>
                  <a:pt x="484696" y="189522"/>
                  <a:pt x="536978" y="220019"/>
                </a:cubicBezTo>
                <a:cubicBezTo>
                  <a:pt x="588170" y="91493"/>
                  <a:pt x="714517" y="0"/>
                  <a:pt x="861560" y="0"/>
                </a:cubicBezTo>
                <a:close/>
              </a:path>
            </a:pathLst>
          </a:custGeom>
          <a:noFill/>
          <a:ln w="12700" cap="flat">
            <a:solidFill>
              <a:schemeClr val="bg1"/>
            </a:solidFill>
            <a:prstDash val="solid"/>
            <a:miter/>
          </a:ln>
        </p:spPr>
        <p:txBody>
          <a:bodyPr wrap="square" lIns="68577" tIns="34289" rIns="68577" bIns="34289" rtlCol="0" anchor="ctr">
            <a:noAutofit/>
          </a:bodyPr>
          <a:lstStyle/>
          <a:p>
            <a:endParaRPr lang="en-US" dirty="0"/>
          </a:p>
        </p:txBody>
      </p:sp>
      <p:sp>
        <p:nvSpPr>
          <p:cNvPr id="77" name="그림 개체 틀 2">
            <a:extLst>
              <a:ext uri="{FF2B5EF4-FFF2-40B4-BE49-F238E27FC236}">
                <a16:creationId xmlns:a16="http://schemas.microsoft.com/office/drawing/2014/main" id="{3269F874-2185-4FFF-8F71-140FD1A5A0C6}"/>
              </a:ext>
            </a:extLst>
          </p:cNvPr>
          <p:cNvSpPr>
            <a:spLocks noGrp="1"/>
          </p:cNvSpPr>
          <p:nvPr>
            <p:ph type="pic" sz="quarter" idx="14" hasCustomPrompt="1"/>
          </p:nvPr>
        </p:nvSpPr>
        <p:spPr>
          <a:xfrm>
            <a:off x="486099" y="1397689"/>
            <a:ext cx="4496897" cy="234812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
        <p:nvSpPr>
          <p:cNvPr id="78" name="그림 개체 틀 2">
            <a:extLst>
              <a:ext uri="{FF2B5EF4-FFF2-40B4-BE49-F238E27FC236}">
                <a16:creationId xmlns:a16="http://schemas.microsoft.com/office/drawing/2014/main" id="{7C68091A-0EDD-450A-9532-701CA57CA499}"/>
              </a:ext>
            </a:extLst>
          </p:cNvPr>
          <p:cNvSpPr>
            <a:spLocks noGrp="1"/>
          </p:cNvSpPr>
          <p:nvPr>
            <p:ph type="pic" sz="quarter" idx="15" hasCustomPrompt="1"/>
          </p:nvPr>
        </p:nvSpPr>
        <p:spPr>
          <a:xfrm>
            <a:off x="4982997" y="1397690"/>
            <a:ext cx="1386191" cy="125796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
        <p:nvSpPr>
          <p:cNvPr id="79" name="그림 개체 틀 2">
            <a:extLst>
              <a:ext uri="{FF2B5EF4-FFF2-40B4-BE49-F238E27FC236}">
                <a16:creationId xmlns:a16="http://schemas.microsoft.com/office/drawing/2014/main" id="{8D2A51E8-6E77-4B9C-BA4A-73DA739F7C40}"/>
              </a:ext>
            </a:extLst>
          </p:cNvPr>
          <p:cNvSpPr>
            <a:spLocks noGrp="1"/>
          </p:cNvSpPr>
          <p:nvPr>
            <p:ph type="pic" sz="quarter" idx="16" hasCustomPrompt="1"/>
          </p:nvPr>
        </p:nvSpPr>
        <p:spPr>
          <a:xfrm>
            <a:off x="6370404" y="1397690"/>
            <a:ext cx="1386191" cy="125796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
        <p:nvSpPr>
          <p:cNvPr id="80" name="그림 개체 틀 2">
            <a:extLst>
              <a:ext uri="{FF2B5EF4-FFF2-40B4-BE49-F238E27FC236}">
                <a16:creationId xmlns:a16="http://schemas.microsoft.com/office/drawing/2014/main" id="{CA10DD2B-76AB-41C7-B0A3-C8147C247B59}"/>
              </a:ext>
            </a:extLst>
          </p:cNvPr>
          <p:cNvSpPr>
            <a:spLocks noGrp="1"/>
          </p:cNvSpPr>
          <p:nvPr>
            <p:ph type="pic" sz="quarter" idx="17" hasCustomPrompt="1"/>
          </p:nvPr>
        </p:nvSpPr>
        <p:spPr>
          <a:xfrm>
            <a:off x="7757811" y="1397690"/>
            <a:ext cx="1386191" cy="125796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248101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ABEE7B6C-5524-4375-B9A4-E13CF7FE665F}"/>
              </a:ext>
            </a:extLst>
          </p:cNvPr>
          <p:cNvSpPr>
            <a:spLocks noGrp="1"/>
          </p:cNvSpPr>
          <p:nvPr>
            <p:ph type="pic" sz="quarter" idx="14" hasCustomPrompt="1"/>
          </p:nvPr>
        </p:nvSpPr>
        <p:spPr>
          <a:xfrm>
            <a:off x="0" y="0"/>
            <a:ext cx="9144000" cy="51435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5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416076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accent4"/>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DDB49639-FE47-44C5-AD62-716168A4D8D8}"/>
              </a:ext>
            </a:extLst>
          </p:cNvPr>
          <p:cNvSpPr>
            <a:spLocks noGrp="1"/>
          </p:cNvSpPr>
          <p:nvPr>
            <p:ph type="pic" sz="quarter" idx="14" hasCustomPrompt="1"/>
          </p:nvPr>
        </p:nvSpPr>
        <p:spPr>
          <a:xfrm>
            <a:off x="3" y="0"/>
            <a:ext cx="4883765" cy="5143500"/>
          </a:xfrm>
          <a:custGeom>
            <a:avLst/>
            <a:gdLst>
              <a:gd name="connsiteX0" fmla="*/ 0 w 5995863"/>
              <a:gd name="connsiteY0" fmla="*/ 0 h 6858000"/>
              <a:gd name="connsiteX1" fmla="*/ 5995863 w 5995863"/>
              <a:gd name="connsiteY1" fmla="*/ 0 h 6858000"/>
              <a:gd name="connsiteX2" fmla="*/ 5995863 w 5995863"/>
              <a:gd name="connsiteY2" fmla="*/ 6858000 h 6858000"/>
              <a:gd name="connsiteX3" fmla="*/ 0 w 5995863"/>
              <a:gd name="connsiteY3" fmla="*/ 6858000 h 6858000"/>
              <a:gd name="connsiteX4" fmla="*/ 0 w 5995863"/>
              <a:gd name="connsiteY4" fmla="*/ 0 h 6858000"/>
              <a:gd name="connsiteX0" fmla="*/ 0 w 6001966"/>
              <a:gd name="connsiteY0" fmla="*/ 0 h 6858000"/>
              <a:gd name="connsiteX1" fmla="*/ 5995863 w 6001966"/>
              <a:gd name="connsiteY1" fmla="*/ 0 h 6858000"/>
              <a:gd name="connsiteX2" fmla="*/ 6001966 w 6001966"/>
              <a:gd name="connsiteY2" fmla="*/ 3258766 h 6858000"/>
              <a:gd name="connsiteX3" fmla="*/ 5995863 w 6001966"/>
              <a:gd name="connsiteY3" fmla="*/ 6858000 h 6858000"/>
              <a:gd name="connsiteX4" fmla="*/ 0 w 6001966"/>
              <a:gd name="connsiteY4" fmla="*/ 6858000 h 6858000"/>
              <a:gd name="connsiteX5" fmla="*/ 0 w 6001966"/>
              <a:gd name="connsiteY5" fmla="*/ 0 h 6858000"/>
              <a:gd name="connsiteX0" fmla="*/ 0 w 5995869"/>
              <a:gd name="connsiteY0" fmla="*/ 0 h 6858000"/>
              <a:gd name="connsiteX1" fmla="*/ 5995863 w 5995869"/>
              <a:gd name="connsiteY1" fmla="*/ 0 h 6858000"/>
              <a:gd name="connsiteX2" fmla="*/ 5554494 w 5995869"/>
              <a:gd name="connsiteY2" fmla="*/ 3307405 h 6858000"/>
              <a:gd name="connsiteX3" fmla="*/ 5995863 w 5995869"/>
              <a:gd name="connsiteY3" fmla="*/ 6858000 h 6858000"/>
              <a:gd name="connsiteX4" fmla="*/ 0 w 5995869"/>
              <a:gd name="connsiteY4" fmla="*/ 6858000 h 6858000"/>
              <a:gd name="connsiteX5" fmla="*/ 0 w 5995869"/>
              <a:gd name="connsiteY5" fmla="*/ 0 h 6858000"/>
              <a:gd name="connsiteX0" fmla="*/ 0 w 5995869"/>
              <a:gd name="connsiteY0" fmla="*/ 0 h 6858000"/>
              <a:gd name="connsiteX1" fmla="*/ 5995863 w 5995869"/>
              <a:gd name="connsiteY1" fmla="*/ 0 h 6858000"/>
              <a:gd name="connsiteX2" fmla="*/ 5554494 w 5995869"/>
              <a:gd name="connsiteY2" fmla="*/ 3307405 h 6858000"/>
              <a:gd name="connsiteX3" fmla="*/ 5704033 w 5995869"/>
              <a:gd name="connsiteY3" fmla="*/ 6838544 h 6858000"/>
              <a:gd name="connsiteX4" fmla="*/ 0 w 5995869"/>
              <a:gd name="connsiteY4" fmla="*/ 6858000 h 6858000"/>
              <a:gd name="connsiteX5" fmla="*/ 0 w 5995869"/>
              <a:gd name="connsiteY5" fmla="*/ 0 h 6858000"/>
              <a:gd name="connsiteX0" fmla="*/ 0 w 5995869"/>
              <a:gd name="connsiteY0" fmla="*/ 0 h 6858000"/>
              <a:gd name="connsiteX1" fmla="*/ 5995863 w 5995869"/>
              <a:gd name="connsiteY1" fmla="*/ 0 h 6858000"/>
              <a:gd name="connsiteX2" fmla="*/ 5496128 w 5995869"/>
              <a:gd name="connsiteY2" fmla="*/ 3307405 h 6858000"/>
              <a:gd name="connsiteX3" fmla="*/ 5704033 w 5995869"/>
              <a:gd name="connsiteY3" fmla="*/ 6838544 h 6858000"/>
              <a:gd name="connsiteX4" fmla="*/ 0 w 5995869"/>
              <a:gd name="connsiteY4" fmla="*/ 6858000 h 6858000"/>
              <a:gd name="connsiteX5" fmla="*/ 0 w 5995869"/>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04033 w 6268240"/>
              <a:gd name="connsiteY3" fmla="*/ 6838544 h 6858000"/>
              <a:gd name="connsiteX4" fmla="*/ 0 w 6268240"/>
              <a:gd name="connsiteY4" fmla="*/ 6858000 h 6858000"/>
              <a:gd name="connsiteX5" fmla="*/ 0 w 6268240"/>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42943 w 6268240"/>
              <a:gd name="connsiteY3" fmla="*/ 6857999 h 6858000"/>
              <a:gd name="connsiteX4" fmla="*/ 0 w 6268240"/>
              <a:gd name="connsiteY4" fmla="*/ 6858000 h 6858000"/>
              <a:gd name="connsiteX5" fmla="*/ 0 w 6268240"/>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42943 w 6268240"/>
              <a:gd name="connsiteY3" fmla="*/ 6857999 h 6858000"/>
              <a:gd name="connsiteX4" fmla="*/ 0 w 6268240"/>
              <a:gd name="connsiteY4" fmla="*/ 6858000 h 6858000"/>
              <a:gd name="connsiteX5" fmla="*/ 0 w 6268240"/>
              <a:gd name="connsiteY5" fmla="*/ 0 h 6858000"/>
              <a:gd name="connsiteX0" fmla="*/ 0 w 6268239"/>
              <a:gd name="connsiteY0" fmla="*/ 0 h 6858000"/>
              <a:gd name="connsiteX1" fmla="*/ 6268237 w 6268239"/>
              <a:gd name="connsiteY1" fmla="*/ 0 h 6858000"/>
              <a:gd name="connsiteX2" fmla="*/ 5223754 w 6268239"/>
              <a:gd name="connsiteY2" fmla="*/ 4270443 h 6858000"/>
              <a:gd name="connsiteX3" fmla="*/ 5742943 w 6268239"/>
              <a:gd name="connsiteY3" fmla="*/ 6857999 h 6858000"/>
              <a:gd name="connsiteX4" fmla="*/ 0 w 6268239"/>
              <a:gd name="connsiteY4" fmla="*/ 6858000 h 6858000"/>
              <a:gd name="connsiteX5" fmla="*/ 0 w 6268239"/>
              <a:gd name="connsiteY5" fmla="*/ 0 h 6858000"/>
              <a:gd name="connsiteX0" fmla="*/ 0 w 6268239"/>
              <a:gd name="connsiteY0" fmla="*/ 0 h 6858000"/>
              <a:gd name="connsiteX1" fmla="*/ 6268237 w 6268239"/>
              <a:gd name="connsiteY1" fmla="*/ 0 h 6858000"/>
              <a:gd name="connsiteX2" fmla="*/ 5223754 w 6268239"/>
              <a:gd name="connsiteY2" fmla="*/ 4270443 h 6858000"/>
              <a:gd name="connsiteX3" fmla="*/ 5742943 w 6268239"/>
              <a:gd name="connsiteY3" fmla="*/ 6857999 h 6858000"/>
              <a:gd name="connsiteX4" fmla="*/ 0 w 6268239"/>
              <a:gd name="connsiteY4" fmla="*/ 6858000 h 6858000"/>
              <a:gd name="connsiteX5" fmla="*/ 0 w 6268239"/>
              <a:gd name="connsiteY5" fmla="*/ 0 h 6858000"/>
              <a:gd name="connsiteX0" fmla="*/ 0 w 6511430"/>
              <a:gd name="connsiteY0" fmla="*/ 0 h 6858000"/>
              <a:gd name="connsiteX1" fmla="*/ 6511428 w 6511430"/>
              <a:gd name="connsiteY1" fmla="*/ 9727 h 6858000"/>
              <a:gd name="connsiteX2" fmla="*/ 5223754 w 6511430"/>
              <a:gd name="connsiteY2" fmla="*/ 4270443 h 6858000"/>
              <a:gd name="connsiteX3" fmla="*/ 5742943 w 6511430"/>
              <a:gd name="connsiteY3" fmla="*/ 6857999 h 6858000"/>
              <a:gd name="connsiteX4" fmla="*/ 0 w 6511430"/>
              <a:gd name="connsiteY4" fmla="*/ 6858000 h 6858000"/>
              <a:gd name="connsiteX5" fmla="*/ 0 w 6511430"/>
              <a:gd name="connsiteY5" fmla="*/ 0 h 6858000"/>
              <a:gd name="connsiteX0" fmla="*/ 0 w 6511689"/>
              <a:gd name="connsiteY0" fmla="*/ 0 h 6858000"/>
              <a:gd name="connsiteX1" fmla="*/ 6511428 w 6511689"/>
              <a:gd name="connsiteY1" fmla="*/ 9727 h 6858000"/>
              <a:gd name="connsiteX2" fmla="*/ 5223754 w 6511689"/>
              <a:gd name="connsiteY2" fmla="*/ 4270443 h 6858000"/>
              <a:gd name="connsiteX3" fmla="*/ 5742943 w 6511689"/>
              <a:gd name="connsiteY3" fmla="*/ 6857999 h 6858000"/>
              <a:gd name="connsiteX4" fmla="*/ 0 w 6511689"/>
              <a:gd name="connsiteY4" fmla="*/ 6858000 h 6858000"/>
              <a:gd name="connsiteX5" fmla="*/ 0 w 6511689"/>
              <a:gd name="connsiteY5" fmla="*/ 0 h 6858000"/>
              <a:gd name="connsiteX0" fmla="*/ 0 w 6511673"/>
              <a:gd name="connsiteY0" fmla="*/ 0 h 6858000"/>
              <a:gd name="connsiteX1" fmla="*/ 6511428 w 6511673"/>
              <a:gd name="connsiteY1" fmla="*/ 9727 h 6858000"/>
              <a:gd name="connsiteX2" fmla="*/ 5136205 w 6511673"/>
              <a:gd name="connsiteY2" fmla="*/ 4659549 h 6858000"/>
              <a:gd name="connsiteX3" fmla="*/ 5742943 w 6511673"/>
              <a:gd name="connsiteY3" fmla="*/ 6857999 h 6858000"/>
              <a:gd name="connsiteX4" fmla="*/ 0 w 6511673"/>
              <a:gd name="connsiteY4" fmla="*/ 6858000 h 6858000"/>
              <a:gd name="connsiteX5" fmla="*/ 0 w 6511673"/>
              <a:gd name="connsiteY5" fmla="*/ 0 h 6858000"/>
              <a:gd name="connsiteX0" fmla="*/ 0 w 6511660"/>
              <a:gd name="connsiteY0" fmla="*/ 0 h 6858000"/>
              <a:gd name="connsiteX1" fmla="*/ 6511428 w 6511660"/>
              <a:gd name="connsiteY1" fmla="*/ 9727 h 6858000"/>
              <a:gd name="connsiteX2" fmla="*/ 5058384 w 6511660"/>
              <a:gd name="connsiteY2" fmla="*/ 4737370 h 6858000"/>
              <a:gd name="connsiteX3" fmla="*/ 5742943 w 6511660"/>
              <a:gd name="connsiteY3" fmla="*/ 6857999 h 6858000"/>
              <a:gd name="connsiteX4" fmla="*/ 0 w 6511660"/>
              <a:gd name="connsiteY4" fmla="*/ 6858000 h 6858000"/>
              <a:gd name="connsiteX5" fmla="*/ 0 w 6511660"/>
              <a:gd name="connsiteY5" fmla="*/ 0 h 6858000"/>
              <a:gd name="connsiteX0" fmla="*/ 0 w 6511654"/>
              <a:gd name="connsiteY0" fmla="*/ 0 h 6858000"/>
              <a:gd name="connsiteX1" fmla="*/ 6511428 w 6511654"/>
              <a:gd name="connsiteY1" fmla="*/ 9727 h 6858000"/>
              <a:gd name="connsiteX2" fmla="*/ 5019473 w 6511654"/>
              <a:gd name="connsiteY2" fmla="*/ 4679004 h 6858000"/>
              <a:gd name="connsiteX3" fmla="*/ 5742943 w 6511654"/>
              <a:gd name="connsiteY3" fmla="*/ 6857999 h 6858000"/>
              <a:gd name="connsiteX4" fmla="*/ 0 w 6511654"/>
              <a:gd name="connsiteY4" fmla="*/ 6858000 h 6858000"/>
              <a:gd name="connsiteX5" fmla="*/ 0 w 6511654"/>
              <a:gd name="connsiteY5" fmla="*/ 0 h 6858000"/>
              <a:gd name="connsiteX0" fmla="*/ 0 w 6511695"/>
              <a:gd name="connsiteY0" fmla="*/ 0 h 6858000"/>
              <a:gd name="connsiteX1" fmla="*/ 6511428 w 6511695"/>
              <a:gd name="connsiteY1" fmla="*/ 9727 h 6858000"/>
              <a:gd name="connsiteX2" fmla="*/ 5252937 w 6511695"/>
              <a:gd name="connsiteY2" fmla="*/ 4766553 h 6858000"/>
              <a:gd name="connsiteX3" fmla="*/ 5742943 w 6511695"/>
              <a:gd name="connsiteY3" fmla="*/ 6857999 h 6858000"/>
              <a:gd name="connsiteX4" fmla="*/ 0 w 6511695"/>
              <a:gd name="connsiteY4" fmla="*/ 6858000 h 6858000"/>
              <a:gd name="connsiteX5" fmla="*/ 0 w 6511695"/>
              <a:gd name="connsiteY5" fmla="*/ 0 h 6858000"/>
              <a:gd name="connsiteX0" fmla="*/ 0 w 6511695"/>
              <a:gd name="connsiteY0" fmla="*/ 0 h 6858000"/>
              <a:gd name="connsiteX1" fmla="*/ 6511428 w 6511695"/>
              <a:gd name="connsiteY1" fmla="*/ 9727 h 6858000"/>
              <a:gd name="connsiteX2" fmla="*/ 5252937 w 6511695"/>
              <a:gd name="connsiteY2" fmla="*/ 4766553 h 6858000"/>
              <a:gd name="connsiteX3" fmla="*/ 5742943 w 6511695"/>
              <a:gd name="connsiteY3" fmla="*/ 6857999 h 6858000"/>
              <a:gd name="connsiteX4" fmla="*/ 0 w 6511695"/>
              <a:gd name="connsiteY4" fmla="*/ 6858000 h 6858000"/>
              <a:gd name="connsiteX5" fmla="*/ 0 w 6511695"/>
              <a:gd name="connsiteY5" fmla="*/ 0 h 6858000"/>
              <a:gd name="connsiteX0" fmla="*/ 0 w 6511687"/>
              <a:gd name="connsiteY0" fmla="*/ 0 h 6858000"/>
              <a:gd name="connsiteX1" fmla="*/ 6511428 w 6511687"/>
              <a:gd name="connsiteY1" fmla="*/ 9727 h 6858000"/>
              <a:gd name="connsiteX2" fmla="*/ 5214027 w 6511687"/>
              <a:gd name="connsiteY2" fmla="*/ 4824918 h 6858000"/>
              <a:gd name="connsiteX3" fmla="*/ 5742943 w 6511687"/>
              <a:gd name="connsiteY3" fmla="*/ 6857999 h 6858000"/>
              <a:gd name="connsiteX4" fmla="*/ 0 w 6511687"/>
              <a:gd name="connsiteY4" fmla="*/ 6858000 h 6858000"/>
              <a:gd name="connsiteX5" fmla="*/ 0 w 65116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1687" h="6858000">
                <a:moveTo>
                  <a:pt x="0" y="0"/>
                </a:moveTo>
                <a:lnTo>
                  <a:pt x="6511428" y="9727"/>
                </a:lnTo>
                <a:cubicBezTo>
                  <a:pt x="6532917" y="1913105"/>
                  <a:pt x="5211993" y="3738663"/>
                  <a:pt x="5214027" y="4824918"/>
                </a:cubicBezTo>
                <a:cubicBezTo>
                  <a:pt x="5211993" y="6024663"/>
                  <a:pt x="5628245" y="6310007"/>
                  <a:pt x="5742943" y="6857999"/>
                </a:cubicBez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264648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accent4"/>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EB44741A-8D85-490B-9595-AA9342040106}"/>
              </a:ext>
            </a:extLst>
          </p:cNvPr>
          <p:cNvSpPr>
            <a:spLocks noGrp="1"/>
          </p:cNvSpPr>
          <p:nvPr>
            <p:ph type="pic" sz="quarter" idx="14" hasCustomPrompt="1"/>
          </p:nvPr>
        </p:nvSpPr>
        <p:spPr>
          <a:xfrm>
            <a:off x="3370634" y="429181"/>
            <a:ext cx="5296710" cy="294875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572896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8C9F7F68-1DA1-4F54-839C-41B76A23E0E7}"/>
              </a:ext>
            </a:extLst>
          </p:cNvPr>
          <p:cNvSpPr>
            <a:spLocks noGrp="1"/>
          </p:cNvSpPr>
          <p:nvPr>
            <p:ph type="pic" sz="quarter" idx="14" hasCustomPrompt="1"/>
          </p:nvPr>
        </p:nvSpPr>
        <p:spPr>
          <a:xfrm>
            <a:off x="2" y="-1"/>
            <a:ext cx="5304007" cy="5143501"/>
          </a:xfrm>
          <a:custGeom>
            <a:avLst/>
            <a:gdLst>
              <a:gd name="connsiteX0" fmla="*/ 0 w 7072009"/>
              <a:gd name="connsiteY0" fmla="*/ 0 h 6858001"/>
              <a:gd name="connsiteX1" fmla="*/ 7072009 w 7072009"/>
              <a:gd name="connsiteY1" fmla="*/ 0 h 6858001"/>
              <a:gd name="connsiteX2" fmla="*/ 7072009 w 7072009"/>
              <a:gd name="connsiteY2" fmla="*/ 6858001 h 6858001"/>
              <a:gd name="connsiteX3" fmla="*/ 0 w 7072009"/>
              <a:gd name="connsiteY3" fmla="*/ 6858001 h 6858001"/>
              <a:gd name="connsiteX4" fmla="*/ 0 w 7072009"/>
              <a:gd name="connsiteY4" fmla="*/ 0 h 6858001"/>
              <a:gd name="connsiteX0" fmla="*/ 0 w 7072009"/>
              <a:gd name="connsiteY0" fmla="*/ 9728 h 6867729"/>
              <a:gd name="connsiteX1" fmla="*/ 5184843 w 7072009"/>
              <a:gd name="connsiteY1" fmla="*/ 0 h 6867729"/>
              <a:gd name="connsiteX2" fmla="*/ 7072009 w 7072009"/>
              <a:gd name="connsiteY2" fmla="*/ 6867729 h 6867729"/>
              <a:gd name="connsiteX3" fmla="*/ 0 w 7072009"/>
              <a:gd name="connsiteY3" fmla="*/ 6867729 h 6867729"/>
              <a:gd name="connsiteX4" fmla="*/ 0 w 7072009"/>
              <a:gd name="connsiteY4" fmla="*/ 9728 h 6867729"/>
              <a:gd name="connsiteX0" fmla="*/ 0 w 7072009"/>
              <a:gd name="connsiteY0" fmla="*/ 0 h 6858001"/>
              <a:gd name="connsiteX1" fmla="*/ 4765743 w 7072009"/>
              <a:gd name="connsiteY1" fmla="*/ 2972 h 6858001"/>
              <a:gd name="connsiteX2" fmla="*/ 7072009 w 7072009"/>
              <a:gd name="connsiteY2" fmla="*/ 6858001 h 6858001"/>
              <a:gd name="connsiteX3" fmla="*/ 0 w 7072009"/>
              <a:gd name="connsiteY3" fmla="*/ 6858001 h 6858001"/>
              <a:gd name="connsiteX4" fmla="*/ 0 w 7072009"/>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009" h="6858001">
                <a:moveTo>
                  <a:pt x="0" y="0"/>
                </a:moveTo>
                <a:lnTo>
                  <a:pt x="4765743" y="2972"/>
                </a:lnTo>
                <a:lnTo>
                  <a:pt x="7072009" y="6858001"/>
                </a:lnTo>
                <a:lnTo>
                  <a:pt x="0" y="6858001"/>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 </a:t>
            </a:r>
          </a:p>
          <a:p>
            <a:pPr marL="0" lvl="0" algn="ctr"/>
            <a:r>
              <a:rPr lang="en-US" altLang="ko-KR" dirty="0"/>
              <a:t>and send to back</a:t>
            </a:r>
            <a:endParaRPr lang="ko-KR" altLang="en-US" dirty="0"/>
          </a:p>
        </p:txBody>
      </p:sp>
      <p:sp>
        <p:nvSpPr>
          <p:cNvPr id="17" name="Isosceles Triangle 16">
            <a:extLst>
              <a:ext uri="{FF2B5EF4-FFF2-40B4-BE49-F238E27FC236}">
                <a16:creationId xmlns:a16="http://schemas.microsoft.com/office/drawing/2014/main" id="{5010CCB9-3670-4C2D-9EC7-C9D3D8F528CE}"/>
              </a:ext>
            </a:extLst>
          </p:cNvPr>
          <p:cNvSpPr/>
          <p:nvPr userDrawn="1"/>
        </p:nvSpPr>
        <p:spPr>
          <a:xfrm rot="10800000">
            <a:off x="3600452" y="2"/>
            <a:ext cx="1703557" cy="259474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18" name="Isosceles Triangle 17">
            <a:extLst>
              <a:ext uri="{FF2B5EF4-FFF2-40B4-BE49-F238E27FC236}">
                <a16:creationId xmlns:a16="http://schemas.microsoft.com/office/drawing/2014/main" id="{ACBC97F3-F151-469D-A795-AACB9DF3EA72}"/>
              </a:ext>
            </a:extLst>
          </p:cNvPr>
          <p:cNvSpPr/>
          <p:nvPr userDrawn="1"/>
        </p:nvSpPr>
        <p:spPr>
          <a:xfrm>
            <a:off x="4057652" y="3204255"/>
            <a:ext cx="1266825" cy="1939247"/>
          </a:xfrm>
          <a:prstGeom prst="triangle">
            <a:avLst>
              <a:gd name="adj" fmla="val 47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19" name="TextBox 18">
            <a:extLst>
              <a:ext uri="{FF2B5EF4-FFF2-40B4-BE49-F238E27FC236}">
                <a16:creationId xmlns:a16="http://schemas.microsoft.com/office/drawing/2014/main" id="{DF21F04C-8749-4345-B067-28A2B57305AF}"/>
              </a:ext>
            </a:extLst>
          </p:cNvPr>
          <p:cNvSpPr txBox="1"/>
          <p:nvPr userDrawn="1"/>
        </p:nvSpPr>
        <p:spPr>
          <a:xfrm>
            <a:off x="5631403" y="1078838"/>
            <a:ext cx="3112859" cy="577081"/>
          </a:xfrm>
          <a:prstGeom prst="rect">
            <a:avLst/>
          </a:prstGeom>
          <a:noFill/>
        </p:spPr>
        <p:txBody>
          <a:bodyPr wrap="square" lIns="68577" tIns="34289" rIns="68577" bIns="34289" rtlCol="0" anchor="ctr">
            <a:spAutoFit/>
          </a:bodyPr>
          <a:lstStyle/>
          <a:p>
            <a:pPr algn="dist"/>
            <a:r>
              <a:rPr lang="en-US" altLang="ko-KR" sz="3300" b="1" dirty="0">
                <a:solidFill>
                  <a:schemeClr val="tx1"/>
                </a:solidFill>
                <a:cs typeface="Arial" pitchFamily="34" charset="0"/>
              </a:rPr>
              <a:t>AWESOME</a:t>
            </a:r>
          </a:p>
        </p:txBody>
      </p:sp>
      <p:sp>
        <p:nvSpPr>
          <p:cNvPr id="20" name="TextBox 19">
            <a:extLst>
              <a:ext uri="{FF2B5EF4-FFF2-40B4-BE49-F238E27FC236}">
                <a16:creationId xmlns:a16="http://schemas.microsoft.com/office/drawing/2014/main" id="{B5A6CE06-A3BC-4ED0-9FDA-9BA09468A058}"/>
              </a:ext>
            </a:extLst>
          </p:cNvPr>
          <p:cNvSpPr txBox="1"/>
          <p:nvPr userDrawn="1"/>
        </p:nvSpPr>
        <p:spPr>
          <a:xfrm>
            <a:off x="5631403" y="1735659"/>
            <a:ext cx="3112859" cy="438581"/>
          </a:xfrm>
          <a:prstGeom prst="rect">
            <a:avLst/>
          </a:prstGeom>
          <a:noFill/>
        </p:spPr>
        <p:txBody>
          <a:bodyPr wrap="square" lIns="68577" tIns="34289" rIns="68577" bIns="34289" rtlCol="0" anchor="ctr">
            <a:spAutoFit/>
          </a:bodyPr>
          <a:lstStyle/>
          <a:p>
            <a:pPr algn="dist"/>
            <a:r>
              <a:rPr lang="en-GB" altLang="ko-KR" sz="2400" b="1" dirty="0">
                <a:solidFill>
                  <a:schemeClr val="tx1"/>
                </a:solidFill>
                <a:cs typeface="Arial" pitchFamily="34" charset="0"/>
              </a:rPr>
              <a:t>PRESENTATION</a:t>
            </a:r>
            <a:endParaRPr lang="ko-KR" altLang="en-US" sz="2400" b="1" dirty="0">
              <a:solidFill>
                <a:schemeClr val="tx1"/>
              </a:solidFill>
              <a:cs typeface="Arial" pitchFamily="34" charset="0"/>
            </a:endParaRPr>
          </a:p>
        </p:txBody>
      </p:sp>
      <p:sp>
        <p:nvSpPr>
          <p:cNvPr id="21" name="Rectangle 20">
            <a:extLst>
              <a:ext uri="{FF2B5EF4-FFF2-40B4-BE49-F238E27FC236}">
                <a16:creationId xmlns:a16="http://schemas.microsoft.com/office/drawing/2014/main" id="{8B68540F-DEB9-4AB3-B9C6-83B3460B5408}"/>
              </a:ext>
            </a:extLst>
          </p:cNvPr>
          <p:cNvSpPr/>
          <p:nvPr userDrawn="1"/>
        </p:nvSpPr>
        <p:spPr>
          <a:xfrm>
            <a:off x="5650451" y="1654482"/>
            <a:ext cx="301752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grpSp>
        <p:nvGrpSpPr>
          <p:cNvPr id="22" name="Group 21">
            <a:extLst>
              <a:ext uri="{FF2B5EF4-FFF2-40B4-BE49-F238E27FC236}">
                <a16:creationId xmlns:a16="http://schemas.microsoft.com/office/drawing/2014/main" id="{F4ED34CC-3A85-48CC-9994-AF9BC61F30A9}"/>
              </a:ext>
            </a:extLst>
          </p:cNvPr>
          <p:cNvGrpSpPr/>
          <p:nvPr userDrawn="1"/>
        </p:nvGrpSpPr>
        <p:grpSpPr>
          <a:xfrm>
            <a:off x="6634999" y="362001"/>
            <a:ext cx="1042152" cy="716837"/>
            <a:chOff x="5327019" y="1709568"/>
            <a:chExt cx="2893768" cy="1990456"/>
          </a:xfrm>
        </p:grpSpPr>
        <p:sp>
          <p:nvSpPr>
            <p:cNvPr id="23" name="Freeform: Shape 22">
              <a:extLst>
                <a:ext uri="{FF2B5EF4-FFF2-40B4-BE49-F238E27FC236}">
                  <a16:creationId xmlns:a16="http://schemas.microsoft.com/office/drawing/2014/main" id="{7E083B62-F975-4538-BE7D-1581FF8255B6}"/>
                </a:ext>
              </a:extLst>
            </p:cNvPr>
            <p:cNvSpPr/>
            <p:nvPr/>
          </p:nvSpPr>
          <p:spPr>
            <a:xfrm>
              <a:off x="5327019" y="1709568"/>
              <a:ext cx="2893768" cy="1990456"/>
            </a:xfrm>
            <a:custGeom>
              <a:avLst/>
              <a:gdLst>
                <a:gd name="connsiteX0" fmla="*/ 1421722 w 2893768"/>
                <a:gd name="connsiteY0" fmla="*/ 0 h 1990456"/>
                <a:gd name="connsiteX1" fmla="*/ 1968123 w 2893768"/>
                <a:gd name="connsiteY1" fmla="*/ 388232 h 1990456"/>
                <a:gd name="connsiteX2" fmla="*/ 2302434 w 2893768"/>
                <a:gd name="connsiteY2" fmla="*/ 283985 h 1990456"/>
                <a:gd name="connsiteX3" fmla="*/ 2893768 w 2893768"/>
                <a:gd name="connsiteY3" fmla="*/ 875321 h 1990456"/>
                <a:gd name="connsiteX4" fmla="*/ 2302434 w 2893768"/>
                <a:gd name="connsiteY4" fmla="*/ 1466655 h 1990456"/>
                <a:gd name="connsiteX5" fmla="*/ 2264688 w 2893768"/>
                <a:gd name="connsiteY5" fmla="*/ 1464859 h 1990456"/>
                <a:gd name="connsiteX6" fmla="*/ 2264688 w 2893768"/>
                <a:gd name="connsiteY6" fmla="*/ 1990456 h 1990456"/>
                <a:gd name="connsiteX7" fmla="*/ 661433 w 2893768"/>
                <a:gd name="connsiteY7" fmla="*/ 1990456 h 1990456"/>
                <a:gd name="connsiteX8" fmla="*/ 661433 w 2893768"/>
                <a:gd name="connsiteY8" fmla="*/ 1463060 h 1990456"/>
                <a:gd name="connsiteX9" fmla="*/ 591336 w 2893768"/>
                <a:gd name="connsiteY9" fmla="*/ 1466655 h 1990456"/>
                <a:gd name="connsiteX10" fmla="*/ 0 w 2893768"/>
                <a:gd name="connsiteY10" fmla="*/ 875321 h 1990456"/>
                <a:gd name="connsiteX11" fmla="*/ 591336 w 2893768"/>
                <a:gd name="connsiteY11" fmla="*/ 283985 h 1990456"/>
                <a:gd name="connsiteX12" fmla="*/ 886105 w 2893768"/>
                <a:gd name="connsiteY12" fmla="*/ 363069 h 1990456"/>
                <a:gd name="connsiteX13" fmla="*/ 1421722 w 2893768"/>
                <a:gd name="connsiteY13" fmla="*/ 0 h 19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3768" h="1990456">
                  <a:moveTo>
                    <a:pt x="1421722" y="0"/>
                  </a:moveTo>
                  <a:cubicBezTo>
                    <a:pt x="1675150" y="0"/>
                    <a:pt x="1889039" y="161763"/>
                    <a:pt x="1968123" y="388232"/>
                  </a:cubicBezTo>
                  <a:cubicBezTo>
                    <a:pt x="2063383" y="321731"/>
                    <a:pt x="2178414" y="283985"/>
                    <a:pt x="2302434" y="283985"/>
                  </a:cubicBezTo>
                  <a:cubicBezTo>
                    <a:pt x="2629555" y="283985"/>
                    <a:pt x="2893768" y="548199"/>
                    <a:pt x="2893768" y="875321"/>
                  </a:cubicBezTo>
                  <a:cubicBezTo>
                    <a:pt x="2893768" y="1202442"/>
                    <a:pt x="2629555" y="1466655"/>
                    <a:pt x="2302434" y="1466655"/>
                  </a:cubicBezTo>
                  <a:cubicBezTo>
                    <a:pt x="2289851" y="1466655"/>
                    <a:pt x="2277271" y="1464859"/>
                    <a:pt x="2264688" y="1464859"/>
                  </a:cubicBezTo>
                  <a:lnTo>
                    <a:pt x="2264688" y="1990456"/>
                  </a:lnTo>
                  <a:lnTo>
                    <a:pt x="661433" y="1990456"/>
                  </a:lnTo>
                  <a:lnTo>
                    <a:pt x="661433" y="1463060"/>
                  </a:lnTo>
                  <a:cubicBezTo>
                    <a:pt x="639864" y="1464859"/>
                    <a:pt x="614701" y="1466655"/>
                    <a:pt x="591336" y="1466655"/>
                  </a:cubicBezTo>
                  <a:cubicBezTo>
                    <a:pt x="264215" y="1466655"/>
                    <a:pt x="0" y="1202442"/>
                    <a:pt x="0" y="875321"/>
                  </a:cubicBezTo>
                  <a:cubicBezTo>
                    <a:pt x="0" y="548199"/>
                    <a:pt x="264215" y="283985"/>
                    <a:pt x="591336" y="283985"/>
                  </a:cubicBezTo>
                  <a:cubicBezTo>
                    <a:pt x="699179" y="283985"/>
                    <a:pt x="799831" y="312743"/>
                    <a:pt x="886105" y="363069"/>
                  </a:cubicBezTo>
                  <a:cubicBezTo>
                    <a:pt x="970581" y="150979"/>
                    <a:pt x="1179076" y="0"/>
                    <a:pt x="1421722" y="0"/>
                  </a:cubicBezTo>
                  <a:close/>
                </a:path>
              </a:pathLst>
            </a:custGeom>
            <a:solidFill>
              <a:schemeClr val="accent2"/>
            </a:solidFill>
            <a:ln w="9525" cap="flat">
              <a:noFill/>
              <a:prstDash val="solid"/>
              <a:miter/>
            </a:ln>
          </p:spPr>
          <p:txBody>
            <a:bodyPr wrap="square" rtlCol="0" anchor="ctr">
              <a:noAutofit/>
            </a:bodyPr>
            <a:lstStyle/>
            <a:p>
              <a:endParaRPr lang="en-US" dirty="0"/>
            </a:p>
          </p:txBody>
        </p:sp>
        <p:sp>
          <p:nvSpPr>
            <p:cNvPr id="24" name="Freeform: Shape 23">
              <a:extLst>
                <a:ext uri="{FF2B5EF4-FFF2-40B4-BE49-F238E27FC236}">
                  <a16:creationId xmlns:a16="http://schemas.microsoft.com/office/drawing/2014/main" id="{6B647461-5653-432B-A29A-191CFD00AA60}"/>
                </a:ext>
              </a:extLst>
            </p:cNvPr>
            <p:cNvSpPr/>
            <p:nvPr/>
          </p:nvSpPr>
          <p:spPr>
            <a:xfrm>
              <a:off x="6203382" y="2491814"/>
              <a:ext cx="1159400" cy="1208210"/>
            </a:xfrm>
            <a:custGeom>
              <a:avLst/>
              <a:gdLst>
                <a:gd name="connsiteX0" fmla="*/ 1065682 w 1159400"/>
                <a:gd name="connsiteY0" fmla="*/ 933584 h 1208210"/>
                <a:gd name="connsiteX1" fmla="*/ 1149699 w 1159400"/>
                <a:gd name="connsiteY1" fmla="*/ 933584 h 1208210"/>
                <a:gd name="connsiteX2" fmla="*/ 1155893 w 1159400"/>
                <a:gd name="connsiteY2" fmla="*/ 1208210 h 1208210"/>
                <a:gd name="connsiteX3" fmla="*/ 1059488 w 1159400"/>
                <a:gd name="connsiteY3" fmla="*/ 1208210 h 1208210"/>
                <a:gd name="connsiteX4" fmla="*/ 581886 w 1159400"/>
                <a:gd name="connsiteY4" fmla="*/ 44831 h 1208210"/>
                <a:gd name="connsiteX5" fmla="*/ 593705 w 1159400"/>
                <a:gd name="connsiteY5" fmla="*/ 49094 h 1208210"/>
                <a:gd name="connsiteX6" fmla="*/ 598059 w 1159400"/>
                <a:gd name="connsiteY6" fmla="*/ 58250 h 1208210"/>
                <a:gd name="connsiteX7" fmla="*/ 598059 w 1159400"/>
                <a:gd name="connsiteY7" fmla="*/ 431773 h 1208210"/>
                <a:gd name="connsiteX8" fmla="*/ 615686 w 1159400"/>
                <a:gd name="connsiteY8" fmla="*/ 447124 h 1208210"/>
                <a:gd name="connsiteX9" fmla="*/ 633313 w 1159400"/>
                <a:gd name="connsiteY9" fmla="*/ 431773 h 1208210"/>
                <a:gd name="connsiteX10" fmla="*/ 633313 w 1159400"/>
                <a:gd name="connsiteY10" fmla="*/ 59339 h 1208210"/>
                <a:gd name="connsiteX11" fmla="*/ 638184 w 1159400"/>
                <a:gd name="connsiteY11" fmla="*/ 49094 h 1208210"/>
                <a:gd name="connsiteX12" fmla="*/ 650003 w 1159400"/>
                <a:gd name="connsiteY12" fmla="*/ 44831 h 1208210"/>
                <a:gd name="connsiteX13" fmla="*/ 661821 w 1159400"/>
                <a:gd name="connsiteY13" fmla="*/ 49094 h 1208210"/>
                <a:gd name="connsiteX14" fmla="*/ 665554 w 1159400"/>
                <a:gd name="connsiteY14" fmla="*/ 56943 h 1208210"/>
                <a:gd name="connsiteX15" fmla="*/ 665553 w 1159400"/>
                <a:gd name="connsiteY15" fmla="*/ 431620 h 1208210"/>
                <a:gd name="connsiteX16" fmla="*/ 683180 w 1159400"/>
                <a:gd name="connsiteY16" fmla="*/ 446972 h 1208210"/>
                <a:gd name="connsiteX17" fmla="*/ 700807 w 1159400"/>
                <a:gd name="connsiteY17" fmla="*/ 431620 h 1208210"/>
                <a:gd name="connsiteX18" fmla="*/ 700807 w 1159400"/>
                <a:gd name="connsiteY18" fmla="*/ 57502 h 1208210"/>
                <a:gd name="connsiteX19" fmla="*/ 704806 w 1159400"/>
                <a:gd name="connsiteY19" fmla="*/ 49094 h 1208210"/>
                <a:gd name="connsiteX20" fmla="*/ 716624 w 1159400"/>
                <a:gd name="connsiteY20" fmla="*/ 44831 h 1208210"/>
                <a:gd name="connsiteX21" fmla="*/ 728443 w 1159400"/>
                <a:gd name="connsiteY21" fmla="*/ 49094 h 1208210"/>
                <a:gd name="connsiteX22" fmla="*/ 733049 w 1159400"/>
                <a:gd name="connsiteY22" fmla="*/ 58781 h 1208210"/>
                <a:gd name="connsiteX23" fmla="*/ 733049 w 1159400"/>
                <a:gd name="connsiteY23" fmla="*/ 428131 h 1208210"/>
                <a:gd name="connsiteX24" fmla="*/ 750676 w 1159400"/>
                <a:gd name="connsiteY24" fmla="*/ 443482 h 1208210"/>
                <a:gd name="connsiteX25" fmla="*/ 768303 w 1159400"/>
                <a:gd name="connsiteY25" fmla="*/ 428131 h 1208210"/>
                <a:gd name="connsiteX26" fmla="*/ 768303 w 1159400"/>
                <a:gd name="connsiteY26" fmla="*/ 58807 h 1208210"/>
                <a:gd name="connsiteX27" fmla="*/ 772922 w 1159400"/>
                <a:gd name="connsiteY27" fmla="*/ 49094 h 1208210"/>
                <a:gd name="connsiteX28" fmla="*/ 784741 w 1159400"/>
                <a:gd name="connsiteY28" fmla="*/ 44831 h 1208210"/>
                <a:gd name="connsiteX29" fmla="*/ 801454 w 1159400"/>
                <a:gd name="connsiteY29" fmla="*/ 59387 h 1208210"/>
                <a:gd name="connsiteX30" fmla="*/ 823440 w 1159400"/>
                <a:gd name="connsiteY30" fmla="*/ 598108 h 1208210"/>
                <a:gd name="connsiteX31" fmla="*/ 721031 w 1159400"/>
                <a:gd name="connsiteY31" fmla="*/ 751006 h 1208210"/>
                <a:gd name="connsiteX32" fmla="*/ 721249 w 1159400"/>
                <a:gd name="connsiteY32" fmla="*/ 751006 h 1208210"/>
                <a:gd name="connsiteX33" fmla="*/ 730362 w 1159400"/>
                <a:gd name="connsiteY33" fmla="*/ 1208210 h 1208210"/>
                <a:gd name="connsiteX34" fmla="*/ 632635 w 1159400"/>
                <a:gd name="connsiteY34" fmla="*/ 1208210 h 1208210"/>
                <a:gd name="connsiteX35" fmla="*/ 641747 w 1159400"/>
                <a:gd name="connsiteY35" fmla="*/ 751006 h 1208210"/>
                <a:gd name="connsiteX36" fmla="*/ 641966 w 1159400"/>
                <a:gd name="connsiteY36" fmla="*/ 751006 h 1208210"/>
                <a:gd name="connsiteX37" fmla="*/ 539558 w 1159400"/>
                <a:gd name="connsiteY37" fmla="*/ 598108 h 1208210"/>
                <a:gd name="connsiteX38" fmla="*/ 565173 w 1159400"/>
                <a:gd name="connsiteY38" fmla="*/ 59387 h 1208210"/>
                <a:gd name="connsiteX39" fmla="*/ 581886 w 1159400"/>
                <a:gd name="connsiteY39" fmla="*/ 44831 h 1208210"/>
                <a:gd name="connsiteX40" fmla="*/ 212595 w 1159400"/>
                <a:gd name="connsiteY40" fmla="*/ 36059 h 1208210"/>
                <a:gd name="connsiteX41" fmla="*/ 409936 w 1159400"/>
                <a:gd name="connsiteY41" fmla="*/ 374777 h 1208210"/>
                <a:gd name="connsiteX42" fmla="*/ 284145 w 1159400"/>
                <a:gd name="connsiteY42" fmla="*/ 671400 h 1208210"/>
                <a:gd name="connsiteX43" fmla="*/ 233303 w 1159400"/>
                <a:gd name="connsiteY43" fmla="*/ 690845 h 1208210"/>
                <a:gd name="connsiteX44" fmla="*/ 247393 w 1159400"/>
                <a:gd name="connsiteY44" fmla="*/ 690845 h 1208210"/>
                <a:gd name="connsiteX45" fmla="*/ 257705 w 1159400"/>
                <a:gd name="connsiteY45" fmla="*/ 1208210 h 1208210"/>
                <a:gd name="connsiteX46" fmla="*/ 152291 w 1159400"/>
                <a:gd name="connsiteY46" fmla="*/ 1208210 h 1208210"/>
                <a:gd name="connsiteX47" fmla="*/ 162602 w 1159400"/>
                <a:gd name="connsiteY47" fmla="*/ 690845 h 1208210"/>
                <a:gd name="connsiteX48" fmla="*/ 183747 w 1159400"/>
                <a:gd name="connsiteY48" fmla="*/ 690845 h 1208210"/>
                <a:gd name="connsiteX49" fmla="*/ 132897 w 1159400"/>
                <a:gd name="connsiteY49" fmla="*/ 671667 h 1208210"/>
                <a:gd name="connsiteX50" fmla="*/ 65 w 1159400"/>
                <a:gd name="connsiteY50" fmla="*/ 367375 h 1208210"/>
                <a:gd name="connsiteX51" fmla="*/ 212595 w 1159400"/>
                <a:gd name="connsiteY51" fmla="*/ 36059 h 1208210"/>
                <a:gd name="connsiteX52" fmla="*/ 1152978 w 1159400"/>
                <a:gd name="connsiteY52" fmla="*/ 0 h 1208210"/>
                <a:gd name="connsiteX53" fmla="*/ 1149518 w 1159400"/>
                <a:gd name="connsiteY53" fmla="*/ 932812 h 1208210"/>
                <a:gd name="connsiteX54" fmla="*/ 969601 w 1159400"/>
                <a:gd name="connsiteY54" fmla="*/ 929933 h 1208210"/>
                <a:gd name="connsiteX55" fmla="*/ 1152978 w 1159400"/>
                <a:gd name="connsiteY55" fmla="*/ 0 h 12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9400" h="1208210">
                  <a:moveTo>
                    <a:pt x="1065682" y="933584"/>
                  </a:moveTo>
                  <a:lnTo>
                    <a:pt x="1149699" y="933584"/>
                  </a:lnTo>
                  <a:lnTo>
                    <a:pt x="1155893" y="1208210"/>
                  </a:lnTo>
                  <a:lnTo>
                    <a:pt x="1059488" y="1208210"/>
                  </a:lnTo>
                  <a:close/>
                  <a:moveTo>
                    <a:pt x="581886" y="44831"/>
                  </a:moveTo>
                  <a:cubicBezTo>
                    <a:pt x="586502" y="44831"/>
                    <a:pt x="590680" y="46461"/>
                    <a:pt x="593705" y="49094"/>
                  </a:cubicBezTo>
                  <a:lnTo>
                    <a:pt x="598059" y="58250"/>
                  </a:lnTo>
                  <a:cubicBezTo>
                    <a:pt x="598059" y="182757"/>
                    <a:pt x="598059" y="307265"/>
                    <a:pt x="598059" y="431773"/>
                  </a:cubicBezTo>
                  <a:cubicBezTo>
                    <a:pt x="598059" y="440251"/>
                    <a:pt x="605950" y="447124"/>
                    <a:pt x="615686" y="447124"/>
                  </a:cubicBezTo>
                  <a:cubicBezTo>
                    <a:pt x="625421" y="447124"/>
                    <a:pt x="633313" y="440251"/>
                    <a:pt x="633313" y="431773"/>
                  </a:cubicBezTo>
                  <a:lnTo>
                    <a:pt x="633313" y="59339"/>
                  </a:lnTo>
                  <a:lnTo>
                    <a:pt x="638184" y="49094"/>
                  </a:lnTo>
                  <a:cubicBezTo>
                    <a:pt x="641209" y="46461"/>
                    <a:pt x="645387" y="44831"/>
                    <a:pt x="650003" y="44831"/>
                  </a:cubicBezTo>
                  <a:cubicBezTo>
                    <a:pt x="654618" y="44831"/>
                    <a:pt x="658797" y="46461"/>
                    <a:pt x="661821" y="49094"/>
                  </a:cubicBezTo>
                  <a:lnTo>
                    <a:pt x="665554" y="56943"/>
                  </a:lnTo>
                  <a:cubicBezTo>
                    <a:pt x="665554" y="181835"/>
                    <a:pt x="665553" y="306728"/>
                    <a:pt x="665553" y="431620"/>
                  </a:cubicBezTo>
                  <a:cubicBezTo>
                    <a:pt x="665553" y="440098"/>
                    <a:pt x="673445" y="446972"/>
                    <a:pt x="683180" y="446972"/>
                  </a:cubicBezTo>
                  <a:cubicBezTo>
                    <a:pt x="692915" y="446972"/>
                    <a:pt x="700807" y="440098"/>
                    <a:pt x="700807" y="431620"/>
                  </a:cubicBezTo>
                  <a:lnTo>
                    <a:pt x="700807" y="57502"/>
                  </a:lnTo>
                  <a:lnTo>
                    <a:pt x="704806" y="49094"/>
                  </a:lnTo>
                  <a:cubicBezTo>
                    <a:pt x="707831" y="46461"/>
                    <a:pt x="712009" y="44831"/>
                    <a:pt x="716624" y="44831"/>
                  </a:cubicBezTo>
                  <a:cubicBezTo>
                    <a:pt x="721240" y="44831"/>
                    <a:pt x="725418" y="46461"/>
                    <a:pt x="728443" y="49094"/>
                  </a:cubicBezTo>
                  <a:lnTo>
                    <a:pt x="733049" y="58781"/>
                  </a:lnTo>
                  <a:cubicBezTo>
                    <a:pt x="733049" y="181897"/>
                    <a:pt x="733049" y="305014"/>
                    <a:pt x="733049" y="428131"/>
                  </a:cubicBezTo>
                  <a:cubicBezTo>
                    <a:pt x="733049" y="436609"/>
                    <a:pt x="740941" y="443482"/>
                    <a:pt x="750676" y="443482"/>
                  </a:cubicBezTo>
                  <a:cubicBezTo>
                    <a:pt x="760411" y="443482"/>
                    <a:pt x="768303" y="436609"/>
                    <a:pt x="768303" y="428131"/>
                  </a:cubicBezTo>
                  <a:lnTo>
                    <a:pt x="768303" y="58807"/>
                  </a:lnTo>
                  <a:lnTo>
                    <a:pt x="772922" y="49094"/>
                  </a:lnTo>
                  <a:cubicBezTo>
                    <a:pt x="775947" y="46461"/>
                    <a:pt x="780125" y="44831"/>
                    <a:pt x="784741" y="44831"/>
                  </a:cubicBezTo>
                  <a:cubicBezTo>
                    <a:pt x="793972" y="44831"/>
                    <a:pt x="801454" y="51348"/>
                    <a:pt x="801454" y="59387"/>
                  </a:cubicBezTo>
                  <a:lnTo>
                    <a:pt x="823440" y="598108"/>
                  </a:lnTo>
                  <a:cubicBezTo>
                    <a:pt x="823684" y="628245"/>
                    <a:pt x="755167" y="700040"/>
                    <a:pt x="721031" y="751006"/>
                  </a:cubicBezTo>
                  <a:lnTo>
                    <a:pt x="721249" y="751006"/>
                  </a:lnTo>
                  <a:lnTo>
                    <a:pt x="730362" y="1208210"/>
                  </a:lnTo>
                  <a:lnTo>
                    <a:pt x="632635" y="1208210"/>
                  </a:lnTo>
                  <a:lnTo>
                    <a:pt x="641747" y="751006"/>
                  </a:lnTo>
                  <a:lnTo>
                    <a:pt x="641966" y="751006"/>
                  </a:lnTo>
                  <a:cubicBezTo>
                    <a:pt x="607830" y="700040"/>
                    <a:pt x="537818" y="625641"/>
                    <a:pt x="539558" y="598108"/>
                  </a:cubicBezTo>
                  <a:lnTo>
                    <a:pt x="565173" y="59387"/>
                  </a:lnTo>
                  <a:cubicBezTo>
                    <a:pt x="565173" y="51348"/>
                    <a:pt x="572656" y="44831"/>
                    <a:pt x="581886" y="44831"/>
                  </a:cubicBezTo>
                  <a:close/>
                  <a:moveTo>
                    <a:pt x="212595" y="36059"/>
                  </a:moveTo>
                  <a:cubicBezTo>
                    <a:pt x="336973" y="33789"/>
                    <a:pt x="407081" y="222028"/>
                    <a:pt x="409936" y="374777"/>
                  </a:cubicBezTo>
                  <a:cubicBezTo>
                    <a:pt x="412077" y="489338"/>
                    <a:pt x="355947" y="615833"/>
                    <a:pt x="284145" y="671400"/>
                  </a:cubicBezTo>
                  <a:lnTo>
                    <a:pt x="233303" y="690845"/>
                  </a:lnTo>
                  <a:lnTo>
                    <a:pt x="247393" y="690845"/>
                  </a:lnTo>
                  <a:lnTo>
                    <a:pt x="257705" y="1208210"/>
                  </a:lnTo>
                  <a:lnTo>
                    <a:pt x="152291" y="1208210"/>
                  </a:lnTo>
                  <a:lnTo>
                    <a:pt x="162602" y="690845"/>
                  </a:lnTo>
                  <a:lnTo>
                    <a:pt x="183747" y="690845"/>
                  </a:lnTo>
                  <a:lnTo>
                    <a:pt x="132897" y="671667"/>
                  </a:lnTo>
                  <a:cubicBezTo>
                    <a:pt x="60354" y="617778"/>
                    <a:pt x="2206" y="495078"/>
                    <a:pt x="65" y="367375"/>
                  </a:cubicBezTo>
                  <a:cubicBezTo>
                    <a:pt x="-2789" y="197105"/>
                    <a:pt x="88216" y="38330"/>
                    <a:pt x="212595" y="36059"/>
                  </a:cubicBezTo>
                  <a:close/>
                  <a:moveTo>
                    <a:pt x="1152978" y="0"/>
                  </a:moveTo>
                  <a:cubicBezTo>
                    <a:pt x="1164512" y="2879"/>
                    <a:pt x="1158745" y="587326"/>
                    <a:pt x="1149518" y="932812"/>
                  </a:cubicBezTo>
                  <a:cubicBezTo>
                    <a:pt x="1091853" y="931852"/>
                    <a:pt x="1023807" y="936651"/>
                    <a:pt x="969601" y="929933"/>
                  </a:cubicBezTo>
                  <a:cubicBezTo>
                    <a:pt x="948841" y="524947"/>
                    <a:pt x="1011121" y="4799"/>
                    <a:pt x="11529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sp>
        <p:nvSpPr>
          <p:cNvPr id="25" name="TextBox 24">
            <a:extLst>
              <a:ext uri="{FF2B5EF4-FFF2-40B4-BE49-F238E27FC236}">
                <a16:creationId xmlns:a16="http://schemas.microsoft.com/office/drawing/2014/main" id="{96C70955-D0E7-40CC-ABBD-1E9776AE70C3}"/>
              </a:ext>
            </a:extLst>
          </p:cNvPr>
          <p:cNvSpPr txBox="1"/>
          <p:nvPr userDrawn="1"/>
        </p:nvSpPr>
        <p:spPr>
          <a:xfrm>
            <a:off x="5650452" y="2138563"/>
            <a:ext cx="3112859" cy="242372"/>
          </a:xfrm>
          <a:prstGeom prst="rect">
            <a:avLst/>
          </a:prstGeom>
          <a:noFill/>
        </p:spPr>
        <p:txBody>
          <a:bodyPr wrap="square" lIns="68577" tIns="34289" rIns="68577" bIns="34289" rtlCol="0">
            <a:spAutoFit/>
          </a:bodyPr>
          <a:lstStyle/>
          <a:p>
            <a:pPr algn="dist"/>
            <a:r>
              <a:rPr lang="en-US" altLang="ko-KR" sz="1100" b="1" dirty="0">
                <a:solidFill>
                  <a:schemeClr val="tx1"/>
                </a:solidFill>
                <a:ea typeface="FZShuTi" pitchFamily="2" charset="-122"/>
                <a:cs typeface="Arial" pitchFamily="34" charset="0"/>
              </a:rPr>
              <a:t>EASY TO CHANGE COLORS, PHOTOS.   </a:t>
            </a:r>
            <a:endParaRPr lang="ko-KR" altLang="en-US" sz="1100" b="1" dirty="0">
              <a:solidFill>
                <a:schemeClr val="tx1"/>
              </a:solidFill>
              <a:cs typeface="Arial" pitchFamily="34" charset="0"/>
            </a:endParaRPr>
          </a:p>
        </p:txBody>
      </p:sp>
      <p:sp>
        <p:nvSpPr>
          <p:cNvPr id="26" name="TextBox 25">
            <a:extLst>
              <a:ext uri="{FF2B5EF4-FFF2-40B4-BE49-F238E27FC236}">
                <a16:creationId xmlns:a16="http://schemas.microsoft.com/office/drawing/2014/main" id="{0AA8E4FE-9CB0-4914-A2B5-5A7A803F2969}"/>
              </a:ext>
            </a:extLst>
          </p:cNvPr>
          <p:cNvSpPr txBox="1"/>
          <p:nvPr userDrawn="1"/>
        </p:nvSpPr>
        <p:spPr>
          <a:xfrm>
            <a:off x="5650451" y="2627195"/>
            <a:ext cx="3017520" cy="461665"/>
          </a:xfrm>
          <a:prstGeom prst="rect">
            <a:avLst/>
          </a:prstGeom>
          <a:noFill/>
        </p:spPr>
        <p:txBody>
          <a:bodyPr wrap="square" lIns="26999" tIns="0" rIns="26999" bIns="0" rtlCol="0" anchor="ctr">
            <a:spAutoFit/>
          </a:bodyPr>
          <a:lstStyle/>
          <a:p>
            <a:pPr algn="r"/>
            <a:r>
              <a:rPr lang="en-US" altLang="ko-KR" sz="1500" dirty="0">
                <a:solidFill>
                  <a:schemeClr val="accent2">
                    <a:lumMod val="75000"/>
                  </a:schemeClr>
                </a:solidFill>
              </a:rPr>
              <a:t>We Create Quality Professional PPT Presentation</a:t>
            </a:r>
            <a:endParaRPr lang="ko-KR" altLang="en-US" sz="1500" dirty="0">
              <a:solidFill>
                <a:schemeClr val="accent2">
                  <a:lumMod val="75000"/>
                </a:schemeClr>
              </a:solidFill>
            </a:endParaRPr>
          </a:p>
        </p:txBody>
      </p:sp>
      <p:sp>
        <p:nvSpPr>
          <p:cNvPr id="27" name="TextBox 26">
            <a:extLst>
              <a:ext uri="{FF2B5EF4-FFF2-40B4-BE49-F238E27FC236}">
                <a16:creationId xmlns:a16="http://schemas.microsoft.com/office/drawing/2014/main" id="{D30D064C-A712-41B1-BFEB-D90E1A4EDF59}"/>
              </a:ext>
            </a:extLst>
          </p:cNvPr>
          <p:cNvSpPr txBox="1"/>
          <p:nvPr userDrawn="1"/>
        </p:nvSpPr>
        <p:spPr>
          <a:xfrm>
            <a:off x="6634999" y="4511670"/>
            <a:ext cx="2128310" cy="300083"/>
          </a:xfrm>
          <a:prstGeom prst="rect">
            <a:avLst/>
          </a:prstGeom>
          <a:noFill/>
        </p:spPr>
        <p:txBody>
          <a:bodyPr wrap="square" lIns="68577" tIns="34289" rIns="68577" bIns="34289" rtlCol="0" anchor="ctr">
            <a:spAutoFit/>
          </a:bodyPr>
          <a:lstStyle/>
          <a:p>
            <a:pPr algn="dist"/>
            <a:r>
              <a:rPr lang="en-GB" altLang="ko-KR" sz="1500" dirty="0">
                <a:solidFill>
                  <a:schemeClr val="tx1"/>
                </a:solidFill>
                <a:cs typeface="Arial" pitchFamily="34" charset="0"/>
              </a:rPr>
              <a:t>RESTAURANT</a:t>
            </a:r>
            <a:endParaRPr lang="ko-KR" altLang="en-US" sz="1500" dirty="0">
              <a:solidFill>
                <a:schemeClr val="tx1"/>
              </a:solidFill>
              <a:cs typeface="Arial" pitchFamily="34" charset="0"/>
            </a:endParaRPr>
          </a:p>
        </p:txBody>
      </p:sp>
    </p:spTree>
    <p:extLst>
      <p:ext uri="{BB962C8B-B14F-4D97-AF65-F5344CB8AC3E}">
        <p14:creationId xmlns:p14="http://schemas.microsoft.com/office/powerpoint/2010/main" val="2695474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FCD2364-6768-428D-9F8D-561B8BAEF459}"/>
              </a:ext>
            </a:extLst>
          </p:cNvPr>
          <p:cNvSpPr>
            <a:spLocks noGrp="1"/>
          </p:cNvSpPr>
          <p:nvPr>
            <p:ph type="pic" sz="quarter" idx="14" hasCustomPrompt="1"/>
          </p:nvPr>
        </p:nvSpPr>
        <p:spPr>
          <a:xfrm>
            <a:off x="0" y="0"/>
            <a:ext cx="9144000" cy="51435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t" anchorCtr="0" forceAA="0" compatLnSpc="1">
            <a:prstTxWarp prst="textNoShape">
              <a:avLst/>
            </a:prstTxWarp>
            <a:noAutofit/>
          </a:bodyPr>
          <a:lstStyle>
            <a:lvl1pPr marL="0" indent="0" algn="ctr">
              <a:buNone/>
              <a:defRPr lang="ko-KR" altLang="en-US" sz="15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78B7A5BA-3373-4D58-BDFB-EFC5AF2FD6BB}"/>
              </a:ext>
            </a:extLst>
          </p:cNvPr>
          <p:cNvSpPr>
            <a:spLocks noGrp="1"/>
          </p:cNvSpPr>
          <p:nvPr>
            <p:ph type="pic" sz="quarter" idx="15" hasCustomPrompt="1"/>
          </p:nvPr>
        </p:nvSpPr>
        <p:spPr>
          <a:xfrm>
            <a:off x="531791" y="2372778"/>
            <a:ext cx="2381226" cy="1826627"/>
          </a:xfrm>
          <a:prstGeom prst="rect">
            <a:avLst/>
          </a:prstGeom>
          <a:solidFill>
            <a:schemeClr val="bg1">
              <a:lumMod val="85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
        <p:nvSpPr>
          <p:cNvPr id="4" name="그림 개체 틀 2">
            <a:extLst>
              <a:ext uri="{FF2B5EF4-FFF2-40B4-BE49-F238E27FC236}">
                <a16:creationId xmlns:a16="http://schemas.microsoft.com/office/drawing/2014/main" id="{07050FED-2693-41CE-BF3F-2C47E2E71DF5}"/>
              </a:ext>
            </a:extLst>
          </p:cNvPr>
          <p:cNvSpPr>
            <a:spLocks noGrp="1"/>
          </p:cNvSpPr>
          <p:nvPr>
            <p:ph type="pic" sz="quarter" idx="16" hasCustomPrompt="1"/>
          </p:nvPr>
        </p:nvSpPr>
        <p:spPr>
          <a:xfrm rot="21010445">
            <a:off x="3387920" y="2104987"/>
            <a:ext cx="2381226" cy="1826627"/>
          </a:xfrm>
          <a:prstGeom prst="rect">
            <a:avLst/>
          </a:prstGeom>
          <a:solidFill>
            <a:schemeClr val="bg1">
              <a:lumMod val="85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and Sent to Back </a:t>
            </a:r>
          </a:p>
        </p:txBody>
      </p:sp>
      <p:sp>
        <p:nvSpPr>
          <p:cNvPr id="5" name="그림 개체 틀 2">
            <a:extLst>
              <a:ext uri="{FF2B5EF4-FFF2-40B4-BE49-F238E27FC236}">
                <a16:creationId xmlns:a16="http://schemas.microsoft.com/office/drawing/2014/main" id="{F0548FBD-E110-4AE6-B740-CC43C6192FD3}"/>
              </a:ext>
            </a:extLst>
          </p:cNvPr>
          <p:cNvSpPr>
            <a:spLocks noGrp="1"/>
          </p:cNvSpPr>
          <p:nvPr>
            <p:ph type="pic" sz="quarter" idx="17" hasCustomPrompt="1"/>
          </p:nvPr>
        </p:nvSpPr>
        <p:spPr>
          <a:xfrm>
            <a:off x="6244046" y="2372778"/>
            <a:ext cx="2381226" cy="1826627"/>
          </a:xfrm>
          <a:prstGeom prst="rect">
            <a:avLst/>
          </a:prstGeom>
          <a:solidFill>
            <a:schemeClr val="bg1">
              <a:lumMod val="85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7" tIns="34289" rIns="68577" bIns="34289"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15411237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225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49364"/>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812672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11"/>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848693"/>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ko-KR" altLang="en-US" sz="1000"/>
          </a:p>
        </p:txBody>
      </p:sp>
      <p:sp>
        <p:nvSpPr>
          <p:cNvPr id="4" name="Rounded Rectangle 3"/>
          <p:cNvSpPr/>
          <p:nvPr userDrawn="1"/>
        </p:nvSpPr>
        <p:spPr>
          <a:xfrm>
            <a:off x="398951"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ko-KR" altLang="en-US" sz="1000">
              <a:solidFill>
                <a:schemeClr val="bg1"/>
              </a:solidFill>
            </a:endParaRPr>
          </a:p>
        </p:txBody>
      </p:sp>
      <p:sp>
        <p:nvSpPr>
          <p:cNvPr id="5" name="Half Frame 4"/>
          <p:cNvSpPr/>
          <p:nvPr userDrawn="1"/>
        </p:nvSpPr>
        <p:spPr>
          <a:xfrm rot="5400000">
            <a:off x="2292885" y="957491"/>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ko-KR" altLang="en-US" sz="1000">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7"/>
          </a:xfrm>
          <a:prstGeom prst="rect">
            <a:avLst/>
          </a:prstGeom>
          <a:noFill/>
        </p:spPr>
        <p:txBody>
          <a:bodyPr wrap="square" lIns="68577" tIns="34289" rIns="68577" bIns="34289" rtlCol="0" anchor="ctr">
            <a:spAutoFit/>
          </a:bodyPr>
          <a:lstStyle/>
          <a:p>
            <a:r>
              <a:rPr lang="en-US" altLang="ko-KR" sz="1100" b="1" dirty="0">
                <a:solidFill>
                  <a:schemeClr val="bg1"/>
                </a:solidFill>
                <a:latin typeface="Arial" pitchFamily="34" charset="0"/>
                <a:cs typeface="Arial" pitchFamily="34" charset="0"/>
              </a:rPr>
              <a:t>You can Resize without losing quality</a:t>
            </a:r>
            <a:endParaRPr lang="ko-KR" altLang="en-US" sz="11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78287"/>
            <a:ext cx="1674186" cy="588621"/>
          </a:xfrm>
          <a:prstGeom prst="rect">
            <a:avLst/>
          </a:prstGeom>
          <a:noFill/>
        </p:spPr>
        <p:txBody>
          <a:bodyPr wrap="square" lIns="68577" tIns="34289" rIns="68577" bIns="34289" rtlCol="0" anchor="ctr">
            <a:spAutoFit/>
          </a:bodyPr>
          <a:lstStyle/>
          <a:p>
            <a:r>
              <a:rPr lang="en-US" altLang="ko-KR" sz="1100" b="1" dirty="0">
                <a:solidFill>
                  <a:schemeClr val="bg1"/>
                </a:solidFill>
                <a:latin typeface="Arial" pitchFamily="34" charset="0"/>
                <a:cs typeface="Arial" pitchFamily="34" charset="0"/>
              </a:rPr>
              <a:t>You can Change Fill Color &amp;</a:t>
            </a:r>
          </a:p>
          <a:p>
            <a:r>
              <a:rPr lang="en-US" altLang="ko-KR" sz="1100" b="1" dirty="0">
                <a:solidFill>
                  <a:schemeClr val="bg1"/>
                </a:solidFill>
                <a:latin typeface="Arial" pitchFamily="34" charset="0"/>
                <a:cs typeface="Arial" pitchFamily="34" charset="0"/>
              </a:rPr>
              <a:t>Line Color</a:t>
            </a:r>
            <a:endParaRPr lang="ko-KR" altLang="en-US" sz="11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50562"/>
            <a:ext cx="1674000" cy="242372"/>
          </a:xfrm>
          <a:prstGeom prst="rect">
            <a:avLst/>
          </a:prstGeom>
          <a:noFill/>
        </p:spPr>
        <p:txBody>
          <a:bodyPr wrap="square" lIns="68577" tIns="34289" rIns="68577" bIns="34289" rtlCol="0" anchor="ctr">
            <a:spAutoFit/>
          </a:bodyPr>
          <a:lstStyle/>
          <a:p>
            <a:r>
              <a:rPr lang="en-US" altLang="ko-KR" sz="1100" dirty="0">
                <a:solidFill>
                  <a:schemeClr val="bg1"/>
                </a:solidFill>
                <a:latin typeface="Arial" pitchFamily="34" charset="0"/>
                <a:cs typeface="Arial" pitchFamily="34" charset="0"/>
              </a:rPr>
              <a:t>www.allppt.com</a:t>
            </a:r>
            <a:endParaRPr lang="ko-KR" altLang="en-US" sz="11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37744"/>
            <a:ext cx="2037972" cy="1038746"/>
          </a:xfrm>
          <a:prstGeom prst="rect">
            <a:avLst/>
          </a:prstGeom>
          <a:noFill/>
        </p:spPr>
        <p:txBody>
          <a:bodyPr wrap="square" lIns="68577" tIns="34289" rIns="68577" bIns="34289"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6050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A28556-B5B1-4F38-99D0-3ACC601D651D}"/>
              </a:ext>
            </a:extLst>
          </p:cNvPr>
          <p:cNvSpPr/>
          <p:nvPr userDrawn="1"/>
        </p:nvSpPr>
        <p:spPr>
          <a:xfrm>
            <a:off x="3775299" y="0"/>
            <a:ext cx="536870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grpSp>
        <p:nvGrpSpPr>
          <p:cNvPr id="3" name="Group 2">
            <a:extLst>
              <a:ext uri="{FF2B5EF4-FFF2-40B4-BE49-F238E27FC236}">
                <a16:creationId xmlns:a16="http://schemas.microsoft.com/office/drawing/2014/main" id="{F49FE674-D85C-4CFC-8436-F0B3D792B414}"/>
              </a:ext>
            </a:extLst>
          </p:cNvPr>
          <p:cNvGrpSpPr/>
          <p:nvPr userDrawn="1"/>
        </p:nvGrpSpPr>
        <p:grpSpPr>
          <a:xfrm>
            <a:off x="1544616" y="1519289"/>
            <a:ext cx="1317544" cy="2042685"/>
            <a:chOff x="1937089" y="1430968"/>
            <a:chExt cx="1756725" cy="2723580"/>
          </a:xfrm>
        </p:grpSpPr>
        <p:sp>
          <p:nvSpPr>
            <p:cNvPr id="4" name="Graphic 1">
              <a:extLst>
                <a:ext uri="{FF2B5EF4-FFF2-40B4-BE49-F238E27FC236}">
                  <a16:creationId xmlns:a16="http://schemas.microsoft.com/office/drawing/2014/main" id="{C38D6549-32C4-49F5-9672-3A21B3919318}"/>
                </a:ext>
              </a:extLst>
            </p:cNvPr>
            <p:cNvSpPr/>
            <p:nvPr/>
          </p:nvSpPr>
          <p:spPr>
            <a:xfrm>
              <a:off x="1937089" y="1430968"/>
              <a:ext cx="1756725" cy="1699004"/>
            </a:xfrm>
            <a:custGeom>
              <a:avLst/>
              <a:gdLst>
                <a:gd name="connsiteX0" fmla="*/ 2885485 w 2971219"/>
                <a:gd name="connsiteY0" fmla="*/ 602211 h 2873593"/>
                <a:gd name="connsiteX1" fmla="*/ 2333687 w 2971219"/>
                <a:gd name="connsiteY1" fmla="*/ 267312 h 2873593"/>
                <a:gd name="connsiteX2" fmla="*/ 2077313 w 2971219"/>
                <a:gd name="connsiteY2" fmla="*/ 338621 h 2873593"/>
                <a:gd name="connsiteX3" fmla="*/ 2048026 w 2971219"/>
                <a:gd name="connsiteY3" fmla="*/ 354326 h 2873593"/>
                <a:gd name="connsiteX4" fmla="*/ 2015767 w 2971219"/>
                <a:gd name="connsiteY4" fmla="*/ 384463 h 2873593"/>
                <a:gd name="connsiteX5" fmla="*/ 2042083 w 2971219"/>
                <a:gd name="connsiteY5" fmla="*/ 384463 h 2873593"/>
                <a:gd name="connsiteX6" fmla="*/ 2440651 w 2971219"/>
                <a:gd name="connsiteY6" fmla="*/ 552549 h 2873593"/>
                <a:gd name="connsiteX7" fmla="*/ 2448291 w 2971219"/>
                <a:gd name="connsiteY7" fmla="*/ 628952 h 2873593"/>
                <a:gd name="connsiteX8" fmla="*/ 2342601 w 2971219"/>
                <a:gd name="connsiteY8" fmla="*/ 698139 h 2873593"/>
                <a:gd name="connsiteX9" fmla="*/ 2234788 w 2971219"/>
                <a:gd name="connsiteY9" fmla="*/ 684132 h 2873593"/>
                <a:gd name="connsiteX10" fmla="*/ 1970350 w 2971219"/>
                <a:gd name="connsiteY10" fmla="*/ 539815 h 2873593"/>
                <a:gd name="connsiteX11" fmla="*/ 1708033 w 2971219"/>
                <a:gd name="connsiteY11" fmla="*/ 350082 h 2873593"/>
                <a:gd name="connsiteX12" fmla="*/ 1280178 w 2971219"/>
                <a:gd name="connsiteY12" fmla="*/ 101773 h 2873593"/>
                <a:gd name="connsiteX13" fmla="*/ 844258 w 2971219"/>
                <a:gd name="connsiteY13" fmla="*/ 327 h 2873593"/>
                <a:gd name="connsiteX14" fmla="*/ 489834 w 2971219"/>
                <a:gd name="connsiteY14" fmla="*/ 63996 h 2873593"/>
                <a:gd name="connsiteX15" fmla="*/ 59431 w 2971219"/>
                <a:gd name="connsiteY15" fmla="*/ 514772 h 2873593"/>
                <a:gd name="connsiteX16" fmla="*/ 33539 w 2971219"/>
                <a:gd name="connsiteY16" fmla="*/ 999505 h 2873593"/>
                <a:gd name="connsiteX17" fmla="*/ 528035 w 2971219"/>
                <a:gd name="connsiteY17" fmla="*/ 1489757 h 2873593"/>
                <a:gd name="connsiteX18" fmla="*/ 820912 w 2971219"/>
                <a:gd name="connsiteY18" fmla="*/ 1535598 h 2873593"/>
                <a:gd name="connsiteX19" fmla="*/ 833222 w 2971219"/>
                <a:gd name="connsiteY19" fmla="*/ 1544087 h 2873593"/>
                <a:gd name="connsiteX20" fmla="*/ 828977 w 2971219"/>
                <a:gd name="connsiteY20" fmla="*/ 1720663 h 2873593"/>
                <a:gd name="connsiteX21" fmla="*/ 828977 w 2971219"/>
                <a:gd name="connsiteY21" fmla="*/ 1843332 h 2873593"/>
                <a:gd name="connsiteX22" fmla="*/ 832373 w 2971219"/>
                <a:gd name="connsiteY22" fmla="*/ 1842483 h 2873593"/>
                <a:gd name="connsiteX23" fmla="*/ 1172789 w 2971219"/>
                <a:gd name="connsiteY23" fmla="*/ 1740188 h 2873593"/>
                <a:gd name="connsiteX24" fmla="*/ 1456329 w 2971219"/>
                <a:gd name="connsiteY24" fmla="*/ 1731274 h 2873593"/>
                <a:gd name="connsiteX25" fmla="*/ 1744961 w 2971219"/>
                <a:gd name="connsiteY25" fmla="*/ 1778814 h 2873593"/>
                <a:gd name="connsiteX26" fmla="*/ 2103630 w 2971219"/>
                <a:gd name="connsiteY26" fmla="*/ 1831022 h 2873593"/>
                <a:gd name="connsiteX27" fmla="*/ 2123155 w 2971219"/>
                <a:gd name="connsiteY27" fmla="*/ 1849699 h 2873593"/>
                <a:gd name="connsiteX28" fmla="*/ 2057788 w 2971219"/>
                <a:gd name="connsiteY28" fmla="*/ 2387914 h 2873593"/>
                <a:gd name="connsiteX29" fmla="*/ 2042508 w 2971219"/>
                <a:gd name="connsiteY29" fmla="*/ 2393007 h 2873593"/>
                <a:gd name="connsiteX30" fmla="*/ 1887155 w 2971219"/>
                <a:gd name="connsiteY30" fmla="*/ 2266518 h 2873593"/>
                <a:gd name="connsiteX31" fmla="*/ 1681292 w 2971219"/>
                <a:gd name="connsiteY31" fmla="*/ 2241900 h 2873593"/>
                <a:gd name="connsiteX32" fmla="*/ 1544192 w 2971219"/>
                <a:gd name="connsiteY32" fmla="*/ 2345468 h 2873593"/>
                <a:gd name="connsiteX33" fmla="*/ 1448688 w 2971219"/>
                <a:gd name="connsiteY33" fmla="*/ 2256331 h 2873593"/>
                <a:gd name="connsiteX34" fmla="*/ 1212689 w 2971219"/>
                <a:gd name="connsiteY34" fmla="*/ 2257605 h 2873593"/>
                <a:gd name="connsiteX35" fmla="*/ 1008524 w 2971219"/>
                <a:gd name="connsiteY35" fmla="*/ 2416353 h 2873593"/>
                <a:gd name="connsiteX36" fmla="*/ 987725 w 2971219"/>
                <a:gd name="connsiteY36" fmla="*/ 2431633 h 2873593"/>
                <a:gd name="connsiteX37" fmla="*/ 788229 w 2971219"/>
                <a:gd name="connsiteY37" fmla="*/ 2255058 h 2873593"/>
                <a:gd name="connsiteX38" fmla="*/ 610380 w 2971219"/>
                <a:gd name="connsiteY38" fmla="*/ 2334007 h 2873593"/>
                <a:gd name="connsiteX39" fmla="*/ 492805 w 2971219"/>
                <a:gd name="connsiteY39" fmla="*/ 2486813 h 2873593"/>
                <a:gd name="connsiteX40" fmla="*/ 534402 w 2971219"/>
                <a:gd name="connsiteY40" fmla="*/ 2685885 h 2873593"/>
                <a:gd name="connsiteX41" fmla="*/ 700790 w 2971219"/>
                <a:gd name="connsiteY41" fmla="*/ 2731726 h 2873593"/>
                <a:gd name="connsiteX42" fmla="*/ 851049 w 2971219"/>
                <a:gd name="connsiteY42" fmla="*/ 2678244 h 2873593"/>
                <a:gd name="connsiteX43" fmla="*/ 953344 w 2971219"/>
                <a:gd name="connsiteY43" fmla="*/ 2631978 h 2873593"/>
                <a:gd name="connsiteX44" fmla="*/ 1047574 w 2971219"/>
                <a:gd name="connsiteY44" fmla="*/ 2660417 h 2873593"/>
                <a:gd name="connsiteX45" fmla="*/ 1179156 w 2971219"/>
                <a:gd name="connsiteY45" fmla="*/ 2784359 h 2873593"/>
                <a:gd name="connsiteX46" fmla="*/ 1665163 w 2971219"/>
                <a:gd name="connsiteY46" fmla="*/ 2856093 h 2873593"/>
                <a:gd name="connsiteX47" fmla="*/ 2038688 w 2971219"/>
                <a:gd name="connsiteY47" fmla="*/ 2630280 h 2873593"/>
                <a:gd name="connsiteX48" fmla="*/ 2097688 w 2971219"/>
                <a:gd name="connsiteY48" fmla="*/ 2616698 h 2873593"/>
                <a:gd name="connsiteX49" fmla="*/ 2139285 w 2971219"/>
                <a:gd name="connsiteY49" fmla="*/ 2647259 h 2873593"/>
                <a:gd name="connsiteX50" fmla="*/ 2235637 w 2971219"/>
                <a:gd name="connsiteY50" fmla="*/ 2702439 h 2873593"/>
                <a:gd name="connsiteX51" fmla="*/ 2432586 w 2971219"/>
                <a:gd name="connsiteY51" fmla="*/ 2741489 h 2873593"/>
                <a:gd name="connsiteX52" fmla="*/ 2603219 w 2971219"/>
                <a:gd name="connsiteY52" fmla="*/ 2615424 h 2873593"/>
                <a:gd name="connsiteX53" fmla="*/ 2522148 w 2971219"/>
                <a:gd name="connsiteY53" fmla="*/ 2373907 h 2873593"/>
                <a:gd name="connsiteX54" fmla="*/ 2230544 w 2971219"/>
                <a:gd name="connsiteY54" fmla="*/ 2332734 h 2873593"/>
                <a:gd name="connsiteX55" fmla="*/ 2386320 w 2971219"/>
                <a:gd name="connsiteY55" fmla="*/ 2363720 h 2873593"/>
                <a:gd name="connsiteX56" fmla="*/ 2472486 w 2971219"/>
                <a:gd name="connsiteY56" fmla="*/ 2430360 h 2873593"/>
                <a:gd name="connsiteX57" fmla="*/ 2505593 w 2971219"/>
                <a:gd name="connsiteY57" fmla="*/ 2547935 h 2873593"/>
                <a:gd name="connsiteX58" fmla="*/ 2438529 w 2971219"/>
                <a:gd name="connsiteY58" fmla="*/ 2607784 h 2873593"/>
                <a:gd name="connsiteX59" fmla="*/ 2392263 w 2971219"/>
                <a:gd name="connsiteY59" fmla="*/ 2605662 h 2873593"/>
                <a:gd name="connsiteX60" fmla="*/ 2133342 w 2971219"/>
                <a:gd name="connsiteY60" fmla="*/ 2457525 h 2873593"/>
                <a:gd name="connsiteX61" fmla="*/ 2129947 w 2971219"/>
                <a:gd name="connsiteY61" fmla="*/ 2440122 h 2873593"/>
                <a:gd name="connsiteX62" fmla="*/ 2196587 w 2971219"/>
                <a:gd name="connsiteY62" fmla="*/ 2033065 h 2873593"/>
                <a:gd name="connsiteX63" fmla="*/ 2205500 w 2971219"/>
                <a:gd name="connsiteY63" fmla="*/ 1867950 h 2873593"/>
                <a:gd name="connsiteX64" fmla="*/ 2284450 w 2971219"/>
                <a:gd name="connsiteY64" fmla="*/ 1738490 h 2873593"/>
                <a:gd name="connsiteX65" fmla="*/ 2328169 w 2971219"/>
                <a:gd name="connsiteY65" fmla="*/ 1645109 h 2873593"/>
                <a:gd name="connsiteX66" fmla="*/ 2272141 w 2971219"/>
                <a:gd name="connsiteY66" fmla="*/ 1575073 h 2873593"/>
                <a:gd name="connsiteX67" fmla="*/ 2157536 w 2971219"/>
                <a:gd name="connsiteY67" fmla="*/ 1663361 h 2873593"/>
                <a:gd name="connsiteX68" fmla="*/ 2081983 w 2971219"/>
                <a:gd name="connsiteY68" fmla="*/ 1765656 h 2873593"/>
                <a:gd name="connsiteX69" fmla="*/ 1975019 w 2971219"/>
                <a:gd name="connsiteY69" fmla="*/ 1766504 h 2873593"/>
                <a:gd name="connsiteX70" fmla="*/ 1752177 w 2971219"/>
                <a:gd name="connsiteY70" fmla="*/ 1705382 h 2873593"/>
                <a:gd name="connsiteX71" fmla="*/ 1302250 w 2971219"/>
                <a:gd name="connsiteY71" fmla="*/ 1617519 h 2873593"/>
                <a:gd name="connsiteX72" fmla="*/ 970322 w 2971219"/>
                <a:gd name="connsiteY72" fmla="*/ 1671850 h 2873593"/>
                <a:gd name="connsiteX73" fmla="*/ 950373 w 2971219"/>
                <a:gd name="connsiteY73" fmla="*/ 1664210 h 2873593"/>
                <a:gd name="connsiteX74" fmla="*/ 947826 w 2971219"/>
                <a:gd name="connsiteY74" fmla="*/ 1585685 h 2873593"/>
                <a:gd name="connsiteX75" fmla="*/ 992394 w 2971219"/>
                <a:gd name="connsiteY75" fmla="*/ 1488908 h 2873593"/>
                <a:gd name="connsiteX76" fmla="*/ 1223725 w 2971219"/>
                <a:gd name="connsiteY76" fmla="*/ 1374728 h 2873593"/>
                <a:gd name="connsiteX77" fmla="*/ 1207171 w 2971219"/>
                <a:gd name="connsiteY77" fmla="*/ 1359447 h 2873593"/>
                <a:gd name="connsiteX78" fmla="*/ 980934 w 2971219"/>
                <a:gd name="connsiteY78" fmla="*/ 1439670 h 2873593"/>
                <a:gd name="connsiteX79" fmla="*/ 935941 w 2971219"/>
                <a:gd name="connsiteY79" fmla="*/ 1411656 h 2873593"/>
                <a:gd name="connsiteX80" fmla="*/ 881610 w 2971219"/>
                <a:gd name="connsiteY80" fmla="*/ 1016059 h 2873593"/>
                <a:gd name="connsiteX81" fmla="*/ 889250 w 2971219"/>
                <a:gd name="connsiteY81" fmla="*/ 1004599 h 2873593"/>
                <a:gd name="connsiteX82" fmla="*/ 1030595 w 2971219"/>
                <a:gd name="connsiteY82" fmla="*/ 982103 h 2873593"/>
                <a:gd name="connsiteX83" fmla="*/ 1670681 w 2971219"/>
                <a:gd name="connsiteY83" fmla="*/ 1216829 h 2873593"/>
                <a:gd name="connsiteX84" fmla="*/ 2008127 w 2971219"/>
                <a:gd name="connsiteY84" fmla="*/ 1354778 h 2873593"/>
                <a:gd name="connsiteX85" fmla="*/ 2478004 w 2971219"/>
                <a:gd name="connsiteY85" fmla="*/ 1456649 h 2873593"/>
                <a:gd name="connsiteX86" fmla="*/ 2755600 w 2971219"/>
                <a:gd name="connsiteY86" fmla="*/ 1364541 h 2873593"/>
                <a:gd name="connsiteX87" fmla="*/ 2885485 w 2971219"/>
                <a:gd name="connsiteY87" fmla="*/ 602211 h 2873593"/>
                <a:gd name="connsiteX88" fmla="*/ 899013 w 2971219"/>
                <a:gd name="connsiteY88" fmla="*/ 2515252 h 2873593"/>
                <a:gd name="connsiteX89" fmla="*/ 834071 w 2971219"/>
                <a:gd name="connsiteY89" fmla="*/ 2575950 h 2873593"/>
                <a:gd name="connsiteX90" fmla="*/ 739416 w 2971219"/>
                <a:gd name="connsiteY90" fmla="*/ 2623914 h 2873593"/>
                <a:gd name="connsiteX91" fmla="*/ 655373 w 2971219"/>
                <a:gd name="connsiteY91" fmla="*/ 2643014 h 2873593"/>
                <a:gd name="connsiteX92" fmla="*/ 581092 w 2971219"/>
                <a:gd name="connsiteY92" fmla="*/ 2510583 h 2873593"/>
                <a:gd name="connsiteX93" fmla="*/ 647308 w 2971219"/>
                <a:gd name="connsiteY93" fmla="*/ 2407439 h 2873593"/>
                <a:gd name="connsiteX94" fmla="*/ 780589 w 2971219"/>
                <a:gd name="connsiteY94" fmla="*/ 2339525 h 2873593"/>
                <a:gd name="connsiteX95" fmla="*/ 865905 w 2971219"/>
                <a:gd name="connsiteY95" fmla="*/ 2349712 h 2873593"/>
                <a:gd name="connsiteX96" fmla="*/ 918538 w 2971219"/>
                <a:gd name="connsiteY96" fmla="*/ 2458374 h 2873593"/>
                <a:gd name="connsiteX97" fmla="*/ 899013 w 2971219"/>
                <a:gd name="connsiteY97" fmla="*/ 2515252 h 2873593"/>
                <a:gd name="connsiteX98" fmla="*/ 1958040 w 2971219"/>
                <a:gd name="connsiteY98" fmla="*/ 2570431 h 2873593"/>
                <a:gd name="connsiteX99" fmla="*/ 1940637 w 2971219"/>
                <a:gd name="connsiteY99" fmla="*/ 2600568 h 2873593"/>
                <a:gd name="connsiteX100" fmla="*/ 1627810 w 2971219"/>
                <a:gd name="connsiteY100" fmla="*/ 2761014 h 2873593"/>
                <a:gd name="connsiteX101" fmla="*/ 1154113 w 2971219"/>
                <a:gd name="connsiteY101" fmla="*/ 2652777 h 2873593"/>
                <a:gd name="connsiteX102" fmla="*/ 1092991 w 2971219"/>
                <a:gd name="connsiteY102" fmla="*/ 2598446 h 2873593"/>
                <a:gd name="connsiteX103" fmla="*/ 1090869 w 2971219"/>
                <a:gd name="connsiteY103" fmla="*/ 2564913 h 2873593"/>
                <a:gd name="connsiteX104" fmla="*/ 1115487 w 2971219"/>
                <a:gd name="connsiteY104" fmla="*/ 2544964 h 2873593"/>
                <a:gd name="connsiteX105" fmla="*/ 1460573 w 2971219"/>
                <a:gd name="connsiteY105" fmla="*/ 2416777 h 2873593"/>
                <a:gd name="connsiteX106" fmla="*/ 1501322 w 2971219"/>
                <a:gd name="connsiteY106" fmla="*/ 2414230 h 2873593"/>
                <a:gd name="connsiteX107" fmla="*/ 1542494 w 2971219"/>
                <a:gd name="connsiteY107" fmla="*/ 2414230 h 2873593"/>
                <a:gd name="connsiteX108" fmla="*/ 1942760 w 2971219"/>
                <a:gd name="connsiteY108" fmla="*/ 2533928 h 2873593"/>
                <a:gd name="connsiteX109" fmla="*/ 1958040 w 2971219"/>
                <a:gd name="connsiteY109" fmla="*/ 2570431 h 2873593"/>
                <a:gd name="connsiteX110" fmla="*/ 2487766 w 2971219"/>
                <a:gd name="connsiteY110" fmla="*/ 1322944 h 2873593"/>
                <a:gd name="connsiteX111" fmla="*/ 2202105 w 2971219"/>
                <a:gd name="connsiteY111" fmla="*/ 1286440 h 2873593"/>
                <a:gd name="connsiteX112" fmla="*/ 1796745 w 2971219"/>
                <a:gd name="connsiteY112" fmla="*/ 1154009 h 2873593"/>
                <a:gd name="connsiteX113" fmla="*/ 1114214 w 2971219"/>
                <a:gd name="connsiteY113" fmla="*/ 935412 h 2873593"/>
                <a:gd name="connsiteX114" fmla="*/ 921509 w 2971219"/>
                <a:gd name="connsiteY114" fmla="*/ 919707 h 2873593"/>
                <a:gd name="connsiteX115" fmla="*/ 764884 w 2971219"/>
                <a:gd name="connsiteY115" fmla="*/ 817412 h 2873593"/>
                <a:gd name="connsiteX116" fmla="*/ 669805 w 2971219"/>
                <a:gd name="connsiteY116" fmla="*/ 780060 h 2873593"/>
                <a:gd name="connsiteX117" fmla="*/ 595100 w 2971219"/>
                <a:gd name="connsiteY117" fmla="*/ 842880 h 2873593"/>
                <a:gd name="connsiteX118" fmla="*/ 701215 w 2971219"/>
                <a:gd name="connsiteY118" fmla="*/ 962577 h 2873593"/>
                <a:gd name="connsiteX119" fmla="*/ 766157 w 2971219"/>
                <a:gd name="connsiteY119" fmla="*/ 986772 h 2873593"/>
                <a:gd name="connsiteX120" fmla="*/ 809876 w 2971219"/>
                <a:gd name="connsiteY120" fmla="*/ 1087369 h 2873593"/>
                <a:gd name="connsiteX121" fmla="*/ 833222 w 2971219"/>
                <a:gd name="connsiteY121" fmla="*/ 1455800 h 2873593"/>
                <a:gd name="connsiteX122" fmla="*/ 817092 w 2971219"/>
                <a:gd name="connsiteY122" fmla="*/ 1471929 h 2873593"/>
                <a:gd name="connsiteX123" fmla="*/ 426165 w 2971219"/>
                <a:gd name="connsiteY123" fmla="*/ 1302994 h 2873593"/>
                <a:gd name="connsiteX124" fmla="*/ 195683 w 2971219"/>
                <a:gd name="connsiteY124" fmla="*/ 953239 h 2873593"/>
                <a:gd name="connsiteX125" fmla="*/ 251287 w 2971219"/>
                <a:gd name="connsiteY125" fmla="*/ 521564 h 2873593"/>
                <a:gd name="connsiteX126" fmla="*/ 684236 w 2971219"/>
                <a:gd name="connsiteY126" fmla="*/ 165866 h 2873593"/>
                <a:gd name="connsiteX127" fmla="*/ 983905 w 2971219"/>
                <a:gd name="connsiteY127" fmla="*/ 156953 h 2873593"/>
                <a:gd name="connsiteX128" fmla="*/ 1495379 w 2971219"/>
                <a:gd name="connsiteY128" fmla="*/ 359844 h 2873593"/>
                <a:gd name="connsiteX129" fmla="*/ 1873573 w 2971219"/>
                <a:gd name="connsiteY129" fmla="*/ 582686 h 2873593"/>
                <a:gd name="connsiteX130" fmla="*/ 2137587 w 2971219"/>
                <a:gd name="connsiteY130" fmla="*/ 729973 h 2873593"/>
                <a:gd name="connsiteX131" fmla="*/ 2337083 w 2971219"/>
                <a:gd name="connsiteY131" fmla="*/ 763930 h 2873593"/>
                <a:gd name="connsiteX132" fmla="*/ 2481399 w 2971219"/>
                <a:gd name="connsiteY132" fmla="*/ 700261 h 2873593"/>
                <a:gd name="connsiteX133" fmla="*/ 2479277 w 2971219"/>
                <a:gd name="connsiteY133" fmla="*/ 502887 h 2873593"/>
                <a:gd name="connsiteX134" fmla="*/ 2175788 w 2971219"/>
                <a:gd name="connsiteY134" fmla="*/ 350506 h 2873593"/>
                <a:gd name="connsiteX135" fmla="*/ 2177062 w 2971219"/>
                <a:gd name="connsiteY135" fmla="*/ 342017 h 2873593"/>
                <a:gd name="connsiteX136" fmla="*/ 2655428 w 2971219"/>
                <a:gd name="connsiteY136" fmla="*/ 445585 h 2873593"/>
                <a:gd name="connsiteX137" fmla="*/ 2861291 w 2971219"/>
                <a:gd name="connsiteY137" fmla="*/ 774542 h 2873593"/>
                <a:gd name="connsiteX138" fmla="*/ 2487766 w 2971219"/>
                <a:gd name="connsiteY138" fmla="*/ 1322944 h 2873593"/>
                <a:gd name="connsiteX139" fmla="*/ 758092 w 2971219"/>
                <a:gd name="connsiteY139" fmla="*/ 919283 h 2873593"/>
                <a:gd name="connsiteX140" fmla="*/ 674898 w 2971219"/>
                <a:gd name="connsiteY140" fmla="*/ 891693 h 2873593"/>
                <a:gd name="connsiteX141" fmla="*/ 660042 w 2971219"/>
                <a:gd name="connsiteY141" fmla="*/ 856462 h 2873593"/>
                <a:gd name="connsiteX142" fmla="*/ 682538 w 2971219"/>
                <a:gd name="connsiteY142" fmla="*/ 839060 h 2873593"/>
                <a:gd name="connsiteX143" fmla="*/ 758092 w 2971219"/>
                <a:gd name="connsiteY143" fmla="*/ 919283 h 28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971219" h="2873593">
                  <a:moveTo>
                    <a:pt x="2885485" y="602211"/>
                  </a:moveTo>
                  <a:cubicBezTo>
                    <a:pt x="2765363" y="381492"/>
                    <a:pt x="2543795" y="252456"/>
                    <a:pt x="2333687" y="267312"/>
                  </a:cubicBezTo>
                  <a:cubicBezTo>
                    <a:pt x="2230968" y="274528"/>
                    <a:pt x="2175788" y="291082"/>
                    <a:pt x="2077313" y="338621"/>
                  </a:cubicBezTo>
                  <a:cubicBezTo>
                    <a:pt x="2067126" y="343290"/>
                    <a:pt x="2056515" y="346686"/>
                    <a:pt x="2048026" y="354326"/>
                  </a:cubicBezTo>
                  <a:cubicBezTo>
                    <a:pt x="2037414" y="363664"/>
                    <a:pt x="2012371" y="370880"/>
                    <a:pt x="2015767" y="384463"/>
                  </a:cubicBezTo>
                  <a:cubicBezTo>
                    <a:pt x="2019163" y="398470"/>
                    <a:pt x="2028076" y="386161"/>
                    <a:pt x="2042083" y="384463"/>
                  </a:cubicBezTo>
                  <a:cubicBezTo>
                    <a:pt x="2294637" y="355175"/>
                    <a:pt x="2417730" y="507556"/>
                    <a:pt x="2440651" y="552549"/>
                  </a:cubicBezTo>
                  <a:cubicBezTo>
                    <a:pt x="2454658" y="580139"/>
                    <a:pt x="2452112" y="605182"/>
                    <a:pt x="2448291" y="628952"/>
                  </a:cubicBezTo>
                  <a:cubicBezTo>
                    <a:pt x="2441076" y="671398"/>
                    <a:pt x="2388443" y="691772"/>
                    <a:pt x="2342601" y="698139"/>
                  </a:cubicBezTo>
                  <a:cubicBezTo>
                    <a:pt x="2305248" y="703657"/>
                    <a:pt x="2269594" y="695592"/>
                    <a:pt x="2234788" y="684132"/>
                  </a:cubicBezTo>
                  <a:cubicBezTo>
                    <a:pt x="2138011" y="652297"/>
                    <a:pt x="2052270" y="599240"/>
                    <a:pt x="1970350" y="539815"/>
                  </a:cubicBezTo>
                  <a:cubicBezTo>
                    <a:pt x="1880364" y="474449"/>
                    <a:pt x="1796321" y="417995"/>
                    <a:pt x="1708033" y="350082"/>
                  </a:cubicBezTo>
                  <a:cubicBezTo>
                    <a:pt x="1573904" y="247362"/>
                    <a:pt x="1434681" y="168837"/>
                    <a:pt x="1280178" y="101773"/>
                  </a:cubicBezTo>
                  <a:cubicBezTo>
                    <a:pt x="1140955" y="41075"/>
                    <a:pt x="996214" y="4147"/>
                    <a:pt x="844258" y="327"/>
                  </a:cubicBezTo>
                  <a:cubicBezTo>
                    <a:pt x="722013" y="-2644"/>
                    <a:pt x="602740" y="14334"/>
                    <a:pt x="489834" y="63996"/>
                  </a:cubicBezTo>
                  <a:cubicBezTo>
                    <a:pt x="293309" y="149737"/>
                    <a:pt x="140928" y="318247"/>
                    <a:pt x="59431" y="514772"/>
                  </a:cubicBezTo>
                  <a:cubicBezTo>
                    <a:pt x="-6360" y="672671"/>
                    <a:pt x="-21216" y="836088"/>
                    <a:pt x="33539" y="999505"/>
                  </a:cubicBezTo>
                  <a:cubicBezTo>
                    <a:pt x="112913" y="1236354"/>
                    <a:pt x="295006" y="1407411"/>
                    <a:pt x="528035" y="1489757"/>
                  </a:cubicBezTo>
                  <a:cubicBezTo>
                    <a:pt x="622690" y="1523289"/>
                    <a:pt x="721164" y="1549605"/>
                    <a:pt x="820912" y="1535598"/>
                  </a:cubicBezTo>
                  <a:cubicBezTo>
                    <a:pt x="827704" y="1534749"/>
                    <a:pt x="833646" y="1532203"/>
                    <a:pt x="833222" y="1544087"/>
                  </a:cubicBezTo>
                  <a:cubicBezTo>
                    <a:pt x="831524" y="1608605"/>
                    <a:pt x="829826" y="1656145"/>
                    <a:pt x="828977" y="1720663"/>
                  </a:cubicBezTo>
                  <a:cubicBezTo>
                    <a:pt x="828553" y="1761411"/>
                    <a:pt x="828977" y="1802159"/>
                    <a:pt x="828977" y="1843332"/>
                  </a:cubicBezTo>
                  <a:cubicBezTo>
                    <a:pt x="829826" y="1842907"/>
                    <a:pt x="831099" y="1842907"/>
                    <a:pt x="832373" y="1842483"/>
                  </a:cubicBezTo>
                  <a:cubicBezTo>
                    <a:pt x="941034" y="1791972"/>
                    <a:pt x="1054365" y="1758015"/>
                    <a:pt x="1172789" y="1740188"/>
                  </a:cubicBezTo>
                  <a:cubicBezTo>
                    <a:pt x="1267020" y="1726181"/>
                    <a:pt x="1361250" y="1722785"/>
                    <a:pt x="1456329" y="1731274"/>
                  </a:cubicBezTo>
                  <a:cubicBezTo>
                    <a:pt x="1553530" y="1739763"/>
                    <a:pt x="1649458" y="1758864"/>
                    <a:pt x="1744961" y="1778814"/>
                  </a:cubicBezTo>
                  <a:cubicBezTo>
                    <a:pt x="1863386" y="1803008"/>
                    <a:pt x="1981810" y="1828051"/>
                    <a:pt x="2103630" y="1831022"/>
                  </a:cubicBezTo>
                  <a:cubicBezTo>
                    <a:pt x="2117637" y="1831447"/>
                    <a:pt x="2122306" y="1835691"/>
                    <a:pt x="2123155" y="1849699"/>
                  </a:cubicBezTo>
                  <a:cubicBezTo>
                    <a:pt x="2137162" y="2033490"/>
                    <a:pt x="2116364" y="2213036"/>
                    <a:pt x="2057788" y="2387914"/>
                  </a:cubicBezTo>
                  <a:cubicBezTo>
                    <a:pt x="2053968" y="2398950"/>
                    <a:pt x="2050997" y="2398525"/>
                    <a:pt x="2042508" y="2393007"/>
                  </a:cubicBezTo>
                  <a:cubicBezTo>
                    <a:pt x="1992421" y="2362022"/>
                    <a:pt x="1941911" y="2289439"/>
                    <a:pt x="1887155" y="2266518"/>
                  </a:cubicBezTo>
                  <a:cubicBezTo>
                    <a:pt x="1820940" y="2238928"/>
                    <a:pt x="1752602" y="2226619"/>
                    <a:pt x="1681292" y="2241900"/>
                  </a:cubicBezTo>
                  <a:cubicBezTo>
                    <a:pt x="1625688" y="2254209"/>
                    <a:pt x="1578573" y="2297079"/>
                    <a:pt x="1544192" y="2345468"/>
                  </a:cubicBezTo>
                  <a:cubicBezTo>
                    <a:pt x="1518300" y="2311936"/>
                    <a:pt x="1486890" y="2271187"/>
                    <a:pt x="1448688" y="2256331"/>
                  </a:cubicBezTo>
                  <a:cubicBezTo>
                    <a:pt x="1369739" y="2225770"/>
                    <a:pt x="1291214" y="2229166"/>
                    <a:pt x="1212689" y="2257605"/>
                  </a:cubicBezTo>
                  <a:cubicBezTo>
                    <a:pt x="1137984" y="2284346"/>
                    <a:pt x="1072617" y="2370511"/>
                    <a:pt x="1008524" y="2416353"/>
                  </a:cubicBezTo>
                  <a:cubicBezTo>
                    <a:pt x="997912" y="2423993"/>
                    <a:pt x="998761" y="2423568"/>
                    <a:pt x="987725" y="2431633"/>
                  </a:cubicBezTo>
                  <a:cubicBezTo>
                    <a:pt x="947826" y="2264820"/>
                    <a:pt x="883732" y="2246993"/>
                    <a:pt x="788229" y="2255058"/>
                  </a:cubicBezTo>
                  <a:cubicBezTo>
                    <a:pt x="720315" y="2260576"/>
                    <a:pt x="662589" y="2291986"/>
                    <a:pt x="610380" y="2334007"/>
                  </a:cubicBezTo>
                  <a:cubicBezTo>
                    <a:pt x="566661" y="2369238"/>
                    <a:pt x="509359" y="2432058"/>
                    <a:pt x="492805" y="2486813"/>
                  </a:cubicBezTo>
                  <a:cubicBezTo>
                    <a:pt x="470308" y="2560245"/>
                    <a:pt x="477100" y="2629856"/>
                    <a:pt x="534402" y="2685885"/>
                  </a:cubicBezTo>
                  <a:cubicBezTo>
                    <a:pt x="580668" y="2731302"/>
                    <a:pt x="639243" y="2738518"/>
                    <a:pt x="700790" y="2731726"/>
                  </a:cubicBezTo>
                  <a:cubicBezTo>
                    <a:pt x="754697" y="2725359"/>
                    <a:pt x="804358" y="2706259"/>
                    <a:pt x="851049" y="2678244"/>
                  </a:cubicBezTo>
                  <a:cubicBezTo>
                    <a:pt x="883308" y="2659144"/>
                    <a:pt x="916416" y="2641316"/>
                    <a:pt x="953344" y="2631978"/>
                  </a:cubicBezTo>
                  <a:cubicBezTo>
                    <a:pt x="990272" y="2622640"/>
                    <a:pt x="1022531" y="2627309"/>
                    <a:pt x="1047574" y="2660417"/>
                  </a:cubicBezTo>
                  <a:cubicBezTo>
                    <a:pt x="1084077" y="2709230"/>
                    <a:pt x="1128646" y="2750403"/>
                    <a:pt x="1179156" y="2784359"/>
                  </a:cubicBezTo>
                  <a:cubicBezTo>
                    <a:pt x="1327717" y="2884107"/>
                    <a:pt x="1489437" y="2896417"/>
                    <a:pt x="1665163" y="2856093"/>
                  </a:cubicBezTo>
                  <a:cubicBezTo>
                    <a:pt x="1821364" y="2820438"/>
                    <a:pt x="1946155" y="2761014"/>
                    <a:pt x="2038688" y="2630280"/>
                  </a:cubicBezTo>
                  <a:cubicBezTo>
                    <a:pt x="2055242" y="2606511"/>
                    <a:pt x="2073069" y="2600568"/>
                    <a:pt x="2097688" y="2616698"/>
                  </a:cubicBezTo>
                  <a:cubicBezTo>
                    <a:pt x="2110421" y="2625187"/>
                    <a:pt x="2126126" y="2639619"/>
                    <a:pt x="2139285" y="2647259"/>
                  </a:cubicBezTo>
                  <a:cubicBezTo>
                    <a:pt x="2171119" y="2666360"/>
                    <a:pt x="2202529" y="2685460"/>
                    <a:pt x="2235637" y="2702439"/>
                  </a:cubicBezTo>
                  <a:cubicBezTo>
                    <a:pt x="2292515" y="2731302"/>
                    <a:pt x="2367220" y="2738942"/>
                    <a:pt x="2432586" y="2741489"/>
                  </a:cubicBezTo>
                  <a:cubicBezTo>
                    <a:pt x="2513658" y="2744460"/>
                    <a:pt x="2578601" y="2692676"/>
                    <a:pt x="2603219" y="2615424"/>
                  </a:cubicBezTo>
                  <a:cubicBezTo>
                    <a:pt x="2631658" y="2527137"/>
                    <a:pt x="2594306" y="2434180"/>
                    <a:pt x="2522148" y="2373907"/>
                  </a:cubicBezTo>
                  <a:cubicBezTo>
                    <a:pt x="2439802" y="2305144"/>
                    <a:pt x="2358730" y="2284770"/>
                    <a:pt x="2230544" y="2332734"/>
                  </a:cubicBezTo>
                  <a:cubicBezTo>
                    <a:pt x="2319680" y="2329763"/>
                    <a:pt x="2340903" y="2338252"/>
                    <a:pt x="2386320" y="2363720"/>
                  </a:cubicBezTo>
                  <a:cubicBezTo>
                    <a:pt x="2417730" y="2381547"/>
                    <a:pt x="2447442" y="2403619"/>
                    <a:pt x="2472486" y="2430360"/>
                  </a:cubicBezTo>
                  <a:cubicBezTo>
                    <a:pt x="2511960" y="2471957"/>
                    <a:pt x="2510263" y="2505489"/>
                    <a:pt x="2505593" y="2547935"/>
                  </a:cubicBezTo>
                  <a:cubicBezTo>
                    <a:pt x="2501774" y="2584439"/>
                    <a:pt x="2471212" y="2602691"/>
                    <a:pt x="2438529" y="2607784"/>
                  </a:cubicBezTo>
                  <a:cubicBezTo>
                    <a:pt x="2422824" y="2610331"/>
                    <a:pt x="2407543" y="2609057"/>
                    <a:pt x="2392263" y="2605662"/>
                  </a:cubicBezTo>
                  <a:cubicBezTo>
                    <a:pt x="2294213" y="2581043"/>
                    <a:pt x="2208472" y="2525014"/>
                    <a:pt x="2133342" y="2457525"/>
                  </a:cubicBezTo>
                  <a:cubicBezTo>
                    <a:pt x="2126551" y="2451583"/>
                    <a:pt x="2127400" y="2446914"/>
                    <a:pt x="2129947" y="2440122"/>
                  </a:cubicBezTo>
                  <a:cubicBezTo>
                    <a:pt x="2177486" y="2312784"/>
                    <a:pt x="2199133" y="2168892"/>
                    <a:pt x="2196587" y="2033065"/>
                  </a:cubicBezTo>
                  <a:cubicBezTo>
                    <a:pt x="2195738" y="1977885"/>
                    <a:pt x="2194889" y="1922706"/>
                    <a:pt x="2205500" y="1867950"/>
                  </a:cubicBezTo>
                  <a:cubicBezTo>
                    <a:pt x="2216112" y="1815317"/>
                    <a:pt x="2236061" y="1767353"/>
                    <a:pt x="2284450" y="1738490"/>
                  </a:cubicBezTo>
                  <a:cubicBezTo>
                    <a:pt x="2320529" y="1716843"/>
                    <a:pt x="2331990" y="1684584"/>
                    <a:pt x="2328169" y="1645109"/>
                  </a:cubicBezTo>
                  <a:cubicBezTo>
                    <a:pt x="2324774" y="1611152"/>
                    <a:pt x="2301428" y="1583138"/>
                    <a:pt x="2272141" y="1575073"/>
                  </a:cubicBezTo>
                  <a:cubicBezTo>
                    <a:pt x="2217810" y="1560641"/>
                    <a:pt x="2157536" y="1606483"/>
                    <a:pt x="2157536" y="1663361"/>
                  </a:cubicBezTo>
                  <a:cubicBezTo>
                    <a:pt x="2157536" y="1713871"/>
                    <a:pt x="2130371" y="1750375"/>
                    <a:pt x="2081983" y="1765656"/>
                  </a:cubicBezTo>
                  <a:cubicBezTo>
                    <a:pt x="2046328" y="1776692"/>
                    <a:pt x="2010673" y="1774994"/>
                    <a:pt x="1975019" y="1766504"/>
                  </a:cubicBezTo>
                  <a:cubicBezTo>
                    <a:pt x="1899889" y="1749102"/>
                    <a:pt x="1826458" y="1725756"/>
                    <a:pt x="1752177" y="1705382"/>
                  </a:cubicBezTo>
                  <a:cubicBezTo>
                    <a:pt x="1604465" y="1664634"/>
                    <a:pt x="1456329" y="1625584"/>
                    <a:pt x="1302250" y="1617519"/>
                  </a:cubicBezTo>
                  <a:cubicBezTo>
                    <a:pt x="1191466" y="1611577"/>
                    <a:pt x="1074315" y="1631526"/>
                    <a:pt x="970322" y="1671850"/>
                  </a:cubicBezTo>
                  <a:cubicBezTo>
                    <a:pt x="959286" y="1676094"/>
                    <a:pt x="951221" y="1674821"/>
                    <a:pt x="950373" y="1664210"/>
                  </a:cubicBezTo>
                  <a:cubicBezTo>
                    <a:pt x="948250" y="1634922"/>
                    <a:pt x="950373" y="1616246"/>
                    <a:pt x="947826" y="1585685"/>
                  </a:cubicBezTo>
                  <a:cubicBezTo>
                    <a:pt x="942308" y="1524562"/>
                    <a:pt x="930423" y="1507584"/>
                    <a:pt x="992394" y="1488908"/>
                  </a:cubicBezTo>
                  <a:cubicBezTo>
                    <a:pt x="1011919" y="1482965"/>
                    <a:pt x="1218631" y="1400196"/>
                    <a:pt x="1223725" y="1374728"/>
                  </a:cubicBezTo>
                  <a:cubicBezTo>
                    <a:pt x="1226696" y="1358599"/>
                    <a:pt x="1222451" y="1355627"/>
                    <a:pt x="1207171" y="1359447"/>
                  </a:cubicBezTo>
                  <a:cubicBezTo>
                    <a:pt x="1148595" y="1374728"/>
                    <a:pt x="1039509" y="1427785"/>
                    <a:pt x="980934" y="1439670"/>
                  </a:cubicBezTo>
                  <a:cubicBezTo>
                    <a:pt x="932121" y="1449433"/>
                    <a:pt x="941034" y="1438821"/>
                    <a:pt x="935941" y="1411656"/>
                  </a:cubicBezTo>
                  <a:cubicBezTo>
                    <a:pt x="917689" y="1312332"/>
                    <a:pt x="899862" y="1115383"/>
                    <a:pt x="881610" y="1016059"/>
                  </a:cubicBezTo>
                  <a:cubicBezTo>
                    <a:pt x="879912" y="1007995"/>
                    <a:pt x="882459" y="1006297"/>
                    <a:pt x="889250" y="1004599"/>
                  </a:cubicBezTo>
                  <a:cubicBezTo>
                    <a:pt x="935516" y="991865"/>
                    <a:pt x="982631" y="979131"/>
                    <a:pt x="1030595" y="982103"/>
                  </a:cubicBezTo>
                  <a:cubicBezTo>
                    <a:pt x="1293761" y="998232"/>
                    <a:pt x="1555228" y="1165469"/>
                    <a:pt x="1670681" y="1216829"/>
                  </a:cubicBezTo>
                  <a:cubicBezTo>
                    <a:pt x="1782314" y="1266491"/>
                    <a:pt x="1893098" y="1312757"/>
                    <a:pt x="2008127" y="1354778"/>
                  </a:cubicBezTo>
                  <a:cubicBezTo>
                    <a:pt x="2159234" y="1409958"/>
                    <a:pt x="2315860" y="1475749"/>
                    <a:pt x="2478004" y="1456649"/>
                  </a:cubicBezTo>
                  <a:cubicBezTo>
                    <a:pt x="2580299" y="1444764"/>
                    <a:pt x="2671133" y="1425663"/>
                    <a:pt x="2755600" y="1364541"/>
                  </a:cubicBezTo>
                  <a:cubicBezTo>
                    <a:pt x="2950852" y="1223196"/>
                    <a:pt x="3058665" y="920131"/>
                    <a:pt x="2885485" y="602211"/>
                  </a:cubicBezTo>
                  <a:close/>
                  <a:moveTo>
                    <a:pt x="899013" y="2515252"/>
                  </a:moveTo>
                  <a:cubicBezTo>
                    <a:pt x="890099" y="2525014"/>
                    <a:pt x="861236" y="2553453"/>
                    <a:pt x="834071" y="2575950"/>
                  </a:cubicBezTo>
                  <a:cubicBezTo>
                    <a:pt x="797991" y="2605662"/>
                    <a:pt x="782286" y="2604388"/>
                    <a:pt x="739416" y="2623914"/>
                  </a:cubicBezTo>
                  <a:cubicBezTo>
                    <a:pt x="719891" y="2632827"/>
                    <a:pt x="677445" y="2643439"/>
                    <a:pt x="655373" y="2643014"/>
                  </a:cubicBezTo>
                  <a:cubicBezTo>
                    <a:pt x="609107" y="2643014"/>
                    <a:pt x="566661" y="2599295"/>
                    <a:pt x="581092" y="2510583"/>
                  </a:cubicBezTo>
                  <a:cubicBezTo>
                    <a:pt x="587035" y="2474079"/>
                    <a:pt x="620143" y="2430360"/>
                    <a:pt x="647308" y="2407439"/>
                  </a:cubicBezTo>
                  <a:cubicBezTo>
                    <a:pt x="681265" y="2379000"/>
                    <a:pt x="740265" y="2356928"/>
                    <a:pt x="780589" y="2339525"/>
                  </a:cubicBezTo>
                  <a:cubicBezTo>
                    <a:pt x="796294" y="2332734"/>
                    <a:pt x="844258" y="2325943"/>
                    <a:pt x="865905" y="2349712"/>
                  </a:cubicBezTo>
                  <a:cubicBezTo>
                    <a:pt x="896466" y="2383669"/>
                    <a:pt x="916416" y="2435878"/>
                    <a:pt x="918538" y="2458374"/>
                  </a:cubicBezTo>
                  <a:cubicBezTo>
                    <a:pt x="921085" y="2476626"/>
                    <a:pt x="913445" y="2499122"/>
                    <a:pt x="899013" y="2515252"/>
                  </a:cubicBezTo>
                  <a:close/>
                  <a:moveTo>
                    <a:pt x="1958040" y="2570431"/>
                  </a:moveTo>
                  <a:cubicBezTo>
                    <a:pt x="1954645" y="2581892"/>
                    <a:pt x="1947853" y="2591654"/>
                    <a:pt x="1940637" y="2600568"/>
                  </a:cubicBezTo>
                  <a:cubicBezTo>
                    <a:pt x="1859566" y="2701165"/>
                    <a:pt x="1753875" y="2739367"/>
                    <a:pt x="1627810" y="2761014"/>
                  </a:cubicBezTo>
                  <a:cubicBezTo>
                    <a:pt x="1450386" y="2791575"/>
                    <a:pt x="1294610" y="2759741"/>
                    <a:pt x="1154113" y="2652777"/>
                  </a:cubicBezTo>
                  <a:cubicBezTo>
                    <a:pt x="1132466" y="2636223"/>
                    <a:pt x="1112092" y="2617971"/>
                    <a:pt x="1092991" y="2598446"/>
                  </a:cubicBezTo>
                  <a:cubicBezTo>
                    <a:pt x="1081531" y="2586561"/>
                    <a:pt x="1081106" y="2578072"/>
                    <a:pt x="1090869" y="2564913"/>
                  </a:cubicBezTo>
                  <a:cubicBezTo>
                    <a:pt x="1097660" y="2556424"/>
                    <a:pt x="1106149" y="2550057"/>
                    <a:pt x="1115487" y="2544964"/>
                  </a:cubicBezTo>
                  <a:cubicBezTo>
                    <a:pt x="1223300" y="2486813"/>
                    <a:pt x="1338329" y="2426964"/>
                    <a:pt x="1460573" y="2416777"/>
                  </a:cubicBezTo>
                  <a:cubicBezTo>
                    <a:pt x="1474156" y="2415504"/>
                    <a:pt x="1487739" y="2414655"/>
                    <a:pt x="1501322" y="2414230"/>
                  </a:cubicBezTo>
                  <a:cubicBezTo>
                    <a:pt x="1514904" y="2413806"/>
                    <a:pt x="1528487" y="2414230"/>
                    <a:pt x="1542494" y="2414230"/>
                  </a:cubicBezTo>
                  <a:cubicBezTo>
                    <a:pt x="1683415" y="2413806"/>
                    <a:pt x="1817120" y="2469410"/>
                    <a:pt x="1942760" y="2533928"/>
                  </a:cubicBezTo>
                  <a:cubicBezTo>
                    <a:pt x="1960163" y="2542417"/>
                    <a:pt x="1963983" y="2551331"/>
                    <a:pt x="1958040" y="2570431"/>
                  </a:cubicBezTo>
                  <a:close/>
                  <a:moveTo>
                    <a:pt x="2487766" y="1322944"/>
                  </a:moveTo>
                  <a:cubicBezTo>
                    <a:pt x="2382925" y="1334829"/>
                    <a:pt x="2303975" y="1309361"/>
                    <a:pt x="2202105" y="1286440"/>
                  </a:cubicBezTo>
                  <a:cubicBezTo>
                    <a:pt x="2063731" y="1255455"/>
                    <a:pt x="1929601" y="1201548"/>
                    <a:pt x="1796745" y="1154009"/>
                  </a:cubicBezTo>
                  <a:cubicBezTo>
                    <a:pt x="1681717" y="1112836"/>
                    <a:pt x="1255984" y="947297"/>
                    <a:pt x="1114214" y="935412"/>
                  </a:cubicBezTo>
                  <a:cubicBezTo>
                    <a:pt x="1056063" y="930743"/>
                    <a:pt x="979660" y="931592"/>
                    <a:pt x="921509" y="919707"/>
                  </a:cubicBezTo>
                  <a:cubicBezTo>
                    <a:pt x="855718" y="906549"/>
                    <a:pt x="801387" y="876837"/>
                    <a:pt x="764884" y="817412"/>
                  </a:cubicBezTo>
                  <a:cubicBezTo>
                    <a:pt x="743661" y="782606"/>
                    <a:pt x="708006" y="774542"/>
                    <a:pt x="669805" y="780060"/>
                  </a:cubicBezTo>
                  <a:cubicBezTo>
                    <a:pt x="632877" y="785578"/>
                    <a:pt x="605287" y="804678"/>
                    <a:pt x="595100" y="842880"/>
                  </a:cubicBezTo>
                  <a:cubicBezTo>
                    <a:pt x="578970" y="903577"/>
                    <a:pt x="639668" y="972764"/>
                    <a:pt x="701215" y="962577"/>
                  </a:cubicBezTo>
                  <a:cubicBezTo>
                    <a:pt x="728804" y="957908"/>
                    <a:pt x="749179" y="967246"/>
                    <a:pt x="766157" y="986772"/>
                  </a:cubicBezTo>
                  <a:cubicBezTo>
                    <a:pt x="791625" y="1015635"/>
                    <a:pt x="802236" y="1050865"/>
                    <a:pt x="809876" y="1087369"/>
                  </a:cubicBezTo>
                  <a:cubicBezTo>
                    <a:pt x="827704" y="1176930"/>
                    <a:pt x="835344" y="1364541"/>
                    <a:pt x="833222" y="1455800"/>
                  </a:cubicBezTo>
                  <a:cubicBezTo>
                    <a:pt x="832797" y="1467685"/>
                    <a:pt x="830675" y="1472354"/>
                    <a:pt x="817092" y="1471929"/>
                  </a:cubicBezTo>
                  <a:cubicBezTo>
                    <a:pt x="668956" y="1467260"/>
                    <a:pt x="539495" y="1397224"/>
                    <a:pt x="426165" y="1302994"/>
                  </a:cubicBezTo>
                  <a:cubicBezTo>
                    <a:pt x="320050" y="1214707"/>
                    <a:pt x="228791" y="1087793"/>
                    <a:pt x="195683" y="953239"/>
                  </a:cubicBezTo>
                  <a:cubicBezTo>
                    <a:pt x="158755" y="802556"/>
                    <a:pt x="181251" y="658240"/>
                    <a:pt x="251287" y="521564"/>
                  </a:cubicBezTo>
                  <a:cubicBezTo>
                    <a:pt x="339999" y="348808"/>
                    <a:pt x="493229" y="212132"/>
                    <a:pt x="684236" y="165866"/>
                  </a:cubicBezTo>
                  <a:cubicBezTo>
                    <a:pt x="783560" y="142096"/>
                    <a:pt x="883308" y="142096"/>
                    <a:pt x="983905" y="156953"/>
                  </a:cubicBezTo>
                  <a:cubicBezTo>
                    <a:pt x="1170243" y="184967"/>
                    <a:pt x="1336207" y="263067"/>
                    <a:pt x="1495379" y="359844"/>
                  </a:cubicBezTo>
                  <a:cubicBezTo>
                    <a:pt x="1625264" y="438794"/>
                    <a:pt x="1747508" y="498643"/>
                    <a:pt x="1873573" y="582686"/>
                  </a:cubicBezTo>
                  <a:cubicBezTo>
                    <a:pt x="1957191" y="638290"/>
                    <a:pt x="2043781" y="691772"/>
                    <a:pt x="2137587" y="729973"/>
                  </a:cubicBezTo>
                  <a:cubicBezTo>
                    <a:pt x="2199133" y="755016"/>
                    <a:pt x="2270018" y="766901"/>
                    <a:pt x="2337083" y="763930"/>
                  </a:cubicBezTo>
                  <a:cubicBezTo>
                    <a:pt x="2387169" y="761383"/>
                    <a:pt x="2446594" y="737614"/>
                    <a:pt x="2481399" y="700261"/>
                  </a:cubicBezTo>
                  <a:cubicBezTo>
                    <a:pt x="2537428" y="640412"/>
                    <a:pt x="2522148" y="553823"/>
                    <a:pt x="2479277" y="502887"/>
                  </a:cubicBezTo>
                  <a:cubicBezTo>
                    <a:pt x="2448716" y="466808"/>
                    <a:pt x="2383349" y="364938"/>
                    <a:pt x="2175788" y="350506"/>
                  </a:cubicBezTo>
                  <a:cubicBezTo>
                    <a:pt x="2171119" y="350082"/>
                    <a:pt x="2172817" y="343715"/>
                    <a:pt x="2177062" y="342017"/>
                  </a:cubicBezTo>
                  <a:cubicBezTo>
                    <a:pt x="2356184" y="277924"/>
                    <a:pt x="2559924" y="360693"/>
                    <a:pt x="2655428" y="445585"/>
                  </a:cubicBezTo>
                  <a:cubicBezTo>
                    <a:pt x="2738197" y="519017"/>
                    <a:pt x="2845161" y="663758"/>
                    <a:pt x="2861291" y="774542"/>
                  </a:cubicBezTo>
                  <a:cubicBezTo>
                    <a:pt x="2897370" y="1023275"/>
                    <a:pt x="2810356" y="1286440"/>
                    <a:pt x="2487766" y="1322944"/>
                  </a:cubicBezTo>
                  <a:close/>
                  <a:moveTo>
                    <a:pt x="758092" y="919283"/>
                  </a:moveTo>
                  <a:cubicBezTo>
                    <a:pt x="725409" y="922254"/>
                    <a:pt x="697819" y="912916"/>
                    <a:pt x="674898" y="891693"/>
                  </a:cubicBezTo>
                  <a:cubicBezTo>
                    <a:pt x="664711" y="882354"/>
                    <a:pt x="659193" y="870470"/>
                    <a:pt x="660042" y="856462"/>
                  </a:cubicBezTo>
                  <a:cubicBezTo>
                    <a:pt x="660466" y="842880"/>
                    <a:pt x="668956" y="836513"/>
                    <a:pt x="682538" y="839060"/>
                  </a:cubicBezTo>
                  <a:cubicBezTo>
                    <a:pt x="716071" y="845851"/>
                    <a:pt x="751725" y="883628"/>
                    <a:pt x="758092" y="919283"/>
                  </a:cubicBezTo>
                  <a:close/>
                </a:path>
              </a:pathLst>
            </a:custGeom>
            <a:solidFill>
              <a:schemeClr val="accent2"/>
            </a:solidFill>
            <a:ln w="4232"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8A37E019-0AAF-4CDB-A12E-BC022BAF8E0C}"/>
                </a:ext>
              </a:extLst>
            </p:cNvPr>
            <p:cNvGrpSpPr/>
            <p:nvPr/>
          </p:nvGrpSpPr>
          <p:grpSpPr>
            <a:xfrm>
              <a:off x="2169785" y="3191212"/>
              <a:ext cx="1291331" cy="963336"/>
              <a:chOff x="4392995" y="3135615"/>
              <a:chExt cx="3183516" cy="2374912"/>
            </a:xfrm>
          </p:grpSpPr>
          <p:sp>
            <p:nvSpPr>
              <p:cNvPr id="6" name="Freeform: Shape 5">
                <a:extLst>
                  <a:ext uri="{FF2B5EF4-FFF2-40B4-BE49-F238E27FC236}">
                    <a16:creationId xmlns:a16="http://schemas.microsoft.com/office/drawing/2014/main" id="{4B9E94C4-CBB8-4D2E-B3D7-0D2503C36522}"/>
                  </a:ext>
                </a:extLst>
              </p:cNvPr>
              <p:cNvSpPr/>
              <p:nvPr/>
            </p:nvSpPr>
            <p:spPr>
              <a:xfrm>
                <a:off x="4392995" y="3135616"/>
                <a:ext cx="1094649" cy="2374911"/>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AC96094E-BFBF-44C0-825F-D0C64E9D3C6E}"/>
                  </a:ext>
                </a:extLst>
              </p:cNvPr>
              <p:cNvSpPr/>
              <p:nvPr/>
            </p:nvSpPr>
            <p:spPr>
              <a:xfrm rot="10800000" flipH="1">
                <a:off x="5437429" y="3135615"/>
                <a:ext cx="1094649" cy="2374911"/>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1093A2B-5087-4142-B14D-956FED48A3F1}"/>
                  </a:ext>
                </a:extLst>
              </p:cNvPr>
              <p:cNvSpPr/>
              <p:nvPr/>
            </p:nvSpPr>
            <p:spPr>
              <a:xfrm flipH="1">
                <a:off x="6481862" y="3135616"/>
                <a:ext cx="1094649" cy="2374911"/>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그룹 19">
                <a:extLst>
                  <a:ext uri="{FF2B5EF4-FFF2-40B4-BE49-F238E27FC236}">
                    <a16:creationId xmlns:a16="http://schemas.microsoft.com/office/drawing/2014/main" id="{B900CAF3-772F-4592-BDDF-DE809E184DEE}"/>
                  </a:ext>
                </a:extLst>
              </p:cNvPr>
              <p:cNvGrpSpPr/>
              <p:nvPr/>
            </p:nvGrpSpPr>
            <p:grpSpPr>
              <a:xfrm>
                <a:off x="4781079" y="3415892"/>
                <a:ext cx="283914" cy="1814359"/>
                <a:chOff x="1055023" y="2447148"/>
                <a:chExt cx="489227" cy="3126415"/>
              </a:xfrm>
              <a:solidFill>
                <a:schemeClr val="bg1"/>
              </a:solidFill>
              <a:effectLst/>
            </p:grpSpPr>
            <p:grpSp>
              <p:nvGrpSpPr>
                <p:cNvPr id="19" name="그룹 20">
                  <a:extLst>
                    <a:ext uri="{FF2B5EF4-FFF2-40B4-BE49-F238E27FC236}">
                      <a16:creationId xmlns:a16="http://schemas.microsoft.com/office/drawing/2014/main" id="{89CB343D-2C4C-4567-9DA1-2AF4A23F8980}"/>
                    </a:ext>
                  </a:extLst>
                </p:cNvPr>
                <p:cNvGrpSpPr/>
                <p:nvPr/>
              </p:nvGrpSpPr>
              <p:grpSpPr>
                <a:xfrm>
                  <a:off x="1195228" y="3663994"/>
                  <a:ext cx="208870" cy="1909569"/>
                  <a:chOff x="4360431" y="3515651"/>
                  <a:chExt cx="208870" cy="1909569"/>
                </a:xfrm>
                <a:grpFill/>
              </p:grpSpPr>
              <p:sp>
                <p:nvSpPr>
                  <p:cNvPr id="21" name="사다리꼴 22">
                    <a:extLst>
                      <a:ext uri="{FF2B5EF4-FFF2-40B4-BE49-F238E27FC236}">
                        <a16:creationId xmlns:a16="http://schemas.microsoft.com/office/drawing/2014/main" id="{734846D8-D032-4362-A55B-7C62175F5A45}"/>
                      </a:ext>
                    </a:extLst>
                  </p:cNvPr>
                  <p:cNvSpPr/>
                  <p:nvPr/>
                </p:nvSpPr>
                <p:spPr>
                  <a:xfrm>
                    <a:off x="4360431" y="3515651"/>
                    <a:ext cx="208870" cy="1803164"/>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타원 23">
                    <a:extLst>
                      <a:ext uri="{FF2B5EF4-FFF2-40B4-BE49-F238E27FC236}">
                        <a16:creationId xmlns:a16="http://schemas.microsoft.com/office/drawing/2014/main" id="{BC8CBD47-A1E3-403F-BB2D-7B35C9782310}"/>
                      </a:ext>
                    </a:extLst>
                  </p:cNvPr>
                  <p:cNvSpPr/>
                  <p:nvPr/>
                </p:nvSpPr>
                <p:spPr>
                  <a:xfrm>
                    <a:off x="4360431" y="5216350"/>
                    <a:ext cx="208870" cy="2088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0" name="자유형: 도형 21">
                  <a:extLst>
                    <a:ext uri="{FF2B5EF4-FFF2-40B4-BE49-F238E27FC236}">
                      <a16:creationId xmlns:a16="http://schemas.microsoft.com/office/drawing/2014/main" id="{3ACF0BD9-0664-4F33-818F-ED71EFCD70A1}"/>
                    </a:ext>
                  </a:extLst>
                </p:cNvPr>
                <p:cNvSpPr/>
                <p:nvPr/>
              </p:nvSpPr>
              <p:spPr>
                <a:xfrm>
                  <a:off x="1055023" y="2447148"/>
                  <a:ext cx="489227" cy="1216846"/>
                </a:xfrm>
                <a:custGeom>
                  <a:avLst/>
                  <a:gdLst>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3"/>
                    <a:gd name="connsiteY0" fmla="*/ 0 h 1397222"/>
                    <a:gd name="connsiteX1" fmla="*/ 93304 w 489173"/>
                    <a:gd name="connsiteY1" fmla="*/ 8435 h 1397222"/>
                    <a:gd name="connsiteX2" fmla="*/ 100807 w 489173"/>
                    <a:gd name="connsiteY2" fmla="*/ 26550 h 1397222"/>
                    <a:gd name="connsiteX3" fmla="*/ 100806 w 489173"/>
                    <a:gd name="connsiteY3" fmla="*/ 765594 h 1397222"/>
                    <a:gd name="connsiteX4" fmla="*/ 131180 w 489173"/>
                    <a:gd name="connsiteY4" fmla="*/ 795968 h 1397222"/>
                    <a:gd name="connsiteX5" fmla="*/ 161554 w 489173"/>
                    <a:gd name="connsiteY5" fmla="*/ 765594 h 1397222"/>
                    <a:gd name="connsiteX6" fmla="*/ 161554 w 489173"/>
                    <a:gd name="connsiteY6" fmla="*/ 28704 h 1397222"/>
                    <a:gd name="connsiteX7" fmla="*/ 169949 w 489173"/>
                    <a:gd name="connsiteY7" fmla="*/ 8435 h 1397222"/>
                    <a:gd name="connsiteX8" fmla="*/ 190314 w 489173"/>
                    <a:gd name="connsiteY8" fmla="*/ 0 h 1397222"/>
                    <a:gd name="connsiteX9" fmla="*/ 210679 w 489173"/>
                    <a:gd name="connsiteY9" fmla="*/ 8435 h 1397222"/>
                    <a:gd name="connsiteX10" fmla="*/ 217111 w 489173"/>
                    <a:gd name="connsiteY10" fmla="*/ 23964 h 1397222"/>
                    <a:gd name="connsiteX11" fmla="*/ 217110 w 489173"/>
                    <a:gd name="connsiteY11" fmla="*/ 765292 h 1397222"/>
                    <a:gd name="connsiteX12" fmla="*/ 247484 w 489173"/>
                    <a:gd name="connsiteY12" fmla="*/ 795666 h 1397222"/>
                    <a:gd name="connsiteX13" fmla="*/ 277858 w 489173"/>
                    <a:gd name="connsiteY13" fmla="*/ 765292 h 1397222"/>
                    <a:gd name="connsiteX14" fmla="*/ 277858 w 489173"/>
                    <a:gd name="connsiteY14" fmla="*/ 25070 h 1397222"/>
                    <a:gd name="connsiteX15" fmla="*/ 284748 w 489173"/>
                    <a:gd name="connsiteY15" fmla="*/ 8435 h 1397222"/>
                    <a:gd name="connsiteX16" fmla="*/ 305113 w 489173"/>
                    <a:gd name="connsiteY16" fmla="*/ 0 h 1397222"/>
                    <a:gd name="connsiteX17" fmla="*/ 325478 w 489173"/>
                    <a:gd name="connsiteY17" fmla="*/ 8435 h 1397222"/>
                    <a:gd name="connsiteX18" fmla="*/ 333416 w 489173"/>
                    <a:gd name="connsiteY18" fmla="*/ 27600 h 1397222"/>
                    <a:gd name="connsiteX19" fmla="*/ 333415 w 489173"/>
                    <a:gd name="connsiteY19" fmla="*/ 758388 h 1397222"/>
                    <a:gd name="connsiteX20" fmla="*/ 363789 w 489173"/>
                    <a:gd name="connsiteY20" fmla="*/ 788762 h 1397222"/>
                    <a:gd name="connsiteX21" fmla="*/ 394163 w 489173"/>
                    <a:gd name="connsiteY21" fmla="*/ 758388 h 1397222"/>
                    <a:gd name="connsiteX22" fmla="*/ 394163 w 489173"/>
                    <a:gd name="connsiteY22" fmla="*/ 27653 h 1397222"/>
                    <a:gd name="connsiteX23" fmla="*/ 402123 w 489173"/>
                    <a:gd name="connsiteY23" fmla="*/ 8435 h 1397222"/>
                    <a:gd name="connsiteX24" fmla="*/ 422488 w 489173"/>
                    <a:gd name="connsiteY24" fmla="*/ 0 h 1397222"/>
                    <a:gd name="connsiteX25" fmla="*/ 451288 w 489173"/>
                    <a:gd name="connsiteY25" fmla="*/ 28800 h 1397222"/>
                    <a:gd name="connsiteX26" fmla="*/ 489172 w 489173"/>
                    <a:gd name="connsiteY26" fmla="*/ 1094702 h 1397222"/>
                    <a:gd name="connsiteX27" fmla="*/ 312706 w 489173"/>
                    <a:gd name="connsiteY27" fmla="*/ 1397222 h 1397222"/>
                    <a:gd name="connsiteX28" fmla="*/ 176466 w 489173"/>
                    <a:gd name="connsiteY28" fmla="*/ 1397222 h 1397222"/>
                    <a:gd name="connsiteX29" fmla="*/ 0 w 489173"/>
                    <a:gd name="connsiteY29" fmla="*/ 1094702 h 1397222"/>
                    <a:gd name="connsiteX30" fmla="*/ 44139 w 489173"/>
                    <a:gd name="connsiteY30" fmla="*/ 28800 h 1397222"/>
                    <a:gd name="connsiteX31" fmla="*/ 72939 w 489173"/>
                    <a:gd name="connsiteY31" fmla="*/ 0 h 1397222"/>
                    <a:gd name="connsiteX0" fmla="*/ 72993 w 489227"/>
                    <a:gd name="connsiteY0" fmla="*/ 0 h 1397222"/>
                    <a:gd name="connsiteX1" fmla="*/ 93358 w 489227"/>
                    <a:gd name="connsiteY1" fmla="*/ 8435 h 1397222"/>
                    <a:gd name="connsiteX2" fmla="*/ 100861 w 489227"/>
                    <a:gd name="connsiteY2" fmla="*/ 26550 h 1397222"/>
                    <a:gd name="connsiteX3" fmla="*/ 100860 w 489227"/>
                    <a:gd name="connsiteY3" fmla="*/ 765594 h 1397222"/>
                    <a:gd name="connsiteX4" fmla="*/ 131234 w 489227"/>
                    <a:gd name="connsiteY4" fmla="*/ 795968 h 1397222"/>
                    <a:gd name="connsiteX5" fmla="*/ 161608 w 489227"/>
                    <a:gd name="connsiteY5" fmla="*/ 765594 h 1397222"/>
                    <a:gd name="connsiteX6" fmla="*/ 161608 w 489227"/>
                    <a:gd name="connsiteY6" fmla="*/ 28704 h 1397222"/>
                    <a:gd name="connsiteX7" fmla="*/ 170003 w 489227"/>
                    <a:gd name="connsiteY7" fmla="*/ 8435 h 1397222"/>
                    <a:gd name="connsiteX8" fmla="*/ 190368 w 489227"/>
                    <a:gd name="connsiteY8" fmla="*/ 0 h 1397222"/>
                    <a:gd name="connsiteX9" fmla="*/ 210733 w 489227"/>
                    <a:gd name="connsiteY9" fmla="*/ 8435 h 1397222"/>
                    <a:gd name="connsiteX10" fmla="*/ 217165 w 489227"/>
                    <a:gd name="connsiteY10" fmla="*/ 23964 h 1397222"/>
                    <a:gd name="connsiteX11" fmla="*/ 217164 w 489227"/>
                    <a:gd name="connsiteY11" fmla="*/ 765292 h 1397222"/>
                    <a:gd name="connsiteX12" fmla="*/ 247538 w 489227"/>
                    <a:gd name="connsiteY12" fmla="*/ 795666 h 1397222"/>
                    <a:gd name="connsiteX13" fmla="*/ 277912 w 489227"/>
                    <a:gd name="connsiteY13" fmla="*/ 765292 h 1397222"/>
                    <a:gd name="connsiteX14" fmla="*/ 277912 w 489227"/>
                    <a:gd name="connsiteY14" fmla="*/ 25070 h 1397222"/>
                    <a:gd name="connsiteX15" fmla="*/ 284802 w 489227"/>
                    <a:gd name="connsiteY15" fmla="*/ 8435 h 1397222"/>
                    <a:gd name="connsiteX16" fmla="*/ 305167 w 489227"/>
                    <a:gd name="connsiteY16" fmla="*/ 0 h 1397222"/>
                    <a:gd name="connsiteX17" fmla="*/ 325532 w 489227"/>
                    <a:gd name="connsiteY17" fmla="*/ 8435 h 1397222"/>
                    <a:gd name="connsiteX18" fmla="*/ 333470 w 489227"/>
                    <a:gd name="connsiteY18" fmla="*/ 27600 h 1397222"/>
                    <a:gd name="connsiteX19" fmla="*/ 333469 w 489227"/>
                    <a:gd name="connsiteY19" fmla="*/ 758388 h 1397222"/>
                    <a:gd name="connsiteX20" fmla="*/ 363843 w 489227"/>
                    <a:gd name="connsiteY20" fmla="*/ 788762 h 1397222"/>
                    <a:gd name="connsiteX21" fmla="*/ 394217 w 489227"/>
                    <a:gd name="connsiteY21" fmla="*/ 758388 h 1397222"/>
                    <a:gd name="connsiteX22" fmla="*/ 394217 w 489227"/>
                    <a:gd name="connsiteY22" fmla="*/ 27653 h 1397222"/>
                    <a:gd name="connsiteX23" fmla="*/ 402177 w 489227"/>
                    <a:gd name="connsiteY23" fmla="*/ 8435 h 1397222"/>
                    <a:gd name="connsiteX24" fmla="*/ 422542 w 489227"/>
                    <a:gd name="connsiteY24" fmla="*/ 0 h 1397222"/>
                    <a:gd name="connsiteX25" fmla="*/ 451342 w 489227"/>
                    <a:gd name="connsiteY25" fmla="*/ 28800 h 1397222"/>
                    <a:gd name="connsiteX26" fmla="*/ 489226 w 489227"/>
                    <a:gd name="connsiteY26" fmla="*/ 1094702 h 1397222"/>
                    <a:gd name="connsiteX27" fmla="*/ 312760 w 489227"/>
                    <a:gd name="connsiteY27" fmla="*/ 1397222 h 1397222"/>
                    <a:gd name="connsiteX28" fmla="*/ 176520 w 489227"/>
                    <a:gd name="connsiteY28" fmla="*/ 1397222 h 1397222"/>
                    <a:gd name="connsiteX29" fmla="*/ 54 w 489227"/>
                    <a:gd name="connsiteY29" fmla="*/ 1094702 h 1397222"/>
                    <a:gd name="connsiteX30" fmla="*/ 44193 w 489227"/>
                    <a:gd name="connsiteY30" fmla="*/ 28800 h 1397222"/>
                    <a:gd name="connsiteX31" fmla="*/ 72993 w 489227"/>
                    <a:gd name="connsiteY31" fmla="*/ 0 h 139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9227" h="1397222">
                      <a:moveTo>
                        <a:pt x="72993" y="0"/>
                      </a:moveTo>
                      <a:cubicBezTo>
                        <a:pt x="80946" y="0"/>
                        <a:pt x="88146" y="3224"/>
                        <a:pt x="93358" y="8435"/>
                      </a:cubicBezTo>
                      <a:lnTo>
                        <a:pt x="100861" y="26550"/>
                      </a:lnTo>
                      <a:cubicBezTo>
                        <a:pt x="100861" y="272898"/>
                        <a:pt x="100860" y="519246"/>
                        <a:pt x="100860" y="765594"/>
                      </a:cubicBezTo>
                      <a:cubicBezTo>
                        <a:pt x="100860" y="782369"/>
                        <a:pt x="114459" y="795968"/>
                        <a:pt x="131234" y="795968"/>
                      </a:cubicBezTo>
                      <a:cubicBezTo>
                        <a:pt x="148009" y="795968"/>
                        <a:pt x="161608" y="782369"/>
                        <a:pt x="161608" y="765594"/>
                      </a:cubicBezTo>
                      <a:lnTo>
                        <a:pt x="161608" y="28704"/>
                      </a:lnTo>
                      <a:lnTo>
                        <a:pt x="170003" y="8435"/>
                      </a:lnTo>
                      <a:cubicBezTo>
                        <a:pt x="175215" y="3224"/>
                        <a:pt x="182415" y="0"/>
                        <a:pt x="190368" y="0"/>
                      </a:cubicBezTo>
                      <a:cubicBezTo>
                        <a:pt x="198321" y="0"/>
                        <a:pt x="205521" y="3224"/>
                        <a:pt x="210733" y="8435"/>
                      </a:cubicBezTo>
                      <a:lnTo>
                        <a:pt x="217165" y="23964"/>
                      </a:lnTo>
                      <a:cubicBezTo>
                        <a:pt x="217165" y="271073"/>
                        <a:pt x="217164" y="518183"/>
                        <a:pt x="217164" y="765292"/>
                      </a:cubicBezTo>
                      <a:cubicBezTo>
                        <a:pt x="217164" y="782067"/>
                        <a:pt x="230763" y="795666"/>
                        <a:pt x="247538" y="795666"/>
                      </a:cubicBezTo>
                      <a:cubicBezTo>
                        <a:pt x="264313" y="795666"/>
                        <a:pt x="277912" y="782067"/>
                        <a:pt x="277912" y="765292"/>
                      </a:cubicBezTo>
                      <a:lnTo>
                        <a:pt x="277912" y="25070"/>
                      </a:lnTo>
                      <a:lnTo>
                        <a:pt x="284802" y="8435"/>
                      </a:lnTo>
                      <a:cubicBezTo>
                        <a:pt x="290014" y="3224"/>
                        <a:pt x="297214" y="0"/>
                        <a:pt x="305167" y="0"/>
                      </a:cubicBezTo>
                      <a:cubicBezTo>
                        <a:pt x="313120" y="0"/>
                        <a:pt x="320320" y="3224"/>
                        <a:pt x="325532" y="8435"/>
                      </a:cubicBezTo>
                      <a:lnTo>
                        <a:pt x="333470" y="27600"/>
                      </a:lnTo>
                      <a:cubicBezTo>
                        <a:pt x="333470" y="271196"/>
                        <a:pt x="333469" y="514792"/>
                        <a:pt x="333469" y="758388"/>
                      </a:cubicBezTo>
                      <a:cubicBezTo>
                        <a:pt x="333469" y="775163"/>
                        <a:pt x="347068" y="788762"/>
                        <a:pt x="363843" y="788762"/>
                      </a:cubicBezTo>
                      <a:cubicBezTo>
                        <a:pt x="380618" y="788762"/>
                        <a:pt x="394217" y="775163"/>
                        <a:pt x="394217" y="758388"/>
                      </a:cubicBezTo>
                      <a:lnTo>
                        <a:pt x="394217" y="27653"/>
                      </a:lnTo>
                      <a:lnTo>
                        <a:pt x="402177" y="8435"/>
                      </a:lnTo>
                      <a:cubicBezTo>
                        <a:pt x="407389" y="3224"/>
                        <a:pt x="414589" y="0"/>
                        <a:pt x="422542" y="0"/>
                      </a:cubicBezTo>
                      <a:cubicBezTo>
                        <a:pt x="438448" y="0"/>
                        <a:pt x="451342" y="12894"/>
                        <a:pt x="451342" y="28800"/>
                      </a:cubicBezTo>
                      <a:lnTo>
                        <a:pt x="489226" y="1094702"/>
                      </a:lnTo>
                      <a:cubicBezTo>
                        <a:pt x="489647" y="1154329"/>
                        <a:pt x="371582" y="1296382"/>
                        <a:pt x="312760" y="1397222"/>
                      </a:cubicBezTo>
                      <a:lnTo>
                        <a:pt x="176520" y="1397222"/>
                      </a:lnTo>
                      <a:cubicBezTo>
                        <a:pt x="117698" y="1296382"/>
                        <a:pt x="-2942" y="1149177"/>
                        <a:pt x="54" y="1094702"/>
                      </a:cubicBezTo>
                      <a:lnTo>
                        <a:pt x="44193" y="28800"/>
                      </a:lnTo>
                      <a:cubicBezTo>
                        <a:pt x="44193" y="12894"/>
                        <a:pt x="57087" y="0"/>
                        <a:pt x="7299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 name="그룹 24">
                <a:extLst>
                  <a:ext uri="{FF2B5EF4-FFF2-40B4-BE49-F238E27FC236}">
                    <a16:creationId xmlns:a16="http://schemas.microsoft.com/office/drawing/2014/main" id="{4EEC9D45-EB00-4181-9D4A-32D982206C6D}"/>
                  </a:ext>
                </a:extLst>
              </p:cNvPr>
              <p:cNvGrpSpPr/>
              <p:nvPr/>
            </p:nvGrpSpPr>
            <p:grpSpPr>
              <a:xfrm>
                <a:off x="6926167" y="3338826"/>
                <a:ext cx="206038" cy="1968491"/>
                <a:chOff x="10476289" y="295274"/>
                <a:chExt cx="567208" cy="6132431"/>
              </a:xfrm>
              <a:solidFill>
                <a:schemeClr val="bg1"/>
              </a:solidFill>
              <a:effectLst/>
            </p:grpSpPr>
            <p:grpSp>
              <p:nvGrpSpPr>
                <p:cNvPr id="15" name="그룹 25">
                  <a:extLst>
                    <a:ext uri="{FF2B5EF4-FFF2-40B4-BE49-F238E27FC236}">
                      <a16:creationId xmlns:a16="http://schemas.microsoft.com/office/drawing/2014/main" id="{D27259DB-01D0-4918-924F-DB857873DE41}"/>
                    </a:ext>
                  </a:extLst>
                </p:cNvPr>
                <p:cNvGrpSpPr/>
                <p:nvPr/>
              </p:nvGrpSpPr>
              <p:grpSpPr>
                <a:xfrm>
                  <a:off x="10690849" y="3203663"/>
                  <a:ext cx="352648" cy="3224042"/>
                  <a:chOff x="3737748" y="3214934"/>
                  <a:chExt cx="352648" cy="3224042"/>
                </a:xfrm>
                <a:grpFill/>
              </p:grpSpPr>
              <p:sp>
                <p:nvSpPr>
                  <p:cNvPr id="17" name="사다리꼴 27">
                    <a:extLst>
                      <a:ext uri="{FF2B5EF4-FFF2-40B4-BE49-F238E27FC236}">
                        <a16:creationId xmlns:a16="http://schemas.microsoft.com/office/drawing/2014/main" id="{F22CD297-0C4C-4F01-8BDE-3EE45C41FD2D}"/>
                      </a:ext>
                    </a:extLst>
                  </p:cNvPr>
                  <p:cNvSpPr/>
                  <p:nvPr/>
                </p:nvSpPr>
                <p:spPr>
                  <a:xfrm>
                    <a:off x="3737748" y="3214934"/>
                    <a:ext cx="352648" cy="3044392"/>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28">
                    <a:extLst>
                      <a:ext uri="{FF2B5EF4-FFF2-40B4-BE49-F238E27FC236}">
                        <a16:creationId xmlns:a16="http://schemas.microsoft.com/office/drawing/2014/main" id="{E997E51A-B8EB-40B8-92BA-A67F8DBFFD1C}"/>
                      </a:ext>
                    </a:extLst>
                  </p:cNvPr>
                  <p:cNvSpPr/>
                  <p:nvPr/>
                </p:nvSpPr>
                <p:spPr>
                  <a:xfrm>
                    <a:off x="3737748" y="6086328"/>
                    <a:ext cx="352648" cy="352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자유형: 도형 26">
                  <a:extLst>
                    <a:ext uri="{FF2B5EF4-FFF2-40B4-BE49-F238E27FC236}">
                      <a16:creationId xmlns:a16="http://schemas.microsoft.com/office/drawing/2014/main" id="{39D6F055-98C5-478F-BA56-FDD3135C6DD9}"/>
                    </a:ext>
                  </a:extLst>
                </p:cNvPr>
                <p:cNvSpPr/>
                <p:nvPr/>
              </p:nvSpPr>
              <p:spPr>
                <a:xfrm>
                  <a:off x="10476289" y="295274"/>
                  <a:ext cx="533238" cy="2908390"/>
                </a:xfrm>
                <a:custGeom>
                  <a:avLst/>
                  <a:gdLst>
                    <a:gd name="connsiteX0" fmla="*/ 400050 w 428625"/>
                    <a:gd name="connsiteY0" fmla="*/ 3267075 h 3267075"/>
                    <a:gd name="connsiteX1" fmla="*/ 0 w 428625"/>
                    <a:gd name="connsiteY1" fmla="*/ 3219450 h 3267075"/>
                    <a:gd name="connsiteX2" fmla="*/ 428625 w 428625"/>
                    <a:gd name="connsiteY2" fmla="*/ 0 h 3267075"/>
                    <a:gd name="connsiteX3" fmla="*/ 400050 w 428625"/>
                    <a:gd name="connsiteY3" fmla="*/ 3267075 h 3267075"/>
                    <a:gd name="connsiteX0" fmla="*/ 400050 w 428625"/>
                    <a:gd name="connsiteY0" fmla="*/ 3267940 h 3267940"/>
                    <a:gd name="connsiteX1" fmla="*/ 0 w 428625"/>
                    <a:gd name="connsiteY1" fmla="*/ 3220315 h 3267940"/>
                    <a:gd name="connsiteX2" fmla="*/ 428625 w 428625"/>
                    <a:gd name="connsiteY2" fmla="*/ 865 h 3267940"/>
                    <a:gd name="connsiteX3" fmla="*/ 400050 w 428625"/>
                    <a:gd name="connsiteY3" fmla="*/ 3267940 h 3267940"/>
                    <a:gd name="connsiteX0" fmla="*/ 409575 w 438150"/>
                    <a:gd name="connsiteY0" fmla="*/ 3267920 h 3277445"/>
                    <a:gd name="connsiteX1" fmla="*/ 0 w 438150"/>
                    <a:gd name="connsiteY1" fmla="*/ 3277445 h 3277445"/>
                    <a:gd name="connsiteX2" fmla="*/ 438150 w 438150"/>
                    <a:gd name="connsiteY2" fmla="*/ 845 h 3277445"/>
                    <a:gd name="connsiteX3" fmla="*/ 409575 w 438150"/>
                    <a:gd name="connsiteY3" fmla="*/ 3267920 h 3277445"/>
                    <a:gd name="connsiteX0" fmla="*/ 420864 w 449439"/>
                    <a:gd name="connsiteY0" fmla="*/ 3267824 h 3277349"/>
                    <a:gd name="connsiteX1" fmla="*/ 11289 w 449439"/>
                    <a:gd name="connsiteY1" fmla="*/ 3277349 h 3277349"/>
                    <a:gd name="connsiteX2" fmla="*/ 449439 w 449439"/>
                    <a:gd name="connsiteY2" fmla="*/ 749 h 3277349"/>
                    <a:gd name="connsiteX3" fmla="*/ 420864 w 449439"/>
                    <a:gd name="connsiteY3" fmla="*/ 3267824 h 3277349"/>
                    <a:gd name="connsiteX0" fmla="*/ 426865 w 455440"/>
                    <a:gd name="connsiteY0" fmla="*/ 3268012 h 3277537"/>
                    <a:gd name="connsiteX1" fmla="*/ 17290 w 455440"/>
                    <a:gd name="connsiteY1" fmla="*/ 3277537 h 3277537"/>
                    <a:gd name="connsiteX2" fmla="*/ 455440 w 455440"/>
                    <a:gd name="connsiteY2" fmla="*/ 937 h 3277537"/>
                    <a:gd name="connsiteX3" fmla="*/ 426865 w 455440"/>
                    <a:gd name="connsiteY3" fmla="*/ 3268012 h 3277537"/>
                    <a:gd name="connsiteX0" fmla="*/ 420865 w 449440"/>
                    <a:gd name="connsiteY0" fmla="*/ 3268029 h 3277554"/>
                    <a:gd name="connsiteX1" fmla="*/ 11290 w 449440"/>
                    <a:gd name="connsiteY1" fmla="*/ 3277554 h 3277554"/>
                    <a:gd name="connsiteX2" fmla="*/ 449440 w 449440"/>
                    <a:gd name="connsiteY2" fmla="*/ 954 h 3277554"/>
                    <a:gd name="connsiteX3" fmla="*/ 420865 w 449440"/>
                    <a:gd name="connsiteY3" fmla="*/ 3268029 h 3277554"/>
                    <a:gd name="connsiteX0" fmla="*/ 458965 w 458965"/>
                    <a:gd name="connsiteY0" fmla="*/ 3258504 h 3277554"/>
                    <a:gd name="connsiteX1" fmla="*/ 11290 w 458965"/>
                    <a:gd name="connsiteY1" fmla="*/ 3277554 h 3277554"/>
                    <a:gd name="connsiteX2" fmla="*/ 449440 w 458965"/>
                    <a:gd name="connsiteY2" fmla="*/ 954 h 3277554"/>
                    <a:gd name="connsiteX3" fmla="*/ 458965 w 458965"/>
                    <a:gd name="connsiteY3" fmla="*/ 3258504 h 3277554"/>
                    <a:gd name="connsiteX0" fmla="*/ 458965 w 468741"/>
                    <a:gd name="connsiteY0" fmla="*/ 3258504 h 3277554"/>
                    <a:gd name="connsiteX1" fmla="*/ 11290 w 468741"/>
                    <a:gd name="connsiteY1" fmla="*/ 3277554 h 3277554"/>
                    <a:gd name="connsiteX2" fmla="*/ 449440 w 468741"/>
                    <a:gd name="connsiteY2" fmla="*/ 954 h 3277554"/>
                    <a:gd name="connsiteX3" fmla="*/ 458965 w 468741"/>
                    <a:gd name="connsiteY3" fmla="*/ 3258504 h 3277554"/>
                    <a:gd name="connsiteX0" fmla="*/ 458965 w 475898"/>
                    <a:gd name="connsiteY0" fmla="*/ 3258504 h 3277554"/>
                    <a:gd name="connsiteX1" fmla="*/ 11290 w 475898"/>
                    <a:gd name="connsiteY1" fmla="*/ 3277554 h 3277554"/>
                    <a:gd name="connsiteX2" fmla="*/ 449440 w 475898"/>
                    <a:gd name="connsiteY2" fmla="*/ 954 h 3277554"/>
                    <a:gd name="connsiteX3" fmla="*/ 458965 w 475898"/>
                    <a:gd name="connsiteY3" fmla="*/ 3258504 h 3277554"/>
                    <a:gd name="connsiteX0" fmla="*/ 460407 w 477340"/>
                    <a:gd name="connsiteY0" fmla="*/ 3258186 h 3277236"/>
                    <a:gd name="connsiteX1" fmla="*/ 12732 w 477340"/>
                    <a:gd name="connsiteY1" fmla="*/ 3277236 h 3277236"/>
                    <a:gd name="connsiteX2" fmla="*/ 450882 w 477340"/>
                    <a:gd name="connsiteY2" fmla="*/ 636 h 3277236"/>
                    <a:gd name="connsiteX3" fmla="*/ 460407 w 477340"/>
                    <a:gd name="connsiteY3" fmla="*/ 3258186 h 3277236"/>
                    <a:gd name="connsiteX0" fmla="*/ 487474 w 504407"/>
                    <a:gd name="connsiteY0" fmla="*/ 3258194 h 3258194"/>
                    <a:gd name="connsiteX1" fmla="*/ 11224 w 504407"/>
                    <a:gd name="connsiteY1" fmla="*/ 3248669 h 3258194"/>
                    <a:gd name="connsiteX2" fmla="*/ 477949 w 504407"/>
                    <a:gd name="connsiteY2" fmla="*/ 644 h 3258194"/>
                    <a:gd name="connsiteX3" fmla="*/ 487474 w 504407"/>
                    <a:gd name="connsiteY3" fmla="*/ 3258194 h 3258194"/>
                    <a:gd name="connsiteX0" fmla="*/ 487474 w 504407"/>
                    <a:gd name="connsiteY0" fmla="*/ 3258194 h 3285812"/>
                    <a:gd name="connsiteX1" fmla="*/ 11224 w 504407"/>
                    <a:gd name="connsiteY1" fmla="*/ 3248669 h 3285812"/>
                    <a:gd name="connsiteX2" fmla="*/ 477949 w 504407"/>
                    <a:gd name="connsiteY2" fmla="*/ 644 h 3285812"/>
                    <a:gd name="connsiteX3" fmla="*/ 487474 w 504407"/>
                    <a:gd name="connsiteY3" fmla="*/ 3258194 h 3285812"/>
                    <a:gd name="connsiteX0" fmla="*/ 487474 w 504407"/>
                    <a:gd name="connsiteY0" fmla="*/ 3258194 h 3277380"/>
                    <a:gd name="connsiteX1" fmla="*/ 11224 w 504407"/>
                    <a:gd name="connsiteY1" fmla="*/ 3248669 h 3277380"/>
                    <a:gd name="connsiteX2" fmla="*/ 477949 w 504407"/>
                    <a:gd name="connsiteY2" fmla="*/ 644 h 3277380"/>
                    <a:gd name="connsiteX3" fmla="*/ 487474 w 504407"/>
                    <a:gd name="connsiteY3" fmla="*/ 3258194 h 3277380"/>
                    <a:gd name="connsiteX0" fmla="*/ 477949 w 499445"/>
                    <a:gd name="connsiteY0" fmla="*/ 3315344 h 3315344"/>
                    <a:gd name="connsiteX1" fmla="*/ 11224 w 499445"/>
                    <a:gd name="connsiteY1" fmla="*/ 3248669 h 3315344"/>
                    <a:gd name="connsiteX2" fmla="*/ 477949 w 499445"/>
                    <a:gd name="connsiteY2" fmla="*/ 644 h 3315344"/>
                    <a:gd name="connsiteX3" fmla="*/ 477949 w 499445"/>
                    <a:gd name="connsiteY3" fmla="*/ 3315344 h 3315344"/>
                    <a:gd name="connsiteX0" fmla="*/ 514484 w 535980"/>
                    <a:gd name="connsiteY0" fmla="*/ 3315342 h 3315342"/>
                    <a:gd name="connsiteX1" fmla="*/ 9659 w 535980"/>
                    <a:gd name="connsiteY1" fmla="*/ 3258192 h 3315342"/>
                    <a:gd name="connsiteX2" fmla="*/ 514484 w 535980"/>
                    <a:gd name="connsiteY2" fmla="*/ 642 h 3315342"/>
                    <a:gd name="connsiteX3" fmla="*/ 514484 w 535980"/>
                    <a:gd name="connsiteY3" fmla="*/ 3315342 h 3315342"/>
                    <a:gd name="connsiteX0" fmla="*/ 514484 w 535980"/>
                    <a:gd name="connsiteY0" fmla="*/ 3315342 h 3315342"/>
                    <a:gd name="connsiteX1" fmla="*/ 9659 w 535980"/>
                    <a:gd name="connsiteY1" fmla="*/ 3258192 h 3315342"/>
                    <a:gd name="connsiteX2" fmla="*/ 514484 w 535980"/>
                    <a:gd name="connsiteY2" fmla="*/ 642 h 3315342"/>
                    <a:gd name="connsiteX3" fmla="*/ 514484 w 535980"/>
                    <a:gd name="connsiteY3" fmla="*/ 3315342 h 3315342"/>
                    <a:gd name="connsiteX0" fmla="*/ 504959 w 532163"/>
                    <a:gd name="connsiteY0" fmla="*/ 3267717 h 3278507"/>
                    <a:gd name="connsiteX1" fmla="*/ 9659 w 532163"/>
                    <a:gd name="connsiteY1" fmla="*/ 3258192 h 3278507"/>
                    <a:gd name="connsiteX2" fmla="*/ 514484 w 532163"/>
                    <a:gd name="connsiteY2" fmla="*/ 642 h 3278507"/>
                    <a:gd name="connsiteX3" fmla="*/ 504959 w 532163"/>
                    <a:gd name="connsiteY3" fmla="*/ 3267717 h 3278507"/>
                    <a:gd name="connsiteX0" fmla="*/ 504322 w 545560"/>
                    <a:gd name="connsiteY0" fmla="*/ 3067764 h 3078554"/>
                    <a:gd name="connsiteX1" fmla="*/ 9022 w 545560"/>
                    <a:gd name="connsiteY1" fmla="*/ 3058239 h 3078554"/>
                    <a:gd name="connsiteX2" fmla="*/ 532897 w 545560"/>
                    <a:gd name="connsiteY2" fmla="*/ 714 h 3078554"/>
                    <a:gd name="connsiteX3" fmla="*/ 504322 w 545560"/>
                    <a:gd name="connsiteY3" fmla="*/ 3067764 h 3078554"/>
                    <a:gd name="connsiteX0" fmla="*/ 504959 w 532163"/>
                    <a:gd name="connsiteY0" fmla="*/ 3086805 h 3097595"/>
                    <a:gd name="connsiteX1" fmla="*/ 9659 w 532163"/>
                    <a:gd name="connsiteY1" fmla="*/ 3077280 h 3097595"/>
                    <a:gd name="connsiteX2" fmla="*/ 514484 w 532163"/>
                    <a:gd name="connsiteY2" fmla="*/ 705 h 3097595"/>
                    <a:gd name="connsiteX3" fmla="*/ 504959 w 532163"/>
                    <a:gd name="connsiteY3" fmla="*/ 3086805 h 3097595"/>
                    <a:gd name="connsiteX0" fmla="*/ 506034 w 533238"/>
                    <a:gd name="connsiteY0" fmla="*/ 3086100 h 3096890"/>
                    <a:gd name="connsiteX1" fmla="*/ 10734 w 533238"/>
                    <a:gd name="connsiteY1" fmla="*/ 3076575 h 3096890"/>
                    <a:gd name="connsiteX2" fmla="*/ 515559 w 533238"/>
                    <a:gd name="connsiteY2" fmla="*/ 0 h 3096890"/>
                    <a:gd name="connsiteX3" fmla="*/ 506034 w 533238"/>
                    <a:gd name="connsiteY3" fmla="*/ 3086100 h 3096890"/>
                    <a:gd name="connsiteX0" fmla="*/ 506034 w 533238"/>
                    <a:gd name="connsiteY0" fmla="*/ 3086100 h 3088655"/>
                    <a:gd name="connsiteX1" fmla="*/ 10734 w 533238"/>
                    <a:gd name="connsiteY1" fmla="*/ 3076575 h 3088655"/>
                    <a:gd name="connsiteX2" fmla="*/ 515559 w 533238"/>
                    <a:gd name="connsiteY2" fmla="*/ 0 h 3088655"/>
                    <a:gd name="connsiteX3" fmla="*/ 506034 w 533238"/>
                    <a:gd name="connsiteY3" fmla="*/ 3086100 h 3088655"/>
                  </a:gdLst>
                  <a:ahLst/>
                  <a:cxnLst>
                    <a:cxn ang="0">
                      <a:pos x="connsiteX0" y="connsiteY0"/>
                    </a:cxn>
                    <a:cxn ang="0">
                      <a:pos x="connsiteX1" y="connsiteY1"/>
                    </a:cxn>
                    <a:cxn ang="0">
                      <a:pos x="connsiteX2" y="connsiteY2"/>
                    </a:cxn>
                    <a:cxn ang="0">
                      <a:pos x="connsiteX3" y="connsiteY3"/>
                    </a:cxn>
                  </a:cxnLst>
                  <a:rect l="l" t="t" r="r" b="b"/>
                  <a:pathLst>
                    <a:path w="533238" h="3088655">
                      <a:moveTo>
                        <a:pt x="506034" y="3086100"/>
                      </a:moveTo>
                      <a:cubicBezTo>
                        <a:pt x="347284" y="3082925"/>
                        <a:pt x="159959" y="3098800"/>
                        <a:pt x="10734" y="3076575"/>
                      </a:cubicBezTo>
                      <a:cubicBezTo>
                        <a:pt x="-46416" y="1736725"/>
                        <a:pt x="125034" y="15875"/>
                        <a:pt x="515559" y="0"/>
                      </a:cubicBezTo>
                      <a:cubicBezTo>
                        <a:pt x="547309" y="9525"/>
                        <a:pt x="531434" y="1943100"/>
                        <a:pt x="506034" y="3086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1" name="그룹 119">
                <a:extLst>
                  <a:ext uri="{FF2B5EF4-FFF2-40B4-BE49-F238E27FC236}">
                    <a16:creationId xmlns:a16="http://schemas.microsoft.com/office/drawing/2014/main" id="{47EFC9D1-9DEC-426E-8029-75AE5763BFF6}"/>
                  </a:ext>
                </a:extLst>
              </p:cNvPr>
              <p:cNvGrpSpPr/>
              <p:nvPr/>
            </p:nvGrpSpPr>
            <p:grpSpPr>
              <a:xfrm>
                <a:off x="5817530" y="3404710"/>
                <a:ext cx="409995" cy="1836722"/>
                <a:chOff x="4241914" y="2176670"/>
                <a:chExt cx="1118390" cy="5010230"/>
              </a:xfrm>
              <a:solidFill>
                <a:schemeClr val="bg1"/>
              </a:solidFill>
              <a:effectLst/>
            </p:grpSpPr>
            <p:sp>
              <p:nvSpPr>
                <p:cNvPr id="12" name="타원 55">
                  <a:extLst>
                    <a:ext uri="{FF2B5EF4-FFF2-40B4-BE49-F238E27FC236}">
                      <a16:creationId xmlns:a16="http://schemas.microsoft.com/office/drawing/2014/main" id="{AD0E7A37-8049-47AC-8B9B-FCD956C980F4}"/>
                    </a:ext>
                  </a:extLst>
                </p:cNvPr>
                <p:cNvSpPr/>
                <p:nvPr/>
              </p:nvSpPr>
              <p:spPr>
                <a:xfrm>
                  <a:off x="4241914" y="2176670"/>
                  <a:ext cx="1118390" cy="1811875"/>
                </a:xfrm>
                <a:custGeom>
                  <a:avLst/>
                  <a:gdLst>
                    <a:gd name="connsiteX0" fmla="*/ 0 w 1173877"/>
                    <a:gd name="connsiteY0" fmla="*/ 586939 h 1173877"/>
                    <a:gd name="connsiteX1" fmla="*/ 586939 w 1173877"/>
                    <a:gd name="connsiteY1" fmla="*/ 0 h 1173877"/>
                    <a:gd name="connsiteX2" fmla="*/ 1173878 w 1173877"/>
                    <a:gd name="connsiteY2" fmla="*/ 586939 h 1173877"/>
                    <a:gd name="connsiteX3" fmla="*/ 586939 w 1173877"/>
                    <a:gd name="connsiteY3" fmla="*/ 1173878 h 1173877"/>
                    <a:gd name="connsiteX4" fmla="*/ 0 w 1173877"/>
                    <a:gd name="connsiteY4" fmla="*/ 586939 h 1173877"/>
                    <a:gd name="connsiteX0" fmla="*/ 41 w 1173919"/>
                    <a:gd name="connsiteY0" fmla="*/ 932720 h 1519659"/>
                    <a:gd name="connsiteX1" fmla="*/ 610033 w 1173919"/>
                    <a:gd name="connsiteY1" fmla="*/ 0 h 1519659"/>
                    <a:gd name="connsiteX2" fmla="*/ 1173919 w 1173919"/>
                    <a:gd name="connsiteY2" fmla="*/ 932720 h 1519659"/>
                    <a:gd name="connsiteX3" fmla="*/ 586980 w 1173919"/>
                    <a:gd name="connsiteY3" fmla="*/ 1519659 h 1519659"/>
                    <a:gd name="connsiteX4" fmla="*/ 41 w 1173919"/>
                    <a:gd name="connsiteY4" fmla="*/ 932720 h 1519659"/>
                    <a:gd name="connsiteX0" fmla="*/ 74 w 1173952"/>
                    <a:gd name="connsiteY0" fmla="*/ 932720 h 1842389"/>
                    <a:gd name="connsiteX1" fmla="*/ 610066 w 1173952"/>
                    <a:gd name="connsiteY1" fmla="*/ 0 h 1842389"/>
                    <a:gd name="connsiteX2" fmla="*/ 1173952 w 1173952"/>
                    <a:gd name="connsiteY2" fmla="*/ 932720 h 1842389"/>
                    <a:gd name="connsiteX3" fmla="*/ 579329 w 1173952"/>
                    <a:gd name="connsiteY3" fmla="*/ 1842389 h 1842389"/>
                    <a:gd name="connsiteX4" fmla="*/ 74 w 1173952"/>
                    <a:gd name="connsiteY4" fmla="*/ 932720 h 1842389"/>
                    <a:gd name="connsiteX0" fmla="*/ 17 w 1173895"/>
                    <a:gd name="connsiteY0" fmla="*/ 932720 h 1842389"/>
                    <a:gd name="connsiteX1" fmla="*/ 610009 w 1173895"/>
                    <a:gd name="connsiteY1" fmla="*/ 0 h 1842389"/>
                    <a:gd name="connsiteX2" fmla="*/ 1173895 w 1173895"/>
                    <a:gd name="connsiteY2" fmla="*/ 932720 h 1842389"/>
                    <a:gd name="connsiteX3" fmla="*/ 579272 w 1173895"/>
                    <a:gd name="connsiteY3" fmla="*/ 1842389 h 1842389"/>
                    <a:gd name="connsiteX4" fmla="*/ 17 w 1173895"/>
                    <a:gd name="connsiteY4" fmla="*/ 932720 h 1842389"/>
                    <a:gd name="connsiteX0" fmla="*/ 756 w 1174634"/>
                    <a:gd name="connsiteY0" fmla="*/ 932720 h 1842389"/>
                    <a:gd name="connsiteX1" fmla="*/ 610748 w 1174634"/>
                    <a:gd name="connsiteY1" fmla="*/ 0 h 1842389"/>
                    <a:gd name="connsiteX2" fmla="*/ 1174634 w 1174634"/>
                    <a:gd name="connsiteY2" fmla="*/ 932720 h 1842389"/>
                    <a:gd name="connsiteX3" fmla="*/ 580011 w 1174634"/>
                    <a:gd name="connsiteY3" fmla="*/ 1842389 h 1842389"/>
                    <a:gd name="connsiteX4" fmla="*/ 756 w 1174634"/>
                    <a:gd name="connsiteY4" fmla="*/ 932720 h 1842389"/>
                    <a:gd name="connsiteX0" fmla="*/ 756 w 1174634"/>
                    <a:gd name="connsiteY0" fmla="*/ 932720 h 1842389"/>
                    <a:gd name="connsiteX1" fmla="*/ 610748 w 1174634"/>
                    <a:gd name="connsiteY1" fmla="*/ 0 h 1842389"/>
                    <a:gd name="connsiteX2" fmla="*/ 1174634 w 1174634"/>
                    <a:gd name="connsiteY2" fmla="*/ 932720 h 1842389"/>
                    <a:gd name="connsiteX3" fmla="*/ 580011 w 1174634"/>
                    <a:gd name="connsiteY3" fmla="*/ 1842389 h 1842389"/>
                    <a:gd name="connsiteX4" fmla="*/ 756 w 1174634"/>
                    <a:gd name="connsiteY4" fmla="*/ 932720 h 1842389"/>
                    <a:gd name="connsiteX0" fmla="*/ 542 w 1174420"/>
                    <a:gd name="connsiteY0" fmla="*/ 932720 h 1842389"/>
                    <a:gd name="connsiteX1" fmla="*/ 610534 w 1174420"/>
                    <a:gd name="connsiteY1" fmla="*/ 0 h 1842389"/>
                    <a:gd name="connsiteX2" fmla="*/ 1174420 w 1174420"/>
                    <a:gd name="connsiteY2" fmla="*/ 932720 h 1842389"/>
                    <a:gd name="connsiteX3" fmla="*/ 579797 w 1174420"/>
                    <a:gd name="connsiteY3" fmla="*/ 1842389 h 1842389"/>
                    <a:gd name="connsiteX4" fmla="*/ 542 w 1174420"/>
                    <a:gd name="connsiteY4" fmla="*/ 932720 h 1842389"/>
                    <a:gd name="connsiteX0" fmla="*/ 542 w 1174420"/>
                    <a:gd name="connsiteY0" fmla="*/ 932720 h 1842389"/>
                    <a:gd name="connsiteX1" fmla="*/ 610534 w 1174420"/>
                    <a:gd name="connsiteY1" fmla="*/ 0 h 1842389"/>
                    <a:gd name="connsiteX2" fmla="*/ 1174420 w 1174420"/>
                    <a:gd name="connsiteY2" fmla="*/ 932720 h 1842389"/>
                    <a:gd name="connsiteX3" fmla="*/ 579797 w 1174420"/>
                    <a:gd name="connsiteY3" fmla="*/ 1842389 h 1842389"/>
                    <a:gd name="connsiteX4" fmla="*/ 542 w 1174420"/>
                    <a:gd name="connsiteY4" fmla="*/ 932720 h 1842389"/>
                    <a:gd name="connsiteX0" fmla="*/ 542 w 1175985"/>
                    <a:gd name="connsiteY0" fmla="*/ 932720 h 1842389"/>
                    <a:gd name="connsiteX1" fmla="*/ 610534 w 1175985"/>
                    <a:gd name="connsiteY1" fmla="*/ 0 h 1842389"/>
                    <a:gd name="connsiteX2" fmla="*/ 1174420 w 1175985"/>
                    <a:gd name="connsiteY2" fmla="*/ 932720 h 1842389"/>
                    <a:gd name="connsiteX3" fmla="*/ 579797 w 1175985"/>
                    <a:gd name="connsiteY3" fmla="*/ 1842389 h 1842389"/>
                    <a:gd name="connsiteX4" fmla="*/ 542 w 1175985"/>
                    <a:gd name="connsiteY4" fmla="*/ 932720 h 1842389"/>
                    <a:gd name="connsiteX0" fmla="*/ 542 w 1175985"/>
                    <a:gd name="connsiteY0" fmla="*/ 932720 h 1842389"/>
                    <a:gd name="connsiteX1" fmla="*/ 610534 w 1175985"/>
                    <a:gd name="connsiteY1" fmla="*/ 0 h 1842389"/>
                    <a:gd name="connsiteX2" fmla="*/ 1174420 w 1175985"/>
                    <a:gd name="connsiteY2" fmla="*/ 932720 h 1842389"/>
                    <a:gd name="connsiteX3" fmla="*/ 579797 w 1175985"/>
                    <a:gd name="connsiteY3" fmla="*/ 1842389 h 1842389"/>
                    <a:gd name="connsiteX4" fmla="*/ 542 w 1175985"/>
                    <a:gd name="connsiteY4" fmla="*/ 932720 h 1842389"/>
                    <a:gd name="connsiteX0" fmla="*/ 542 w 1174536"/>
                    <a:gd name="connsiteY0" fmla="*/ 932720 h 1842389"/>
                    <a:gd name="connsiteX1" fmla="*/ 610534 w 1174536"/>
                    <a:gd name="connsiteY1" fmla="*/ 0 h 1842389"/>
                    <a:gd name="connsiteX2" fmla="*/ 1174420 w 1174536"/>
                    <a:gd name="connsiteY2" fmla="*/ 932720 h 1842389"/>
                    <a:gd name="connsiteX3" fmla="*/ 579797 w 1174536"/>
                    <a:gd name="connsiteY3" fmla="*/ 1842389 h 1842389"/>
                    <a:gd name="connsiteX4" fmla="*/ 542 w 1174536"/>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872 w 1144196"/>
                    <a:gd name="connsiteY0" fmla="*/ 932720 h 1842389"/>
                    <a:gd name="connsiteX1" fmla="*/ 580128 w 1144196"/>
                    <a:gd name="connsiteY1" fmla="*/ 0 h 1842389"/>
                    <a:gd name="connsiteX2" fmla="*/ 1144014 w 1144196"/>
                    <a:gd name="connsiteY2" fmla="*/ 932720 h 1842389"/>
                    <a:gd name="connsiteX3" fmla="*/ 549391 w 1144196"/>
                    <a:gd name="connsiteY3" fmla="*/ 1842389 h 1842389"/>
                    <a:gd name="connsiteX4" fmla="*/ 872 w 1144196"/>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4 w 1144158"/>
                    <a:gd name="connsiteY0" fmla="*/ 932720 h 1842389"/>
                    <a:gd name="connsiteX1" fmla="*/ 579830 w 1144158"/>
                    <a:gd name="connsiteY1" fmla="*/ 0 h 1842389"/>
                    <a:gd name="connsiteX2" fmla="*/ 1143716 w 1144158"/>
                    <a:gd name="connsiteY2" fmla="*/ 932720 h 1842389"/>
                    <a:gd name="connsiteX3" fmla="*/ 549093 w 1144158"/>
                    <a:gd name="connsiteY3" fmla="*/ 1842389 h 1842389"/>
                    <a:gd name="connsiteX4" fmla="*/ 574 w 1144158"/>
                    <a:gd name="connsiteY4" fmla="*/ 932720 h 1842389"/>
                    <a:gd name="connsiteX0" fmla="*/ 574 w 1144158"/>
                    <a:gd name="connsiteY0" fmla="*/ 932720 h 1842389"/>
                    <a:gd name="connsiteX1" fmla="*/ 579830 w 1144158"/>
                    <a:gd name="connsiteY1" fmla="*/ 0 h 1842389"/>
                    <a:gd name="connsiteX2" fmla="*/ 1143716 w 1144158"/>
                    <a:gd name="connsiteY2" fmla="*/ 932720 h 1842389"/>
                    <a:gd name="connsiteX3" fmla="*/ 549093 w 1144158"/>
                    <a:gd name="connsiteY3" fmla="*/ 1842389 h 1842389"/>
                    <a:gd name="connsiteX4" fmla="*/ 574 w 1144158"/>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3 w 1136147"/>
                    <a:gd name="connsiteY0" fmla="*/ 932723 h 1842395"/>
                    <a:gd name="connsiteX1" fmla="*/ 579829 w 1136147"/>
                    <a:gd name="connsiteY1" fmla="*/ 3 h 1842395"/>
                    <a:gd name="connsiteX2" fmla="*/ 1136031 w 1136147"/>
                    <a:gd name="connsiteY2" fmla="*/ 925039 h 1842395"/>
                    <a:gd name="connsiteX3" fmla="*/ 549092 w 1136147"/>
                    <a:gd name="connsiteY3" fmla="*/ 1842392 h 1842395"/>
                    <a:gd name="connsiteX4" fmla="*/ 573 w 1136147"/>
                    <a:gd name="connsiteY4" fmla="*/ 932723 h 1842395"/>
                    <a:gd name="connsiteX0" fmla="*/ 573 w 1136147"/>
                    <a:gd name="connsiteY0" fmla="*/ 894353 h 1842497"/>
                    <a:gd name="connsiteX1" fmla="*/ 579829 w 1136147"/>
                    <a:gd name="connsiteY1" fmla="*/ 53 h 1842497"/>
                    <a:gd name="connsiteX2" fmla="*/ 1136031 w 1136147"/>
                    <a:gd name="connsiteY2" fmla="*/ 925089 h 1842497"/>
                    <a:gd name="connsiteX3" fmla="*/ 549092 w 1136147"/>
                    <a:gd name="connsiteY3" fmla="*/ 1842442 h 1842497"/>
                    <a:gd name="connsiteX4" fmla="*/ 573 w 1136147"/>
                    <a:gd name="connsiteY4" fmla="*/ 894353 h 1842497"/>
                    <a:gd name="connsiteX0" fmla="*/ 573 w 1136147"/>
                    <a:gd name="connsiteY0" fmla="*/ 894358 h 1842502"/>
                    <a:gd name="connsiteX1" fmla="*/ 579829 w 1136147"/>
                    <a:gd name="connsiteY1" fmla="*/ 58 h 1842502"/>
                    <a:gd name="connsiteX2" fmla="*/ 1136031 w 1136147"/>
                    <a:gd name="connsiteY2" fmla="*/ 925094 h 1842502"/>
                    <a:gd name="connsiteX3" fmla="*/ 549092 w 1136147"/>
                    <a:gd name="connsiteY3" fmla="*/ 1842447 h 1842502"/>
                    <a:gd name="connsiteX4" fmla="*/ 573 w 1136147"/>
                    <a:gd name="connsiteY4" fmla="*/ 894358 h 1842502"/>
                    <a:gd name="connsiteX0" fmla="*/ 573 w 1136147"/>
                    <a:gd name="connsiteY0" fmla="*/ 894362 h 1842506"/>
                    <a:gd name="connsiteX1" fmla="*/ 579829 w 1136147"/>
                    <a:gd name="connsiteY1" fmla="*/ 62 h 1842506"/>
                    <a:gd name="connsiteX2" fmla="*/ 1136031 w 1136147"/>
                    <a:gd name="connsiteY2" fmla="*/ 925098 h 1842506"/>
                    <a:gd name="connsiteX3" fmla="*/ 549092 w 1136147"/>
                    <a:gd name="connsiteY3" fmla="*/ 1842451 h 1842506"/>
                    <a:gd name="connsiteX4" fmla="*/ 573 w 1136147"/>
                    <a:gd name="connsiteY4" fmla="*/ 894362 h 1842506"/>
                    <a:gd name="connsiteX0" fmla="*/ 573 w 1136031"/>
                    <a:gd name="connsiteY0" fmla="*/ 894362 h 1842506"/>
                    <a:gd name="connsiteX1" fmla="*/ 579829 w 1136031"/>
                    <a:gd name="connsiteY1" fmla="*/ 62 h 1842506"/>
                    <a:gd name="connsiteX2" fmla="*/ 1136031 w 1136031"/>
                    <a:gd name="connsiteY2" fmla="*/ 925098 h 1842506"/>
                    <a:gd name="connsiteX3" fmla="*/ 549092 w 1136031"/>
                    <a:gd name="connsiteY3" fmla="*/ 1842451 h 1842506"/>
                    <a:gd name="connsiteX4" fmla="*/ 573 w 1136031"/>
                    <a:gd name="connsiteY4" fmla="*/ 894362 h 1842506"/>
                    <a:gd name="connsiteX0" fmla="*/ 944 w 1136402"/>
                    <a:gd name="connsiteY0" fmla="*/ 894362 h 1842506"/>
                    <a:gd name="connsiteX1" fmla="*/ 580200 w 1136402"/>
                    <a:gd name="connsiteY1" fmla="*/ 62 h 1842506"/>
                    <a:gd name="connsiteX2" fmla="*/ 1136402 w 1136402"/>
                    <a:gd name="connsiteY2" fmla="*/ 925098 h 1842506"/>
                    <a:gd name="connsiteX3" fmla="*/ 549463 w 1136402"/>
                    <a:gd name="connsiteY3" fmla="*/ 1842451 h 1842506"/>
                    <a:gd name="connsiteX4" fmla="*/ 944 w 1136402"/>
                    <a:gd name="connsiteY4" fmla="*/ 894362 h 1842506"/>
                    <a:gd name="connsiteX0" fmla="*/ 1105 w 1136563"/>
                    <a:gd name="connsiteY0" fmla="*/ 894362 h 1842506"/>
                    <a:gd name="connsiteX1" fmla="*/ 580361 w 1136563"/>
                    <a:gd name="connsiteY1" fmla="*/ 62 h 1842506"/>
                    <a:gd name="connsiteX2" fmla="*/ 1136563 w 1136563"/>
                    <a:gd name="connsiteY2" fmla="*/ 925098 h 1842506"/>
                    <a:gd name="connsiteX3" fmla="*/ 549624 w 1136563"/>
                    <a:gd name="connsiteY3" fmla="*/ 1842451 h 1842506"/>
                    <a:gd name="connsiteX4" fmla="*/ 1105 w 1136563"/>
                    <a:gd name="connsiteY4" fmla="*/ 894362 h 1842506"/>
                    <a:gd name="connsiteX0" fmla="*/ 1105 w 1136563"/>
                    <a:gd name="connsiteY0" fmla="*/ 894362 h 1842506"/>
                    <a:gd name="connsiteX1" fmla="*/ 580361 w 1136563"/>
                    <a:gd name="connsiteY1" fmla="*/ 62 h 1842506"/>
                    <a:gd name="connsiteX2" fmla="*/ 1136563 w 1136563"/>
                    <a:gd name="connsiteY2" fmla="*/ 925098 h 1842506"/>
                    <a:gd name="connsiteX3" fmla="*/ 549624 w 1136563"/>
                    <a:gd name="connsiteY3" fmla="*/ 1842451 h 1842506"/>
                    <a:gd name="connsiteX4" fmla="*/ 1105 w 1136563"/>
                    <a:gd name="connsiteY4" fmla="*/ 894362 h 1842506"/>
                    <a:gd name="connsiteX0" fmla="*/ 530 w 1175493"/>
                    <a:gd name="connsiteY0" fmla="*/ 904205 h 1842443"/>
                    <a:gd name="connsiteX1" fmla="*/ 619291 w 1175493"/>
                    <a:gd name="connsiteY1" fmla="*/ 29 h 1842443"/>
                    <a:gd name="connsiteX2" fmla="*/ 1175493 w 1175493"/>
                    <a:gd name="connsiteY2" fmla="*/ 925065 h 1842443"/>
                    <a:gd name="connsiteX3" fmla="*/ 588554 w 1175493"/>
                    <a:gd name="connsiteY3" fmla="*/ 1842418 h 1842443"/>
                    <a:gd name="connsiteX4" fmla="*/ 530 w 1175493"/>
                    <a:gd name="connsiteY4" fmla="*/ 904205 h 1842443"/>
                    <a:gd name="connsiteX0" fmla="*/ 527 w 1155736"/>
                    <a:gd name="connsiteY0" fmla="*/ 904205 h 1842443"/>
                    <a:gd name="connsiteX1" fmla="*/ 619288 w 1155736"/>
                    <a:gd name="connsiteY1" fmla="*/ 29 h 1842443"/>
                    <a:gd name="connsiteX2" fmla="*/ 1155736 w 1155736"/>
                    <a:gd name="connsiteY2" fmla="*/ 925065 h 1842443"/>
                    <a:gd name="connsiteX3" fmla="*/ 588551 w 1155736"/>
                    <a:gd name="connsiteY3" fmla="*/ 1842418 h 1842443"/>
                    <a:gd name="connsiteX4" fmla="*/ 527 w 1155736"/>
                    <a:gd name="connsiteY4" fmla="*/ 904205 h 1842443"/>
                    <a:gd name="connsiteX0" fmla="*/ 620 w 1155829"/>
                    <a:gd name="connsiteY0" fmla="*/ 904205 h 1842443"/>
                    <a:gd name="connsiteX1" fmla="*/ 619381 w 1155829"/>
                    <a:gd name="connsiteY1" fmla="*/ 29 h 1842443"/>
                    <a:gd name="connsiteX2" fmla="*/ 1155829 w 1155829"/>
                    <a:gd name="connsiteY2" fmla="*/ 925065 h 1842443"/>
                    <a:gd name="connsiteX3" fmla="*/ 588644 w 1155829"/>
                    <a:gd name="connsiteY3" fmla="*/ 1842418 h 1842443"/>
                    <a:gd name="connsiteX4" fmla="*/ 620 w 1155829"/>
                    <a:gd name="connsiteY4" fmla="*/ 904205 h 1842443"/>
                    <a:gd name="connsiteX0" fmla="*/ 853 w 1156062"/>
                    <a:gd name="connsiteY0" fmla="*/ 904570 h 1842808"/>
                    <a:gd name="connsiteX1" fmla="*/ 619614 w 1156062"/>
                    <a:gd name="connsiteY1" fmla="*/ 394 h 1842808"/>
                    <a:gd name="connsiteX2" fmla="*/ 1156062 w 1156062"/>
                    <a:gd name="connsiteY2" fmla="*/ 925430 h 1842808"/>
                    <a:gd name="connsiteX3" fmla="*/ 588877 w 1156062"/>
                    <a:gd name="connsiteY3" fmla="*/ 1842783 h 1842808"/>
                    <a:gd name="connsiteX4" fmla="*/ 853 w 1156062"/>
                    <a:gd name="connsiteY4" fmla="*/ 904570 h 1842808"/>
                    <a:gd name="connsiteX0" fmla="*/ 949 w 1156158"/>
                    <a:gd name="connsiteY0" fmla="*/ 904271 h 1842509"/>
                    <a:gd name="connsiteX1" fmla="*/ 619710 w 1156158"/>
                    <a:gd name="connsiteY1" fmla="*/ 95 h 1842509"/>
                    <a:gd name="connsiteX2" fmla="*/ 1156158 w 1156158"/>
                    <a:gd name="connsiteY2" fmla="*/ 925131 h 1842509"/>
                    <a:gd name="connsiteX3" fmla="*/ 588973 w 1156158"/>
                    <a:gd name="connsiteY3" fmla="*/ 1842484 h 1842509"/>
                    <a:gd name="connsiteX4" fmla="*/ 949 w 1156158"/>
                    <a:gd name="connsiteY4" fmla="*/ 904271 h 1842509"/>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8 w 1155217"/>
                    <a:gd name="connsiteY0" fmla="*/ 904270 h 1842508"/>
                    <a:gd name="connsiteX1" fmla="*/ 599016 w 1155217"/>
                    <a:gd name="connsiteY1" fmla="*/ 94 h 1842508"/>
                    <a:gd name="connsiteX2" fmla="*/ 1155217 w 1155217"/>
                    <a:gd name="connsiteY2" fmla="*/ 925130 h 1842508"/>
                    <a:gd name="connsiteX3" fmla="*/ 588032 w 1155217"/>
                    <a:gd name="connsiteY3" fmla="*/ 1842483 h 1842508"/>
                    <a:gd name="connsiteX4" fmla="*/ 8 w 1155217"/>
                    <a:gd name="connsiteY4" fmla="*/ 904270 h 1842508"/>
                    <a:gd name="connsiteX0" fmla="*/ 8 w 1155217"/>
                    <a:gd name="connsiteY0" fmla="*/ 904270 h 1842508"/>
                    <a:gd name="connsiteX1" fmla="*/ 599016 w 1155217"/>
                    <a:gd name="connsiteY1" fmla="*/ 94 h 1842508"/>
                    <a:gd name="connsiteX2" fmla="*/ 1155217 w 1155217"/>
                    <a:gd name="connsiteY2" fmla="*/ 925130 h 1842508"/>
                    <a:gd name="connsiteX3" fmla="*/ 588032 w 1155217"/>
                    <a:gd name="connsiteY3" fmla="*/ 1842483 h 1842508"/>
                    <a:gd name="connsiteX4" fmla="*/ 8 w 1155217"/>
                    <a:gd name="connsiteY4" fmla="*/ 904270 h 1842508"/>
                    <a:gd name="connsiteX0" fmla="*/ 184 w 1155393"/>
                    <a:gd name="connsiteY0" fmla="*/ 904270 h 1842508"/>
                    <a:gd name="connsiteX1" fmla="*/ 599192 w 1155393"/>
                    <a:gd name="connsiteY1" fmla="*/ 94 h 1842508"/>
                    <a:gd name="connsiteX2" fmla="*/ 1155393 w 1155393"/>
                    <a:gd name="connsiteY2" fmla="*/ 925130 h 1842508"/>
                    <a:gd name="connsiteX3" fmla="*/ 588208 w 1155393"/>
                    <a:gd name="connsiteY3" fmla="*/ 1842483 h 1842508"/>
                    <a:gd name="connsiteX4" fmla="*/ 184 w 1155393"/>
                    <a:gd name="connsiteY4" fmla="*/ 904270 h 1842508"/>
                    <a:gd name="connsiteX0" fmla="*/ 184 w 1155393"/>
                    <a:gd name="connsiteY0" fmla="*/ 904240 h 1842478"/>
                    <a:gd name="connsiteX1" fmla="*/ 599192 w 1155393"/>
                    <a:gd name="connsiteY1" fmla="*/ 64 h 1842478"/>
                    <a:gd name="connsiteX2" fmla="*/ 1155393 w 1155393"/>
                    <a:gd name="connsiteY2" fmla="*/ 925100 h 1842478"/>
                    <a:gd name="connsiteX3" fmla="*/ 588208 w 1155393"/>
                    <a:gd name="connsiteY3" fmla="*/ 1842453 h 1842478"/>
                    <a:gd name="connsiteX4" fmla="*/ 184 w 1155393"/>
                    <a:gd name="connsiteY4" fmla="*/ 904240 h 1842478"/>
                    <a:gd name="connsiteX0" fmla="*/ 184 w 1155393"/>
                    <a:gd name="connsiteY0" fmla="*/ 904259 h 1842497"/>
                    <a:gd name="connsiteX1" fmla="*/ 599192 w 1155393"/>
                    <a:gd name="connsiteY1" fmla="*/ 83 h 1842497"/>
                    <a:gd name="connsiteX2" fmla="*/ 1155393 w 1155393"/>
                    <a:gd name="connsiteY2" fmla="*/ 925119 h 1842497"/>
                    <a:gd name="connsiteX3" fmla="*/ 588208 w 1155393"/>
                    <a:gd name="connsiteY3" fmla="*/ 1842472 h 1842497"/>
                    <a:gd name="connsiteX4" fmla="*/ 184 w 1155393"/>
                    <a:gd name="connsiteY4" fmla="*/ 904259 h 1842497"/>
                    <a:gd name="connsiteX0" fmla="*/ 184 w 1155718"/>
                    <a:gd name="connsiteY0" fmla="*/ 904235 h 1842465"/>
                    <a:gd name="connsiteX1" fmla="*/ 599192 w 1155718"/>
                    <a:gd name="connsiteY1" fmla="*/ 59 h 1842465"/>
                    <a:gd name="connsiteX2" fmla="*/ 1155393 w 1155718"/>
                    <a:gd name="connsiteY2" fmla="*/ 925095 h 1842465"/>
                    <a:gd name="connsiteX3" fmla="*/ 588208 w 1155718"/>
                    <a:gd name="connsiteY3" fmla="*/ 1842448 h 1842465"/>
                    <a:gd name="connsiteX4" fmla="*/ 184 w 1155718"/>
                    <a:gd name="connsiteY4" fmla="*/ 904235 h 1842465"/>
                    <a:gd name="connsiteX0" fmla="*/ 9 w 1155230"/>
                    <a:gd name="connsiteY0" fmla="*/ 933851 h 1872079"/>
                    <a:gd name="connsiteX1" fmla="*/ 599017 w 1155230"/>
                    <a:gd name="connsiteY1" fmla="*/ 46 h 1872079"/>
                    <a:gd name="connsiteX2" fmla="*/ 1155218 w 1155230"/>
                    <a:gd name="connsiteY2" fmla="*/ 954711 h 1872079"/>
                    <a:gd name="connsiteX3" fmla="*/ 588033 w 1155230"/>
                    <a:gd name="connsiteY3" fmla="*/ 1872064 h 1872079"/>
                    <a:gd name="connsiteX4" fmla="*/ 9 w 1155230"/>
                    <a:gd name="connsiteY4" fmla="*/ 933851 h 1872079"/>
                    <a:gd name="connsiteX0" fmla="*/ 184 w 1155405"/>
                    <a:gd name="connsiteY0" fmla="*/ 933851 h 1872078"/>
                    <a:gd name="connsiteX1" fmla="*/ 599192 w 1155405"/>
                    <a:gd name="connsiteY1" fmla="*/ 46 h 1872078"/>
                    <a:gd name="connsiteX2" fmla="*/ 1155393 w 1155405"/>
                    <a:gd name="connsiteY2" fmla="*/ 954711 h 1872078"/>
                    <a:gd name="connsiteX3" fmla="*/ 588208 w 1155405"/>
                    <a:gd name="connsiteY3" fmla="*/ 1872064 h 1872078"/>
                    <a:gd name="connsiteX4" fmla="*/ 184 w 1155405"/>
                    <a:gd name="connsiteY4" fmla="*/ 933851 h 1872078"/>
                    <a:gd name="connsiteX0" fmla="*/ 184 w 1155572"/>
                    <a:gd name="connsiteY0" fmla="*/ 933863 h 1872093"/>
                    <a:gd name="connsiteX1" fmla="*/ 599192 w 1155572"/>
                    <a:gd name="connsiteY1" fmla="*/ 58 h 1872093"/>
                    <a:gd name="connsiteX2" fmla="*/ 1155393 w 1155572"/>
                    <a:gd name="connsiteY2" fmla="*/ 954723 h 1872093"/>
                    <a:gd name="connsiteX3" fmla="*/ 588208 w 1155572"/>
                    <a:gd name="connsiteY3" fmla="*/ 1872076 h 1872093"/>
                    <a:gd name="connsiteX4" fmla="*/ 184 w 1155572"/>
                    <a:gd name="connsiteY4" fmla="*/ 933863 h 1872093"/>
                    <a:gd name="connsiteX0" fmla="*/ 184 w 1155560"/>
                    <a:gd name="connsiteY0" fmla="*/ 933863 h 1872094"/>
                    <a:gd name="connsiteX1" fmla="*/ 599192 w 1155560"/>
                    <a:gd name="connsiteY1" fmla="*/ 58 h 1872094"/>
                    <a:gd name="connsiteX2" fmla="*/ 1155393 w 1155560"/>
                    <a:gd name="connsiteY2" fmla="*/ 954723 h 1872094"/>
                    <a:gd name="connsiteX3" fmla="*/ 588208 w 1155560"/>
                    <a:gd name="connsiteY3" fmla="*/ 1872076 h 1872094"/>
                    <a:gd name="connsiteX4" fmla="*/ 184 w 1155560"/>
                    <a:gd name="connsiteY4" fmla="*/ 933863 h 187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560" h="1872094">
                      <a:moveTo>
                        <a:pt x="184" y="933863"/>
                      </a:moveTo>
                      <a:cubicBezTo>
                        <a:pt x="-7861" y="453961"/>
                        <a:pt x="248634" y="6457"/>
                        <a:pt x="599192" y="58"/>
                      </a:cubicBezTo>
                      <a:cubicBezTo>
                        <a:pt x="949750" y="-6341"/>
                        <a:pt x="1147347" y="524204"/>
                        <a:pt x="1155393" y="954723"/>
                      </a:cubicBezTo>
                      <a:cubicBezTo>
                        <a:pt x="1163439" y="1385242"/>
                        <a:pt x="879509" y="1875552"/>
                        <a:pt x="588208" y="1872076"/>
                      </a:cubicBezTo>
                      <a:cubicBezTo>
                        <a:pt x="296907" y="1868600"/>
                        <a:pt x="8229" y="1413765"/>
                        <a:pt x="184" y="9338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사다리꼴 121">
                  <a:extLst>
                    <a:ext uri="{FF2B5EF4-FFF2-40B4-BE49-F238E27FC236}">
                      <a16:creationId xmlns:a16="http://schemas.microsoft.com/office/drawing/2014/main" id="{51BE97F7-B91D-45F8-B860-6F124E1EEE61}"/>
                    </a:ext>
                  </a:extLst>
                </p:cNvPr>
                <p:cNvSpPr/>
                <p:nvPr/>
              </p:nvSpPr>
              <p:spPr>
                <a:xfrm>
                  <a:off x="4624785" y="3962858"/>
                  <a:ext cx="352648" cy="3044392"/>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22">
                  <a:extLst>
                    <a:ext uri="{FF2B5EF4-FFF2-40B4-BE49-F238E27FC236}">
                      <a16:creationId xmlns:a16="http://schemas.microsoft.com/office/drawing/2014/main" id="{655435A7-AA25-478B-8B62-C86C54B6C66E}"/>
                    </a:ext>
                  </a:extLst>
                </p:cNvPr>
                <p:cNvSpPr/>
                <p:nvPr/>
              </p:nvSpPr>
              <p:spPr>
                <a:xfrm>
                  <a:off x="4624785" y="6834252"/>
                  <a:ext cx="352648" cy="352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sp>
        <p:nvSpPr>
          <p:cNvPr id="23" name="Frame 22">
            <a:extLst>
              <a:ext uri="{FF2B5EF4-FFF2-40B4-BE49-F238E27FC236}">
                <a16:creationId xmlns:a16="http://schemas.microsoft.com/office/drawing/2014/main" id="{5D22B672-BFBD-48B1-8A64-B4B801B6AAD6}"/>
              </a:ext>
            </a:extLst>
          </p:cNvPr>
          <p:cNvSpPr/>
          <p:nvPr userDrawn="1"/>
        </p:nvSpPr>
        <p:spPr>
          <a:xfrm>
            <a:off x="787653" y="1120367"/>
            <a:ext cx="7679602" cy="2902767"/>
          </a:xfrm>
          <a:prstGeom prst="frame">
            <a:avLst>
              <a:gd name="adj1" fmla="val 26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0524C2DF-0439-419B-BAD6-00165F645CC5}"/>
              </a:ext>
            </a:extLst>
          </p:cNvPr>
          <p:cNvSpPr/>
          <p:nvPr userDrawn="1"/>
        </p:nvSpPr>
        <p:spPr>
          <a:xfrm>
            <a:off x="3768508" y="1120367"/>
            <a:ext cx="4698749" cy="2902767"/>
          </a:xfrm>
          <a:custGeom>
            <a:avLst/>
            <a:gdLst>
              <a:gd name="connsiteX0" fmla="*/ 0 w 6264998"/>
              <a:gd name="connsiteY0" fmla="*/ 0 h 3870356"/>
              <a:gd name="connsiteX1" fmla="*/ 6264998 w 6264998"/>
              <a:gd name="connsiteY1" fmla="*/ 0 h 3870356"/>
              <a:gd name="connsiteX2" fmla="*/ 6264998 w 6264998"/>
              <a:gd name="connsiteY2" fmla="*/ 3870356 h 3870356"/>
              <a:gd name="connsiteX3" fmla="*/ 0 w 6264998"/>
              <a:gd name="connsiteY3" fmla="*/ 3870356 h 3870356"/>
              <a:gd name="connsiteX4" fmla="*/ 0 w 6264998"/>
              <a:gd name="connsiteY4" fmla="*/ 3766282 h 3870356"/>
              <a:gd name="connsiteX5" fmla="*/ 6160924 w 6264998"/>
              <a:gd name="connsiteY5" fmla="*/ 3766282 h 3870356"/>
              <a:gd name="connsiteX6" fmla="*/ 6160924 w 6264998"/>
              <a:gd name="connsiteY6" fmla="*/ 104074 h 3870356"/>
              <a:gd name="connsiteX7" fmla="*/ 0 w 6264998"/>
              <a:gd name="connsiteY7" fmla="*/ 104074 h 387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998" h="3870356">
                <a:moveTo>
                  <a:pt x="0" y="0"/>
                </a:moveTo>
                <a:lnTo>
                  <a:pt x="6264998" y="0"/>
                </a:lnTo>
                <a:lnTo>
                  <a:pt x="6264998" y="3870356"/>
                </a:lnTo>
                <a:lnTo>
                  <a:pt x="0" y="3870356"/>
                </a:lnTo>
                <a:lnTo>
                  <a:pt x="0" y="3766282"/>
                </a:lnTo>
                <a:lnTo>
                  <a:pt x="6160924" y="3766282"/>
                </a:lnTo>
                <a:lnTo>
                  <a:pt x="6160924" y="104074"/>
                </a:lnTo>
                <a:lnTo>
                  <a:pt x="0" y="104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6" tIns="34289" rIns="68576" bIns="34289" rtlCol="0" anchor="ctr">
            <a:noAutofit/>
          </a:bodyPr>
          <a:lstStyle/>
          <a:p>
            <a:pPr algn="ctr"/>
            <a:endParaRPr lang="en-US">
              <a:solidFill>
                <a:schemeClr val="tx1"/>
              </a:solidFill>
            </a:endParaRPr>
          </a:p>
        </p:txBody>
      </p:sp>
      <p:sp>
        <p:nvSpPr>
          <p:cNvPr id="25" name="Text Placeholder 9">
            <a:extLst>
              <a:ext uri="{FF2B5EF4-FFF2-40B4-BE49-F238E27FC236}">
                <a16:creationId xmlns:a16="http://schemas.microsoft.com/office/drawing/2014/main" id="{8849DDF0-1B17-4860-88FE-81A6C2A6ADBD}"/>
              </a:ext>
            </a:extLst>
          </p:cNvPr>
          <p:cNvSpPr>
            <a:spLocks noGrp="1"/>
          </p:cNvSpPr>
          <p:nvPr>
            <p:ph type="body" sz="quarter" idx="10" hasCustomPrompt="1"/>
          </p:nvPr>
        </p:nvSpPr>
        <p:spPr>
          <a:xfrm>
            <a:off x="4274290" y="2196455"/>
            <a:ext cx="3812720" cy="508062"/>
          </a:xfrm>
          <a:prstGeom prst="rect">
            <a:avLst/>
          </a:prstGeom>
        </p:spPr>
        <p:txBody>
          <a:bodyPr lIns="68576" tIns="34289" rIns="68576" bIns="34289" anchor="ctr"/>
          <a:lstStyle>
            <a:lvl1pPr marL="0" indent="0" algn="l">
              <a:buNone/>
              <a:defRPr sz="4100" b="0" baseline="0">
                <a:solidFill>
                  <a:schemeClr val="bg1"/>
                </a:solidFill>
                <a:latin typeface="+mj-lt"/>
                <a:cs typeface="Arial" pitchFamily="34" charset="0"/>
              </a:defRPr>
            </a:lvl1pPr>
          </a:lstStyle>
          <a:p>
            <a:pPr lvl="0"/>
            <a:r>
              <a:rPr lang="en-US" altLang="ko-KR" dirty="0"/>
              <a:t>SECTION BREAK</a:t>
            </a:r>
          </a:p>
        </p:txBody>
      </p:sp>
      <p:sp>
        <p:nvSpPr>
          <p:cNvPr id="26" name="Text Placeholder 9">
            <a:extLst>
              <a:ext uri="{FF2B5EF4-FFF2-40B4-BE49-F238E27FC236}">
                <a16:creationId xmlns:a16="http://schemas.microsoft.com/office/drawing/2014/main" id="{D6A20536-8B55-45FD-9391-35B71E0C1D4D}"/>
              </a:ext>
            </a:extLst>
          </p:cNvPr>
          <p:cNvSpPr>
            <a:spLocks noGrp="1"/>
          </p:cNvSpPr>
          <p:nvPr>
            <p:ph type="body" sz="quarter" idx="11" hasCustomPrompt="1"/>
          </p:nvPr>
        </p:nvSpPr>
        <p:spPr>
          <a:xfrm>
            <a:off x="4274290" y="2704517"/>
            <a:ext cx="3812720" cy="216024"/>
          </a:xfrm>
          <a:prstGeom prst="rect">
            <a:avLst/>
          </a:prstGeom>
        </p:spPr>
        <p:txBody>
          <a:bodyPr lIns="68576" tIns="34289" rIns="68576" bIns="34289" anchor="ctr"/>
          <a:lstStyle>
            <a:lvl1pPr marL="0" indent="0" algn="l">
              <a:buNone/>
              <a:defRPr sz="1400" b="0" baseline="0">
                <a:solidFill>
                  <a:schemeClr val="bg1"/>
                </a:solidFill>
                <a:latin typeface="+mn-lt"/>
                <a:cs typeface="Arial" pitchFamily="34" charset="0"/>
              </a:defRPr>
            </a:lvl1pPr>
          </a:lstStyle>
          <a:p>
            <a:pPr lvl="0"/>
            <a:r>
              <a:rPr lang="en-US" altLang="ko-KR" dirty="0"/>
              <a:t>Insert your subtitle here</a:t>
            </a:r>
          </a:p>
        </p:txBody>
      </p:sp>
    </p:spTree>
    <p:extLst>
      <p:ext uri="{BB962C8B-B14F-4D97-AF65-F5344CB8AC3E}">
        <p14:creationId xmlns:p14="http://schemas.microsoft.com/office/powerpoint/2010/main" val="3858249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Dog)" type="blank">
  <p:cSld name="Blank (Dog)">
    <p:spTree>
      <p:nvGrpSpPr>
        <p:cNvPr id="1" name="Shape 336"/>
        <p:cNvGrpSpPr/>
        <p:nvPr/>
      </p:nvGrpSpPr>
      <p:grpSpPr>
        <a:xfrm>
          <a:off x="0" y="0"/>
          <a:ext cx="0" cy="0"/>
          <a:chOff x="0" y="0"/>
          <a:chExt cx="0" cy="0"/>
        </a:xfrm>
      </p:grpSpPr>
      <p:sp>
        <p:nvSpPr>
          <p:cNvPr id="337" name="Google Shape;337;p10"/>
          <p:cNvSpPr/>
          <p:nvPr/>
        </p:nvSpPr>
        <p:spPr>
          <a:xfrm>
            <a:off x="-75" y="4557900"/>
            <a:ext cx="9144000" cy="585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10"/>
          <p:cNvGrpSpPr/>
          <p:nvPr/>
        </p:nvGrpSpPr>
        <p:grpSpPr>
          <a:xfrm>
            <a:off x="7590820" y="3532509"/>
            <a:ext cx="1171804" cy="1387410"/>
            <a:chOff x="1384300" y="1439863"/>
            <a:chExt cx="1433400" cy="1697138"/>
          </a:xfrm>
        </p:grpSpPr>
        <p:sp>
          <p:nvSpPr>
            <p:cNvPr id="339" name="Google Shape;339;p10"/>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0"/>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0"/>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10"/>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0"/>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0"/>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0"/>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10"/>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10"/>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10"/>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0"/>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0"/>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0"/>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0"/>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0"/>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0"/>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0"/>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0"/>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0"/>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0"/>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0"/>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0"/>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0"/>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0"/>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0"/>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0"/>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0"/>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0"/>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0"/>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0"/>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9" name="Google Shape;369;p10"/>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1846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2916066-7FD8-4A58-B892-9104FCC68DE9}" type="datetimeFigureOut">
              <a:rPr lang="en-US" smtClean="0"/>
              <a:t>3/25/2022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76200" y="39925"/>
            <a:ext cx="548700" cy="360000"/>
          </a:xfrm>
          <a:prstGeom prst="rect">
            <a:avLst/>
          </a:prstGeom>
        </p:spPr>
        <p:txBody>
          <a:bodyPr/>
          <a:lstStyle/>
          <a:p>
            <a:fld id="{880A3BCD-FCA3-45B7-903E-74584B6567CF}" type="slidenum">
              <a:rPr lang="en-US" smtClean="0"/>
              <a:t>‹#›</a:t>
            </a:fld>
            <a:endParaRPr lang="en-US"/>
          </a:p>
        </p:txBody>
      </p:sp>
    </p:spTree>
    <p:extLst>
      <p:ext uri="{BB962C8B-B14F-4D97-AF65-F5344CB8AC3E}">
        <p14:creationId xmlns:p14="http://schemas.microsoft.com/office/powerpoint/2010/main" val="1510701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 y="4253100"/>
            <a:ext cx="9144000" cy="8904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88375" y="557031"/>
            <a:ext cx="7205283" cy="4029437"/>
            <a:chOff x="388375" y="548150"/>
            <a:chExt cx="7205283" cy="4029437"/>
          </a:xfrm>
        </p:grpSpPr>
        <p:sp>
          <p:nvSpPr>
            <p:cNvPr id="12" name="Google Shape;12;p2"/>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 name="Google Shape;13;p2"/>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grpSp>
        <p:nvGrpSpPr>
          <p:cNvPr id="14" name="Google Shape;14;p2"/>
          <p:cNvGrpSpPr/>
          <p:nvPr/>
        </p:nvGrpSpPr>
        <p:grpSpPr>
          <a:xfrm>
            <a:off x="7590820" y="3227709"/>
            <a:ext cx="1171804" cy="1387410"/>
            <a:chOff x="1384300" y="1439863"/>
            <a:chExt cx="1433400" cy="1697138"/>
          </a:xfrm>
        </p:grpSpPr>
        <p:sp>
          <p:nvSpPr>
            <p:cNvPr id="15" name="Google Shape;15;p2"/>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 name="Google Shape;45;p2"/>
          <p:cNvSpPr txBox="1">
            <a:spLocks noGrp="1"/>
          </p:cNvSpPr>
          <p:nvPr>
            <p:ph type="ctrTitle"/>
          </p:nvPr>
        </p:nvSpPr>
        <p:spPr>
          <a:xfrm>
            <a:off x="975350" y="1133950"/>
            <a:ext cx="5701800" cy="2875500"/>
          </a:xfrm>
          <a:prstGeom prst="rect">
            <a:avLst/>
          </a:prstGeom>
        </p:spPr>
        <p:txBody>
          <a:bodyPr spcFirstLastPara="1" wrap="square" lIns="91425" tIns="91425" rIns="91425" bIns="91425" anchor="ctr" anchorCtr="0">
            <a:noAutofit/>
          </a:bodyPr>
          <a:lstStyle>
            <a:lvl1pPr lvl="0">
              <a:spcBef>
                <a:spcPts val="0"/>
              </a:spcBef>
              <a:spcAft>
                <a:spcPts val="0"/>
              </a:spcAft>
              <a:buClr>
                <a:srgbClr val="3E4A63"/>
              </a:buClr>
              <a:buSzPts val="6000"/>
              <a:buNone/>
              <a:defRPr sz="6000">
                <a:solidFill>
                  <a:srgbClr val="3E4A63"/>
                </a:solidFill>
              </a:defRPr>
            </a:lvl1pPr>
            <a:lvl2pPr lvl="1">
              <a:spcBef>
                <a:spcPts val="0"/>
              </a:spcBef>
              <a:spcAft>
                <a:spcPts val="0"/>
              </a:spcAft>
              <a:buClr>
                <a:srgbClr val="3E4A63"/>
              </a:buClr>
              <a:buSzPts val="6000"/>
              <a:buNone/>
              <a:defRPr sz="6000">
                <a:solidFill>
                  <a:srgbClr val="3E4A63"/>
                </a:solidFill>
              </a:defRPr>
            </a:lvl2pPr>
            <a:lvl3pPr lvl="2">
              <a:spcBef>
                <a:spcPts val="0"/>
              </a:spcBef>
              <a:spcAft>
                <a:spcPts val="0"/>
              </a:spcAft>
              <a:buClr>
                <a:srgbClr val="3E4A63"/>
              </a:buClr>
              <a:buSzPts val="6000"/>
              <a:buNone/>
              <a:defRPr sz="6000">
                <a:solidFill>
                  <a:srgbClr val="3E4A63"/>
                </a:solidFill>
              </a:defRPr>
            </a:lvl3pPr>
            <a:lvl4pPr lvl="3">
              <a:spcBef>
                <a:spcPts val="0"/>
              </a:spcBef>
              <a:spcAft>
                <a:spcPts val="0"/>
              </a:spcAft>
              <a:buClr>
                <a:srgbClr val="3E4A63"/>
              </a:buClr>
              <a:buSzPts val="6000"/>
              <a:buNone/>
              <a:defRPr sz="6000">
                <a:solidFill>
                  <a:srgbClr val="3E4A63"/>
                </a:solidFill>
              </a:defRPr>
            </a:lvl4pPr>
            <a:lvl5pPr lvl="4">
              <a:spcBef>
                <a:spcPts val="0"/>
              </a:spcBef>
              <a:spcAft>
                <a:spcPts val="0"/>
              </a:spcAft>
              <a:buClr>
                <a:srgbClr val="3E4A63"/>
              </a:buClr>
              <a:buSzPts val="6000"/>
              <a:buNone/>
              <a:defRPr sz="6000">
                <a:solidFill>
                  <a:srgbClr val="3E4A63"/>
                </a:solidFill>
              </a:defRPr>
            </a:lvl5pPr>
            <a:lvl6pPr lvl="5">
              <a:spcBef>
                <a:spcPts val="0"/>
              </a:spcBef>
              <a:spcAft>
                <a:spcPts val="0"/>
              </a:spcAft>
              <a:buClr>
                <a:srgbClr val="3E4A63"/>
              </a:buClr>
              <a:buSzPts val="6000"/>
              <a:buNone/>
              <a:defRPr sz="6000">
                <a:solidFill>
                  <a:srgbClr val="3E4A63"/>
                </a:solidFill>
              </a:defRPr>
            </a:lvl6pPr>
            <a:lvl7pPr lvl="6">
              <a:spcBef>
                <a:spcPts val="0"/>
              </a:spcBef>
              <a:spcAft>
                <a:spcPts val="0"/>
              </a:spcAft>
              <a:buClr>
                <a:srgbClr val="3E4A63"/>
              </a:buClr>
              <a:buSzPts val="6000"/>
              <a:buNone/>
              <a:defRPr sz="6000">
                <a:solidFill>
                  <a:srgbClr val="3E4A63"/>
                </a:solidFill>
              </a:defRPr>
            </a:lvl7pPr>
            <a:lvl8pPr lvl="7">
              <a:spcBef>
                <a:spcPts val="0"/>
              </a:spcBef>
              <a:spcAft>
                <a:spcPts val="0"/>
              </a:spcAft>
              <a:buClr>
                <a:srgbClr val="3E4A63"/>
              </a:buClr>
              <a:buSzPts val="6000"/>
              <a:buNone/>
              <a:defRPr sz="6000">
                <a:solidFill>
                  <a:srgbClr val="3E4A63"/>
                </a:solidFill>
              </a:defRPr>
            </a:lvl8pPr>
            <a:lvl9pPr lvl="8">
              <a:spcBef>
                <a:spcPts val="0"/>
              </a:spcBef>
              <a:spcAft>
                <a:spcPts val="0"/>
              </a:spcAft>
              <a:buClr>
                <a:srgbClr val="3E4A63"/>
              </a:buClr>
              <a:buSzPts val="6000"/>
              <a:buNone/>
              <a:defRPr sz="6000">
                <a:solidFill>
                  <a:srgbClr val="3E4A63"/>
                </a:solidFill>
              </a:defRPr>
            </a:lvl9pPr>
          </a:lstStyle>
          <a:p>
            <a:r>
              <a:rPr lang="en-US" smtClean="0"/>
              <a:t>Click to edit Master title style</a:t>
            </a:r>
            <a:endParaRPr/>
          </a:p>
        </p:txBody>
      </p:sp>
    </p:spTree>
    <p:extLst>
      <p:ext uri="{BB962C8B-B14F-4D97-AF65-F5344CB8AC3E}">
        <p14:creationId xmlns:p14="http://schemas.microsoft.com/office/powerpoint/2010/main" val="2356181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Cat)">
  <p:cSld name="Blank (Cat)">
    <p:spTree>
      <p:nvGrpSpPr>
        <p:cNvPr id="1" name="Shape 370"/>
        <p:cNvGrpSpPr/>
        <p:nvPr/>
      </p:nvGrpSpPr>
      <p:grpSpPr>
        <a:xfrm>
          <a:off x="0" y="0"/>
          <a:ext cx="0" cy="0"/>
          <a:chOff x="0" y="0"/>
          <a:chExt cx="0" cy="0"/>
        </a:xfrm>
      </p:grpSpPr>
      <p:sp>
        <p:nvSpPr>
          <p:cNvPr id="371" name="Google Shape;371;p11"/>
          <p:cNvSpPr/>
          <p:nvPr/>
        </p:nvSpPr>
        <p:spPr>
          <a:xfrm>
            <a:off x="-75" y="4557900"/>
            <a:ext cx="9144000" cy="585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11"/>
          <p:cNvGrpSpPr/>
          <p:nvPr/>
        </p:nvGrpSpPr>
        <p:grpSpPr>
          <a:xfrm>
            <a:off x="7651743" y="3542340"/>
            <a:ext cx="1194349" cy="1381259"/>
            <a:chOff x="3895725" y="1433513"/>
            <a:chExt cx="1490700" cy="1723988"/>
          </a:xfrm>
        </p:grpSpPr>
        <p:sp>
          <p:nvSpPr>
            <p:cNvPr id="373" name="Google Shape;373;p11"/>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1"/>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1"/>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1"/>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11"/>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11"/>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1"/>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1"/>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1"/>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1"/>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1"/>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1"/>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1"/>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1"/>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1"/>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1"/>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1"/>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1"/>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1"/>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1"/>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1"/>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1"/>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1"/>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1"/>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1"/>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1"/>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1"/>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1"/>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1" name="Google Shape;401;p11"/>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18010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9"/>
        <p:cNvGrpSpPr/>
        <p:nvPr/>
      </p:nvGrpSpPr>
      <p:grpSpPr>
        <a:xfrm>
          <a:off x="0" y="0"/>
          <a:ext cx="0" cy="0"/>
          <a:chOff x="0" y="0"/>
          <a:chExt cx="0" cy="0"/>
        </a:xfrm>
      </p:grpSpPr>
      <p:sp>
        <p:nvSpPr>
          <p:cNvPr id="250" name="Google Shape;250;p8"/>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251" name="Google Shape;251;p8"/>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252" name="Google Shape;252;p8"/>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mtClean="0"/>
              <a:t>Click to edit Master title style</a:t>
            </a:r>
            <a:endParaRPr/>
          </a:p>
        </p:txBody>
      </p:sp>
      <p:grpSp>
        <p:nvGrpSpPr>
          <p:cNvPr id="253" name="Google Shape;253;p8"/>
          <p:cNvGrpSpPr/>
          <p:nvPr/>
        </p:nvGrpSpPr>
        <p:grpSpPr>
          <a:xfrm>
            <a:off x="7553734" y="3456310"/>
            <a:ext cx="1453993" cy="1092425"/>
            <a:chOff x="3708400" y="3798888"/>
            <a:chExt cx="1844700" cy="1385975"/>
          </a:xfrm>
        </p:grpSpPr>
        <p:sp>
          <p:nvSpPr>
            <p:cNvPr id="254" name="Google Shape;254;p8"/>
            <p:cNvSpPr/>
            <p:nvPr/>
          </p:nvSpPr>
          <p:spPr>
            <a:xfrm>
              <a:off x="3708400" y="3967163"/>
              <a:ext cx="1844700" cy="1217700"/>
            </a:xfrm>
            <a:custGeom>
              <a:avLst/>
              <a:gdLst/>
              <a:ahLst/>
              <a:cxnLst/>
              <a:rect l="l" t="t" r="r" b="b"/>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8"/>
            <p:cNvSpPr/>
            <p:nvPr/>
          </p:nvSpPr>
          <p:spPr>
            <a:xfrm>
              <a:off x="3921125" y="4044951"/>
              <a:ext cx="128700" cy="122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8"/>
            <p:cNvSpPr/>
            <p:nvPr/>
          </p:nvSpPr>
          <p:spPr>
            <a:xfrm>
              <a:off x="4017963" y="3908426"/>
              <a:ext cx="71400" cy="65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8"/>
            <p:cNvSpPr/>
            <p:nvPr/>
          </p:nvSpPr>
          <p:spPr>
            <a:xfrm>
              <a:off x="3946525" y="3798888"/>
              <a:ext cx="39600" cy="38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8"/>
            <p:cNvSpPr/>
            <p:nvPr/>
          </p:nvSpPr>
          <p:spPr>
            <a:xfrm>
              <a:off x="3746500" y="4906963"/>
              <a:ext cx="193800" cy="77700"/>
            </a:xfrm>
            <a:custGeom>
              <a:avLst/>
              <a:gdLst/>
              <a:ahLst/>
              <a:cxnLst/>
              <a:rect l="l" t="t" r="r" b="b"/>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8"/>
            <p:cNvSpPr/>
            <p:nvPr/>
          </p:nvSpPr>
          <p:spPr>
            <a:xfrm>
              <a:off x="4824413" y="4938713"/>
              <a:ext cx="174600" cy="71400"/>
            </a:xfrm>
            <a:custGeom>
              <a:avLst/>
              <a:gdLst/>
              <a:ahLst/>
              <a:cxnLst/>
              <a:rect l="l" t="t" r="r" b="b"/>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8"/>
            <p:cNvSpPr/>
            <p:nvPr/>
          </p:nvSpPr>
          <p:spPr>
            <a:xfrm>
              <a:off x="5064125" y="4329113"/>
              <a:ext cx="354000" cy="233400"/>
            </a:xfrm>
            <a:custGeom>
              <a:avLst/>
              <a:gdLst/>
              <a:ahLst/>
              <a:cxnLst/>
              <a:rect l="l" t="t" r="r" b="b"/>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8"/>
            <p:cNvSpPr/>
            <p:nvPr/>
          </p:nvSpPr>
          <p:spPr>
            <a:xfrm>
              <a:off x="5160963" y="4646613"/>
              <a:ext cx="270000" cy="214200"/>
            </a:xfrm>
            <a:custGeom>
              <a:avLst/>
              <a:gdLst/>
              <a:ahLst/>
              <a:cxnLst/>
              <a:rect l="l" t="t" r="r" b="b"/>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8"/>
            <p:cNvSpPr/>
            <p:nvPr/>
          </p:nvSpPr>
          <p:spPr>
            <a:xfrm>
              <a:off x="4476750" y="4044951"/>
              <a:ext cx="528600" cy="168300"/>
            </a:xfrm>
            <a:custGeom>
              <a:avLst/>
              <a:gdLst/>
              <a:ahLst/>
              <a:cxnLst/>
              <a:rect l="l" t="t" r="r" b="b"/>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8"/>
            <p:cNvSpPr/>
            <p:nvPr/>
          </p:nvSpPr>
          <p:spPr>
            <a:xfrm>
              <a:off x="4352925" y="4194176"/>
              <a:ext cx="593700" cy="433500"/>
            </a:xfrm>
            <a:custGeom>
              <a:avLst/>
              <a:gdLst/>
              <a:ahLst/>
              <a:cxnLst/>
              <a:rect l="l" t="t" r="r" b="b"/>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8"/>
            <p:cNvSpPr/>
            <p:nvPr/>
          </p:nvSpPr>
          <p:spPr>
            <a:xfrm>
              <a:off x="3952875" y="4699001"/>
              <a:ext cx="1027200" cy="441300"/>
            </a:xfrm>
            <a:custGeom>
              <a:avLst/>
              <a:gdLst/>
              <a:ahLst/>
              <a:cxnLst/>
              <a:rect l="l" t="t" r="r" b="b"/>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8"/>
            <p:cNvSpPr/>
            <p:nvPr/>
          </p:nvSpPr>
          <p:spPr>
            <a:xfrm>
              <a:off x="3779838" y="4951413"/>
              <a:ext cx="212700" cy="123900"/>
            </a:xfrm>
            <a:custGeom>
              <a:avLst/>
              <a:gdLst/>
              <a:ahLst/>
              <a:cxnLst/>
              <a:rect l="l" t="t" r="r" b="b"/>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8"/>
            <p:cNvSpPr/>
            <p:nvPr/>
          </p:nvSpPr>
          <p:spPr>
            <a:xfrm>
              <a:off x="4443413" y="4110038"/>
              <a:ext cx="439800" cy="239700"/>
            </a:xfrm>
            <a:custGeom>
              <a:avLst/>
              <a:gdLst/>
              <a:ahLst/>
              <a:cxnLst/>
              <a:rect l="l" t="t" r="r" b="b"/>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8"/>
            <p:cNvSpPr/>
            <p:nvPr/>
          </p:nvSpPr>
          <p:spPr>
            <a:xfrm>
              <a:off x="4818063" y="4673601"/>
              <a:ext cx="212700" cy="271500"/>
            </a:xfrm>
            <a:custGeom>
              <a:avLst/>
              <a:gdLst/>
              <a:ahLst/>
              <a:cxnLst/>
              <a:rect l="l" t="t" r="r" b="b"/>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8"/>
            <p:cNvSpPr/>
            <p:nvPr/>
          </p:nvSpPr>
          <p:spPr>
            <a:xfrm>
              <a:off x="5005388" y="4699001"/>
              <a:ext cx="522300" cy="273000"/>
            </a:xfrm>
            <a:custGeom>
              <a:avLst/>
              <a:gdLst/>
              <a:ahLst/>
              <a:cxnLst/>
              <a:rect l="l" t="t" r="r" b="b"/>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8"/>
            <p:cNvSpPr/>
            <p:nvPr/>
          </p:nvSpPr>
          <p:spPr>
            <a:xfrm>
              <a:off x="5167313" y="4271963"/>
              <a:ext cx="341400" cy="355500"/>
            </a:xfrm>
            <a:custGeom>
              <a:avLst/>
              <a:gdLst/>
              <a:ahLst/>
              <a:cxnLst/>
              <a:rect l="l" t="t" r="r" b="b"/>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8"/>
            <p:cNvSpPr/>
            <p:nvPr/>
          </p:nvSpPr>
          <p:spPr>
            <a:xfrm>
              <a:off x="5064125" y="4471988"/>
              <a:ext cx="173100" cy="149100"/>
            </a:xfrm>
            <a:custGeom>
              <a:avLst/>
              <a:gdLst/>
              <a:ahLst/>
              <a:cxnLst/>
              <a:rect l="l" t="t" r="r" b="b"/>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8"/>
            <p:cNvSpPr/>
            <p:nvPr/>
          </p:nvSpPr>
          <p:spPr>
            <a:xfrm>
              <a:off x="5076825" y="4537076"/>
              <a:ext cx="147600" cy="90600"/>
            </a:xfrm>
            <a:custGeom>
              <a:avLst/>
              <a:gdLst/>
              <a:ahLst/>
              <a:cxnLst/>
              <a:rect l="l" t="t" r="r" b="b"/>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8"/>
            <p:cNvSpPr/>
            <p:nvPr/>
          </p:nvSpPr>
          <p:spPr>
            <a:xfrm>
              <a:off x="5089525" y="4654551"/>
              <a:ext cx="63600" cy="44400"/>
            </a:xfrm>
            <a:custGeom>
              <a:avLst/>
              <a:gdLst/>
              <a:ahLst/>
              <a:cxnLst/>
              <a:rect l="l" t="t" r="r" b="b"/>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8"/>
            <p:cNvSpPr/>
            <p:nvPr/>
          </p:nvSpPr>
          <p:spPr>
            <a:xfrm>
              <a:off x="5043488" y="4654551"/>
              <a:ext cx="142800" cy="147600"/>
            </a:xfrm>
            <a:custGeom>
              <a:avLst/>
              <a:gdLst/>
              <a:ahLst/>
              <a:cxnLst/>
              <a:rect l="l" t="t" r="r" b="b"/>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8"/>
            <p:cNvSpPr/>
            <p:nvPr/>
          </p:nvSpPr>
          <p:spPr>
            <a:xfrm>
              <a:off x="4721225" y="4154488"/>
              <a:ext cx="96900" cy="77700"/>
            </a:xfrm>
            <a:custGeom>
              <a:avLst/>
              <a:gdLst/>
              <a:ahLst/>
              <a:cxnLst/>
              <a:rect l="l" t="t" r="r" b="b"/>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8"/>
            <p:cNvSpPr/>
            <p:nvPr/>
          </p:nvSpPr>
          <p:spPr>
            <a:xfrm>
              <a:off x="4792663" y="4200526"/>
              <a:ext cx="103200" cy="103200"/>
            </a:xfrm>
            <a:custGeom>
              <a:avLst/>
              <a:gdLst/>
              <a:ahLst/>
              <a:cxnLst/>
              <a:rect l="l" t="t" r="r" b="b"/>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8"/>
            <p:cNvSpPr/>
            <p:nvPr/>
          </p:nvSpPr>
          <p:spPr>
            <a:xfrm>
              <a:off x="4759325" y="4187826"/>
              <a:ext cx="77700" cy="71400"/>
            </a:xfrm>
            <a:custGeom>
              <a:avLst/>
              <a:gdLst/>
              <a:ahLst/>
              <a:cxnLst/>
              <a:rect l="l" t="t" r="r" b="b"/>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8"/>
            <p:cNvSpPr/>
            <p:nvPr/>
          </p:nvSpPr>
          <p:spPr>
            <a:xfrm>
              <a:off x="4799013" y="4997451"/>
              <a:ext cx="50700" cy="84000"/>
            </a:xfrm>
            <a:custGeom>
              <a:avLst/>
              <a:gdLst/>
              <a:ahLst/>
              <a:cxnLst/>
              <a:rect l="l" t="t" r="r" b="b"/>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8"/>
            <p:cNvSpPr/>
            <p:nvPr/>
          </p:nvSpPr>
          <p:spPr>
            <a:xfrm>
              <a:off x="4824413" y="4991101"/>
              <a:ext cx="39600" cy="50700"/>
            </a:xfrm>
            <a:custGeom>
              <a:avLst/>
              <a:gdLst/>
              <a:ahLst/>
              <a:cxnLst/>
              <a:rect l="l" t="t" r="r" b="b"/>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8"/>
            <p:cNvSpPr/>
            <p:nvPr/>
          </p:nvSpPr>
          <p:spPr>
            <a:xfrm>
              <a:off x="4824413" y="4964113"/>
              <a:ext cx="71400" cy="33300"/>
            </a:xfrm>
            <a:custGeom>
              <a:avLst/>
              <a:gdLst/>
              <a:ahLst/>
              <a:cxnLst/>
              <a:rect l="l" t="t" r="r" b="b"/>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8"/>
            <p:cNvSpPr/>
            <p:nvPr/>
          </p:nvSpPr>
          <p:spPr>
            <a:xfrm>
              <a:off x="3849688" y="4932363"/>
              <a:ext cx="71400" cy="39600"/>
            </a:xfrm>
            <a:custGeom>
              <a:avLst/>
              <a:gdLst/>
              <a:ahLst/>
              <a:cxnLst/>
              <a:rect l="l" t="t" r="r" b="b"/>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8"/>
            <p:cNvSpPr/>
            <p:nvPr/>
          </p:nvSpPr>
          <p:spPr>
            <a:xfrm>
              <a:off x="3883025" y="4951413"/>
              <a:ext cx="50700" cy="39600"/>
            </a:xfrm>
            <a:custGeom>
              <a:avLst/>
              <a:gdLst/>
              <a:ahLst/>
              <a:cxnLst/>
              <a:rect l="l" t="t" r="r" b="b"/>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8"/>
            <p:cNvSpPr/>
            <p:nvPr/>
          </p:nvSpPr>
          <p:spPr>
            <a:xfrm>
              <a:off x="3895725" y="4964113"/>
              <a:ext cx="63600" cy="71400"/>
            </a:xfrm>
            <a:custGeom>
              <a:avLst/>
              <a:gdLst/>
              <a:ahLst/>
              <a:cxnLst/>
              <a:rect l="l" t="t" r="r" b="b"/>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8"/>
            <p:cNvSpPr/>
            <p:nvPr/>
          </p:nvSpPr>
          <p:spPr>
            <a:xfrm>
              <a:off x="3952875" y="4795838"/>
              <a:ext cx="162000" cy="84000"/>
            </a:xfrm>
            <a:custGeom>
              <a:avLst/>
              <a:gdLst/>
              <a:ahLst/>
              <a:cxnLst/>
              <a:rect l="l" t="t" r="r" b="b"/>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8"/>
            <p:cNvSpPr/>
            <p:nvPr/>
          </p:nvSpPr>
          <p:spPr>
            <a:xfrm>
              <a:off x="4437063" y="4848226"/>
              <a:ext cx="168300" cy="84000"/>
            </a:xfrm>
            <a:custGeom>
              <a:avLst/>
              <a:gdLst/>
              <a:ahLst/>
              <a:cxnLst/>
              <a:rect l="l" t="t" r="r" b="b"/>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8"/>
            <p:cNvSpPr/>
            <p:nvPr/>
          </p:nvSpPr>
          <p:spPr>
            <a:xfrm>
              <a:off x="3708400" y="3967163"/>
              <a:ext cx="1844700" cy="1217700"/>
            </a:xfrm>
            <a:custGeom>
              <a:avLst/>
              <a:gdLst/>
              <a:ahLst/>
              <a:cxnLst/>
              <a:rect l="l" t="t" r="r" b="b"/>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8"/>
            <p:cNvSpPr/>
            <p:nvPr/>
          </p:nvSpPr>
          <p:spPr>
            <a:xfrm>
              <a:off x="5367338" y="4919663"/>
              <a:ext cx="12600" cy="0"/>
            </a:xfrm>
            <a:custGeom>
              <a:avLst/>
              <a:gdLst/>
              <a:ahLst/>
              <a:cxnLst/>
              <a:rect l="l" t="t" r="r" b="b"/>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8"/>
            <p:cNvSpPr/>
            <p:nvPr/>
          </p:nvSpPr>
          <p:spPr>
            <a:xfrm>
              <a:off x="3952875" y="4997451"/>
              <a:ext cx="12600" cy="12600"/>
            </a:xfrm>
            <a:custGeom>
              <a:avLst/>
              <a:gdLst/>
              <a:ahLst/>
              <a:cxnLst/>
              <a:rect l="l" t="t" r="r" b="b"/>
              <a:pathLst>
                <a:path w="120000" h="120000" extrusionOk="0">
                  <a:moveTo>
                    <a:pt x="120000" y="0"/>
                  </a:moveTo>
                  <a:cubicBezTo>
                    <a:pt x="0" y="120000"/>
                    <a:pt x="12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8"/>
            <p:cNvSpPr/>
            <p:nvPr/>
          </p:nvSpPr>
          <p:spPr>
            <a:xfrm>
              <a:off x="5367338" y="4919663"/>
              <a:ext cx="1500" cy="1500"/>
            </a:xfrm>
            <a:prstGeom prst="rect">
              <a:avLst/>
            </a:pr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8"/>
            <p:cNvSpPr/>
            <p:nvPr/>
          </p:nvSpPr>
          <p:spPr>
            <a:xfrm>
              <a:off x="5367338" y="491966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8"/>
            <p:cNvSpPr/>
            <p:nvPr/>
          </p:nvSpPr>
          <p:spPr>
            <a:xfrm>
              <a:off x="4173538" y="4816476"/>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8"/>
            <p:cNvSpPr/>
            <p:nvPr/>
          </p:nvSpPr>
          <p:spPr>
            <a:xfrm>
              <a:off x="4005263" y="4699001"/>
              <a:ext cx="115800" cy="130200"/>
            </a:xfrm>
            <a:custGeom>
              <a:avLst/>
              <a:gdLst/>
              <a:ahLst/>
              <a:cxnLst/>
              <a:rect l="l" t="t" r="r" b="b"/>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8"/>
            <p:cNvSpPr/>
            <p:nvPr/>
          </p:nvSpPr>
          <p:spPr>
            <a:xfrm>
              <a:off x="4443413" y="4738688"/>
              <a:ext cx="122100" cy="135000"/>
            </a:xfrm>
            <a:custGeom>
              <a:avLst/>
              <a:gdLst/>
              <a:ahLst/>
              <a:cxnLst/>
              <a:rect l="l" t="t" r="r" b="b"/>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3" name="Google Shape;293;p8"/>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2110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4"/>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DAC4E46-8A9D-4900-AE18-E05E6A326170}"/>
              </a:ext>
            </a:extLst>
          </p:cNvPr>
          <p:cNvSpPr/>
          <p:nvPr userDrawn="1"/>
        </p:nvSpPr>
        <p:spPr>
          <a:xfrm>
            <a:off x="3714750" y="899705"/>
            <a:ext cx="17145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cxnSp>
        <p:nvCxnSpPr>
          <p:cNvPr id="4" name="Straight Connector 3">
            <a:extLst>
              <a:ext uri="{FF2B5EF4-FFF2-40B4-BE49-F238E27FC236}">
                <a16:creationId xmlns:a16="http://schemas.microsoft.com/office/drawing/2014/main" id="{6A097D61-A77F-4CCF-862A-C13BF1B7CC70}"/>
              </a:ext>
            </a:extLst>
          </p:cNvPr>
          <p:cNvCxnSpPr>
            <a:cxnSpLocks/>
          </p:cNvCxnSpPr>
          <p:nvPr userDrawn="1"/>
        </p:nvCxnSpPr>
        <p:spPr>
          <a:xfrm>
            <a:off x="0" y="493555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8A915E4-A011-4B29-A581-D31DC5E7F504}"/>
              </a:ext>
            </a:extLst>
          </p:cNvPr>
          <p:cNvGrpSpPr/>
          <p:nvPr userDrawn="1"/>
        </p:nvGrpSpPr>
        <p:grpSpPr>
          <a:xfrm flipH="1">
            <a:off x="8200056" y="3339449"/>
            <a:ext cx="857939" cy="1672621"/>
            <a:chOff x="331796" y="2976958"/>
            <a:chExt cx="1859025" cy="3624317"/>
          </a:xfrm>
        </p:grpSpPr>
        <p:grpSp>
          <p:nvGrpSpPr>
            <p:cNvPr id="7" name="Group 6">
              <a:extLst>
                <a:ext uri="{FF2B5EF4-FFF2-40B4-BE49-F238E27FC236}">
                  <a16:creationId xmlns:a16="http://schemas.microsoft.com/office/drawing/2014/main" id="{2D02FF46-1784-47C6-965C-1377B170CE0C}"/>
                </a:ext>
              </a:extLst>
            </p:cNvPr>
            <p:cNvGrpSpPr/>
            <p:nvPr/>
          </p:nvGrpSpPr>
          <p:grpSpPr>
            <a:xfrm>
              <a:off x="331796" y="2976958"/>
              <a:ext cx="1859025" cy="3624317"/>
              <a:chOff x="331796" y="2976958"/>
              <a:chExt cx="1859025" cy="3624317"/>
            </a:xfrm>
          </p:grpSpPr>
          <p:sp>
            <p:nvSpPr>
              <p:cNvPr id="9" name="Graphic 20">
                <a:extLst>
                  <a:ext uri="{FF2B5EF4-FFF2-40B4-BE49-F238E27FC236}">
                    <a16:creationId xmlns:a16="http://schemas.microsoft.com/office/drawing/2014/main" id="{A6FA9A50-A555-4229-81BB-F90EF56F2EE4}"/>
                  </a:ext>
                </a:extLst>
              </p:cNvPr>
              <p:cNvSpPr/>
              <p:nvPr/>
            </p:nvSpPr>
            <p:spPr>
              <a:xfrm>
                <a:off x="331796" y="2976958"/>
                <a:ext cx="1859025" cy="3624317"/>
              </a:xfrm>
              <a:custGeom>
                <a:avLst/>
                <a:gdLst>
                  <a:gd name="connsiteX0" fmla="*/ 1109922 w 1133475"/>
                  <a:gd name="connsiteY0" fmla="*/ 750223 h 2209800"/>
                  <a:gd name="connsiteX1" fmla="*/ 806075 w 1133475"/>
                  <a:gd name="connsiteY1" fmla="*/ 754033 h 2209800"/>
                  <a:gd name="connsiteX2" fmla="*/ 882275 w 1133475"/>
                  <a:gd name="connsiteY2" fmla="*/ 799753 h 2209800"/>
                  <a:gd name="connsiteX3" fmla="*/ 781310 w 1133475"/>
                  <a:gd name="connsiteY3" fmla="*/ 832138 h 2209800"/>
                  <a:gd name="connsiteX4" fmla="*/ 643197 w 1133475"/>
                  <a:gd name="connsiteY4" fmla="*/ 733078 h 2209800"/>
                  <a:gd name="connsiteX5" fmla="*/ 586047 w 1133475"/>
                  <a:gd name="connsiteY5" fmla="*/ 523528 h 2209800"/>
                  <a:gd name="connsiteX6" fmla="*/ 522230 w 1133475"/>
                  <a:gd name="connsiteY6" fmla="*/ 442566 h 2209800"/>
                  <a:gd name="connsiteX7" fmla="*/ 523182 w 1133475"/>
                  <a:gd name="connsiteY7" fmla="*/ 442566 h 2209800"/>
                  <a:gd name="connsiteX8" fmla="*/ 558425 w 1133475"/>
                  <a:gd name="connsiteY8" fmla="*/ 395893 h 2209800"/>
                  <a:gd name="connsiteX9" fmla="*/ 566997 w 1133475"/>
                  <a:gd name="connsiteY9" fmla="*/ 383511 h 2209800"/>
                  <a:gd name="connsiteX10" fmla="*/ 585095 w 1133475"/>
                  <a:gd name="connsiteY10" fmla="*/ 318741 h 2209800"/>
                  <a:gd name="connsiteX11" fmla="*/ 596525 w 1133475"/>
                  <a:gd name="connsiteY11" fmla="*/ 54898 h 2209800"/>
                  <a:gd name="connsiteX12" fmla="*/ 576522 w 1133475"/>
                  <a:gd name="connsiteY12" fmla="*/ 26323 h 2209800"/>
                  <a:gd name="connsiteX13" fmla="*/ 433647 w 1133475"/>
                  <a:gd name="connsiteY13" fmla="*/ 87283 h 2209800"/>
                  <a:gd name="connsiteX14" fmla="*/ 405072 w 1133475"/>
                  <a:gd name="connsiteY14" fmla="*/ 176818 h 2209800"/>
                  <a:gd name="connsiteX15" fmla="*/ 371735 w 1133475"/>
                  <a:gd name="connsiteY15" fmla="*/ 336838 h 2209800"/>
                  <a:gd name="connsiteX16" fmla="*/ 401262 w 1133475"/>
                  <a:gd name="connsiteY16" fmla="*/ 420658 h 2209800"/>
                  <a:gd name="connsiteX17" fmla="*/ 320300 w 1133475"/>
                  <a:gd name="connsiteY17" fmla="*/ 492096 h 2209800"/>
                  <a:gd name="connsiteX18" fmla="*/ 20262 w 1133475"/>
                  <a:gd name="connsiteY18" fmla="*/ 750223 h 2209800"/>
                  <a:gd name="connsiteX19" fmla="*/ 26930 w 1133475"/>
                  <a:gd name="connsiteY19" fmla="*/ 830233 h 2209800"/>
                  <a:gd name="connsiteX20" fmla="*/ 275532 w 1133475"/>
                  <a:gd name="connsiteY20" fmla="*/ 939771 h 2209800"/>
                  <a:gd name="connsiteX21" fmla="*/ 307917 w 1133475"/>
                  <a:gd name="connsiteY21" fmla="*/ 1035021 h 2209800"/>
                  <a:gd name="connsiteX22" fmla="*/ 280295 w 1133475"/>
                  <a:gd name="connsiteY22" fmla="*/ 1157893 h 2209800"/>
                  <a:gd name="connsiteX23" fmla="*/ 247910 w 1133475"/>
                  <a:gd name="connsiteY23" fmla="*/ 1575088 h 2209800"/>
                  <a:gd name="connsiteX24" fmla="*/ 246005 w 1133475"/>
                  <a:gd name="connsiteY24" fmla="*/ 1602711 h 2209800"/>
                  <a:gd name="connsiteX25" fmla="*/ 271722 w 1133475"/>
                  <a:gd name="connsiteY25" fmla="*/ 1602711 h 2209800"/>
                  <a:gd name="connsiteX26" fmla="*/ 275532 w 1133475"/>
                  <a:gd name="connsiteY26" fmla="*/ 1858933 h 2209800"/>
                  <a:gd name="connsiteX27" fmla="*/ 279342 w 1133475"/>
                  <a:gd name="connsiteY27" fmla="*/ 1916083 h 2209800"/>
                  <a:gd name="connsiteX28" fmla="*/ 289820 w 1133475"/>
                  <a:gd name="connsiteY28" fmla="*/ 2094201 h 2209800"/>
                  <a:gd name="connsiteX29" fmla="*/ 326967 w 1133475"/>
                  <a:gd name="connsiteY29" fmla="*/ 2193261 h 2209800"/>
                  <a:gd name="connsiteX30" fmla="*/ 423170 w 1133475"/>
                  <a:gd name="connsiteY30" fmla="*/ 2189451 h 2209800"/>
                  <a:gd name="connsiteX31" fmla="*/ 397452 w 1133475"/>
                  <a:gd name="connsiteY31" fmla="*/ 2089438 h 2209800"/>
                  <a:gd name="connsiteX32" fmla="*/ 403167 w 1133475"/>
                  <a:gd name="connsiteY32" fmla="*/ 1921798 h 2209800"/>
                  <a:gd name="connsiteX33" fmla="*/ 400310 w 1133475"/>
                  <a:gd name="connsiteY33" fmla="*/ 1817023 h 2209800"/>
                  <a:gd name="connsiteX34" fmla="*/ 421265 w 1133475"/>
                  <a:gd name="connsiteY34" fmla="*/ 1603663 h 2209800"/>
                  <a:gd name="connsiteX35" fmla="*/ 470795 w 1133475"/>
                  <a:gd name="connsiteY35" fmla="*/ 1603663 h 2209800"/>
                  <a:gd name="connsiteX36" fmla="*/ 472700 w 1133475"/>
                  <a:gd name="connsiteY36" fmla="*/ 1610331 h 2209800"/>
                  <a:gd name="connsiteX37" fmla="*/ 471747 w 1133475"/>
                  <a:gd name="connsiteY37" fmla="*/ 1608426 h 2209800"/>
                  <a:gd name="connsiteX38" fmla="*/ 473652 w 1133475"/>
                  <a:gd name="connsiteY38" fmla="*/ 1851313 h 2209800"/>
                  <a:gd name="connsiteX39" fmla="*/ 479367 w 1133475"/>
                  <a:gd name="connsiteY39" fmla="*/ 1927513 h 2209800"/>
                  <a:gd name="connsiteX40" fmla="*/ 482225 w 1133475"/>
                  <a:gd name="connsiteY40" fmla="*/ 2052291 h 2209800"/>
                  <a:gd name="connsiteX41" fmla="*/ 482225 w 1133475"/>
                  <a:gd name="connsiteY41" fmla="*/ 2086581 h 2209800"/>
                  <a:gd name="connsiteX42" fmla="*/ 533660 w 1133475"/>
                  <a:gd name="connsiteY42" fmla="*/ 2124681 h 2209800"/>
                  <a:gd name="connsiteX43" fmla="*/ 654627 w 1133475"/>
                  <a:gd name="connsiteY43" fmla="*/ 2171353 h 2209800"/>
                  <a:gd name="connsiteX44" fmla="*/ 704157 w 1133475"/>
                  <a:gd name="connsiteY44" fmla="*/ 2158971 h 2209800"/>
                  <a:gd name="connsiteX45" fmla="*/ 677487 w 1133475"/>
                  <a:gd name="connsiteY45" fmla="*/ 2114203 h 2209800"/>
                  <a:gd name="connsiteX46" fmla="*/ 601287 w 1133475"/>
                  <a:gd name="connsiteY46" fmla="*/ 1846551 h 2209800"/>
                  <a:gd name="connsiteX47" fmla="*/ 614622 w 1133475"/>
                  <a:gd name="connsiteY47" fmla="*/ 1631286 h 2209800"/>
                  <a:gd name="connsiteX48" fmla="*/ 626052 w 1133475"/>
                  <a:gd name="connsiteY48" fmla="*/ 1593186 h 2209800"/>
                  <a:gd name="connsiteX49" fmla="*/ 666057 w 1133475"/>
                  <a:gd name="connsiteY49" fmla="*/ 1549371 h 2209800"/>
                  <a:gd name="connsiteX50" fmla="*/ 634625 w 1133475"/>
                  <a:gd name="connsiteY50" fmla="*/ 1023591 h 2209800"/>
                  <a:gd name="connsiteX51" fmla="*/ 690822 w 1133475"/>
                  <a:gd name="connsiteY51" fmla="*/ 928341 h 2209800"/>
                  <a:gd name="connsiteX52" fmla="*/ 1009910 w 1133475"/>
                  <a:gd name="connsiteY52" fmla="*/ 814993 h 2209800"/>
                  <a:gd name="connsiteX53" fmla="*/ 1059440 w 1133475"/>
                  <a:gd name="connsiteY53" fmla="*/ 800706 h 2209800"/>
                  <a:gd name="connsiteX54" fmla="*/ 1115637 w 1133475"/>
                  <a:gd name="connsiteY54" fmla="*/ 780703 h 2209800"/>
                  <a:gd name="connsiteX55" fmla="*/ 1109922 w 1133475"/>
                  <a:gd name="connsiteY55" fmla="*/ 750223 h 2209800"/>
                  <a:gd name="connsiteX56" fmla="*/ 334587 w 1133475"/>
                  <a:gd name="connsiteY56" fmla="*/ 871191 h 2209800"/>
                  <a:gd name="connsiteX57" fmla="*/ 137420 w 1133475"/>
                  <a:gd name="connsiteY57" fmla="*/ 780703 h 2209800"/>
                  <a:gd name="connsiteX58" fmla="*/ 278390 w 1133475"/>
                  <a:gd name="connsiteY58" fmla="*/ 688311 h 2209800"/>
                  <a:gd name="connsiteX59" fmla="*/ 334587 w 1133475"/>
                  <a:gd name="connsiteY59" fmla="*/ 871191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solidFill>
                <a:schemeClr val="accent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29D5682-EF49-497F-BDD1-D4E2FFEBD265}"/>
                  </a:ext>
                </a:extLst>
              </p:cNvPr>
              <p:cNvSpPr/>
              <p:nvPr/>
            </p:nvSpPr>
            <p:spPr>
              <a:xfrm>
                <a:off x="872487" y="3756991"/>
                <a:ext cx="551393" cy="1537213"/>
              </a:xfrm>
              <a:custGeom>
                <a:avLst/>
                <a:gdLst>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17443 w 536713"/>
                  <a:gd name="connsiteY4" fmla="*/ 99392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56835"/>
                  <a:gd name="connsiteY0" fmla="*/ 0 h 1530626"/>
                  <a:gd name="connsiteX1" fmla="*/ 159026 w 556835"/>
                  <a:gd name="connsiteY1" fmla="*/ 268357 h 1530626"/>
                  <a:gd name="connsiteX2" fmla="*/ 387626 w 556835"/>
                  <a:gd name="connsiteY2" fmla="*/ 268357 h 1530626"/>
                  <a:gd name="connsiteX3" fmla="*/ 367747 w 556835"/>
                  <a:gd name="connsiteY3" fmla="*/ 49696 h 1530626"/>
                  <a:gd name="connsiteX4" fmla="*/ 409180 w 556835"/>
                  <a:gd name="connsiteY4" fmla="*/ 77358 h 1530626"/>
                  <a:gd name="connsiteX5" fmla="*/ 450015 w 556835"/>
                  <a:gd name="connsiteY5" fmla="*/ 303323 h 1530626"/>
                  <a:gd name="connsiteX6" fmla="*/ 473246 w 556835"/>
                  <a:gd name="connsiteY6" fmla="*/ 473486 h 1530626"/>
                  <a:gd name="connsiteX7" fmla="*/ 536713 w 556835"/>
                  <a:gd name="connsiteY7" fmla="*/ 1530626 h 1530626"/>
                  <a:gd name="connsiteX8" fmla="*/ 79513 w 556835"/>
                  <a:gd name="connsiteY8" fmla="*/ 1520687 h 1530626"/>
                  <a:gd name="connsiteX9" fmla="*/ 139147 w 556835"/>
                  <a:gd name="connsiteY9" fmla="*/ 695739 h 1530626"/>
                  <a:gd name="connsiteX10" fmla="*/ 9939 w 556835"/>
                  <a:gd name="connsiteY10" fmla="*/ 636105 h 1530626"/>
                  <a:gd name="connsiteX11" fmla="*/ 0 w 556835"/>
                  <a:gd name="connsiteY11" fmla="*/ 606287 h 1530626"/>
                  <a:gd name="connsiteX12" fmla="*/ 109330 w 556835"/>
                  <a:gd name="connsiteY12" fmla="*/ 636105 h 1530626"/>
                  <a:gd name="connsiteX13" fmla="*/ 49695 w 556835"/>
                  <a:gd name="connsiteY13" fmla="*/ 318052 h 1530626"/>
                  <a:gd name="connsiteX14" fmla="*/ 39756 w 55683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3436"/>
                  <a:gd name="connsiteY0" fmla="*/ 0 h 1530626"/>
                  <a:gd name="connsiteX1" fmla="*/ 159026 w 553436"/>
                  <a:gd name="connsiteY1" fmla="*/ 268357 h 1530626"/>
                  <a:gd name="connsiteX2" fmla="*/ 387626 w 553436"/>
                  <a:gd name="connsiteY2" fmla="*/ 268357 h 1530626"/>
                  <a:gd name="connsiteX3" fmla="*/ 367747 w 553436"/>
                  <a:gd name="connsiteY3" fmla="*/ 49696 h 1530626"/>
                  <a:gd name="connsiteX4" fmla="*/ 409180 w 553436"/>
                  <a:gd name="connsiteY4" fmla="*/ 77358 h 1530626"/>
                  <a:gd name="connsiteX5" fmla="*/ 450015 w 553436"/>
                  <a:gd name="connsiteY5" fmla="*/ 303323 h 1530626"/>
                  <a:gd name="connsiteX6" fmla="*/ 440195 w 553436"/>
                  <a:gd name="connsiteY6" fmla="*/ 517553 h 1530626"/>
                  <a:gd name="connsiteX7" fmla="*/ 536713 w 553436"/>
                  <a:gd name="connsiteY7" fmla="*/ 1530626 h 1530626"/>
                  <a:gd name="connsiteX8" fmla="*/ 79513 w 553436"/>
                  <a:gd name="connsiteY8" fmla="*/ 1520687 h 1530626"/>
                  <a:gd name="connsiteX9" fmla="*/ 139147 w 553436"/>
                  <a:gd name="connsiteY9" fmla="*/ 695739 h 1530626"/>
                  <a:gd name="connsiteX10" fmla="*/ 9939 w 553436"/>
                  <a:gd name="connsiteY10" fmla="*/ 636105 h 1530626"/>
                  <a:gd name="connsiteX11" fmla="*/ 0 w 553436"/>
                  <a:gd name="connsiteY11" fmla="*/ 606287 h 1530626"/>
                  <a:gd name="connsiteX12" fmla="*/ 109330 w 553436"/>
                  <a:gd name="connsiteY12" fmla="*/ 636105 h 1530626"/>
                  <a:gd name="connsiteX13" fmla="*/ 49695 w 553436"/>
                  <a:gd name="connsiteY13" fmla="*/ 318052 h 1530626"/>
                  <a:gd name="connsiteX14" fmla="*/ 39756 w 553436"/>
                  <a:gd name="connsiteY14" fmla="*/ 0 h 1530626"/>
                  <a:gd name="connsiteX0" fmla="*/ 39756 w 551130"/>
                  <a:gd name="connsiteY0" fmla="*/ 0 h 1530626"/>
                  <a:gd name="connsiteX1" fmla="*/ 159026 w 551130"/>
                  <a:gd name="connsiteY1" fmla="*/ 268357 h 1530626"/>
                  <a:gd name="connsiteX2" fmla="*/ 387626 w 551130"/>
                  <a:gd name="connsiteY2" fmla="*/ 268357 h 1530626"/>
                  <a:gd name="connsiteX3" fmla="*/ 367747 w 551130"/>
                  <a:gd name="connsiteY3" fmla="*/ 49696 h 1530626"/>
                  <a:gd name="connsiteX4" fmla="*/ 409180 w 551130"/>
                  <a:gd name="connsiteY4" fmla="*/ 77358 h 1530626"/>
                  <a:gd name="connsiteX5" fmla="*/ 450015 w 551130"/>
                  <a:gd name="connsiteY5" fmla="*/ 303323 h 1530626"/>
                  <a:gd name="connsiteX6" fmla="*/ 440195 w 551130"/>
                  <a:gd name="connsiteY6" fmla="*/ 517553 h 1530626"/>
                  <a:gd name="connsiteX7" fmla="*/ 536713 w 551130"/>
                  <a:gd name="connsiteY7" fmla="*/ 1530626 h 1530626"/>
                  <a:gd name="connsiteX8" fmla="*/ 79513 w 551130"/>
                  <a:gd name="connsiteY8" fmla="*/ 1520687 h 1530626"/>
                  <a:gd name="connsiteX9" fmla="*/ 139147 w 551130"/>
                  <a:gd name="connsiteY9" fmla="*/ 695739 h 1530626"/>
                  <a:gd name="connsiteX10" fmla="*/ 9939 w 551130"/>
                  <a:gd name="connsiteY10" fmla="*/ 636105 h 1530626"/>
                  <a:gd name="connsiteX11" fmla="*/ 0 w 551130"/>
                  <a:gd name="connsiteY11" fmla="*/ 606287 h 1530626"/>
                  <a:gd name="connsiteX12" fmla="*/ 109330 w 551130"/>
                  <a:gd name="connsiteY12" fmla="*/ 636105 h 1530626"/>
                  <a:gd name="connsiteX13" fmla="*/ 49695 w 551130"/>
                  <a:gd name="connsiteY13" fmla="*/ 318052 h 1530626"/>
                  <a:gd name="connsiteX14" fmla="*/ 39756 w 551130"/>
                  <a:gd name="connsiteY14" fmla="*/ 0 h 1530626"/>
                  <a:gd name="connsiteX0" fmla="*/ 39756 w 552204"/>
                  <a:gd name="connsiteY0" fmla="*/ 0 h 1530626"/>
                  <a:gd name="connsiteX1" fmla="*/ 159026 w 552204"/>
                  <a:gd name="connsiteY1" fmla="*/ 268357 h 1530626"/>
                  <a:gd name="connsiteX2" fmla="*/ 387626 w 552204"/>
                  <a:gd name="connsiteY2" fmla="*/ 268357 h 1530626"/>
                  <a:gd name="connsiteX3" fmla="*/ 367747 w 552204"/>
                  <a:gd name="connsiteY3" fmla="*/ 49696 h 1530626"/>
                  <a:gd name="connsiteX4" fmla="*/ 409180 w 552204"/>
                  <a:gd name="connsiteY4" fmla="*/ 77358 h 1530626"/>
                  <a:gd name="connsiteX5" fmla="*/ 450015 w 552204"/>
                  <a:gd name="connsiteY5" fmla="*/ 303323 h 1530626"/>
                  <a:gd name="connsiteX6" fmla="*/ 440195 w 552204"/>
                  <a:gd name="connsiteY6" fmla="*/ 517553 h 1530626"/>
                  <a:gd name="connsiteX7" fmla="*/ 536713 w 552204"/>
                  <a:gd name="connsiteY7" fmla="*/ 1530626 h 1530626"/>
                  <a:gd name="connsiteX8" fmla="*/ 79513 w 552204"/>
                  <a:gd name="connsiteY8" fmla="*/ 1520687 h 1530626"/>
                  <a:gd name="connsiteX9" fmla="*/ 139147 w 552204"/>
                  <a:gd name="connsiteY9" fmla="*/ 695739 h 1530626"/>
                  <a:gd name="connsiteX10" fmla="*/ 9939 w 552204"/>
                  <a:gd name="connsiteY10" fmla="*/ 636105 h 1530626"/>
                  <a:gd name="connsiteX11" fmla="*/ 0 w 552204"/>
                  <a:gd name="connsiteY11" fmla="*/ 606287 h 1530626"/>
                  <a:gd name="connsiteX12" fmla="*/ 109330 w 552204"/>
                  <a:gd name="connsiteY12" fmla="*/ 636105 h 1530626"/>
                  <a:gd name="connsiteX13" fmla="*/ 49695 w 552204"/>
                  <a:gd name="connsiteY13" fmla="*/ 318052 h 1530626"/>
                  <a:gd name="connsiteX14" fmla="*/ 39756 w 552204"/>
                  <a:gd name="connsiteY14" fmla="*/ 0 h 1530626"/>
                  <a:gd name="connsiteX0" fmla="*/ 39756 w 538253"/>
                  <a:gd name="connsiteY0" fmla="*/ 0 h 1530626"/>
                  <a:gd name="connsiteX1" fmla="*/ 159026 w 538253"/>
                  <a:gd name="connsiteY1" fmla="*/ 268357 h 1530626"/>
                  <a:gd name="connsiteX2" fmla="*/ 387626 w 538253"/>
                  <a:gd name="connsiteY2" fmla="*/ 268357 h 1530626"/>
                  <a:gd name="connsiteX3" fmla="*/ 367747 w 538253"/>
                  <a:gd name="connsiteY3" fmla="*/ 49696 h 1530626"/>
                  <a:gd name="connsiteX4" fmla="*/ 409180 w 538253"/>
                  <a:gd name="connsiteY4" fmla="*/ 77358 h 1530626"/>
                  <a:gd name="connsiteX5" fmla="*/ 450015 w 538253"/>
                  <a:gd name="connsiteY5" fmla="*/ 303323 h 1530626"/>
                  <a:gd name="connsiteX6" fmla="*/ 440195 w 538253"/>
                  <a:gd name="connsiteY6" fmla="*/ 517553 h 1530626"/>
                  <a:gd name="connsiteX7" fmla="*/ 536713 w 538253"/>
                  <a:gd name="connsiteY7" fmla="*/ 1530626 h 1530626"/>
                  <a:gd name="connsiteX8" fmla="*/ 79513 w 538253"/>
                  <a:gd name="connsiteY8" fmla="*/ 1520687 h 1530626"/>
                  <a:gd name="connsiteX9" fmla="*/ 139147 w 538253"/>
                  <a:gd name="connsiteY9" fmla="*/ 695739 h 1530626"/>
                  <a:gd name="connsiteX10" fmla="*/ 9939 w 538253"/>
                  <a:gd name="connsiteY10" fmla="*/ 636105 h 1530626"/>
                  <a:gd name="connsiteX11" fmla="*/ 0 w 538253"/>
                  <a:gd name="connsiteY11" fmla="*/ 606287 h 1530626"/>
                  <a:gd name="connsiteX12" fmla="*/ 109330 w 538253"/>
                  <a:gd name="connsiteY12" fmla="*/ 636105 h 1530626"/>
                  <a:gd name="connsiteX13" fmla="*/ 49695 w 538253"/>
                  <a:gd name="connsiteY13" fmla="*/ 318052 h 1530626"/>
                  <a:gd name="connsiteX14" fmla="*/ 39756 w 538253"/>
                  <a:gd name="connsiteY14" fmla="*/ 0 h 1530626"/>
                  <a:gd name="connsiteX0" fmla="*/ 39756 w 538401"/>
                  <a:gd name="connsiteY0" fmla="*/ 0 h 1530626"/>
                  <a:gd name="connsiteX1" fmla="*/ 159026 w 538401"/>
                  <a:gd name="connsiteY1" fmla="*/ 268357 h 1530626"/>
                  <a:gd name="connsiteX2" fmla="*/ 387626 w 538401"/>
                  <a:gd name="connsiteY2" fmla="*/ 268357 h 1530626"/>
                  <a:gd name="connsiteX3" fmla="*/ 367747 w 538401"/>
                  <a:gd name="connsiteY3" fmla="*/ 49696 h 1530626"/>
                  <a:gd name="connsiteX4" fmla="*/ 409180 w 538401"/>
                  <a:gd name="connsiteY4" fmla="*/ 77358 h 1530626"/>
                  <a:gd name="connsiteX5" fmla="*/ 450015 w 538401"/>
                  <a:gd name="connsiteY5" fmla="*/ 303323 h 1530626"/>
                  <a:gd name="connsiteX6" fmla="*/ 451211 w 538401"/>
                  <a:gd name="connsiteY6" fmla="*/ 611197 h 1530626"/>
                  <a:gd name="connsiteX7" fmla="*/ 536713 w 538401"/>
                  <a:gd name="connsiteY7" fmla="*/ 1530626 h 1530626"/>
                  <a:gd name="connsiteX8" fmla="*/ 79513 w 538401"/>
                  <a:gd name="connsiteY8" fmla="*/ 1520687 h 1530626"/>
                  <a:gd name="connsiteX9" fmla="*/ 139147 w 538401"/>
                  <a:gd name="connsiteY9" fmla="*/ 695739 h 1530626"/>
                  <a:gd name="connsiteX10" fmla="*/ 9939 w 538401"/>
                  <a:gd name="connsiteY10" fmla="*/ 636105 h 1530626"/>
                  <a:gd name="connsiteX11" fmla="*/ 0 w 538401"/>
                  <a:gd name="connsiteY11" fmla="*/ 606287 h 1530626"/>
                  <a:gd name="connsiteX12" fmla="*/ 109330 w 538401"/>
                  <a:gd name="connsiteY12" fmla="*/ 636105 h 1530626"/>
                  <a:gd name="connsiteX13" fmla="*/ 49695 w 538401"/>
                  <a:gd name="connsiteY13" fmla="*/ 318052 h 1530626"/>
                  <a:gd name="connsiteX14" fmla="*/ 39756 w 538401"/>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39756 w 539298"/>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43588 w 539298"/>
                  <a:gd name="connsiteY14" fmla="*/ 126455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13292 w 539298"/>
                  <a:gd name="connsiteY14" fmla="*/ 16286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23101 w 539298"/>
                  <a:gd name="connsiteY12" fmla="*/ 649876 h 1530626"/>
                  <a:gd name="connsiteX13" fmla="*/ 124059 w 539298"/>
                  <a:gd name="connsiteY13" fmla="*/ 279493 h 1530626"/>
                  <a:gd name="connsiteX14" fmla="*/ 13292 w 539298"/>
                  <a:gd name="connsiteY14" fmla="*/ 16286 h 1530626"/>
                  <a:gd name="connsiteX15" fmla="*/ 39756 w 539298"/>
                  <a:gd name="connsiteY15" fmla="*/ 0 h 1530626"/>
                  <a:gd name="connsiteX0" fmla="*/ 34248 w 533790"/>
                  <a:gd name="connsiteY0" fmla="*/ 0 h 1530626"/>
                  <a:gd name="connsiteX1" fmla="*/ 153518 w 533790"/>
                  <a:gd name="connsiteY1" fmla="*/ 268357 h 1530626"/>
                  <a:gd name="connsiteX2" fmla="*/ 401397 w 533790"/>
                  <a:gd name="connsiteY2" fmla="*/ 268357 h 1530626"/>
                  <a:gd name="connsiteX3" fmla="*/ 362239 w 533790"/>
                  <a:gd name="connsiteY3" fmla="*/ 49696 h 1530626"/>
                  <a:gd name="connsiteX4" fmla="*/ 403672 w 533790"/>
                  <a:gd name="connsiteY4" fmla="*/ 77358 h 1530626"/>
                  <a:gd name="connsiteX5" fmla="*/ 444507 w 533790"/>
                  <a:gd name="connsiteY5" fmla="*/ 303323 h 1530626"/>
                  <a:gd name="connsiteX6" fmla="*/ 445703 w 533790"/>
                  <a:gd name="connsiteY6" fmla="*/ 611197 h 1530626"/>
                  <a:gd name="connsiteX7" fmla="*/ 531205 w 533790"/>
                  <a:gd name="connsiteY7" fmla="*/ 1530626 h 1530626"/>
                  <a:gd name="connsiteX8" fmla="*/ 74005 w 533790"/>
                  <a:gd name="connsiteY8" fmla="*/ 1520687 h 1530626"/>
                  <a:gd name="connsiteX9" fmla="*/ 133639 w 533790"/>
                  <a:gd name="connsiteY9" fmla="*/ 695739 h 1530626"/>
                  <a:gd name="connsiteX10" fmla="*/ 4431 w 533790"/>
                  <a:gd name="connsiteY10" fmla="*/ 636105 h 1530626"/>
                  <a:gd name="connsiteX11" fmla="*/ 0 w 533790"/>
                  <a:gd name="connsiteY11" fmla="*/ 683405 h 1530626"/>
                  <a:gd name="connsiteX12" fmla="*/ 117593 w 533790"/>
                  <a:gd name="connsiteY12" fmla="*/ 649876 h 1530626"/>
                  <a:gd name="connsiteX13" fmla="*/ 118551 w 533790"/>
                  <a:gd name="connsiteY13" fmla="*/ 279493 h 1530626"/>
                  <a:gd name="connsiteX14" fmla="*/ 7784 w 533790"/>
                  <a:gd name="connsiteY14" fmla="*/ 16286 h 1530626"/>
                  <a:gd name="connsiteX15" fmla="*/ 34248 w 53379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9340 w 543130"/>
                  <a:gd name="connsiteY11" fmla="*/ 683405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6586 w 543130"/>
                  <a:gd name="connsiteY11" fmla="*/ 661371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51242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82596 w 551393"/>
                  <a:gd name="connsiteY3" fmla="*/ 66221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26D5786-7D08-4DB1-992A-602F927BBAD6}"/>
                </a:ext>
              </a:extLst>
            </p:cNvPr>
            <p:cNvSpPr/>
            <p:nvPr/>
          </p:nvSpPr>
          <p:spPr>
            <a:xfrm>
              <a:off x="1666217" y="3867149"/>
              <a:ext cx="521429" cy="319685"/>
            </a:xfrm>
            <a:custGeom>
              <a:avLst/>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402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4"/>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DAC4E46-8A9D-4900-AE18-E05E6A326170}"/>
              </a:ext>
            </a:extLst>
          </p:cNvPr>
          <p:cNvSpPr/>
          <p:nvPr userDrawn="1"/>
        </p:nvSpPr>
        <p:spPr>
          <a:xfrm>
            <a:off x="3714750" y="899705"/>
            <a:ext cx="17145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18" name="Freeform: Shape 17">
            <a:extLst>
              <a:ext uri="{FF2B5EF4-FFF2-40B4-BE49-F238E27FC236}">
                <a16:creationId xmlns:a16="http://schemas.microsoft.com/office/drawing/2014/main" id="{1C5A825F-0EE8-4E3A-83EF-07BE4BC281E3}"/>
              </a:ext>
            </a:extLst>
          </p:cNvPr>
          <p:cNvSpPr/>
          <p:nvPr userDrawn="1"/>
        </p:nvSpPr>
        <p:spPr>
          <a:xfrm rot="8736033">
            <a:off x="35469" y="-76197"/>
            <a:ext cx="1546529" cy="1007027"/>
          </a:xfrm>
          <a:custGeom>
            <a:avLst/>
            <a:gdLst>
              <a:gd name="connsiteX0" fmla="*/ 211797 w 2062038"/>
              <a:gd name="connsiteY0" fmla="*/ 827255 h 1342703"/>
              <a:gd name="connsiteX1" fmla="*/ 0 w 2062038"/>
              <a:gd name="connsiteY1" fmla="*/ 682237 h 1342703"/>
              <a:gd name="connsiteX2" fmla="*/ 2296 w 2062038"/>
              <a:gd name="connsiteY2" fmla="*/ 674390 h 1342703"/>
              <a:gd name="connsiteX3" fmla="*/ 605953 w 2062038"/>
              <a:gd name="connsiteY3" fmla="*/ 352769 h 1342703"/>
              <a:gd name="connsiteX4" fmla="*/ 754394 w 2062038"/>
              <a:gd name="connsiteY4" fmla="*/ 290919 h 1342703"/>
              <a:gd name="connsiteX5" fmla="*/ 1754511 w 2062038"/>
              <a:gd name="connsiteY5" fmla="*/ 137531 h 1342703"/>
              <a:gd name="connsiteX6" fmla="*/ 1987686 w 2062038"/>
              <a:gd name="connsiteY6" fmla="*/ 716449 h 1342703"/>
              <a:gd name="connsiteX7" fmla="*/ 1968512 w 2062038"/>
              <a:gd name="connsiteY7" fmla="*/ 837675 h 1342703"/>
              <a:gd name="connsiteX8" fmla="*/ 2029483 w 2062038"/>
              <a:gd name="connsiteY8" fmla="*/ 1050942 h 1342703"/>
              <a:gd name="connsiteX9" fmla="*/ 2062038 w 2062038"/>
              <a:gd name="connsiteY9" fmla="*/ 1074205 h 1342703"/>
              <a:gd name="connsiteX10" fmla="*/ 1878198 w 2062038"/>
              <a:gd name="connsiteY10" fmla="*/ 1342703 h 1342703"/>
              <a:gd name="connsiteX11" fmla="*/ 1878114 w 2062038"/>
              <a:gd name="connsiteY11" fmla="*/ 1342595 h 1342703"/>
              <a:gd name="connsiteX12" fmla="*/ 1847286 w 2062038"/>
              <a:gd name="connsiteY12" fmla="*/ 1315158 h 1342703"/>
              <a:gd name="connsiteX13" fmla="*/ 1693279 w 2062038"/>
              <a:gd name="connsiteY13" fmla="*/ 1233516 h 1342703"/>
              <a:gd name="connsiteX14" fmla="*/ 1639470 w 2062038"/>
              <a:gd name="connsiteY14" fmla="*/ 953335 h 1342703"/>
              <a:gd name="connsiteX15" fmla="*/ 1646892 w 2062038"/>
              <a:gd name="connsiteY15" fmla="*/ 542031 h 1342703"/>
              <a:gd name="connsiteX16" fmla="*/ 1085910 w 2062038"/>
              <a:gd name="connsiteY16" fmla="*/ 319370 h 1342703"/>
              <a:gd name="connsiteX17" fmla="*/ 879950 w 2062038"/>
              <a:gd name="connsiteY17" fmla="*/ 612540 h 1342703"/>
              <a:gd name="connsiteX18" fmla="*/ 879950 w 2062038"/>
              <a:gd name="connsiteY18" fmla="*/ 619344 h 1342703"/>
              <a:gd name="connsiteX19" fmla="*/ 673370 w 2062038"/>
              <a:gd name="connsiteY19" fmla="*/ 697275 h 1342703"/>
              <a:gd name="connsiteX20" fmla="*/ 274436 w 2062038"/>
              <a:gd name="connsiteY20" fmla="*/ 704697 h 1342703"/>
              <a:gd name="connsiteX21" fmla="*/ 224124 w 2062038"/>
              <a:gd name="connsiteY21" fmla="*/ 786493 h 13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2038" h="1342703">
                <a:moveTo>
                  <a:pt x="211797" y="827255"/>
                </a:moveTo>
                <a:lnTo>
                  <a:pt x="0" y="682237"/>
                </a:lnTo>
                <a:lnTo>
                  <a:pt x="2296" y="674390"/>
                </a:lnTo>
                <a:cubicBezTo>
                  <a:pt x="155684" y="303908"/>
                  <a:pt x="374015" y="338544"/>
                  <a:pt x="605953" y="352769"/>
                </a:cubicBezTo>
                <a:cubicBezTo>
                  <a:pt x="662237" y="355862"/>
                  <a:pt x="717283" y="332977"/>
                  <a:pt x="754394" y="290919"/>
                </a:cubicBezTo>
                <a:cubicBezTo>
                  <a:pt x="969014" y="46611"/>
                  <a:pt x="1336404" y="-138321"/>
                  <a:pt x="1754511" y="137531"/>
                </a:cubicBezTo>
                <a:cubicBezTo>
                  <a:pt x="1902951" y="235254"/>
                  <a:pt x="1999438" y="582852"/>
                  <a:pt x="1987686" y="716449"/>
                </a:cubicBezTo>
                <a:cubicBezTo>
                  <a:pt x="1982738" y="768403"/>
                  <a:pt x="1975316" y="806749"/>
                  <a:pt x="1968512" y="837675"/>
                </a:cubicBezTo>
                <a:cubicBezTo>
                  <a:pt x="1951349" y="916070"/>
                  <a:pt x="1975586" y="996205"/>
                  <a:pt x="2029483" y="1050942"/>
                </a:cubicBezTo>
                <a:lnTo>
                  <a:pt x="2062038" y="1074205"/>
                </a:lnTo>
                <a:lnTo>
                  <a:pt x="1878198" y="1342703"/>
                </a:lnTo>
                <a:lnTo>
                  <a:pt x="1878114" y="1342595"/>
                </a:lnTo>
                <a:cubicBezTo>
                  <a:pt x="1868740" y="1332553"/>
                  <a:pt x="1858419" y="1323353"/>
                  <a:pt x="1847286" y="1315158"/>
                </a:cubicBezTo>
                <a:cubicBezTo>
                  <a:pt x="1797187" y="1278048"/>
                  <a:pt x="1745233" y="1246505"/>
                  <a:pt x="1693279" y="1233516"/>
                </a:cubicBezTo>
                <a:cubicBezTo>
                  <a:pt x="1471237" y="1178469"/>
                  <a:pt x="1427323" y="1103012"/>
                  <a:pt x="1639470" y="953335"/>
                </a:cubicBezTo>
                <a:cubicBezTo>
                  <a:pt x="1810794" y="833345"/>
                  <a:pt x="1722349" y="669442"/>
                  <a:pt x="1646892" y="542031"/>
                </a:cubicBezTo>
                <a:cubicBezTo>
                  <a:pt x="1523191" y="332359"/>
                  <a:pt x="1305479" y="295867"/>
                  <a:pt x="1085910" y="319370"/>
                </a:cubicBezTo>
                <a:cubicBezTo>
                  <a:pt x="923863" y="336070"/>
                  <a:pt x="886135" y="464719"/>
                  <a:pt x="879950" y="612540"/>
                </a:cubicBezTo>
                <a:cubicBezTo>
                  <a:pt x="879950" y="615014"/>
                  <a:pt x="879950" y="616870"/>
                  <a:pt x="879950" y="619344"/>
                </a:cubicBezTo>
                <a:cubicBezTo>
                  <a:pt x="878713" y="726963"/>
                  <a:pt x="746972" y="775206"/>
                  <a:pt x="673370" y="697275"/>
                </a:cubicBezTo>
                <a:cubicBezTo>
                  <a:pt x="584306" y="603263"/>
                  <a:pt x="452565" y="475851"/>
                  <a:pt x="274436" y="704697"/>
                </a:cubicBezTo>
                <a:cubicBezTo>
                  <a:pt x="252789" y="732452"/>
                  <a:pt x="236234" y="759773"/>
                  <a:pt x="224124" y="786493"/>
                </a:cubicBezTo>
                <a:close/>
              </a:path>
            </a:pathLst>
          </a:custGeom>
          <a:solidFill>
            <a:schemeClr val="accent2">
              <a:alpha val="30000"/>
            </a:schemeClr>
          </a:solidFill>
          <a:ln w="9525" cap="flat">
            <a:noFill/>
            <a:prstDash val="solid"/>
            <a:miter/>
          </a:ln>
        </p:spPr>
        <p:txBody>
          <a:bodyPr lIns="68577" tIns="34289" rIns="68577" bIns="34289" rtlCol="0" anchor="ctr"/>
          <a:lstStyle/>
          <a:p>
            <a:endParaRPr lang="en-US"/>
          </a:p>
        </p:txBody>
      </p:sp>
      <p:sp>
        <p:nvSpPr>
          <p:cNvPr id="19" name="Freeform: Shape 18">
            <a:extLst>
              <a:ext uri="{FF2B5EF4-FFF2-40B4-BE49-F238E27FC236}">
                <a16:creationId xmlns:a16="http://schemas.microsoft.com/office/drawing/2014/main" id="{6DB54B7C-B64B-465F-BA40-97AA6D6E0E7E}"/>
              </a:ext>
            </a:extLst>
          </p:cNvPr>
          <p:cNvSpPr/>
          <p:nvPr userDrawn="1"/>
        </p:nvSpPr>
        <p:spPr>
          <a:xfrm rot="19928977">
            <a:off x="8260078" y="4306410"/>
            <a:ext cx="868159" cy="583967"/>
          </a:xfrm>
          <a:custGeom>
            <a:avLst/>
            <a:gdLst>
              <a:gd name="connsiteX0" fmla="*/ 928294 w 1157545"/>
              <a:gd name="connsiteY0" fmla="*/ 31386 h 778623"/>
              <a:gd name="connsiteX1" fmla="*/ 1016454 w 1157545"/>
              <a:gd name="connsiteY1" fmla="*/ 78623 h 778623"/>
              <a:gd name="connsiteX2" fmla="*/ 1149755 w 1157545"/>
              <a:gd name="connsiteY2" fmla="*/ 409578 h 778623"/>
              <a:gd name="connsiteX3" fmla="*/ 1138793 w 1157545"/>
              <a:gd name="connsiteY3" fmla="*/ 478879 h 778623"/>
              <a:gd name="connsiteX4" fmla="*/ 1148739 w 1157545"/>
              <a:gd name="connsiteY4" fmla="*/ 565242 h 778623"/>
              <a:gd name="connsiteX5" fmla="*/ 1157545 w 1157545"/>
              <a:gd name="connsiteY5" fmla="*/ 577813 h 778623"/>
              <a:gd name="connsiteX6" fmla="*/ 1066593 w 1157545"/>
              <a:gd name="connsiteY6" fmla="*/ 749952 h 778623"/>
              <a:gd name="connsiteX7" fmla="*/ 1025869 w 1157545"/>
              <a:gd name="connsiteY7" fmla="*/ 723338 h 778623"/>
              <a:gd name="connsiteX8" fmla="*/ 981449 w 1157545"/>
              <a:gd name="connsiteY8" fmla="*/ 705173 h 778623"/>
              <a:gd name="connsiteX9" fmla="*/ 950688 w 1157545"/>
              <a:gd name="connsiteY9" fmla="*/ 544999 h 778623"/>
              <a:gd name="connsiteX10" fmla="*/ 954930 w 1157545"/>
              <a:gd name="connsiteY10" fmla="*/ 309866 h 778623"/>
              <a:gd name="connsiteX11" fmla="*/ 634231 w 1157545"/>
              <a:gd name="connsiteY11" fmla="*/ 182577 h 778623"/>
              <a:gd name="connsiteX12" fmla="*/ 516488 w 1157545"/>
              <a:gd name="connsiteY12" fmla="*/ 350175 h 778623"/>
              <a:gd name="connsiteX13" fmla="*/ 516488 w 1157545"/>
              <a:gd name="connsiteY13" fmla="*/ 354065 h 778623"/>
              <a:gd name="connsiteX14" fmla="*/ 398391 w 1157545"/>
              <a:gd name="connsiteY14" fmla="*/ 398616 h 778623"/>
              <a:gd name="connsiteX15" fmla="*/ 170330 w 1157545"/>
              <a:gd name="connsiteY15" fmla="*/ 402859 h 778623"/>
              <a:gd name="connsiteX16" fmla="*/ 242461 w 1157545"/>
              <a:gd name="connsiteY16" fmla="*/ 687493 h 778623"/>
              <a:gd name="connsiteX17" fmla="*/ 270107 w 1157545"/>
              <a:gd name="connsiteY17" fmla="*/ 777988 h 778623"/>
              <a:gd name="connsiteX18" fmla="*/ 269524 w 1157545"/>
              <a:gd name="connsiteY18" fmla="*/ 778623 h 778623"/>
              <a:gd name="connsiteX19" fmla="*/ 32151 w 1157545"/>
              <a:gd name="connsiteY19" fmla="*/ 653204 h 778623"/>
              <a:gd name="connsiteX20" fmla="*/ 26776 w 1157545"/>
              <a:gd name="connsiteY20" fmla="*/ 645063 h 778623"/>
              <a:gd name="connsiteX21" fmla="*/ 14753 w 1157545"/>
              <a:gd name="connsiteY21" fmla="*/ 385533 h 778623"/>
              <a:gd name="connsiteX22" fmla="*/ 359851 w 1157545"/>
              <a:gd name="connsiteY22" fmla="*/ 201670 h 778623"/>
              <a:gd name="connsiteX23" fmla="*/ 444710 w 1157545"/>
              <a:gd name="connsiteY23" fmla="*/ 166312 h 778623"/>
              <a:gd name="connsiteX24" fmla="*/ 928294 w 1157545"/>
              <a:gd name="connsiteY24" fmla="*/ 31386 h 77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57545" h="778623">
                <a:moveTo>
                  <a:pt x="928294" y="31386"/>
                </a:moveTo>
                <a:cubicBezTo>
                  <a:pt x="957152" y="43315"/>
                  <a:pt x="986576" y="58911"/>
                  <a:pt x="1016454" y="78623"/>
                </a:cubicBezTo>
                <a:cubicBezTo>
                  <a:pt x="1101314" y="134489"/>
                  <a:pt x="1156473" y="333203"/>
                  <a:pt x="1149755" y="409578"/>
                </a:cubicBezTo>
                <a:cubicBezTo>
                  <a:pt x="1146927" y="439278"/>
                  <a:pt x="1142684" y="461200"/>
                  <a:pt x="1138793" y="478879"/>
                </a:cubicBezTo>
                <a:cubicBezTo>
                  <a:pt x="1132253" y="508757"/>
                  <a:pt x="1136230" y="539077"/>
                  <a:pt x="1148739" y="565242"/>
                </a:cubicBezTo>
                <a:lnTo>
                  <a:pt x="1157545" y="577813"/>
                </a:lnTo>
                <a:lnTo>
                  <a:pt x="1066593" y="749952"/>
                </a:lnTo>
                <a:lnTo>
                  <a:pt x="1025869" y="723338"/>
                </a:lnTo>
                <a:cubicBezTo>
                  <a:pt x="1011151" y="715250"/>
                  <a:pt x="996300" y="708885"/>
                  <a:pt x="981449" y="705173"/>
                </a:cubicBezTo>
                <a:cubicBezTo>
                  <a:pt x="854513" y="673704"/>
                  <a:pt x="829409" y="630567"/>
                  <a:pt x="950688" y="544999"/>
                </a:cubicBezTo>
                <a:cubicBezTo>
                  <a:pt x="1048630" y="476404"/>
                  <a:pt x="998068" y="382704"/>
                  <a:pt x="954930" y="309866"/>
                </a:cubicBezTo>
                <a:cubicBezTo>
                  <a:pt x="884215" y="190002"/>
                  <a:pt x="759753" y="169140"/>
                  <a:pt x="634231" y="182577"/>
                </a:cubicBezTo>
                <a:cubicBezTo>
                  <a:pt x="541592" y="192123"/>
                  <a:pt x="520024" y="265669"/>
                  <a:pt x="516488" y="350175"/>
                </a:cubicBezTo>
                <a:cubicBezTo>
                  <a:pt x="516488" y="351590"/>
                  <a:pt x="516488" y="352650"/>
                  <a:pt x="516488" y="354065"/>
                </a:cubicBezTo>
                <a:cubicBezTo>
                  <a:pt x="515781" y="415588"/>
                  <a:pt x="440468" y="443168"/>
                  <a:pt x="398391" y="398616"/>
                </a:cubicBezTo>
                <a:cubicBezTo>
                  <a:pt x="347475" y="344871"/>
                  <a:pt x="272162" y="272033"/>
                  <a:pt x="170330" y="402859"/>
                </a:cubicBezTo>
                <a:cubicBezTo>
                  <a:pt x="71327" y="529795"/>
                  <a:pt x="158662" y="640820"/>
                  <a:pt x="242461" y="687493"/>
                </a:cubicBezTo>
                <a:cubicBezTo>
                  <a:pt x="276140" y="706322"/>
                  <a:pt x="285753" y="747227"/>
                  <a:pt x="270107" y="777988"/>
                </a:cubicBezTo>
                <a:lnTo>
                  <a:pt x="269524" y="778623"/>
                </a:lnTo>
                <a:lnTo>
                  <a:pt x="32151" y="653204"/>
                </a:lnTo>
                <a:lnTo>
                  <a:pt x="26776" y="645063"/>
                </a:lnTo>
                <a:cubicBezTo>
                  <a:pt x="-3986" y="595208"/>
                  <a:pt x="-8583" y="442460"/>
                  <a:pt x="14753" y="385533"/>
                </a:cubicBezTo>
                <a:cubicBezTo>
                  <a:pt x="102442" y="173737"/>
                  <a:pt x="227257" y="193538"/>
                  <a:pt x="359851" y="201670"/>
                </a:cubicBezTo>
                <a:cubicBezTo>
                  <a:pt x="392027" y="203438"/>
                  <a:pt x="423496" y="190356"/>
                  <a:pt x="444710" y="166312"/>
                </a:cubicBezTo>
                <a:cubicBezTo>
                  <a:pt x="552067" y="44105"/>
                  <a:pt x="726289" y="-52114"/>
                  <a:pt x="928294" y="31386"/>
                </a:cubicBezTo>
                <a:close/>
              </a:path>
            </a:pathLst>
          </a:custGeom>
          <a:solidFill>
            <a:schemeClr val="accent2">
              <a:alpha val="30000"/>
            </a:schemeClr>
          </a:solidFill>
          <a:ln w="9525" cap="flat">
            <a:noFill/>
            <a:prstDash val="solid"/>
            <a:miter/>
          </a:ln>
        </p:spPr>
        <p:txBody>
          <a:bodyPr lIns="68577" tIns="34289" rIns="68577" bIns="34289" rtlCol="0" anchor="ctr"/>
          <a:lstStyle/>
          <a:p>
            <a:endParaRPr lang="en-US"/>
          </a:p>
        </p:txBody>
      </p:sp>
      <p:sp>
        <p:nvSpPr>
          <p:cNvPr id="13" name="Graphic 1">
            <a:extLst>
              <a:ext uri="{FF2B5EF4-FFF2-40B4-BE49-F238E27FC236}">
                <a16:creationId xmlns:a16="http://schemas.microsoft.com/office/drawing/2014/main" id="{22076317-9A77-4E39-AE9D-46F30709B4B1}"/>
              </a:ext>
            </a:extLst>
          </p:cNvPr>
          <p:cNvSpPr/>
          <p:nvPr userDrawn="1"/>
        </p:nvSpPr>
        <p:spPr>
          <a:xfrm rot="17307127">
            <a:off x="7622256" y="4286993"/>
            <a:ext cx="631615" cy="597929"/>
          </a:xfrm>
          <a:custGeom>
            <a:avLst/>
            <a:gdLst>
              <a:gd name="connsiteX0" fmla="*/ 3563995 w 3571875"/>
              <a:gd name="connsiteY0" fmla="*/ 2018692 h 3381375"/>
              <a:gd name="connsiteX1" fmla="*/ 3259195 w 3571875"/>
              <a:gd name="connsiteY1" fmla="*/ 1688175 h 3381375"/>
              <a:gd name="connsiteX2" fmla="*/ 3067742 w 3571875"/>
              <a:gd name="connsiteY2" fmla="*/ 1290029 h 3381375"/>
              <a:gd name="connsiteX3" fmla="*/ 3097270 w 3571875"/>
              <a:gd name="connsiteY3" fmla="*/ 1103340 h 3381375"/>
              <a:gd name="connsiteX4" fmla="*/ 2738177 w 3571875"/>
              <a:gd name="connsiteY4" fmla="*/ 211799 h 3381375"/>
              <a:gd name="connsiteX5" fmla="*/ 1197984 w 3571875"/>
              <a:gd name="connsiteY5" fmla="*/ 448019 h 3381375"/>
              <a:gd name="connsiteX6" fmla="*/ 969384 w 3571875"/>
              <a:gd name="connsiteY6" fmla="*/ 543269 h 3381375"/>
              <a:gd name="connsiteX7" fmla="*/ 39744 w 3571875"/>
              <a:gd name="connsiteY7" fmla="*/ 1038569 h 3381375"/>
              <a:gd name="connsiteX8" fmla="*/ 72129 w 3571875"/>
              <a:gd name="connsiteY8" fmla="*/ 1737704 h 3381375"/>
              <a:gd name="connsiteX9" fmla="*/ 155949 w 3571875"/>
              <a:gd name="connsiteY9" fmla="*/ 2333970 h 3381375"/>
              <a:gd name="connsiteX10" fmla="*/ 724592 w 3571875"/>
              <a:gd name="connsiteY10" fmla="*/ 3295995 h 3381375"/>
              <a:gd name="connsiteX11" fmla="*/ 2052377 w 3571875"/>
              <a:gd name="connsiteY11" fmla="*/ 3293137 h 3381375"/>
              <a:gd name="connsiteX12" fmla="*/ 2053329 w 3571875"/>
              <a:gd name="connsiteY12" fmla="*/ 3294090 h 3381375"/>
              <a:gd name="connsiteX13" fmla="*/ 2053329 w 3571875"/>
              <a:gd name="connsiteY13" fmla="*/ 3294090 h 3381375"/>
              <a:gd name="connsiteX14" fmla="*/ 2053329 w 3571875"/>
              <a:gd name="connsiteY14" fmla="*/ 3294090 h 3381375"/>
              <a:gd name="connsiteX15" fmla="*/ 3150609 w 3571875"/>
              <a:gd name="connsiteY15" fmla="*/ 2945474 h 3381375"/>
              <a:gd name="connsiteX16" fmla="*/ 3563995 w 3571875"/>
              <a:gd name="connsiteY16" fmla="*/ 2018692 h 3381375"/>
              <a:gd name="connsiteX17" fmla="*/ 2525770 w 3571875"/>
              <a:gd name="connsiteY17" fmla="*/ 2945474 h 3381375"/>
              <a:gd name="connsiteX18" fmla="*/ 1897119 w 3571875"/>
              <a:gd name="connsiteY18" fmla="*/ 2853082 h 3381375"/>
              <a:gd name="connsiteX19" fmla="*/ 1736147 w 3571875"/>
              <a:gd name="connsiteY19" fmla="*/ 2662582 h 3381375"/>
              <a:gd name="connsiteX20" fmla="*/ 1487544 w 3571875"/>
              <a:gd name="connsiteY20" fmla="*/ 2900707 h 3381375"/>
              <a:gd name="connsiteX21" fmla="*/ 500754 w 3571875"/>
              <a:gd name="connsiteY21" fmla="*/ 2563522 h 3381375"/>
              <a:gd name="connsiteX22" fmla="*/ 662679 w 3571875"/>
              <a:gd name="connsiteY22" fmla="*/ 2166330 h 3381375"/>
              <a:gd name="connsiteX23" fmla="*/ 653154 w 3571875"/>
              <a:gd name="connsiteY23" fmla="*/ 1852004 h 3381375"/>
              <a:gd name="connsiteX24" fmla="*/ 458844 w 3571875"/>
              <a:gd name="connsiteY24" fmla="*/ 1085242 h 3381375"/>
              <a:gd name="connsiteX25" fmla="*/ 1073207 w 3571875"/>
              <a:gd name="connsiteY25" fmla="*/ 1073812 h 3381375"/>
              <a:gd name="connsiteX26" fmla="*/ 1391342 w 3571875"/>
              <a:gd name="connsiteY26" fmla="*/ 953797 h 3381375"/>
              <a:gd name="connsiteX27" fmla="*/ 1391342 w 3571875"/>
              <a:gd name="connsiteY27" fmla="*/ 943319 h 3381375"/>
              <a:gd name="connsiteX28" fmla="*/ 1708524 w 3571875"/>
              <a:gd name="connsiteY28" fmla="*/ 491834 h 3381375"/>
              <a:gd name="connsiteX29" fmla="*/ 2572442 w 3571875"/>
              <a:gd name="connsiteY29" fmla="*/ 834734 h 3381375"/>
              <a:gd name="connsiteX30" fmla="*/ 2561012 w 3571875"/>
              <a:gd name="connsiteY30" fmla="*/ 1468147 h 3381375"/>
              <a:gd name="connsiteX31" fmla="*/ 2643879 w 3571875"/>
              <a:gd name="connsiteY31" fmla="*/ 1899629 h 3381375"/>
              <a:gd name="connsiteX32" fmla="*/ 2881052 w 3571875"/>
              <a:gd name="connsiteY32" fmla="*/ 2025359 h 3381375"/>
              <a:gd name="connsiteX33" fmla="*/ 3013449 w 3571875"/>
              <a:gd name="connsiteY33" fmla="*/ 2234910 h 3381375"/>
              <a:gd name="connsiteX34" fmla="*/ 2525770 w 3571875"/>
              <a:gd name="connsiteY34" fmla="*/ 294547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71875" h="3381375">
                <a:moveTo>
                  <a:pt x="3563995" y="2018692"/>
                </a:moveTo>
                <a:cubicBezTo>
                  <a:pt x="3504939" y="1839622"/>
                  <a:pt x="3367779" y="1740562"/>
                  <a:pt x="3259195" y="1688175"/>
                </a:cubicBezTo>
                <a:cubicBezTo>
                  <a:pt x="3110604" y="1616737"/>
                  <a:pt x="3032499" y="1451002"/>
                  <a:pt x="3067742" y="1290029"/>
                </a:cubicBezTo>
                <a:cubicBezTo>
                  <a:pt x="3078220" y="1242404"/>
                  <a:pt x="3089649" y="1183350"/>
                  <a:pt x="3097270" y="1103340"/>
                </a:cubicBezTo>
                <a:cubicBezTo>
                  <a:pt x="3115367" y="897599"/>
                  <a:pt x="2966777" y="362294"/>
                  <a:pt x="2738177" y="211799"/>
                </a:cubicBezTo>
                <a:cubicBezTo>
                  <a:pt x="2094287" y="-213016"/>
                  <a:pt x="1528502" y="71782"/>
                  <a:pt x="1197984" y="448019"/>
                </a:cubicBezTo>
                <a:cubicBezTo>
                  <a:pt x="1140834" y="512789"/>
                  <a:pt x="1056062" y="548032"/>
                  <a:pt x="969384" y="543269"/>
                </a:cubicBezTo>
                <a:cubicBezTo>
                  <a:pt x="612197" y="521362"/>
                  <a:pt x="275964" y="468022"/>
                  <a:pt x="39744" y="1038569"/>
                </a:cubicBezTo>
                <a:cubicBezTo>
                  <a:pt x="-23121" y="1191922"/>
                  <a:pt x="-10738" y="1603402"/>
                  <a:pt x="72129" y="1737704"/>
                </a:cubicBezTo>
                <a:cubicBezTo>
                  <a:pt x="277869" y="2073937"/>
                  <a:pt x="364547" y="1985354"/>
                  <a:pt x="155949" y="2333970"/>
                </a:cubicBezTo>
                <a:cubicBezTo>
                  <a:pt x="-84081" y="2734972"/>
                  <a:pt x="276917" y="3127402"/>
                  <a:pt x="724592" y="3295995"/>
                </a:cubicBezTo>
                <a:cubicBezTo>
                  <a:pt x="1363719" y="3559837"/>
                  <a:pt x="1736147" y="3043582"/>
                  <a:pt x="2052377" y="3293137"/>
                </a:cubicBezTo>
                <a:lnTo>
                  <a:pt x="2053329" y="3294090"/>
                </a:lnTo>
                <a:cubicBezTo>
                  <a:pt x="2053329" y="3294090"/>
                  <a:pt x="2053329" y="3294090"/>
                  <a:pt x="2053329" y="3294090"/>
                </a:cubicBezTo>
                <a:cubicBezTo>
                  <a:pt x="2053329" y="3294090"/>
                  <a:pt x="2053329" y="3294090"/>
                  <a:pt x="2053329" y="3294090"/>
                </a:cubicBezTo>
                <a:cubicBezTo>
                  <a:pt x="2526722" y="3519832"/>
                  <a:pt x="2890577" y="3277897"/>
                  <a:pt x="3150609" y="2945474"/>
                </a:cubicBezTo>
                <a:cubicBezTo>
                  <a:pt x="3388734" y="2642580"/>
                  <a:pt x="3649720" y="2535899"/>
                  <a:pt x="3563995" y="2018692"/>
                </a:cubicBezTo>
                <a:close/>
                <a:moveTo>
                  <a:pt x="2525770" y="2945474"/>
                </a:moveTo>
                <a:cubicBezTo>
                  <a:pt x="2316219" y="3144547"/>
                  <a:pt x="2058092" y="2975002"/>
                  <a:pt x="1897119" y="2853082"/>
                </a:cubicBezTo>
                <a:cubicBezTo>
                  <a:pt x="1788534" y="2771167"/>
                  <a:pt x="1791392" y="2613052"/>
                  <a:pt x="1736147" y="2662582"/>
                </a:cubicBezTo>
                <a:cubicBezTo>
                  <a:pt x="1664709" y="2726399"/>
                  <a:pt x="1569459" y="2852130"/>
                  <a:pt x="1487544" y="2900707"/>
                </a:cubicBezTo>
                <a:cubicBezTo>
                  <a:pt x="1126547" y="3111210"/>
                  <a:pt x="636962" y="3001672"/>
                  <a:pt x="500754" y="2563522"/>
                </a:cubicBezTo>
                <a:cubicBezTo>
                  <a:pt x="434079" y="2346352"/>
                  <a:pt x="532187" y="2248245"/>
                  <a:pt x="662679" y="2166330"/>
                </a:cubicBezTo>
                <a:cubicBezTo>
                  <a:pt x="779837" y="2092987"/>
                  <a:pt x="774122" y="1919632"/>
                  <a:pt x="653154" y="1852004"/>
                </a:cubicBezTo>
                <a:cubicBezTo>
                  <a:pt x="427412" y="1726275"/>
                  <a:pt x="192144" y="1427189"/>
                  <a:pt x="458844" y="1085242"/>
                </a:cubicBezTo>
                <a:cubicBezTo>
                  <a:pt x="733164" y="732817"/>
                  <a:pt x="936047" y="929032"/>
                  <a:pt x="1073207" y="1073812"/>
                </a:cubicBezTo>
                <a:cubicBezTo>
                  <a:pt x="1186554" y="1193827"/>
                  <a:pt x="1389437" y="1119532"/>
                  <a:pt x="1391342" y="953797"/>
                </a:cubicBezTo>
                <a:cubicBezTo>
                  <a:pt x="1391342" y="949987"/>
                  <a:pt x="1391342" y="947129"/>
                  <a:pt x="1391342" y="943319"/>
                </a:cubicBezTo>
                <a:cubicBezTo>
                  <a:pt x="1400867" y="715672"/>
                  <a:pt x="1458969" y="517552"/>
                  <a:pt x="1708524" y="491834"/>
                </a:cubicBezTo>
                <a:cubicBezTo>
                  <a:pt x="2046662" y="455639"/>
                  <a:pt x="2381942" y="511837"/>
                  <a:pt x="2572442" y="834734"/>
                </a:cubicBezTo>
                <a:cubicBezTo>
                  <a:pt x="2688647" y="1030949"/>
                  <a:pt x="2824854" y="1283362"/>
                  <a:pt x="2561012" y="1468147"/>
                </a:cubicBezTo>
                <a:cubicBezTo>
                  <a:pt x="2234304" y="1698652"/>
                  <a:pt x="2301932" y="1814857"/>
                  <a:pt x="2643879" y="1899629"/>
                </a:cubicBezTo>
                <a:cubicBezTo>
                  <a:pt x="2723889" y="1919632"/>
                  <a:pt x="2803899" y="1968209"/>
                  <a:pt x="2881052" y="2025359"/>
                </a:cubicBezTo>
                <a:cubicBezTo>
                  <a:pt x="2949632" y="2075842"/>
                  <a:pt x="2998209" y="2151090"/>
                  <a:pt x="3013449" y="2234910"/>
                </a:cubicBezTo>
                <a:cubicBezTo>
                  <a:pt x="3079172" y="2606385"/>
                  <a:pt x="2737224" y="2743545"/>
                  <a:pt x="2525770" y="2945474"/>
                </a:cubicBezTo>
                <a:close/>
              </a:path>
            </a:pathLst>
          </a:custGeom>
          <a:solidFill>
            <a:schemeClr val="accent2">
              <a:alpha val="30000"/>
            </a:schemeClr>
          </a:solidFill>
          <a:ln w="9525" cap="flat">
            <a:noFill/>
            <a:prstDash val="solid"/>
            <a:miter/>
          </a:ln>
        </p:spPr>
        <p:txBody>
          <a:bodyPr lIns="68577" tIns="34289" rIns="68577" bIns="34289" rtlCol="0" anchor="ctr"/>
          <a:lstStyle/>
          <a:p>
            <a:endParaRPr lang="en-US"/>
          </a:p>
        </p:txBody>
      </p:sp>
      <p:sp>
        <p:nvSpPr>
          <p:cNvPr id="14" name="Graphic 1">
            <a:extLst>
              <a:ext uri="{FF2B5EF4-FFF2-40B4-BE49-F238E27FC236}">
                <a16:creationId xmlns:a16="http://schemas.microsoft.com/office/drawing/2014/main" id="{17643AFC-76CD-4508-BA40-5AF32458912A}"/>
              </a:ext>
            </a:extLst>
          </p:cNvPr>
          <p:cNvSpPr/>
          <p:nvPr userDrawn="1"/>
        </p:nvSpPr>
        <p:spPr>
          <a:xfrm rot="20336913">
            <a:off x="8196399" y="3796175"/>
            <a:ext cx="495778" cy="514215"/>
          </a:xfrm>
          <a:custGeom>
            <a:avLst/>
            <a:gdLst>
              <a:gd name="connsiteX0" fmla="*/ 3563995 w 3571875"/>
              <a:gd name="connsiteY0" fmla="*/ 2018692 h 3381375"/>
              <a:gd name="connsiteX1" fmla="*/ 3259195 w 3571875"/>
              <a:gd name="connsiteY1" fmla="*/ 1688175 h 3381375"/>
              <a:gd name="connsiteX2" fmla="*/ 3067742 w 3571875"/>
              <a:gd name="connsiteY2" fmla="*/ 1290029 h 3381375"/>
              <a:gd name="connsiteX3" fmla="*/ 3097270 w 3571875"/>
              <a:gd name="connsiteY3" fmla="*/ 1103340 h 3381375"/>
              <a:gd name="connsiteX4" fmla="*/ 2738177 w 3571875"/>
              <a:gd name="connsiteY4" fmla="*/ 211799 h 3381375"/>
              <a:gd name="connsiteX5" fmla="*/ 1197984 w 3571875"/>
              <a:gd name="connsiteY5" fmla="*/ 448019 h 3381375"/>
              <a:gd name="connsiteX6" fmla="*/ 969384 w 3571875"/>
              <a:gd name="connsiteY6" fmla="*/ 543269 h 3381375"/>
              <a:gd name="connsiteX7" fmla="*/ 39744 w 3571875"/>
              <a:gd name="connsiteY7" fmla="*/ 1038569 h 3381375"/>
              <a:gd name="connsiteX8" fmla="*/ 72129 w 3571875"/>
              <a:gd name="connsiteY8" fmla="*/ 1737704 h 3381375"/>
              <a:gd name="connsiteX9" fmla="*/ 155949 w 3571875"/>
              <a:gd name="connsiteY9" fmla="*/ 2333970 h 3381375"/>
              <a:gd name="connsiteX10" fmla="*/ 724592 w 3571875"/>
              <a:gd name="connsiteY10" fmla="*/ 3295995 h 3381375"/>
              <a:gd name="connsiteX11" fmla="*/ 2052377 w 3571875"/>
              <a:gd name="connsiteY11" fmla="*/ 3293137 h 3381375"/>
              <a:gd name="connsiteX12" fmla="*/ 2053329 w 3571875"/>
              <a:gd name="connsiteY12" fmla="*/ 3294090 h 3381375"/>
              <a:gd name="connsiteX13" fmla="*/ 2053329 w 3571875"/>
              <a:gd name="connsiteY13" fmla="*/ 3294090 h 3381375"/>
              <a:gd name="connsiteX14" fmla="*/ 2053329 w 3571875"/>
              <a:gd name="connsiteY14" fmla="*/ 3294090 h 3381375"/>
              <a:gd name="connsiteX15" fmla="*/ 3150609 w 3571875"/>
              <a:gd name="connsiteY15" fmla="*/ 2945474 h 3381375"/>
              <a:gd name="connsiteX16" fmla="*/ 3563995 w 3571875"/>
              <a:gd name="connsiteY16" fmla="*/ 2018692 h 3381375"/>
              <a:gd name="connsiteX17" fmla="*/ 2525770 w 3571875"/>
              <a:gd name="connsiteY17" fmla="*/ 2945474 h 3381375"/>
              <a:gd name="connsiteX18" fmla="*/ 1897119 w 3571875"/>
              <a:gd name="connsiteY18" fmla="*/ 2853082 h 3381375"/>
              <a:gd name="connsiteX19" fmla="*/ 1736147 w 3571875"/>
              <a:gd name="connsiteY19" fmla="*/ 2662582 h 3381375"/>
              <a:gd name="connsiteX20" fmla="*/ 1487544 w 3571875"/>
              <a:gd name="connsiteY20" fmla="*/ 2900707 h 3381375"/>
              <a:gd name="connsiteX21" fmla="*/ 500754 w 3571875"/>
              <a:gd name="connsiteY21" fmla="*/ 2563522 h 3381375"/>
              <a:gd name="connsiteX22" fmla="*/ 662679 w 3571875"/>
              <a:gd name="connsiteY22" fmla="*/ 2166330 h 3381375"/>
              <a:gd name="connsiteX23" fmla="*/ 653154 w 3571875"/>
              <a:gd name="connsiteY23" fmla="*/ 1852004 h 3381375"/>
              <a:gd name="connsiteX24" fmla="*/ 458844 w 3571875"/>
              <a:gd name="connsiteY24" fmla="*/ 1085242 h 3381375"/>
              <a:gd name="connsiteX25" fmla="*/ 1073207 w 3571875"/>
              <a:gd name="connsiteY25" fmla="*/ 1073812 h 3381375"/>
              <a:gd name="connsiteX26" fmla="*/ 1391342 w 3571875"/>
              <a:gd name="connsiteY26" fmla="*/ 953797 h 3381375"/>
              <a:gd name="connsiteX27" fmla="*/ 1391342 w 3571875"/>
              <a:gd name="connsiteY27" fmla="*/ 943319 h 3381375"/>
              <a:gd name="connsiteX28" fmla="*/ 1708524 w 3571875"/>
              <a:gd name="connsiteY28" fmla="*/ 491834 h 3381375"/>
              <a:gd name="connsiteX29" fmla="*/ 2572442 w 3571875"/>
              <a:gd name="connsiteY29" fmla="*/ 834734 h 3381375"/>
              <a:gd name="connsiteX30" fmla="*/ 2561012 w 3571875"/>
              <a:gd name="connsiteY30" fmla="*/ 1468147 h 3381375"/>
              <a:gd name="connsiteX31" fmla="*/ 2643879 w 3571875"/>
              <a:gd name="connsiteY31" fmla="*/ 1899629 h 3381375"/>
              <a:gd name="connsiteX32" fmla="*/ 2881052 w 3571875"/>
              <a:gd name="connsiteY32" fmla="*/ 2025359 h 3381375"/>
              <a:gd name="connsiteX33" fmla="*/ 3013449 w 3571875"/>
              <a:gd name="connsiteY33" fmla="*/ 2234910 h 3381375"/>
              <a:gd name="connsiteX34" fmla="*/ 2525770 w 3571875"/>
              <a:gd name="connsiteY34" fmla="*/ 294547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71875" h="3381375">
                <a:moveTo>
                  <a:pt x="3563995" y="2018692"/>
                </a:moveTo>
                <a:cubicBezTo>
                  <a:pt x="3504939" y="1839622"/>
                  <a:pt x="3367779" y="1740562"/>
                  <a:pt x="3259195" y="1688175"/>
                </a:cubicBezTo>
                <a:cubicBezTo>
                  <a:pt x="3110604" y="1616737"/>
                  <a:pt x="3032499" y="1451002"/>
                  <a:pt x="3067742" y="1290029"/>
                </a:cubicBezTo>
                <a:cubicBezTo>
                  <a:pt x="3078220" y="1242404"/>
                  <a:pt x="3089649" y="1183350"/>
                  <a:pt x="3097270" y="1103340"/>
                </a:cubicBezTo>
                <a:cubicBezTo>
                  <a:pt x="3115367" y="897599"/>
                  <a:pt x="2966777" y="362294"/>
                  <a:pt x="2738177" y="211799"/>
                </a:cubicBezTo>
                <a:cubicBezTo>
                  <a:pt x="2094287" y="-213016"/>
                  <a:pt x="1528502" y="71782"/>
                  <a:pt x="1197984" y="448019"/>
                </a:cubicBezTo>
                <a:cubicBezTo>
                  <a:pt x="1140834" y="512789"/>
                  <a:pt x="1056062" y="548032"/>
                  <a:pt x="969384" y="543269"/>
                </a:cubicBezTo>
                <a:cubicBezTo>
                  <a:pt x="612197" y="521362"/>
                  <a:pt x="275964" y="468022"/>
                  <a:pt x="39744" y="1038569"/>
                </a:cubicBezTo>
                <a:cubicBezTo>
                  <a:pt x="-23121" y="1191922"/>
                  <a:pt x="-10738" y="1603402"/>
                  <a:pt x="72129" y="1737704"/>
                </a:cubicBezTo>
                <a:cubicBezTo>
                  <a:pt x="277869" y="2073937"/>
                  <a:pt x="364547" y="1985354"/>
                  <a:pt x="155949" y="2333970"/>
                </a:cubicBezTo>
                <a:cubicBezTo>
                  <a:pt x="-84081" y="2734972"/>
                  <a:pt x="276917" y="3127402"/>
                  <a:pt x="724592" y="3295995"/>
                </a:cubicBezTo>
                <a:cubicBezTo>
                  <a:pt x="1363719" y="3559837"/>
                  <a:pt x="1736147" y="3043582"/>
                  <a:pt x="2052377" y="3293137"/>
                </a:cubicBezTo>
                <a:lnTo>
                  <a:pt x="2053329" y="3294090"/>
                </a:lnTo>
                <a:cubicBezTo>
                  <a:pt x="2053329" y="3294090"/>
                  <a:pt x="2053329" y="3294090"/>
                  <a:pt x="2053329" y="3294090"/>
                </a:cubicBezTo>
                <a:cubicBezTo>
                  <a:pt x="2053329" y="3294090"/>
                  <a:pt x="2053329" y="3294090"/>
                  <a:pt x="2053329" y="3294090"/>
                </a:cubicBezTo>
                <a:cubicBezTo>
                  <a:pt x="2526722" y="3519832"/>
                  <a:pt x="2890577" y="3277897"/>
                  <a:pt x="3150609" y="2945474"/>
                </a:cubicBezTo>
                <a:cubicBezTo>
                  <a:pt x="3388734" y="2642580"/>
                  <a:pt x="3649720" y="2535899"/>
                  <a:pt x="3563995" y="2018692"/>
                </a:cubicBezTo>
                <a:close/>
                <a:moveTo>
                  <a:pt x="2525770" y="2945474"/>
                </a:moveTo>
                <a:cubicBezTo>
                  <a:pt x="2316219" y="3144547"/>
                  <a:pt x="2058092" y="2975002"/>
                  <a:pt x="1897119" y="2853082"/>
                </a:cubicBezTo>
                <a:cubicBezTo>
                  <a:pt x="1788534" y="2771167"/>
                  <a:pt x="1791392" y="2613052"/>
                  <a:pt x="1736147" y="2662582"/>
                </a:cubicBezTo>
                <a:cubicBezTo>
                  <a:pt x="1664709" y="2726399"/>
                  <a:pt x="1569459" y="2852130"/>
                  <a:pt x="1487544" y="2900707"/>
                </a:cubicBezTo>
                <a:cubicBezTo>
                  <a:pt x="1126547" y="3111210"/>
                  <a:pt x="636962" y="3001672"/>
                  <a:pt x="500754" y="2563522"/>
                </a:cubicBezTo>
                <a:cubicBezTo>
                  <a:pt x="434079" y="2346352"/>
                  <a:pt x="532187" y="2248245"/>
                  <a:pt x="662679" y="2166330"/>
                </a:cubicBezTo>
                <a:cubicBezTo>
                  <a:pt x="779837" y="2092987"/>
                  <a:pt x="774122" y="1919632"/>
                  <a:pt x="653154" y="1852004"/>
                </a:cubicBezTo>
                <a:cubicBezTo>
                  <a:pt x="427412" y="1726275"/>
                  <a:pt x="192144" y="1427189"/>
                  <a:pt x="458844" y="1085242"/>
                </a:cubicBezTo>
                <a:cubicBezTo>
                  <a:pt x="733164" y="732817"/>
                  <a:pt x="936047" y="929032"/>
                  <a:pt x="1073207" y="1073812"/>
                </a:cubicBezTo>
                <a:cubicBezTo>
                  <a:pt x="1186554" y="1193827"/>
                  <a:pt x="1389437" y="1119532"/>
                  <a:pt x="1391342" y="953797"/>
                </a:cubicBezTo>
                <a:cubicBezTo>
                  <a:pt x="1391342" y="949987"/>
                  <a:pt x="1391342" y="947129"/>
                  <a:pt x="1391342" y="943319"/>
                </a:cubicBezTo>
                <a:cubicBezTo>
                  <a:pt x="1400867" y="715672"/>
                  <a:pt x="1458969" y="517552"/>
                  <a:pt x="1708524" y="491834"/>
                </a:cubicBezTo>
                <a:cubicBezTo>
                  <a:pt x="2046662" y="455639"/>
                  <a:pt x="2381942" y="511837"/>
                  <a:pt x="2572442" y="834734"/>
                </a:cubicBezTo>
                <a:cubicBezTo>
                  <a:pt x="2688647" y="1030949"/>
                  <a:pt x="2824854" y="1283362"/>
                  <a:pt x="2561012" y="1468147"/>
                </a:cubicBezTo>
                <a:cubicBezTo>
                  <a:pt x="2234304" y="1698652"/>
                  <a:pt x="2301932" y="1814857"/>
                  <a:pt x="2643879" y="1899629"/>
                </a:cubicBezTo>
                <a:cubicBezTo>
                  <a:pt x="2723889" y="1919632"/>
                  <a:pt x="2803899" y="1968209"/>
                  <a:pt x="2881052" y="2025359"/>
                </a:cubicBezTo>
                <a:cubicBezTo>
                  <a:pt x="2949632" y="2075842"/>
                  <a:pt x="2998209" y="2151090"/>
                  <a:pt x="3013449" y="2234910"/>
                </a:cubicBezTo>
                <a:cubicBezTo>
                  <a:pt x="3079172" y="2606385"/>
                  <a:pt x="2737224" y="2743545"/>
                  <a:pt x="2525770" y="2945474"/>
                </a:cubicBezTo>
                <a:close/>
              </a:path>
            </a:pathLst>
          </a:custGeom>
          <a:solidFill>
            <a:schemeClr val="accent2">
              <a:alpha val="30000"/>
            </a:schemeClr>
          </a:solidFill>
          <a:ln w="9525" cap="flat">
            <a:noFill/>
            <a:prstDash val="solid"/>
            <a:miter/>
          </a:ln>
        </p:spPr>
        <p:txBody>
          <a:bodyPr lIns="68577" tIns="34289" rIns="68577" bIns="34289" rtlCol="0" anchor="ctr"/>
          <a:lstStyle/>
          <a:p>
            <a:endParaRPr lang="en-US"/>
          </a:p>
        </p:txBody>
      </p:sp>
      <p:sp>
        <p:nvSpPr>
          <p:cNvPr id="20" name="Rectangle 19">
            <a:extLst>
              <a:ext uri="{FF2B5EF4-FFF2-40B4-BE49-F238E27FC236}">
                <a16:creationId xmlns:a16="http://schemas.microsoft.com/office/drawing/2014/main" id="{8B53EBB3-5069-4481-AE02-EA54E792AEED}"/>
              </a:ext>
            </a:extLst>
          </p:cNvPr>
          <p:cNvSpPr/>
          <p:nvPr userDrawn="1"/>
        </p:nvSpPr>
        <p:spPr>
          <a:xfrm>
            <a:off x="0" y="4935552"/>
            <a:ext cx="9144000" cy="207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Tree>
    <p:extLst>
      <p:ext uri="{BB962C8B-B14F-4D97-AF65-F5344CB8AC3E}">
        <p14:creationId xmlns:p14="http://schemas.microsoft.com/office/powerpoint/2010/main" val="289792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4"/>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DAC4E46-8A9D-4900-AE18-E05E6A326170}"/>
              </a:ext>
            </a:extLst>
          </p:cNvPr>
          <p:cNvSpPr/>
          <p:nvPr userDrawn="1"/>
        </p:nvSpPr>
        <p:spPr>
          <a:xfrm>
            <a:off x="3714750" y="899705"/>
            <a:ext cx="17145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20" name="Rectangle 19">
            <a:extLst>
              <a:ext uri="{FF2B5EF4-FFF2-40B4-BE49-F238E27FC236}">
                <a16:creationId xmlns:a16="http://schemas.microsoft.com/office/drawing/2014/main" id="{8B53EBB3-5069-4481-AE02-EA54E792AEED}"/>
              </a:ext>
            </a:extLst>
          </p:cNvPr>
          <p:cNvSpPr/>
          <p:nvPr userDrawn="1"/>
        </p:nvSpPr>
        <p:spPr>
          <a:xfrm>
            <a:off x="0" y="4935552"/>
            <a:ext cx="9144000" cy="207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Tree>
    <p:extLst>
      <p:ext uri="{BB962C8B-B14F-4D97-AF65-F5344CB8AC3E}">
        <p14:creationId xmlns:p14="http://schemas.microsoft.com/office/powerpoint/2010/main" val="138335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63D7C-03BD-46C9-81A3-4C80D86C9B6B}"/>
              </a:ext>
            </a:extLst>
          </p:cNvPr>
          <p:cNvSpPr/>
          <p:nvPr userDrawn="1"/>
        </p:nvSpPr>
        <p:spPr>
          <a:xfrm>
            <a:off x="2" y="0"/>
            <a:ext cx="209311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grpSp>
        <p:nvGrpSpPr>
          <p:cNvPr id="8" name="Group 7">
            <a:extLst>
              <a:ext uri="{FF2B5EF4-FFF2-40B4-BE49-F238E27FC236}">
                <a16:creationId xmlns:a16="http://schemas.microsoft.com/office/drawing/2014/main" id="{09B126FC-0C68-4086-B516-E515B98DB12E}"/>
              </a:ext>
            </a:extLst>
          </p:cNvPr>
          <p:cNvGrpSpPr/>
          <p:nvPr userDrawn="1"/>
        </p:nvGrpSpPr>
        <p:grpSpPr>
          <a:xfrm>
            <a:off x="772438" y="3538468"/>
            <a:ext cx="1800398" cy="1238390"/>
            <a:chOff x="1029916" y="4879881"/>
            <a:chExt cx="2400531" cy="1651187"/>
          </a:xfrm>
        </p:grpSpPr>
        <p:sp>
          <p:nvSpPr>
            <p:cNvPr id="3" name="Freeform: Shape 2">
              <a:extLst>
                <a:ext uri="{FF2B5EF4-FFF2-40B4-BE49-F238E27FC236}">
                  <a16:creationId xmlns:a16="http://schemas.microsoft.com/office/drawing/2014/main" id="{DC9BD590-B57C-46D2-9FDF-5B64473A6DF5}"/>
                </a:ext>
              </a:extLst>
            </p:cNvPr>
            <p:cNvSpPr/>
            <p:nvPr userDrawn="1"/>
          </p:nvSpPr>
          <p:spPr>
            <a:xfrm>
              <a:off x="1029916" y="4879881"/>
              <a:ext cx="2400531" cy="1651187"/>
            </a:xfrm>
            <a:custGeom>
              <a:avLst/>
              <a:gdLst>
                <a:gd name="connsiteX0" fmla="*/ 1229776 w 1753617"/>
                <a:gd name="connsiteY0" fmla="*/ 474039 h 1206212"/>
                <a:gd name="connsiteX1" fmla="*/ 1118650 w 1753617"/>
                <a:gd name="connsiteY1" fmla="*/ 1037577 h 1206212"/>
                <a:gd name="connsiteX2" fmla="*/ 1227679 w 1753617"/>
                <a:gd name="connsiteY2" fmla="*/ 1039321 h 1206212"/>
                <a:gd name="connsiteX3" fmla="*/ 1229776 w 1753617"/>
                <a:gd name="connsiteY3" fmla="*/ 474039 h 1206212"/>
                <a:gd name="connsiteX4" fmla="*/ 861560 w 1753617"/>
                <a:gd name="connsiteY4" fmla="*/ 0 h 1206212"/>
                <a:gd name="connsiteX5" fmla="*/ 1192678 w 1753617"/>
                <a:gd name="connsiteY5" fmla="*/ 235268 h 1206212"/>
                <a:gd name="connsiteX6" fmla="*/ 1395270 w 1753617"/>
                <a:gd name="connsiteY6" fmla="*/ 172094 h 1206212"/>
                <a:gd name="connsiteX7" fmla="*/ 1753617 w 1753617"/>
                <a:gd name="connsiteY7" fmla="*/ 530443 h 1206212"/>
                <a:gd name="connsiteX8" fmla="*/ 1395270 w 1753617"/>
                <a:gd name="connsiteY8" fmla="*/ 888790 h 1206212"/>
                <a:gd name="connsiteX9" fmla="*/ 1372396 w 1753617"/>
                <a:gd name="connsiteY9" fmla="*/ 887701 h 1206212"/>
                <a:gd name="connsiteX10" fmla="*/ 1372396 w 1753617"/>
                <a:gd name="connsiteY10" fmla="*/ 1206212 h 1206212"/>
                <a:gd name="connsiteX11" fmla="*/ 1231543 w 1753617"/>
                <a:gd name="connsiteY11" fmla="*/ 1206212 h 1206212"/>
                <a:gd name="connsiteX12" fmla="*/ 1227789 w 1753617"/>
                <a:gd name="connsiteY12" fmla="*/ 1039789 h 1206212"/>
                <a:gd name="connsiteX13" fmla="*/ 1176875 w 1753617"/>
                <a:gd name="connsiteY13" fmla="*/ 1039789 h 1206212"/>
                <a:gd name="connsiteX14" fmla="*/ 1173122 w 1753617"/>
                <a:gd name="connsiteY14" fmla="*/ 1206212 h 1206212"/>
                <a:gd name="connsiteX15" fmla="*/ 973672 w 1753617"/>
                <a:gd name="connsiteY15" fmla="*/ 1206212 h 1206212"/>
                <a:gd name="connsiteX16" fmla="*/ 968149 w 1753617"/>
                <a:gd name="connsiteY16" fmla="*/ 929147 h 1206212"/>
                <a:gd name="connsiteX17" fmla="*/ 968017 w 1753617"/>
                <a:gd name="connsiteY17" fmla="*/ 929147 h 1206212"/>
                <a:gd name="connsiteX18" fmla="*/ 1030077 w 1753617"/>
                <a:gd name="connsiteY18" fmla="*/ 836491 h 1206212"/>
                <a:gd name="connsiteX19" fmla="*/ 1016753 w 1753617"/>
                <a:gd name="connsiteY19" fmla="*/ 510027 h 1206212"/>
                <a:gd name="connsiteX20" fmla="*/ 1006625 w 1753617"/>
                <a:gd name="connsiteY20" fmla="*/ 501207 h 1206212"/>
                <a:gd name="connsiteX21" fmla="*/ 999463 w 1753617"/>
                <a:gd name="connsiteY21" fmla="*/ 503790 h 1206212"/>
                <a:gd name="connsiteX22" fmla="*/ 996664 w 1753617"/>
                <a:gd name="connsiteY22" fmla="*/ 509676 h 1206212"/>
                <a:gd name="connsiteX23" fmla="*/ 996664 w 1753617"/>
                <a:gd name="connsiteY23" fmla="*/ 733486 h 1206212"/>
                <a:gd name="connsiteX24" fmla="*/ 985982 w 1753617"/>
                <a:gd name="connsiteY24" fmla="*/ 742788 h 1206212"/>
                <a:gd name="connsiteX25" fmla="*/ 975300 w 1753617"/>
                <a:gd name="connsiteY25" fmla="*/ 733486 h 1206212"/>
                <a:gd name="connsiteX26" fmla="*/ 975300 w 1753617"/>
                <a:gd name="connsiteY26" fmla="*/ 509660 h 1206212"/>
                <a:gd name="connsiteX27" fmla="*/ 972509 w 1753617"/>
                <a:gd name="connsiteY27" fmla="*/ 503790 h 1206212"/>
                <a:gd name="connsiteX28" fmla="*/ 965347 w 1753617"/>
                <a:gd name="connsiteY28" fmla="*/ 501207 h 1206212"/>
                <a:gd name="connsiteX29" fmla="*/ 958185 w 1753617"/>
                <a:gd name="connsiteY29" fmla="*/ 503790 h 1206212"/>
                <a:gd name="connsiteX30" fmla="*/ 955762 w 1753617"/>
                <a:gd name="connsiteY30" fmla="*/ 508885 h 1206212"/>
                <a:gd name="connsiteX31" fmla="*/ 955762 w 1753617"/>
                <a:gd name="connsiteY31" fmla="*/ 735600 h 1206212"/>
                <a:gd name="connsiteX32" fmla="*/ 945080 w 1753617"/>
                <a:gd name="connsiteY32" fmla="*/ 744903 h 1206212"/>
                <a:gd name="connsiteX33" fmla="*/ 934398 w 1753617"/>
                <a:gd name="connsiteY33" fmla="*/ 735600 h 1206212"/>
                <a:gd name="connsiteX34" fmla="*/ 934398 w 1753617"/>
                <a:gd name="connsiteY34" fmla="*/ 508546 h 1206212"/>
                <a:gd name="connsiteX35" fmla="*/ 932136 w 1753617"/>
                <a:gd name="connsiteY35" fmla="*/ 503790 h 1206212"/>
                <a:gd name="connsiteX36" fmla="*/ 924974 w 1753617"/>
                <a:gd name="connsiteY36" fmla="*/ 501207 h 1206212"/>
                <a:gd name="connsiteX37" fmla="*/ 917812 w 1753617"/>
                <a:gd name="connsiteY37" fmla="*/ 503790 h 1206212"/>
                <a:gd name="connsiteX38" fmla="*/ 914860 w 1753617"/>
                <a:gd name="connsiteY38" fmla="*/ 509998 h 1206212"/>
                <a:gd name="connsiteX39" fmla="*/ 914860 w 1753617"/>
                <a:gd name="connsiteY39" fmla="*/ 735693 h 1206212"/>
                <a:gd name="connsiteX40" fmla="*/ 904178 w 1753617"/>
                <a:gd name="connsiteY40" fmla="*/ 744995 h 1206212"/>
                <a:gd name="connsiteX41" fmla="*/ 893497 w 1753617"/>
                <a:gd name="connsiteY41" fmla="*/ 735693 h 1206212"/>
                <a:gd name="connsiteX42" fmla="*/ 893497 w 1753617"/>
                <a:gd name="connsiteY42" fmla="*/ 509338 h 1206212"/>
                <a:gd name="connsiteX43" fmla="*/ 890858 w 1753617"/>
                <a:gd name="connsiteY43" fmla="*/ 503790 h 1206212"/>
                <a:gd name="connsiteX44" fmla="*/ 883696 w 1753617"/>
                <a:gd name="connsiteY44" fmla="*/ 501207 h 1206212"/>
                <a:gd name="connsiteX45" fmla="*/ 873568 w 1753617"/>
                <a:gd name="connsiteY45" fmla="*/ 510027 h 1206212"/>
                <a:gd name="connsiteX46" fmla="*/ 858045 w 1753617"/>
                <a:gd name="connsiteY46" fmla="*/ 836491 h 1206212"/>
                <a:gd name="connsiteX47" fmla="*/ 920104 w 1753617"/>
                <a:gd name="connsiteY47" fmla="*/ 929147 h 1206212"/>
                <a:gd name="connsiteX48" fmla="*/ 919971 w 1753617"/>
                <a:gd name="connsiteY48" fmla="*/ 929147 h 1206212"/>
                <a:gd name="connsiteX49" fmla="*/ 914449 w 1753617"/>
                <a:gd name="connsiteY49" fmla="*/ 1206212 h 1206212"/>
                <a:gd name="connsiteX50" fmla="*/ 687243 w 1753617"/>
                <a:gd name="connsiteY50" fmla="*/ 1206212 h 1206212"/>
                <a:gd name="connsiteX51" fmla="*/ 680994 w 1753617"/>
                <a:gd name="connsiteY51" fmla="*/ 892690 h 1206212"/>
                <a:gd name="connsiteX52" fmla="*/ 672455 w 1753617"/>
                <a:gd name="connsiteY52" fmla="*/ 892690 h 1206212"/>
                <a:gd name="connsiteX53" fmla="*/ 703265 w 1753617"/>
                <a:gd name="connsiteY53" fmla="*/ 880906 h 1206212"/>
                <a:gd name="connsiteX54" fmla="*/ 779494 w 1753617"/>
                <a:gd name="connsiteY54" fmla="*/ 701153 h 1206212"/>
                <a:gd name="connsiteX55" fmla="*/ 659906 w 1753617"/>
                <a:gd name="connsiteY55" fmla="*/ 495891 h 1206212"/>
                <a:gd name="connsiteX56" fmla="*/ 531113 w 1753617"/>
                <a:gd name="connsiteY56" fmla="*/ 696668 h 1206212"/>
                <a:gd name="connsiteX57" fmla="*/ 611609 w 1753617"/>
                <a:gd name="connsiteY57" fmla="*/ 881068 h 1206212"/>
                <a:gd name="connsiteX58" fmla="*/ 642424 w 1753617"/>
                <a:gd name="connsiteY58" fmla="*/ 892690 h 1206212"/>
                <a:gd name="connsiteX59" fmla="*/ 629610 w 1753617"/>
                <a:gd name="connsiteY59" fmla="*/ 892690 h 1206212"/>
                <a:gd name="connsiteX60" fmla="*/ 623362 w 1753617"/>
                <a:gd name="connsiteY60" fmla="*/ 1206212 h 1206212"/>
                <a:gd name="connsiteX61" fmla="*/ 400827 w 1753617"/>
                <a:gd name="connsiteY61" fmla="*/ 1206212 h 1206212"/>
                <a:gd name="connsiteX62" fmla="*/ 400827 w 1753617"/>
                <a:gd name="connsiteY62" fmla="*/ 886611 h 1206212"/>
                <a:gd name="connsiteX63" fmla="*/ 358348 w 1753617"/>
                <a:gd name="connsiteY63" fmla="*/ 888790 h 1206212"/>
                <a:gd name="connsiteX64" fmla="*/ 0 w 1753617"/>
                <a:gd name="connsiteY64" fmla="*/ 530443 h 1206212"/>
                <a:gd name="connsiteX65" fmla="*/ 358348 w 1753617"/>
                <a:gd name="connsiteY65" fmla="*/ 172094 h 1206212"/>
                <a:gd name="connsiteX66" fmla="*/ 536978 w 1753617"/>
                <a:gd name="connsiteY66" fmla="*/ 220019 h 1206212"/>
                <a:gd name="connsiteX67" fmla="*/ 861560 w 1753617"/>
                <a:gd name="connsiteY67" fmla="*/ 0 h 1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53617" h="1206212">
                  <a:moveTo>
                    <a:pt x="1229776" y="474039"/>
                  </a:moveTo>
                  <a:cubicBezTo>
                    <a:pt x="1143811" y="476947"/>
                    <a:pt x="1106070" y="792156"/>
                    <a:pt x="1118650" y="1037577"/>
                  </a:cubicBezTo>
                  <a:cubicBezTo>
                    <a:pt x="1151499" y="1041648"/>
                    <a:pt x="1192735" y="1038740"/>
                    <a:pt x="1227679" y="1039321"/>
                  </a:cubicBezTo>
                  <a:cubicBezTo>
                    <a:pt x="1233271" y="829958"/>
                    <a:pt x="1236766" y="475784"/>
                    <a:pt x="1229776" y="474039"/>
                  </a:cubicBezTo>
                  <a:close/>
                  <a:moveTo>
                    <a:pt x="861560" y="0"/>
                  </a:moveTo>
                  <a:cubicBezTo>
                    <a:pt x="1015137" y="0"/>
                    <a:pt x="1144753" y="98028"/>
                    <a:pt x="1192678" y="235268"/>
                  </a:cubicBezTo>
                  <a:cubicBezTo>
                    <a:pt x="1250405" y="194968"/>
                    <a:pt x="1320114" y="172094"/>
                    <a:pt x="1395270" y="172094"/>
                  </a:cubicBezTo>
                  <a:cubicBezTo>
                    <a:pt x="1593505" y="172094"/>
                    <a:pt x="1753617" y="332207"/>
                    <a:pt x="1753617" y="530443"/>
                  </a:cubicBezTo>
                  <a:cubicBezTo>
                    <a:pt x="1753617" y="728677"/>
                    <a:pt x="1593505" y="888790"/>
                    <a:pt x="1395270" y="888790"/>
                  </a:cubicBezTo>
                  <a:cubicBezTo>
                    <a:pt x="1387645" y="888790"/>
                    <a:pt x="1380021" y="887701"/>
                    <a:pt x="1372396" y="887701"/>
                  </a:cubicBezTo>
                  <a:lnTo>
                    <a:pt x="1372396" y="1206212"/>
                  </a:lnTo>
                  <a:lnTo>
                    <a:pt x="1231543" y="1206212"/>
                  </a:lnTo>
                  <a:lnTo>
                    <a:pt x="1227789" y="1039789"/>
                  </a:lnTo>
                  <a:lnTo>
                    <a:pt x="1176875" y="1039789"/>
                  </a:lnTo>
                  <a:lnTo>
                    <a:pt x="1173122" y="1206212"/>
                  </a:lnTo>
                  <a:lnTo>
                    <a:pt x="973672" y="1206212"/>
                  </a:lnTo>
                  <a:lnTo>
                    <a:pt x="968149" y="929147"/>
                  </a:lnTo>
                  <a:lnTo>
                    <a:pt x="968017" y="929147"/>
                  </a:lnTo>
                  <a:cubicBezTo>
                    <a:pt x="988704" y="898262"/>
                    <a:pt x="1030225" y="854754"/>
                    <a:pt x="1030077" y="836491"/>
                  </a:cubicBezTo>
                  <a:lnTo>
                    <a:pt x="1016753" y="510027"/>
                  </a:lnTo>
                  <a:cubicBezTo>
                    <a:pt x="1016753" y="505156"/>
                    <a:pt x="1012219" y="501207"/>
                    <a:pt x="1006625" y="501207"/>
                  </a:cubicBezTo>
                  <a:cubicBezTo>
                    <a:pt x="1003828" y="501207"/>
                    <a:pt x="1001296" y="502194"/>
                    <a:pt x="999463" y="503790"/>
                  </a:cubicBezTo>
                  <a:lnTo>
                    <a:pt x="996664" y="509676"/>
                  </a:lnTo>
                  <a:lnTo>
                    <a:pt x="996664" y="733486"/>
                  </a:lnTo>
                  <a:cubicBezTo>
                    <a:pt x="996664" y="738623"/>
                    <a:pt x="991881" y="742788"/>
                    <a:pt x="985982" y="742788"/>
                  </a:cubicBezTo>
                  <a:cubicBezTo>
                    <a:pt x="980083" y="742788"/>
                    <a:pt x="975300" y="738623"/>
                    <a:pt x="975300" y="733486"/>
                  </a:cubicBezTo>
                  <a:cubicBezTo>
                    <a:pt x="975300" y="658877"/>
                    <a:pt x="975300" y="584268"/>
                    <a:pt x="975300" y="509660"/>
                  </a:cubicBezTo>
                  <a:lnTo>
                    <a:pt x="972509" y="503790"/>
                  </a:lnTo>
                  <a:cubicBezTo>
                    <a:pt x="970676" y="502194"/>
                    <a:pt x="968144" y="501207"/>
                    <a:pt x="965347" y="501207"/>
                  </a:cubicBezTo>
                  <a:cubicBezTo>
                    <a:pt x="962550" y="501207"/>
                    <a:pt x="960018" y="502194"/>
                    <a:pt x="958185" y="503790"/>
                  </a:cubicBezTo>
                  <a:lnTo>
                    <a:pt x="955762" y="508885"/>
                  </a:lnTo>
                  <a:lnTo>
                    <a:pt x="955762" y="735600"/>
                  </a:lnTo>
                  <a:cubicBezTo>
                    <a:pt x="955762" y="740738"/>
                    <a:pt x="950979" y="744903"/>
                    <a:pt x="945080" y="744903"/>
                  </a:cubicBezTo>
                  <a:cubicBezTo>
                    <a:pt x="939180" y="744903"/>
                    <a:pt x="934398" y="740738"/>
                    <a:pt x="934398" y="735600"/>
                  </a:cubicBezTo>
                  <a:cubicBezTo>
                    <a:pt x="934398" y="659916"/>
                    <a:pt x="934398" y="584231"/>
                    <a:pt x="934398" y="508546"/>
                  </a:cubicBezTo>
                  <a:lnTo>
                    <a:pt x="932136" y="503790"/>
                  </a:lnTo>
                  <a:cubicBezTo>
                    <a:pt x="930304" y="502194"/>
                    <a:pt x="927771" y="501207"/>
                    <a:pt x="924974" y="501207"/>
                  </a:cubicBezTo>
                  <a:cubicBezTo>
                    <a:pt x="922177" y="501207"/>
                    <a:pt x="919645" y="502194"/>
                    <a:pt x="917812" y="503790"/>
                  </a:cubicBezTo>
                  <a:lnTo>
                    <a:pt x="914860" y="509998"/>
                  </a:lnTo>
                  <a:lnTo>
                    <a:pt x="914860" y="735693"/>
                  </a:lnTo>
                  <a:cubicBezTo>
                    <a:pt x="914860" y="740830"/>
                    <a:pt x="910078" y="744995"/>
                    <a:pt x="904178" y="744995"/>
                  </a:cubicBezTo>
                  <a:cubicBezTo>
                    <a:pt x="898278" y="744995"/>
                    <a:pt x="893497" y="740830"/>
                    <a:pt x="893497" y="735693"/>
                  </a:cubicBezTo>
                  <a:cubicBezTo>
                    <a:pt x="893497" y="660241"/>
                    <a:pt x="893497" y="584789"/>
                    <a:pt x="893497" y="509338"/>
                  </a:cubicBezTo>
                  <a:lnTo>
                    <a:pt x="890858" y="503790"/>
                  </a:lnTo>
                  <a:cubicBezTo>
                    <a:pt x="889025" y="502194"/>
                    <a:pt x="886493" y="501207"/>
                    <a:pt x="883696" y="501207"/>
                  </a:cubicBezTo>
                  <a:cubicBezTo>
                    <a:pt x="878102" y="501207"/>
                    <a:pt x="873568" y="505156"/>
                    <a:pt x="873568" y="510027"/>
                  </a:cubicBezTo>
                  <a:lnTo>
                    <a:pt x="858045" y="836491"/>
                  </a:lnTo>
                  <a:cubicBezTo>
                    <a:pt x="856991" y="853176"/>
                    <a:pt x="899418" y="898262"/>
                    <a:pt x="920104" y="929147"/>
                  </a:cubicBezTo>
                  <a:lnTo>
                    <a:pt x="919971" y="929147"/>
                  </a:lnTo>
                  <a:lnTo>
                    <a:pt x="914449" y="1206212"/>
                  </a:lnTo>
                  <a:lnTo>
                    <a:pt x="687243" y="1206212"/>
                  </a:lnTo>
                  <a:lnTo>
                    <a:pt x="680994" y="892690"/>
                  </a:lnTo>
                  <a:lnTo>
                    <a:pt x="672455" y="892690"/>
                  </a:lnTo>
                  <a:lnTo>
                    <a:pt x="703265" y="880906"/>
                  </a:lnTo>
                  <a:cubicBezTo>
                    <a:pt x="746777" y="847233"/>
                    <a:pt x="780792" y="770577"/>
                    <a:pt x="779494" y="701153"/>
                  </a:cubicBezTo>
                  <a:cubicBezTo>
                    <a:pt x="777764" y="608588"/>
                    <a:pt x="735279" y="494515"/>
                    <a:pt x="659906" y="495891"/>
                  </a:cubicBezTo>
                  <a:cubicBezTo>
                    <a:pt x="584533" y="497267"/>
                    <a:pt x="529384" y="593484"/>
                    <a:pt x="531113" y="696668"/>
                  </a:cubicBezTo>
                  <a:cubicBezTo>
                    <a:pt x="532411" y="774055"/>
                    <a:pt x="567648" y="848411"/>
                    <a:pt x="611609" y="881068"/>
                  </a:cubicBezTo>
                  <a:lnTo>
                    <a:pt x="642424" y="892690"/>
                  </a:lnTo>
                  <a:lnTo>
                    <a:pt x="629610" y="892690"/>
                  </a:lnTo>
                  <a:lnTo>
                    <a:pt x="623362" y="1206212"/>
                  </a:lnTo>
                  <a:lnTo>
                    <a:pt x="400827" y="1206212"/>
                  </a:lnTo>
                  <a:lnTo>
                    <a:pt x="400827" y="886611"/>
                  </a:lnTo>
                  <a:cubicBezTo>
                    <a:pt x="387756" y="887701"/>
                    <a:pt x="372507" y="888790"/>
                    <a:pt x="358348" y="888790"/>
                  </a:cubicBezTo>
                  <a:cubicBezTo>
                    <a:pt x="160114" y="888790"/>
                    <a:pt x="0" y="728677"/>
                    <a:pt x="0" y="530443"/>
                  </a:cubicBezTo>
                  <a:cubicBezTo>
                    <a:pt x="0" y="332207"/>
                    <a:pt x="160114" y="172094"/>
                    <a:pt x="358348" y="172094"/>
                  </a:cubicBezTo>
                  <a:cubicBezTo>
                    <a:pt x="423701" y="172094"/>
                    <a:pt x="484696" y="189522"/>
                    <a:pt x="536978" y="220019"/>
                  </a:cubicBezTo>
                  <a:cubicBezTo>
                    <a:pt x="588170" y="91493"/>
                    <a:pt x="714517" y="0"/>
                    <a:pt x="861560" y="0"/>
                  </a:cubicBezTo>
                  <a:close/>
                </a:path>
              </a:pathLst>
            </a:custGeom>
            <a:noFill/>
            <a:ln w="12700" cap="flat">
              <a:solidFill>
                <a:schemeClr val="bg1"/>
              </a:solid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56ECE673-DAFB-48FF-BB74-37F0E59D86EA}"/>
                </a:ext>
              </a:extLst>
            </p:cNvPr>
            <p:cNvSpPr/>
            <p:nvPr userDrawn="1"/>
          </p:nvSpPr>
          <p:spPr>
            <a:xfrm>
              <a:off x="2790825" y="5115461"/>
              <a:ext cx="639622" cy="1415607"/>
            </a:xfrm>
            <a:custGeom>
              <a:avLst/>
              <a:gdLst>
                <a:gd name="connsiteX0" fmla="*/ 149080 w 639622"/>
                <a:gd name="connsiteY0" fmla="*/ 0 h 1415607"/>
                <a:gd name="connsiteX1" fmla="*/ 639622 w 639622"/>
                <a:gd name="connsiteY1" fmla="*/ 490545 h 1415607"/>
                <a:gd name="connsiteX2" fmla="*/ 149080 w 639622"/>
                <a:gd name="connsiteY2" fmla="*/ 981087 h 1415607"/>
                <a:gd name="connsiteX3" fmla="*/ 117768 w 639622"/>
                <a:gd name="connsiteY3" fmla="*/ 979597 h 1415607"/>
                <a:gd name="connsiteX4" fmla="*/ 117768 w 639622"/>
                <a:gd name="connsiteY4" fmla="*/ 1415607 h 1415607"/>
                <a:gd name="connsiteX5" fmla="*/ 0 w 639622"/>
                <a:gd name="connsiteY5" fmla="*/ 1415607 h 1415607"/>
                <a:gd name="connsiteX6" fmla="*/ 0 w 639622"/>
                <a:gd name="connsiteY6" fmla="*/ 23276 h 1415607"/>
                <a:gd name="connsiteX7" fmla="*/ 1469 w 639622"/>
                <a:gd name="connsiteY7" fmla="*/ 22552 h 1415607"/>
                <a:gd name="connsiteX8" fmla="*/ 149080 w 639622"/>
                <a:gd name="connsiteY8" fmla="*/ 0 h 141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622" h="1415607">
                  <a:moveTo>
                    <a:pt x="149080" y="0"/>
                  </a:moveTo>
                  <a:cubicBezTo>
                    <a:pt x="420444" y="0"/>
                    <a:pt x="639622" y="219179"/>
                    <a:pt x="639622" y="490545"/>
                  </a:cubicBezTo>
                  <a:cubicBezTo>
                    <a:pt x="639622" y="761908"/>
                    <a:pt x="420444" y="981087"/>
                    <a:pt x="149080" y="981087"/>
                  </a:cubicBezTo>
                  <a:cubicBezTo>
                    <a:pt x="138642" y="981087"/>
                    <a:pt x="128206" y="979597"/>
                    <a:pt x="117768" y="979597"/>
                  </a:cubicBezTo>
                  <a:lnTo>
                    <a:pt x="117768" y="1415607"/>
                  </a:lnTo>
                  <a:lnTo>
                    <a:pt x="0" y="1415607"/>
                  </a:lnTo>
                  <a:lnTo>
                    <a:pt x="0" y="23276"/>
                  </a:lnTo>
                  <a:lnTo>
                    <a:pt x="1469" y="22552"/>
                  </a:lnTo>
                  <a:cubicBezTo>
                    <a:pt x="48063" y="7828"/>
                    <a:pt x="97639" y="0"/>
                    <a:pt x="149080" y="0"/>
                  </a:cubicBezTo>
                  <a:close/>
                </a:path>
              </a:pathLst>
            </a:custGeom>
            <a:noFill/>
            <a:ln w="12700" cap="flat">
              <a:solidFill>
                <a:schemeClr val="accent1"/>
              </a:solidFill>
              <a:prstDash val="solid"/>
              <a:miter/>
            </a:ln>
          </p:spPr>
          <p:txBody>
            <a:bodyPr wrap="square" rtlCol="0" anchor="ctr">
              <a:noAutofit/>
            </a:bodyPr>
            <a:lstStyle/>
            <a:p>
              <a:endParaRPr lang="en-US" dirty="0"/>
            </a:p>
          </p:txBody>
        </p:sp>
      </p:grpSp>
      <p:cxnSp>
        <p:nvCxnSpPr>
          <p:cNvPr id="9" name="Straight Connector 8">
            <a:extLst>
              <a:ext uri="{FF2B5EF4-FFF2-40B4-BE49-F238E27FC236}">
                <a16:creationId xmlns:a16="http://schemas.microsoft.com/office/drawing/2014/main" id="{FB0DB25C-3908-49B8-8330-D766982D609C}"/>
              </a:ext>
            </a:extLst>
          </p:cNvPr>
          <p:cNvCxnSpPr>
            <a:cxnSpLocks/>
          </p:cNvCxnSpPr>
          <p:nvPr userDrawn="1"/>
        </p:nvCxnSpPr>
        <p:spPr>
          <a:xfrm>
            <a:off x="2" y="352094"/>
            <a:ext cx="20931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DD2D7E0-30C5-4740-8D9D-4194355DA4AE}"/>
              </a:ext>
            </a:extLst>
          </p:cNvPr>
          <p:cNvGrpSpPr/>
          <p:nvPr userDrawn="1"/>
        </p:nvGrpSpPr>
        <p:grpSpPr>
          <a:xfrm>
            <a:off x="448365" y="332810"/>
            <a:ext cx="1196388" cy="1046754"/>
            <a:chOff x="816657" y="415244"/>
            <a:chExt cx="3074373" cy="2689860"/>
          </a:xfrm>
          <a:solidFill>
            <a:schemeClr val="accent1">
              <a:lumMod val="20000"/>
              <a:lumOff val="80000"/>
            </a:schemeClr>
          </a:solidFill>
        </p:grpSpPr>
        <p:grpSp>
          <p:nvGrpSpPr>
            <p:cNvPr id="11" name="Group 10">
              <a:extLst>
                <a:ext uri="{FF2B5EF4-FFF2-40B4-BE49-F238E27FC236}">
                  <a16:creationId xmlns:a16="http://schemas.microsoft.com/office/drawing/2014/main" id="{9077B057-2C05-41CF-9F38-B79D3E03F7DD}"/>
                </a:ext>
              </a:extLst>
            </p:cNvPr>
            <p:cNvGrpSpPr/>
            <p:nvPr/>
          </p:nvGrpSpPr>
          <p:grpSpPr>
            <a:xfrm rot="10800000">
              <a:off x="816657" y="415244"/>
              <a:ext cx="647700" cy="2689860"/>
              <a:chOff x="6144030" y="3897930"/>
              <a:chExt cx="647700" cy="2689860"/>
            </a:xfrm>
            <a:grpFill/>
          </p:grpSpPr>
          <p:sp>
            <p:nvSpPr>
              <p:cNvPr id="21" name="Freeform: Shape 20">
                <a:extLst>
                  <a:ext uri="{FF2B5EF4-FFF2-40B4-BE49-F238E27FC236}">
                    <a16:creationId xmlns:a16="http://schemas.microsoft.com/office/drawing/2014/main" id="{966B02FD-8FFC-4CFA-AE4A-30A0BDC78823}"/>
                  </a:ext>
                </a:extLst>
              </p:cNvPr>
              <p:cNvSpPr/>
              <p:nvPr/>
            </p:nvSpPr>
            <p:spPr>
              <a:xfrm>
                <a:off x="6144030" y="3897930"/>
                <a:ext cx="9525" cy="9525"/>
              </a:xfrm>
              <a:custGeom>
                <a:avLst/>
                <a:gdLst/>
                <a:ahLst/>
                <a:cxnLst/>
                <a:rect l="l" t="t" r="r" b="b"/>
                <a:pathLst>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19CC5F8-5AA0-41C7-A2B7-B97D457337E3}"/>
                  </a:ext>
                </a:extLst>
              </p:cNvPr>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93ACF4D-F98F-4827-ACDC-38BE0E410480}"/>
                  </a:ext>
                </a:extLst>
              </p:cNvPr>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3F4354B-C550-4789-B557-94685CDB0EA0}"/>
                  </a:ext>
                </a:extLst>
              </p:cNvPr>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749E54BD-5EA8-4ECB-8A56-551F12BE1BFA}"/>
                </a:ext>
              </a:extLst>
            </p:cNvPr>
            <p:cNvGrpSpPr/>
            <p:nvPr/>
          </p:nvGrpSpPr>
          <p:grpSpPr>
            <a:xfrm rot="10800000">
              <a:off x="2407238" y="415244"/>
              <a:ext cx="723900" cy="2683192"/>
              <a:chOff x="7734611" y="3897930"/>
              <a:chExt cx="723900" cy="2683192"/>
            </a:xfrm>
            <a:grpFill/>
          </p:grpSpPr>
          <p:sp>
            <p:nvSpPr>
              <p:cNvPr id="18" name="Freeform: Shape 17">
                <a:extLst>
                  <a:ext uri="{FF2B5EF4-FFF2-40B4-BE49-F238E27FC236}">
                    <a16:creationId xmlns:a16="http://schemas.microsoft.com/office/drawing/2014/main" id="{6F169C83-E1FF-486F-9F11-7B80E6F2B230}"/>
                  </a:ext>
                </a:extLst>
              </p:cNvPr>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7555D03-7D6C-46DC-8565-4885822011D2}"/>
                  </a:ext>
                </a:extLst>
              </p:cNvPr>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A746E9E-6FBA-478F-BE85-6BA0AFD7B31B}"/>
                  </a:ext>
                </a:extLst>
              </p:cNvPr>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D7CD0883-DCCE-4649-A99C-02A0B0A318C4}"/>
                </a:ext>
              </a:extLst>
            </p:cNvPr>
            <p:cNvGrpSpPr/>
            <p:nvPr/>
          </p:nvGrpSpPr>
          <p:grpSpPr>
            <a:xfrm rot="10800000">
              <a:off x="1655809" y="415244"/>
              <a:ext cx="533400" cy="2638425"/>
              <a:chOff x="6983182" y="3979845"/>
              <a:chExt cx="533400" cy="2638425"/>
            </a:xfrm>
            <a:grpFill/>
          </p:grpSpPr>
          <p:sp>
            <p:nvSpPr>
              <p:cNvPr id="15" name="Freeform: Shape 14">
                <a:extLst>
                  <a:ext uri="{FF2B5EF4-FFF2-40B4-BE49-F238E27FC236}">
                    <a16:creationId xmlns:a16="http://schemas.microsoft.com/office/drawing/2014/main" id="{A8034E3B-FD29-438A-A262-9914F9E755FE}"/>
                  </a:ext>
                </a:extLst>
              </p:cNvPr>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1E142C0-AB95-4D74-9F8D-E7FFA715A3E8}"/>
                  </a:ext>
                </a:extLst>
              </p:cNvPr>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A684E84-0829-43BF-8CA6-8ACEBC56CA07}"/>
                  </a:ext>
                </a:extLst>
              </p:cNvPr>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FEA8D620-8F79-4792-A11F-E8FF3FEAA333}"/>
                </a:ext>
              </a:extLst>
            </p:cNvPr>
            <p:cNvSpPr/>
            <p:nvPr/>
          </p:nvSpPr>
          <p:spPr>
            <a:xfrm rot="10800000">
              <a:off x="3210622" y="415244"/>
              <a:ext cx="680408" cy="2666759"/>
            </a:xfrm>
            <a:custGeom>
              <a:avLst/>
              <a:gdLst>
                <a:gd name="connsiteX0" fmla="*/ 450200 w 590550"/>
                <a:gd name="connsiteY0" fmla="*/ 68609 h 2314575"/>
                <a:gd name="connsiteX1" fmla="*/ 291132 w 590550"/>
                <a:gd name="connsiteY1" fmla="*/ 29 h 2314575"/>
                <a:gd name="connsiteX2" fmla="*/ 291132 w 590550"/>
                <a:gd name="connsiteY2" fmla="*/ 29 h 2314575"/>
                <a:gd name="connsiteX3" fmla="*/ 291132 w 590550"/>
                <a:gd name="connsiteY3" fmla="*/ 29 h 2314575"/>
                <a:gd name="connsiteX4" fmla="*/ 291132 w 590550"/>
                <a:gd name="connsiteY4" fmla="*/ 29 h 2314575"/>
                <a:gd name="connsiteX5" fmla="*/ 291132 w 590550"/>
                <a:gd name="connsiteY5" fmla="*/ 29 h 2314575"/>
                <a:gd name="connsiteX6" fmla="*/ 286370 w 590550"/>
                <a:gd name="connsiteY6" fmla="*/ 29 h 2314575"/>
                <a:gd name="connsiteX7" fmla="*/ 130160 w 590550"/>
                <a:gd name="connsiteY7" fmla="*/ 78134 h 2314575"/>
                <a:gd name="connsiteX8" fmla="*/ 2525 w 590550"/>
                <a:gd name="connsiteY8" fmla="*/ 557241 h 2314575"/>
                <a:gd name="connsiteX9" fmla="*/ 147304 w 590550"/>
                <a:gd name="connsiteY9" fmla="*/ 1065876 h 2314575"/>
                <a:gd name="connsiteX10" fmla="*/ 140637 w 590550"/>
                <a:gd name="connsiteY10" fmla="*/ 1077306 h 2314575"/>
                <a:gd name="connsiteX11" fmla="*/ 140637 w 590550"/>
                <a:gd name="connsiteY11" fmla="*/ 1085879 h 2314575"/>
                <a:gd name="connsiteX12" fmla="*/ 153019 w 590550"/>
                <a:gd name="connsiteY12" fmla="*/ 1098261 h 2314575"/>
                <a:gd name="connsiteX13" fmla="*/ 158735 w 590550"/>
                <a:gd name="connsiteY13" fmla="*/ 1098261 h 2314575"/>
                <a:gd name="connsiteX14" fmla="*/ 257794 w 590550"/>
                <a:gd name="connsiteY14" fmla="*/ 1355436 h 2314575"/>
                <a:gd name="connsiteX15" fmla="*/ 190167 w 590550"/>
                <a:gd name="connsiteY15" fmla="*/ 1437351 h 2314575"/>
                <a:gd name="connsiteX16" fmla="*/ 209217 w 590550"/>
                <a:gd name="connsiteY16" fmla="*/ 2227926 h 2314575"/>
                <a:gd name="connsiteX17" fmla="*/ 299704 w 590550"/>
                <a:gd name="connsiteY17" fmla="*/ 2318414 h 2314575"/>
                <a:gd name="connsiteX18" fmla="*/ 390192 w 590550"/>
                <a:gd name="connsiteY18" fmla="*/ 2227926 h 2314575"/>
                <a:gd name="connsiteX19" fmla="*/ 409242 w 590550"/>
                <a:gd name="connsiteY19" fmla="*/ 1437351 h 2314575"/>
                <a:gd name="connsiteX20" fmla="*/ 343520 w 590550"/>
                <a:gd name="connsiteY20" fmla="*/ 1356389 h 2314575"/>
                <a:gd name="connsiteX21" fmla="*/ 437817 w 590550"/>
                <a:gd name="connsiteY21" fmla="*/ 1098261 h 2314575"/>
                <a:gd name="connsiteX22" fmla="*/ 447342 w 590550"/>
                <a:gd name="connsiteY22" fmla="*/ 1098261 h 2314575"/>
                <a:gd name="connsiteX23" fmla="*/ 459725 w 590550"/>
                <a:gd name="connsiteY23" fmla="*/ 1085879 h 2314575"/>
                <a:gd name="connsiteX24" fmla="*/ 459725 w 590550"/>
                <a:gd name="connsiteY24" fmla="*/ 1077306 h 2314575"/>
                <a:gd name="connsiteX25" fmla="*/ 449247 w 590550"/>
                <a:gd name="connsiteY25" fmla="*/ 1064924 h 2314575"/>
                <a:gd name="connsiteX26" fmla="*/ 592122 w 590550"/>
                <a:gd name="connsiteY26" fmla="*/ 521999 h 2314575"/>
                <a:gd name="connsiteX27" fmla="*/ 450200 w 590550"/>
                <a:gd name="connsiteY27" fmla="*/ 68609 h 2314575"/>
                <a:gd name="connsiteX28" fmla="*/ 284465 w 590550"/>
                <a:gd name="connsiteY28" fmla="*/ 1064924 h 2314575"/>
                <a:gd name="connsiteX29" fmla="*/ 233982 w 590550"/>
                <a:gd name="connsiteY29" fmla="*/ 491519 h 2314575"/>
                <a:gd name="connsiteX30" fmla="*/ 290179 w 590550"/>
                <a:gd name="connsiteY30" fmla="*/ 28604 h 2314575"/>
                <a:gd name="connsiteX31" fmla="*/ 290179 w 590550"/>
                <a:gd name="connsiteY31" fmla="*/ 28604 h 2314575"/>
                <a:gd name="connsiteX32" fmla="*/ 295895 w 590550"/>
                <a:gd name="connsiteY32" fmla="*/ 31461 h 2314575"/>
                <a:gd name="connsiteX33" fmla="*/ 355902 w 590550"/>
                <a:gd name="connsiteY33" fmla="*/ 490566 h 2314575"/>
                <a:gd name="connsiteX34" fmla="*/ 314945 w 590550"/>
                <a:gd name="connsiteY34" fmla="*/ 1063971 h 2314575"/>
                <a:gd name="connsiteX35" fmla="*/ 284465 w 590550"/>
                <a:gd name="connsiteY35" fmla="*/ 1063971 h 2314575"/>
                <a:gd name="connsiteX36" fmla="*/ 311135 w 590550"/>
                <a:gd name="connsiteY36" fmla="*/ 1099214 h 2314575"/>
                <a:gd name="connsiteX37" fmla="*/ 300657 w 590550"/>
                <a:gd name="connsiteY37" fmla="*/ 1220181 h 2314575"/>
                <a:gd name="connsiteX38" fmla="*/ 288275 w 590550"/>
                <a:gd name="connsiteY38" fmla="*/ 1099214 h 2314575"/>
                <a:gd name="connsiteX39" fmla="*/ 311135 w 590550"/>
                <a:gd name="connsiteY39" fmla="*/ 1099214 h 2314575"/>
                <a:gd name="connsiteX40" fmla="*/ 243507 w 590550"/>
                <a:gd name="connsiteY40" fmla="*/ 56226 h 2314575"/>
                <a:gd name="connsiteX41" fmla="*/ 205407 w 590550"/>
                <a:gd name="connsiteY41" fmla="*/ 491519 h 2314575"/>
                <a:gd name="connsiteX42" fmla="*/ 255890 w 590550"/>
                <a:gd name="connsiteY42" fmla="*/ 1064924 h 2314575"/>
                <a:gd name="connsiteX43" fmla="*/ 234935 w 590550"/>
                <a:gd name="connsiteY43" fmla="*/ 1064924 h 2314575"/>
                <a:gd name="connsiteX44" fmla="*/ 133017 w 590550"/>
                <a:gd name="connsiteY44" fmla="*/ 517236 h 2314575"/>
                <a:gd name="connsiteX45" fmla="*/ 242554 w 590550"/>
                <a:gd name="connsiteY45" fmla="*/ 58131 h 2314575"/>
                <a:gd name="connsiteX46" fmla="*/ 243507 w 590550"/>
                <a:gd name="connsiteY46" fmla="*/ 56226 h 2314575"/>
                <a:gd name="connsiteX47" fmla="*/ 258747 w 590550"/>
                <a:gd name="connsiteY47" fmla="*/ 1099214 h 2314575"/>
                <a:gd name="connsiteX48" fmla="*/ 273035 w 590550"/>
                <a:gd name="connsiteY48" fmla="*/ 1235421 h 2314575"/>
                <a:gd name="connsiteX49" fmla="*/ 241602 w 590550"/>
                <a:gd name="connsiteY49" fmla="*/ 1099214 h 2314575"/>
                <a:gd name="connsiteX50" fmla="*/ 258747 w 590550"/>
                <a:gd name="connsiteY50" fmla="*/ 1099214 h 2314575"/>
                <a:gd name="connsiteX51" fmla="*/ 339710 w 590550"/>
                <a:gd name="connsiteY51" fmla="*/ 1099214 h 2314575"/>
                <a:gd name="connsiteX52" fmla="*/ 360665 w 590550"/>
                <a:gd name="connsiteY52" fmla="*/ 1099214 h 2314575"/>
                <a:gd name="connsiteX53" fmla="*/ 326375 w 590550"/>
                <a:gd name="connsiteY53" fmla="*/ 1254471 h 2314575"/>
                <a:gd name="connsiteX54" fmla="*/ 339710 w 590550"/>
                <a:gd name="connsiteY54" fmla="*/ 1099214 h 2314575"/>
                <a:gd name="connsiteX55" fmla="*/ 342567 w 590550"/>
                <a:gd name="connsiteY55" fmla="*/ 1064924 h 2314575"/>
                <a:gd name="connsiteX56" fmla="*/ 383525 w 590550"/>
                <a:gd name="connsiteY56" fmla="*/ 491519 h 2314575"/>
                <a:gd name="connsiteX57" fmla="*/ 335900 w 590550"/>
                <a:gd name="connsiteY57" fmla="*/ 46701 h 2314575"/>
                <a:gd name="connsiteX58" fmla="*/ 356854 w 590550"/>
                <a:gd name="connsiteY58" fmla="*/ 65751 h 2314575"/>
                <a:gd name="connsiteX59" fmla="*/ 454962 w 590550"/>
                <a:gd name="connsiteY59" fmla="*/ 513426 h 2314575"/>
                <a:gd name="connsiteX60" fmla="*/ 367332 w 590550"/>
                <a:gd name="connsiteY60" fmla="*/ 1064924 h 2314575"/>
                <a:gd name="connsiteX61" fmla="*/ 342567 w 590550"/>
                <a:gd name="connsiteY61" fmla="*/ 1064924 h 2314575"/>
                <a:gd name="connsiteX62" fmla="*/ 150162 w 590550"/>
                <a:gd name="connsiteY62" fmla="*/ 97184 h 2314575"/>
                <a:gd name="connsiteX63" fmla="*/ 213027 w 590550"/>
                <a:gd name="connsiteY63" fmla="*/ 47654 h 2314575"/>
                <a:gd name="connsiteX64" fmla="*/ 104442 w 590550"/>
                <a:gd name="connsiteY64" fmla="*/ 519141 h 2314575"/>
                <a:gd name="connsiteX65" fmla="*/ 205407 w 590550"/>
                <a:gd name="connsiteY65" fmla="*/ 1064924 h 2314575"/>
                <a:gd name="connsiteX66" fmla="*/ 175879 w 590550"/>
                <a:gd name="connsiteY66" fmla="*/ 1064924 h 2314575"/>
                <a:gd name="connsiteX67" fmla="*/ 29194 w 590550"/>
                <a:gd name="connsiteY67" fmla="*/ 555336 h 2314575"/>
                <a:gd name="connsiteX68" fmla="*/ 150162 w 590550"/>
                <a:gd name="connsiteY68" fmla="*/ 97184 h 2314575"/>
                <a:gd name="connsiteX69" fmla="*/ 213027 w 590550"/>
                <a:gd name="connsiteY69" fmla="*/ 1099214 h 2314575"/>
                <a:gd name="connsiteX70" fmla="*/ 251127 w 590550"/>
                <a:gd name="connsiteY70" fmla="*/ 1263044 h 2314575"/>
                <a:gd name="connsiteX71" fmla="*/ 189215 w 590550"/>
                <a:gd name="connsiteY71" fmla="*/ 1099214 h 2314575"/>
                <a:gd name="connsiteX72" fmla="*/ 213027 w 590550"/>
                <a:gd name="connsiteY72" fmla="*/ 1099214 h 2314575"/>
                <a:gd name="connsiteX73" fmla="*/ 312087 w 590550"/>
                <a:gd name="connsiteY73" fmla="*/ 2245071 h 2314575"/>
                <a:gd name="connsiteX74" fmla="*/ 263510 w 590550"/>
                <a:gd name="connsiteY74" fmla="*/ 2222211 h 2314575"/>
                <a:gd name="connsiteX75" fmla="*/ 286370 w 590550"/>
                <a:gd name="connsiteY75" fmla="*/ 2173634 h 2314575"/>
                <a:gd name="connsiteX76" fmla="*/ 334947 w 590550"/>
                <a:gd name="connsiteY76" fmla="*/ 2196494 h 2314575"/>
                <a:gd name="connsiteX77" fmla="*/ 312087 w 590550"/>
                <a:gd name="connsiteY77" fmla="*/ 2245071 h 2314575"/>
                <a:gd name="connsiteX78" fmla="*/ 363522 w 590550"/>
                <a:gd name="connsiteY78" fmla="*/ 1219229 h 2314575"/>
                <a:gd name="connsiteX79" fmla="*/ 390192 w 590550"/>
                <a:gd name="connsiteY79" fmla="*/ 1099214 h 2314575"/>
                <a:gd name="connsiteX80" fmla="*/ 406385 w 590550"/>
                <a:gd name="connsiteY80" fmla="*/ 1099214 h 2314575"/>
                <a:gd name="connsiteX81" fmla="*/ 363522 w 590550"/>
                <a:gd name="connsiteY81" fmla="*/ 1219229 h 2314575"/>
                <a:gd name="connsiteX82" fmla="*/ 562595 w 590550"/>
                <a:gd name="connsiteY82" fmla="*/ 521046 h 2314575"/>
                <a:gd name="connsiteX83" fmla="*/ 417815 w 590550"/>
                <a:gd name="connsiteY83" fmla="*/ 1063971 h 2314575"/>
                <a:gd name="connsiteX84" fmla="*/ 396860 w 590550"/>
                <a:gd name="connsiteY84" fmla="*/ 1063971 h 2314575"/>
                <a:gd name="connsiteX85" fmla="*/ 483537 w 590550"/>
                <a:gd name="connsiteY85" fmla="*/ 515331 h 2314575"/>
                <a:gd name="connsiteX86" fmla="*/ 384477 w 590550"/>
                <a:gd name="connsiteY86" fmla="*/ 53369 h 2314575"/>
                <a:gd name="connsiteX87" fmla="*/ 429245 w 590550"/>
                <a:gd name="connsiteY87" fmla="*/ 88611 h 2314575"/>
                <a:gd name="connsiteX88" fmla="*/ 562595 w 590550"/>
                <a:gd name="connsiteY88" fmla="*/ 52104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grpFill/>
            <a:ln w="9525" cap="flat">
              <a:noFill/>
              <a:prstDash val="solid"/>
              <a:miter/>
            </a:ln>
          </p:spPr>
          <p:txBody>
            <a:bodyPr rtlCol="0" anchor="ctr"/>
            <a:lstStyle/>
            <a:p>
              <a:endParaRPr lang="en-US"/>
            </a:p>
          </p:txBody>
        </p:sp>
      </p:grpSp>
      <p:cxnSp>
        <p:nvCxnSpPr>
          <p:cNvPr id="26" name="Straight Connector 25">
            <a:extLst>
              <a:ext uri="{FF2B5EF4-FFF2-40B4-BE49-F238E27FC236}">
                <a16:creationId xmlns:a16="http://schemas.microsoft.com/office/drawing/2014/main" id="{A491A3DB-0DEB-4365-BEEA-65B859A0ED0E}"/>
              </a:ext>
            </a:extLst>
          </p:cNvPr>
          <p:cNvCxnSpPr>
            <a:cxnSpLocks/>
          </p:cNvCxnSpPr>
          <p:nvPr userDrawn="1"/>
        </p:nvCxnSpPr>
        <p:spPr>
          <a:xfrm>
            <a:off x="0" y="4782213"/>
            <a:ext cx="11858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07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63D7C-03BD-46C9-81A3-4C80D86C9B6B}"/>
              </a:ext>
            </a:extLst>
          </p:cNvPr>
          <p:cNvSpPr/>
          <p:nvPr userDrawn="1"/>
        </p:nvSpPr>
        <p:spPr>
          <a:xfrm>
            <a:off x="3" y="0"/>
            <a:ext cx="202168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41" name="Freeform: Shape 40">
            <a:extLst>
              <a:ext uri="{FF2B5EF4-FFF2-40B4-BE49-F238E27FC236}">
                <a16:creationId xmlns:a16="http://schemas.microsoft.com/office/drawing/2014/main" id="{A7FEC436-0D57-4B71-B32B-1C8F9F3FC32A}"/>
              </a:ext>
            </a:extLst>
          </p:cNvPr>
          <p:cNvSpPr/>
          <p:nvPr/>
        </p:nvSpPr>
        <p:spPr>
          <a:xfrm>
            <a:off x="1231706" y="1648981"/>
            <a:ext cx="789976" cy="3359333"/>
          </a:xfrm>
          <a:custGeom>
            <a:avLst/>
            <a:gdLst>
              <a:gd name="connsiteX0" fmla="*/ 531483 w 1053301"/>
              <a:gd name="connsiteY0" fmla="*/ 1382472 h 4479111"/>
              <a:gd name="connsiteX1" fmla="*/ 278496 w 1053301"/>
              <a:gd name="connsiteY1" fmla="*/ 1582175 h 4479111"/>
              <a:gd name="connsiteX2" fmla="*/ 678075 w 1053301"/>
              <a:gd name="connsiteY2" fmla="*/ 1765558 h 4479111"/>
              <a:gd name="connsiteX3" fmla="*/ 564186 w 1053301"/>
              <a:gd name="connsiteY3" fmla="*/ 1394933 h 4479111"/>
              <a:gd name="connsiteX4" fmla="*/ 531483 w 1053301"/>
              <a:gd name="connsiteY4" fmla="*/ 1382472 h 4479111"/>
              <a:gd name="connsiteX5" fmla="*/ 1002286 w 1053301"/>
              <a:gd name="connsiteY5" fmla="*/ 651 h 4479111"/>
              <a:gd name="connsiteX6" fmla="*/ 1053301 w 1053301"/>
              <a:gd name="connsiteY6" fmla="*/ 13297 h 4479111"/>
              <a:gd name="connsiteX7" fmla="*/ 1053301 w 1053301"/>
              <a:gd name="connsiteY7" fmla="*/ 4292319 h 4479111"/>
              <a:gd name="connsiteX8" fmla="*/ 1052472 w 1053301"/>
              <a:gd name="connsiteY8" fmla="*/ 4291920 h 4479111"/>
              <a:gd name="connsiteX9" fmla="*/ 977279 w 1053301"/>
              <a:gd name="connsiteY9" fmla="*/ 4228671 h 4479111"/>
              <a:gd name="connsiteX10" fmla="*/ 977279 w 1053301"/>
              <a:gd name="connsiteY10" fmla="*/ 4159179 h 4479111"/>
              <a:gd name="connsiteX11" fmla="*/ 971487 w 1053301"/>
              <a:gd name="connsiteY11" fmla="*/ 3906303 h 4479111"/>
              <a:gd name="connsiteX12" fmla="*/ 959905 w 1053301"/>
              <a:gd name="connsiteY12" fmla="*/ 3751876 h 4479111"/>
              <a:gd name="connsiteX13" fmla="*/ 956044 w 1053301"/>
              <a:gd name="connsiteY13" fmla="*/ 3259641 h 4479111"/>
              <a:gd name="connsiteX14" fmla="*/ 957975 w 1053301"/>
              <a:gd name="connsiteY14" fmla="*/ 3263502 h 4479111"/>
              <a:gd name="connsiteX15" fmla="*/ 954115 w 1053301"/>
              <a:gd name="connsiteY15" fmla="*/ 3249988 h 4479111"/>
              <a:gd name="connsiteX16" fmla="*/ 853737 w 1053301"/>
              <a:gd name="connsiteY16" fmla="*/ 3249988 h 4479111"/>
              <a:gd name="connsiteX17" fmla="*/ 811270 w 1053301"/>
              <a:gd name="connsiteY17" fmla="*/ 3682384 h 4479111"/>
              <a:gd name="connsiteX18" fmla="*/ 817060 w 1053301"/>
              <a:gd name="connsiteY18" fmla="*/ 3894721 h 4479111"/>
              <a:gd name="connsiteX19" fmla="*/ 805478 w 1053301"/>
              <a:gd name="connsiteY19" fmla="*/ 4234461 h 4479111"/>
              <a:gd name="connsiteX20" fmla="*/ 857598 w 1053301"/>
              <a:gd name="connsiteY20" fmla="*/ 4437148 h 4479111"/>
              <a:gd name="connsiteX21" fmla="*/ 662633 w 1053301"/>
              <a:gd name="connsiteY21" fmla="*/ 4444869 h 4479111"/>
              <a:gd name="connsiteX22" fmla="*/ 587350 w 1053301"/>
              <a:gd name="connsiteY22" fmla="*/ 4244114 h 4479111"/>
              <a:gd name="connsiteX23" fmla="*/ 566116 w 1053301"/>
              <a:gd name="connsiteY23" fmla="*/ 3883139 h 4479111"/>
              <a:gd name="connsiteX24" fmla="*/ 558394 w 1053301"/>
              <a:gd name="connsiteY24" fmla="*/ 3767319 h 4479111"/>
              <a:gd name="connsiteX25" fmla="*/ 550673 w 1053301"/>
              <a:gd name="connsiteY25" fmla="*/ 3248059 h 4479111"/>
              <a:gd name="connsiteX26" fmla="*/ 498555 w 1053301"/>
              <a:gd name="connsiteY26" fmla="*/ 3248059 h 4479111"/>
              <a:gd name="connsiteX27" fmla="*/ 502415 w 1053301"/>
              <a:gd name="connsiteY27" fmla="*/ 3192078 h 4479111"/>
              <a:gd name="connsiteX28" fmla="*/ 568047 w 1053301"/>
              <a:gd name="connsiteY28" fmla="*/ 2346589 h 4479111"/>
              <a:gd name="connsiteX29" fmla="*/ 624026 w 1053301"/>
              <a:gd name="connsiteY29" fmla="*/ 2097577 h 4479111"/>
              <a:gd name="connsiteX30" fmla="*/ 558394 w 1053301"/>
              <a:gd name="connsiteY30" fmla="*/ 1904543 h 4479111"/>
              <a:gd name="connsiteX31" fmla="*/ 54576 w 1053301"/>
              <a:gd name="connsiteY31" fmla="*/ 1682553 h 4479111"/>
              <a:gd name="connsiteX32" fmla="*/ 41063 w 1053301"/>
              <a:gd name="connsiteY32" fmla="*/ 1520404 h 4479111"/>
              <a:gd name="connsiteX33" fmla="*/ 649121 w 1053301"/>
              <a:gd name="connsiteY33" fmla="*/ 997283 h 4479111"/>
              <a:gd name="connsiteX34" fmla="*/ 813199 w 1053301"/>
              <a:gd name="connsiteY34" fmla="*/ 852507 h 4479111"/>
              <a:gd name="connsiteX35" fmla="*/ 753359 w 1053301"/>
              <a:gd name="connsiteY35" fmla="*/ 682637 h 4479111"/>
              <a:gd name="connsiteX36" fmla="*/ 820920 w 1053301"/>
              <a:gd name="connsiteY36" fmla="*/ 358340 h 4479111"/>
              <a:gd name="connsiteX37" fmla="*/ 878831 w 1053301"/>
              <a:gd name="connsiteY37" fmla="*/ 176888 h 4479111"/>
              <a:gd name="connsiteX38" fmla="*/ 1002286 w 1053301"/>
              <a:gd name="connsiteY38" fmla="*/ 651 h 447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3301" h="4479111">
                <a:moveTo>
                  <a:pt x="531483" y="1382472"/>
                </a:moveTo>
                <a:cubicBezTo>
                  <a:pt x="451833" y="1375267"/>
                  <a:pt x="351124" y="1511235"/>
                  <a:pt x="278496" y="1582175"/>
                </a:cubicBezTo>
                <a:cubicBezTo>
                  <a:pt x="351849" y="1626574"/>
                  <a:pt x="635608" y="1817677"/>
                  <a:pt x="678075" y="1765558"/>
                </a:cubicBezTo>
                <a:cubicBezTo>
                  <a:pt x="737917" y="1692205"/>
                  <a:pt x="624026" y="1439330"/>
                  <a:pt x="564186" y="1394933"/>
                </a:cubicBezTo>
                <a:cubicBezTo>
                  <a:pt x="553810" y="1387453"/>
                  <a:pt x="542862" y="1383502"/>
                  <a:pt x="531483" y="1382472"/>
                </a:cubicBezTo>
                <a:close/>
                <a:moveTo>
                  <a:pt x="1002286" y="651"/>
                </a:moveTo>
                <a:lnTo>
                  <a:pt x="1053301" y="13297"/>
                </a:lnTo>
                <a:lnTo>
                  <a:pt x="1053301" y="4292319"/>
                </a:lnTo>
                <a:lnTo>
                  <a:pt x="1052472" y="4291920"/>
                </a:lnTo>
                <a:cubicBezTo>
                  <a:pt x="1019264" y="4284409"/>
                  <a:pt x="978726" y="4288029"/>
                  <a:pt x="977279" y="4228671"/>
                </a:cubicBezTo>
                <a:cubicBezTo>
                  <a:pt x="977279" y="4211297"/>
                  <a:pt x="977279" y="4176551"/>
                  <a:pt x="977279" y="4159179"/>
                </a:cubicBezTo>
                <a:cubicBezTo>
                  <a:pt x="944462" y="4081965"/>
                  <a:pt x="1002372" y="3983517"/>
                  <a:pt x="971487" y="3906303"/>
                </a:cubicBezTo>
                <a:cubicBezTo>
                  <a:pt x="923229" y="3858046"/>
                  <a:pt x="979208" y="3802065"/>
                  <a:pt x="959905" y="3751876"/>
                </a:cubicBezTo>
                <a:cubicBezTo>
                  <a:pt x="940601" y="3582006"/>
                  <a:pt x="996582" y="3429511"/>
                  <a:pt x="956044" y="3259641"/>
                </a:cubicBezTo>
                <a:lnTo>
                  <a:pt x="957975" y="3263502"/>
                </a:lnTo>
                <a:cubicBezTo>
                  <a:pt x="956044" y="3259641"/>
                  <a:pt x="956044" y="3253849"/>
                  <a:pt x="954115" y="3249988"/>
                </a:cubicBezTo>
                <a:lnTo>
                  <a:pt x="853737" y="3249988"/>
                </a:lnTo>
                <a:cubicBezTo>
                  <a:pt x="817060" y="3410207"/>
                  <a:pt x="791966" y="3514446"/>
                  <a:pt x="811270" y="3682384"/>
                </a:cubicBezTo>
                <a:cubicBezTo>
                  <a:pt x="805478" y="3690105"/>
                  <a:pt x="822852" y="3827161"/>
                  <a:pt x="817060" y="3894721"/>
                </a:cubicBezTo>
                <a:cubicBezTo>
                  <a:pt x="799688" y="3966145"/>
                  <a:pt x="788106" y="4172690"/>
                  <a:pt x="805478" y="4234461"/>
                </a:cubicBezTo>
                <a:cubicBezTo>
                  <a:pt x="817060" y="4302024"/>
                  <a:pt x="846016" y="4369585"/>
                  <a:pt x="857598" y="4437148"/>
                </a:cubicBezTo>
                <a:cubicBezTo>
                  <a:pt x="788106" y="4512432"/>
                  <a:pt x="734056" y="4468033"/>
                  <a:pt x="662633" y="4444869"/>
                </a:cubicBezTo>
                <a:cubicBezTo>
                  <a:pt x="597001" y="4392751"/>
                  <a:pt x="579629" y="4317467"/>
                  <a:pt x="587350" y="4244114"/>
                </a:cubicBezTo>
                <a:cubicBezTo>
                  <a:pt x="600862" y="4118641"/>
                  <a:pt x="625957" y="3998960"/>
                  <a:pt x="566116" y="3883139"/>
                </a:cubicBezTo>
                <a:cubicBezTo>
                  <a:pt x="550673" y="3852254"/>
                  <a:pt x="558394" y="3805926"/>
                  <a:pt x="558394" y="3767319"/>
                </a:cubicBezTo>
                <a:cubicBezTo>
                  <a:pt x="562255" y="3593589"/>
                  <a:pt x="546812" y="3421789"/>
                  <a:pt x="550673" y="3248059"/>
                </a:cubicBezTo>
                <a:lnTo>
                  <a:pt x="498555" y="3248059"/>
                </a:lnTo>
                <a:cubicBezTo>
                  <a:pt x="498555" y="3248059"/>
                  <a:pt x="504345" y="3192078"/>
                  <a:pt x="502415" y="3192078"/>
                </a:cubicBezTo>
                <a:cubicBezTo>
                  <a:pt x="537161" y="2892876"/>
                  <a:pt x="542951" y="2647722"/>
                  <a:pt x="568047" y="2346589"/>
                </a:cubicBezTo>
                <a:cubicBezTo>
                  <a:pt x="575768" y="2259725"/>
                  <a:pt x="595072" y="2178651"/>
                  <a:pt x="624026" y="2097577"/>
                </a:cubicBezTo>
                <a:cubicBezTo>
                  <a:pt x="681936" y="1935428"/>
                  <a:pt x="712821" y="1977896"/>
                  <a:pt x="558394" y="1904543"/>
                </a:cubicBezTo>
                <a:cubicBezTo>
                  <a:pt x="392385" y="1825398"/>
                  <a:pt x="234097" y="1796444"/>
                  <a:pt x="54576" y="1682553"/>
                </a:cubicBezTo>
                <a:cubicBezTo>
                  <a:pt x="-18777" y="1636225"/>
                  <a:pt x="-12987" y="1580246"/>
                  <a:pt x="41063" y="1520404"/>
                </a:cubicBezTo>
                <a:cubicBezTo>
                  <a:pt x="230236" y="1309998"/>
                  <a:pt x="361499" y="1062915"/>
                  <a:pt x="649121" y="997283"/>
                </a:cubicBezTo>
                <a:cubicBezTo>
                  <a:pt x="840224" y="954816"/>
                  <a:pt x="803548" y="908488"/>
                  <a:pt x="813199" y="852507"/>
                </a:cubicBezTo>
                <a:cubicBezTo>
                  <a:pt x="803548" y="846717"/>
                  <a:pt x="774592" y="744408"/>
                  <a:pt x="753359" y="682637"/>
                </a:cubicBezTo>
                <a:cubicBezTo>
                  <a:pt x="712821" y="568748"/>
                  <a:pt x="807409" y="470300"/>
                  <a:pt x="820920" y="358340"/>
                </a:cubicBezTo>
                <a:cubicBezTo>
                  <a:pt x="830573" y="290779"/>
                  <a:pt x="865319" y="244451"/>
                  <a:pt x="878831" y="176888"/>
                </a:cubicBezTo>
                <a:cubicBezTo>
                  <a:pt x="905373" y="35733"/>
                  <a:pt x="935685" y="-5891"/>
                  <a:pt x="1002286" y="651"/>
                </a:cubicBezTo>
                <a:close/>
              </a:path>
            </a:pathLst>
          </a:custGeom>
          <a:noFill/>
          <a:ln w="12700" cap="flat">
            <a:solidFill>
              <a:schemeClr val="bg1"/>
            </a:solidFill>
            <a:prstDash val="solid"/>
            <a:miter/>
          </a:ln>
        </p:spPr>
        <p:txBody>
          <a:bodyPr wrap="square" lIns="68577" tIns="34289" rIns="68577" bIns="34289" rtlCol="0" anchor="ctr">
            <a:noAutofit/>
          </a:bodyPr>
          <a:lstStyle/>
          <a:p>
            <a:endParaRPr lang="en-US"/>
          </a:p>
        </p:txBody>
      </p:sp>
      <p:sp>
        <p:nvSpPr>
          <p:cNvPr id="13" name="Freeform: Shape 12">
            <a:extLst>
              <a:ext uri="{FF2B5EF4-FFF2-40B4-BE49-F238E27FC236}">
                <a16:creationId xmlns:a16="http://schemas.microsoft.com/office/drawing/2014/main" id="{D2D5F715-899F-400B-90E1-F117546DDB6F}"/>
              </a:ext>
            </a:extLst>
          </p:cNvPr>
          <p:cNvSpPr/>
          <p:nvPr/>
        </p:nvSpPr>
        <p:spPr>
          <a:xfrm>
            <a:off x="1732786" y="2371867"/>
            <a:ext cx="510997" cy="1424593"/>
          </a:xfrm>
          <a:custGeom>
            <a:avLst/>
            <a:gdLst>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17443 w 536713"/>
              <a:gd name="connsiteY4" fmla="*/ 99392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56835"/>
              <a:gd name="connsiteY0" fmla="*/ 0 h 1530626"/>
              <a:gd name="connsiteX1" fmla="*/ 159026 w 556835"/>
              <a:gd name="connsiteY1" fmla="*/ 268357 h 1530626"/>
              <a:gd name="connsiteX2" fmla="*/ 387626 w 556835"/>
              <a:gd name="connsiteY2" fmla="*/ 268357 h 1530626"/>
              <a:gd name="connsiteX3" fmla="*/ 367747 w 556835"/>
              <a:gd name="connsiteY3" fmla="*/ 49696 h 1530626"/>
              <a:gd name="connsiteX4" fmla="*/ 409180 w 556835"/>
              <a:gd name="connsiteY4" fmla="*/ 77358 h 1530626"/>
              <a:gd name="connsiteX5" fmla="*/ 450015 w 556835"/>
              <a:gd name="connsiteY5" fmla="*/ 303323 h 1530626"/>
              <a:gd name="connsiteX6" fmla="*/ 473246 w 556835"/>
              <a:gd name="connsiteY6" fmla="*/ 473486 h 1530626"/>
              <a:gd name="connsiteX7" fmla="*/ 536713 w 556835"/>
              <a:gd name="connsiteY7" fmla="*/ 1530626 h 1530626"/>
              <a:gd name="connsiteX8" fmla="*/ 79513 w 556835"/>
              <a:gd name="connsiteY8" fmla="*/ 1520687 h 1530626"/>
              <a:gd name="connsiteX9" fmla="*/ 139147 w 556835"/>
              <a:gd name="connsiteY9" fmla="*/ 695739 h 1530626"/>
              <a:gd name="connsiteX10" fmla="*/ 9939 w 556835"/>
              <a:gd name="connsiteY10" fmla="*/ 636105 h 1530626"/>
              <a:gd name="connsiteX11" fmla="*/ 0 w 556835"/>
              <a:gd name="connsiteY11" fmla="*/ 606287 h 1530626"/>
              <a:gd name="connsiteX12" fmla="*/ 109330 w 556835"/>
              <a:gd name="connsiteY12" fmla="*/ 636105 h 1530626"/>
              <a:gd name="connsiteX13" fmla="*/ 49695 w 556835"/>
              <a:gd name="connsiteY13" fmla="*/ 318052 h 1530626"/>
              <a:gd name="connsiteX14" fmla="*/ 39756 w 55683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3436"/>
              <a:gd name="connsiteY0" fmla="*/ 0 h 1530626"/>
              <a:gd name="connsiteX1" fmla="*/ 159026 w 553436"/>
              <a:gd name="connsiteY1" fmla="*/ 268357 h 1530626"/>
              <a:gd name="connsiteX2" fmla="*/ 387626 w 553436"/>
              <a:gd name="connsiteY2" fmla="*/ 268357 h 1530626"/>
              <a:gd name="connsiteX3" fmla="*/ 367747 w 553436"/>
              <a:gd name="connsiteY3" fmla="*/ 49696 h 1530626"/>
              <a:gd name="connsiteX4" fmla="*/ 409180 w 553436"/>
              <a:gd name="connsiteY4" fmla="*/ 77358 h 1530626"/>
              <a:gd name="connsiteX5" fmla="*/ 450015 w 553436"/>
              <a:gd name="connsiteY5" fmla="*/ 303323 h 1530626"/>
              <a:gd name="connsiteX6" fmla="*/ 440195 w 553436"/>
              <a:gd name="connsiteY6" fmla="*/ 517553 h 1530626"/>
              <a:gd name="connsiteX7" fmla="*/ 536713 w 553436"/>
              <a:gd name="connsiteY7" fmla="*/ 1530626 h 1530626"/>
              <a:gd name="connsiteX8" fmla="*/ 79513 w 553436"/>
              <a:gd name="connsiteY8" fmla="*/ 1520687 h 1530626"/>
              <a:gd name="connsiteX9" fmla="*/ 139147 w 553436"/>
              <a:gd name="connsiteY9" fmla="*/ 695739 h 1530626"/>
              <a:gd name="connsiteX10" fmla="*/ 9939 w 553436"/>
              <a:gd name="connsiteY10" fmla="*/ 636105 h 1530626"/>
              <a:gd name="connsiteX11" fmla="*/ 0 w 553436"/>
              <a:gd name="connsiteY11" fmla="*/ 606287 h 1530626"/>
              <a:gd name="connsiteX12" fmla="*/ 109330 w 553436"/>
              <a:gd name="connsiteY12" fmla="*/ 636105 h 1530626"/>
              <a:gd name="connsiteX13" fmla="*/ 49695 w 553436"/>
              <a:gd name="connsiteY13" fmla="*/ 318052 h 1530626"/>
              <a:gd name="connsiteX14" fmla="*/ 39756 w 553436"/>
              <a:gd name="connsiteY14" fmla="*/ 0 h 1530626"/>
              <a:gd name="connsiteX0" fmla="*/ 39756 w 551130"/>
              <a:gd name="connsiteY0" fmla="*/ 0 h 1530626"/>
              <a:gd name="connsiteX1" fmla="*/ 159026 w 551130"/>
              <a:gd name="connsiteY1" fmla="*/ 268357 h 1530626"/>
              <a:gd name="connsiteX2" fmla="*/ 387626 w 551130"/>
              <a:gd name="connsiteY2" fmla="*/ 268357 h 1530626"/>
              <a:gd name="connsiteX3" fmla="*/ 367747 w 551130"/>
              <a:gd name="connsiteY3" fmla="*/ 49696 h 1530626"/>
              <a:gd name="connsiteX4" fmla="*/ 409180 w 551130"/>
              <a:gd name="connsiteY4" fmla="*/ 77358 h 1530626"/>
              <a:gd name="connsiteX5" fmla="*/ 450015 w 551130"/>
              <a:gd name="connsiteY5" fmla="*/ 303323 h 1530626"/>
              <a:gd name="connsiteX6" fmla="*/ 440195 w 551130"/>
              <a:gd name="connsiteY6" fmla="*/ 517553 h 1530626"/>
              <a:gd name="connsiteX7" fmla="*/ 536713 w 551130"/>
              <a:gd name="connsiteY7" fmla="*/ 1530626 h 1530626"/>
              <a:gd name="connsiteX8" fmla="*/ 79513 w 551130"/>
              <a:gd name="connsiteY8" fmla="*/ 1520687 h 1530626"/>
              <a:gd name="connsiteX9" fmla="*/ 139147 w 551130"/>
              <a:gd name="connsiteY9" fmla="*/ 695739 h 1530626"/>
              <a:gd name="connsiteX10" fmla="*/ 9939 w 551130"/>
              <a:gd name="connsiteY10" fmla="*/ 636105 h 1530626"/>
              <a:gd name="connsiteX11" fmla="*/ 0 w 551130"/>
              <a:gd name="connsiteY11" fmla="*/ 606287 h 1530626"/>
              <a:gd name="connsiteX12" fmla="*/ 109330 w 551130"/>
              <a:gd name="connsiteY12" fmla="*/ 636105 h 1530626"/>
              <a:gd name="connsiteX13" fmla="*/ 49695 w 551130"/>
              <a:gd name="connsiteY13" fmla="*/ 318052 h 1530626"/>
              <a:gd name="connsiteX14" fmla="*/ 39756 w 551130"/>
              <a:gd name="connsiteY14" fmla="*/ 0 h 1530626"/>
              <a:gd name="connsiteX0" fmla="*/ 39756 w 552204"/>
              <a:gd name="connsiteY0" fmla="*/ 0 h 1530626"/>
              <a:gd name="connsiteX1" fmla="*/ 159026 w 552204"/>
              <a:gd name="connsiteY1" fmla="*/ 268357 h 1530626"/>
              <a:gd name="connsiteX2" fmla="*/ 387626 w 552204"/>
              <a:gd name="connsiteY2" fmla="*/ 268357 h 1530626"/>
              <a:gd name="connsiteX3" fmla="*/ 367747 w 552204"/>
              <a:gd name="connsiteY3" fmla="*/ 49696 h 1530626"/>
              <a:gd name="connsiteX4" fmla="*/ 409180 w 552204"/>
              <a:gd name="connsiteY4" fmla="*/ 77358 h 1530626"/>
              <a:gd name="connsiteX5" fmla="*/ 450015 w 552204"/>
              <a:gd name="connsiteY5" fmla="*/ 303323 h 1530626"/>
              <a:gd name="connsiteX6" fmla="*/ 440195 w 552204"/>
              <a:gd name="connsiteY6" fmla="*/ 517553 h 1530626"/>
              <a:gd name="connsiteX7" fmla="*/ 536713 w 552204"/>
              <a:gd name="connsiteY7" fmla="*/ 1530626 h 1530626"/>
              <a:gd name="connsiteX8" fmla="*/ 79513 w 552204"/>
              <a:gd name="connsiteY8" fmla="*/ 1520687 h 1530626"/>
              <a:gd name="connsiteX9" fmla="*/ 139147 w 552204"/>
              <a:gd name="connsiteY9" fmla="*/ 695739 h 1530626"/>
              <a:gd name="connsiteX10" fmla="*/ 9939 w 552204"/>
              <a:gd name="connsiteY10" fmla="*/ 636105 h 1530626"/>
              <a:gd name="connsiteX11" fmla="*/ 0 w 552204"/>
              <a:gd name="connsiteY11" fmla="*/ 606287 h 1530626"/>
              <a:gd name="connsiteX12" fmla="*/ 109330 w 552204"/>
              <a:gd name="connsiteY12" fmla="*/ 636105 h 1530626"/>
              <a:gd name="connsiteX13" fmla="*/ 49695 w 552204"/>
              <a:gd name="connsiteY13" fmla="*/ 318052 h 1530626"/>
              <a:gd name="connsiteX14" fmla="*/ 39756 w 552204"/>
              <a:gd name="connsiteY14" fmla="*/ 0 h 1530626"/>
              <a:gd name="connsiteX0" fmla="*/ 39756 w 538253"/>
              <a:gd name="connsiteY0" fmla="*/ 0 h 1530626"/>
              <a:gd name="connsiteX1" fmla="*/ 159026 w 538253"/>
              <a:gd name="connsiteY1" fmla="*/ 268357 h 1530626"/>
              <a:gd name="connsiteX2" fmla="*/ 387626 w 538253"/>
              <a:gd name="connsiteY2" fmla="*/ 268357 h 1530626"/>
              <a:gd name="connsiteX3" fmla="*/ 367747 w 538253"/>
              <a:gd name="connsiteY3" fmla="*/ 49696 h 1530626"/>
              <a:gd name="connsiteX4" fmla="*/ 409180 w 538253"/>
              <a:gd name="connsiteY4" fmla="*/ 77358 h 1530626"/>
              <a:gd name="connsiteX5" fmla="*/ 450015 w 538253"/>
              <a:gd name="connsiteY5" fmla="*/ 303323 h 1530626"/>
              <a:gd name="connsiteX6" fmla="*/ 440195 w 538253"/>
              <a:gd name="connsiteY6" fmla="*/ 517553 h 1530626"/>
              <a:gd name="connsiteX7" fmla="*/ 536713 w 538253"/>
              <a:gd name="connsiteY7" fmla="*/ 1530626 h 1530626"/>
              <a:gd name="connsiteX8" fmla="*/ 79513 w 538253"/>
              <a:gd name="connsiteY8" fmla="*/ 1520687 h 1530626"/>
              <a:gd name="connsiteX9" fmla="*/ 139147 w 538253"/>
              <a:gd name="connsiteY9" fmla="*/ 695739 h 1530626"/>
              <a:gd name="connsiteX10" fmla="*/ 9939 w 538253"/>
              <a:gd name="connsiteY10" fmla="*/ 636105 h 1530626"/>
              <a:gd name="connsiteX11" fmla="*/ 0 w 538253"/>
              <a:gd name="connsiteY11" fmla="*/ 606287 h 1530626"/>
              <a:gd name="connsiteX12" fmla="*/ 109330 w 538253"/>
              <a:gd name="connsiteY12" fmla="*/ 636105 h 1530626"/>
              <a:gd name="connsiteX13" fmla="*/ 49695 w 538253"/>
              <a:gd name="connsiteY13" fmla="*/ 318052 h 1530626"/>
              <a:gd name="connsiteX14" fmla="*/ 39756 w 538253"/>
              <a:gd name="connsiteY14" fmla="*/ 0 h 1530626"/>
              <a:gd name="connsiteX0" fmla="*/ 39756 w 538401"/>
              <a:gd name="connsiteY0" fmla="*/ 0 h 1530626"/>
              <a:gd name="connsiteX1" fmla="*/ 159026 w 538401"/>
              <a:gd name="connsiteY1" fmla="*/ 268357 h 1530626"/>
              <a:gd name="connsiteX2" fmla="*/ 387626 w 538401"/>
              <a:gd name="connsiteY2" fmla="*/ 268357 h 1530626"/>
              <a:gd name="connsiteX3" fmla="*/ 367747 w 538401"/>
              <a:gd name="connsiteY3" fmla="*/ 49696 h 1530626"/>
              <a:gd name="connsiteX4" fmla="*/ 409180 w 538401"/>
              <a:gd name="connsiteY4" fmla="*/ 77358 h 1530626"/>
              <a:gd name="connsiteX5" fmla="*/ 450015 w 538401"/>
              <a:gd name="connsiteY5" fmla="*/ 303323 h 1530626"/>
              <a:gd name="connsiteX6" fmla="*/ 451211 w 538401"/>
              <a:gd name="connsiteY6" fmla="*/ 611197 h 1530626"/>
              <a:gd name="connsiteX7" fmla="*/ 536713 w 538401"/>
              <a:gd name="connsiteY7" fmla="*/ 1530626 h 1530626"/>
              <a:gd name="connsiteX8" fmla="*/ 79513 w 538401"/>
              <a:gd name="connsiteY8" fmla="*/ 1520687 h 1530626"/>
              <a:gd name="connsiteX9" fmla="*/ 139147 w 538401"/>
              <a:gd name="connsiteY9" fmla="*/ 695739 h 1530626"/>
              <a:gd name="connsiteX10" fmla="*/ 9939 w 538401"/>
              <a:gd name="connsiteY10" fmla="*/ 636105 h 1530626"/>
              <a:gd name="connsiteX11" fmla="*/ 0 w 538401"/>
              <a:gd name="connsiteY11" fmla="*/ 606287 h 1530626"/>
              <a:gd name="connsiteX12" fmla="*/ 109330 w 538401"/>
              <a:gd name="connsiteY12" fmla="*/ 636105 h 1530626"/>
              <a:gd name="connsiteX13" fmla="*/ 49695 w 538401"/>
              <a:gd name="connsiteY13" fmla="*/ 318052 h 1530626"/>
              <a:gd name="connsiteX14" fmla="*/ 39756 w 538401"/>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39756 w 539298"/>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43588 w 539298"/>
              <a:gd name="connsiteY14" fmla="*/ 126455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13292 w 539298"/>
              <a:gd name="connsiteY14" fmla="*/ 16286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23101 w 539298"/>
              <a:gd name="connsiteY12" fmla="*/ 649876 h 1530626"/>
              <a:gd name="connsiteX13" fmla="*/ 124059 w 539298"/>
              <a:gd name="connsiteY13" fmla="*/ 279493 h 1530626"/>
              <a:gd name="connsiteX14" fmla="*/ 13292 w 539298"/>
              <a:gd name="connsiteY14" fmla="*/ 16286 h 1530626"/>
              <a:gd name="connsiteX15" fmla="*/ 39756 w 539298"/>
              <a:gd name="connsiteY15" fmla="*/ 0 h 1530626"/>
              <a:gd name="connsiteX0" fmla="*/ 34248 w 533790"/>
              <a:gd name="connsiteY0" fmla="*/ 0 h 1530626"/>
              <a:gd name="connsiteX1" fmla="*/ 153518 w 533790"/>
              <a:gd name="connsiteY1" fmla="*/ 268357 h 1530626"/>
              <a:gd name="connsiteX2" fmla="*/ 401397 w 533790"/>
              <a:gd name="connsiteY2" fmla="*/ 268357 h 1530626"/>
              <a:gd name="connsiteX3" fmla="*/ 362239 w 533790"/>
              <a:gd name="connsiteY3" fmla="*/ 49696 h 1530626"/>
              <a:gd name="connsiteX4" fmla="*/ 403672 w 533790"/>
              <a:gd name="connsiteY4" fmla="*/ 77358 h 1530626"/>
              <a:gd name="connsiteX5" fmla="*/ 444507 w 533790"/>
              <a:gd name="connsiteY5" fmla="*/ 303323 h 1530626"/>
              <a:gd name="connsiteX6" fmla="*/ 445703 w 533790"/>
              <a:gd name="connsiteY6" fmla="*/ 611197 h 1530626"/>
              <a:gd name="connsiteX7" fmla="*/ 531205 w 533790"/>
              <a:gd name="connsiteY7" fmla="*/ 1530626 h 1530626"/>
              <a:gd name="connsiteX8" fmla="*/ 74005 w 533790"/>
              <a:gd name="connsiteY8" fmla="*/ 1520687 h 1530626"/>
              <a:gd name="connsiteX9" fmla="*/ 133639 w 533790"/>
              <a:gd name="connsiteY9" fmla="*/ 695739 h 1530626"/>
              <a:gd name="connsiteX10" fmla="*/ 4431 w 533790"/>
              <a:gd name="connsiteY10" fmla="*/ 636105 h 1530626"/>
              <a:gd name="connsiteX11" fmla="*/ 0 w 533790"/>
              <a:gd name="connsiteY11" fmla="*/ 683405 h 1530626"/>
              <a:gd name="connsiteX12" fmla="*/ 117593 w 533790"/>
              <a:gd name="connsiteY12" fmla="*/ 649876 h 1530626"/>
              <a:gd name="connsiteX13" fmla="*/ 118551 w 533790"/>
              <a:gd name="connsiteY13" fmla="*/ 279493 h 1530626"/>
              <a:gd name="connsiteX14" fmla="*/ 7784 w 533790"/>
              <a:gd name="connsiteY14" fmla="*/ 16286 h 1530626"/>
              <a:gd name="connsiteX15" fmla="*/ 34248 w 53379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9340 w 543130"/>
              <a:gd name="connsiteY11" fmla="*/ 683405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6586 w 543130"/>
              <a:gd name="connsiteY11" fmla="*/ 661371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51242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82596 w 551393"/>
              <a:gd name="connsiteY3" fmla="*/ 66221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dirty="0"/>
          </a:p>
        </p:txBody>
      </p:sp>
      <p:cxnSp>
        <p:nvCxnSpPr>
          <p:cNvPr id="14" name="Straight Connector 13">
            <a:extLst>
              <a:ext uri="{FF2B5EF4-FFF2-40B4-BE49-F238E27FC236}">
                <a16:creationId xmlns:a16="http://schemas.microsoft.com/office/drawing/2014/main" id="{F4331726-1EAE-40B0-B620-41FEF0406411}"/>
              </a:ext>
            </a:extLst>
          </p:cNvPr>
          <p:cNvCxnSpPr>
            <a:cxnSpLocks/>
          </p:cNvCxnSpPr>
          <p:nvPr/>
        </p:nvCxnSpPr>
        <p:spPr>
          <a:xfrm>
            <a:off x="2" y="352094"/>
            <a:ext cx="20931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C6DAC51-E01D-484C-B69C-CA0EC3886008}"/>
              </a:ext>
            </a:extLst>
          </p:cNvPr>
          <p:cNvGrpSpPr/>
          <p:nvPr/>
        </p:nvGrpSpPr>
        <p:grpSpPr>
          <a:xfrm>
            <a:off x="448365" y="332810"/>
            <a:ext cx="1196388" cy="1046754"/>
            <a:chOff x="816657" y="415244"/>
            <a:chExt cx="3074373" cy="2689860"/>
          </a:xfrm>
          <a:solidFill>
            <a:schemeClr val="accent1">
              <a:lumMod val="20000"/>
              <a:lumOff val="80000"/>
            </a:schemeClr>
          </a:solidFill>
        </p:grpSpPr>
        <p:grpSp>
          <p:nvGrpSpPr>
            <p:cNvPr id="16" name="Group 15">
              <a:extLst>
                <a:ext uri="{FF2B5EF4-FFF2-40B4-BE49-F238E27FC236}">
                  <a16:creationId xmlns:a16="http://schemas.microsoft.com/office/drawing/2014/main" id="{CDEAF5AC-9819-47B9-BCCF-648558BE1747}"/>
                </a:ext>
              </a:extLst>
            </p:cNvPr>
            <p:cNvGrpSpPr/>
            <p:nvPr/>
          </p:nvGrpSpPr>
          <p:grpSpPr>
            <a:xfrm rot="10800000">
              <a:off x="816657" y="415244"/>
              <a:ext cx="647700" cy="2689860"/>
              <a:chOff x="6144030" y="3897930"/>
              <a:chExt cx="647700" cy="2689860"/>
            </a:xfrm>
            <a:grpFill/>
          </p:grpSpPr>
          <p:sp>
            <p:nvSpPr>
              <p:cNvPr id="26" name="Freeform: Shape 25">
                <a:extLst>
                  <a:ext uri="{FF2B5EF4-FFF2-40B4-BE49-F238E27FC236}">
                    <a16:creationId xmlns:a16="http://schemas.microsoft.com/office/drawing/2014/main" id="{B8F314AF-5129-401F-AC9F-11E726A07D97}"/>
                  </a:ext>
                </a:extLst>
              </p:cNvPr>
              <p:cNvSpPr/>
              <p:nvPr/>
            </p:nvSpPr>
            <p:spPr>
              <a:xfrm>
                <a:off x="6144030" y="3897930"/>
                <a:ext cx="9525" cy="9525"/>
              </a:xfrm>
              <a:custGeom>
                <a:avLst/>
                <a:gdLst/>
                <a:ahLst/>
                <a:cxnLst/>
                <a:rect l="l" t="t" r="r" b="b"/>
                <a:pathLst>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1BDB8F9-FCC3-4A3A-9018-80B3B525263B}"/>
                  </a:ext>
                </a:extLst>
              </p:cNvPr>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1A9296A-9838-4D46-920E-6E633AA936C7}"/>
                  </a:ext>
                </a:extLst>
              </p:cNvPr>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113F410-3823-4D87-9139-7BAB2DE564EE}"/>
                  </a:ext>
                </a:extLst>
              </p:cNvPr>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B0D68BC1-B386-4BFD-BF44-B0114410FEC1}"/>
                </a:ext>
              </a:extLst>
            </p:cNvPr>
            <p:cNvGrpSpPr/>
            <p:nvPr/>
          </p:nvGrpSpPr>
          <p:grpSpPr>
            <a:xfrm rot="10800000">
              <a:off x="2407238" y="415244"/>
              <a:ext cx="723900" cy="2683192"/>
              <a:chOff x="7734611" y="3897930"/>
              <a:chExt cx="723900" cy="2683192"/>
            </a:xfrm>
            <a:grpFill/>
          </p:grpSpPr>
          <p:sp>
            <p:nvSpPr>
              <p:cNvPr id="23" name="Freeform: Shape 22">
                <a:extLst>
                  <a:ext uri="{FF2B5EF4-FFF2-40B4-BE49-F238E27FC236}">
                    <a16:creationId xmlns:a16="http://schemas.microsoft.com/office/drawing/2014/main" id="{20E8AAEA-6237-49F5-9465-AE37BA12BABD}"/>
                  </a:ext>
                </a:extLst>
              </p:cNvPr>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6664059-7407-4B8B-8AFC-D9866FF2945B}"/>
                  </a:ext>
                </a:extLst>
              </p:cNvPr>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E1C716F-6CF0-4CEC-9DD0-63D2C7AB7685}"/>
                  </a:ext>
                </a:extLst>
              </p:cNvPr>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C17468CC-5AAA-49F6-9D8C-5C743518DA08}"/>
                </a:ext>
              </a:extLst>
            </p:cNvPr>
            <p:cNvGrpSpPr/>
            <p:nvPr/>
          </p:nvGrpSpPr>
          <p:grpSpPr>
            <a:xfrm rot="10800000">
              <a:off x="1655809" y="415244"/>
              <a:ext cx="533400" cy="2638425"/>
              <a:chOff x="6983182" y="3979845"/>
              <a:chExt cx="533400" cy="2638425"/>
            </a:xfrm>
            <a:grpFill/>
          </p:grpSpPr>
          <p:sp>
            <p:nvSpPr>
              <p:cNvPr id="20" name="Freeform: Shape 19">
                <a:extLst>
                  <a:ext uri="{FF2B5EF4-FFF2-40B4-BE49-F238E27FC236}">
                    <a16:creationId xmlns:a16="http://schemas.microsoft.com/office/drawing/2014/main" id="{0AB3B993-7FC7-4C35-8900-AB076B7CA9B2}"/>
                  </a:ext>
                </a:extLst>
              </p:cNvPr>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9205162-2A87-4120-9961-3C3F42F91540}"/>
                  </a:ext>
                </a:extLst>
              </p:cNvPr>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FCE1D3-5244-49DE-94FB-55EACF2B50B9}"/>
                  </a:ext>
                </a:extLst>
              </p:cNvPr>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rtlCol="0" anchor="ctr"/>
              <a:lstStyle/>
              <a:p>
                <a:endParaRPr lang="en-US"/>
              </a:p>
            </p:txBody>
          </p:sp>
        </p:grpSp>
        <p:sp>
          <p:nvSpPr>
            <p:cNvPr id="19" name="Freeform: Shape 18">
              <a:extLst>
                <a:ext uri="{FF2B5EF4-FFF2-40B4-BE49-F238E27FC236}">
                  <a16:creationId xmlns:a16="http://schemas.microsoft.com/office/drawing/2014/main" id="{883F173E-558F-4B78-809C-BE6234EDC426}"/>
                </a:ext>
              </a:extLst>
            </p:cNvPr>
            <p:cNvSpPr/>
            <p:nvPr/>
          </p:nvSpPr>
          <p:spPr>
            <a:xfrm rot="10800000">
              <a:off x="3210622" y="415244"/>
              <a:ext cx="680408" cy="2666759"/>
            </a:xfrm>
            <a:custGeom>
              <a:avLst/>
              <a:gdLst>
                <a:gd name="connsiteX0" fmla="*/ 450200 w 590550"/>
                <a:gd name="connsiteY0" fmla="*/ 68609 h 2314575"/>
                <a:gd name="connsiteX1" fmla="*/ 291132 w 590550"/>
                <a:gd name="connsiteY1" fmla="*/ 29 h 2314575"/>
                <a:gd name="connsiteX2" fmla="*/ 291132 w 590550"/>
                <a:gd name="connsiteY2" fmla="*/ 29 h 2314575"/>
                <a:gd name="connsiteX3" fmla="*/ 291132 w 590550"/>
                <a:gd name="connsiteY3" fmla="*/ 29 h 2314575"/>
                <a:gd name="connsiteX4" fmla="*/ 291132 w 590550"/>
                <a:gd name="connsiteY4" fmla="*/ 29 h 2314575"/>
                <a:gd name="connsiteX5" fmla="*/ 291132 w 590550"/>
                <a:gd name="connsiteY5" fmla="*/ 29 h 2314575"/>
                <a:gd name="connsiteX6" fmla="*/ 286370 w 590550"/>
                <a:gd name="connsiteY6" fmla="*/ 29 h 2314575"/>
                <a:gd name="connsiteX7" fmla="*/ 130160 w 590550"/>
                <a:gd name="connsiteY7" fmla="*/ 78134 h 2314575"/>
                <a:gd name="connsiteX8" fmla="*/ 2525 w 590550"/>
                <a:gd name="connsiteY8" fmla="*/ 557241 h 2314575"/>
                <a:gd name="connsiteX9" fmla="*/ 147304 w 590550"/>
                <a:gd name="connsiteY9" fmla="*/ 1065876 h 2314575"/>
                <a:gd name="connsiteX10" fmla="*/ 140637 w 590550"/>
                <a:gd name="connsiteY10" fmla="*/ 1077306 h 2314575"/>
                <a:gd name="connsiteX11" fmla="*/ 140637 w 590550"/>
                <a:gd name="connsiteY11" fmla="*/ 1085879 h 2314575"/>
                <a:gd name="connsiteX12" fmla="*/ 153019 w 590550"/>
                <a:gd name="connsiteY12" fmla="*/ 1098261 h 2314575"/>
                <a:gd name="connsiteX13" fmla="*/ 158735 w 590550"/>
                <a:gd name="connsiteY13" fmla="*/ 1098261 h 2314575"/>
                <a:gd name="connsiteX14" fmla="*/ 257794 w 590550"/>
                <a:gd name="connsiteY14" fmla="*/ 1355436 h 2314575"/>
                <a:gd name="connsiteX15" fmla="*/ 190167 w 590550"/>
                <a:gd name="connsiteY15" fmla="*/ 1437351 h 2314575"/>
                <a:gd name="connsiteX16" fmla="*/ 209217 w 590550"/>
                <a:gd name="connsiteY16" fmla="*/ 2227926 h 2314575"/>
                <a:gd name="connsiteX17" fmla="*/ 299704 w 590550"/>
                <a:gd name="connsiteY17" fmla="*/ 2318414 h 2314575"/>
                <a:gd name="connsiteX18" fmla="*/ 390192 w 590550"/>
                <a:gd name="connsiteY18" fmla="*/ 2227926 h 2314575"/>
                <a:gd name="connsiteX19" fmla="*/ 409242 w 590550"/>
                <a:gd name="connsiteY19" fmla="*/ 1437351 h 2314575"/>
                <a:gd name="connsiteX20" fmla="*/ 343520 w 590550"/>
                <a:gd name="connsiteY20" fmla="*/ 1356389 h 2314575"/>
                <a:gd name="connsiteX21" fmla="*/ 437817 w 590550"/>
                <a:gd name="connsiteY21" fmla="*/ 1098261 h 2314575"/>
                <a:gd name="connsiteX22" fmla="*/ 447342 w 590550"/>
                <a:gd name="connsiteY22" fmla="*/ 1098261 h 2314575"/>
                <a:gd name="connsiteX23" fmla="*/ 459725 w 590550"/>
                <a:gd name="connsiteY23" fmla="*/ 1085879 h 2314575"/>
                <a:gd name="connsiteX24" fmla="*/ 459725 w 590550"/>
                <a:gd name="connsiteY24" fmla="*/ 1077306 h 2314575"/>
                <a:gd name="connsiteX25" fmla="*/ 449247 w 590550"/>
                <a:gd name="connsiteY25" fmla="*/ 1064924 h 2314575"/>
                <a:gd name="connsiteX26" fmla="*/ 592122 w 590550"/>
                <a:gd name="connsiteY26" fmla="*/ 521999 h 2314575"/>
                <a:gd name="connsiteX27" fmla="*/ 450200 w 590550"/>
                <a:gd name="connsiteY27" fmla="*/ 68609 h 2314575"/>
                <a:gd name="connsiteX28" fmla="*/ 284465 w 590550"/>
                <a:gd name="connsiteY28" fmla="*/ 1064924 h 2314575"/>
                <a:gd name="connsiteX29" fmla="*/ 233982 w 590550"/>
                <a:gd name="connsiteY29" fmla="*/ 491519 h 2314575"/>
                <a:gd name="connsiteX30" fmla="*/ 290179 w 590550"/>
                <a:gd name="connsiteY30" fmla="*/ 28604 h 2314575"/>
                <a:gd name="connsiteX31" fmla="*/ 290179 w 590550"/>
                <a:gd name="connsiteY31" fmla="*/ 28604 h 2314575"/>
                <a:gd name="connsiteX32" fmla="*/ 295895 w 590550"/>
                <a:gd name="connsiteY32" fmla="*/ 31461 h 2314575"/>
                <a:gd name="connsiteX33" fmla="*/ 355902 w 590550"/>
                <a:gd name="connsiteY33" fmla="*/ 490566 h 2314575"/>
                <a:gd name="connsiteX34" fmla="*/ 314945 w 590550"/>
                <a:gd name="connsiteY34" fmla="*/ 1063971 h 2314575"/>
                <a:gd name="connsiteX35" fmla="*/ 284465 w 590550"/>
                <a:gd name="connsiteY35" fmla="*/ 1063971 h 2314575"/>
                <a:gd name="connsiteX36" fmla="*/ 311135 w 590550"/>
                <a:gd name="connsiteY36" fmla="*/ 1099214 h 2314575"/>
                <a:gd name="connsiteX37" fmla="*/ 300657 w 590550"/>
                <a:gd name="connsiteY37" fmla="*/ 1220181 h 2314575"/>
                <a:gd name="connsiteX38" fmla="*/ 288275 w 590550"/>
                <a:gd name="connsiteY38" fmla="*/ 1099214 h 2314575"/>
                <a:gd name="connsiteX39" fmla="*/ 311135 w 590550"/>
                <a:gd name="connsiteY39" fmla="*/ 1099214 h 2314575"/>
                <a:gd name="connsiteX40" fmla="*/ 243507 w 590550"/>
                <a:gd name="connsiteY40" fmla="*/ 56226 h 2314575"/>
                <a:gd name="connsiteX41" fmla="*/ 205407 w 590550"/>
                <a:gd name="connsiteY41" fmla="*/ 491519 h 2314575"/>
                <a:gd name="connsiteX42" fmla="*/ 255890 w 590550"/>
                <a:gd name="connsiteY42" fmla="*/ 1064924 h 2314575"/>
                <a:gd name="connsiteX43" fmla="*/ 234935 w 590550"/>
                <a:gd name="connsiteY43" fmla="*/ 1064924 h 2314575"/>
                <a:gd name="connsiteX44" fmla="*/ 133017 w 590550"/>
                <a:gd name="connsiteY44" fmla="*/ 517236 h 2314575"/>
                <a:gd name="connsiteX45" fmla="*/ 242554 w 590550"/>
                <a:gd name="connsiteY45" fmla="*/ 58131 h 2314575"/>
                <a:gd name="connsiteX46" fmla="*/ 243507 w 590550"/>
                <a:gd name="connsiteY46" fmla="*/ 56226 h 2314575"/>
                <a:gd name="connsiteX47" fmla="*/ 258747 w 590550"/>
                <a:gd name="connsiteY47" fmla="*/ 1099214 h 2314575"/>
                <a:gd name="connsiteX48" fmla="*/ 273035 w 590550"/>
                <a:gd name="connsiteY48" fmla="*/ 1235421 h 2314575"/>
                <a:gd name="connsiteX49" fmla="*/ 241602 w 590550"/>
                <a:gd name="connsiteY49" fmla="*/ 1099214 h 2314575"/>
                <a:gd name="connsiteX50" fmla="*/ 258747 w 590550"/>
                <a:gd name="connsiteY50" fmla="*/ 1099214 h 2314575"/>
                <a:gd name="connsiteX51" fmla="*/ 339710 w 590550"/>
                <a:gd name="connsiteY51" fmla="*/ 1099214 h 2314575"/>
                <a:gd name="connsiteX52" fmla="*/ 360665 w 590550"/>
                <a:gd name="connsiteY52" fmla="*/ 1099214 h 2314575"/>
                <a:gd name="connsiteX53" fmla="*/ 326375 w 590550"/>
                <a:gd name="connsiteY53" fmla="*/ 1254471 h 2314575"/>
                <a:gd name="connsiteX54" fmla="*/ 339710 w 590550"/>
                <a:gd name="connsiteY54" fmla="*/ 1099214 h 2314575"/>
                <a:gd name="connsiteX55" fmla="*/ 342567 w 590550"/>
                <a:gd name="connsiteY55" fmla="*/ 1064924 h 2314575"/>
                <a:gd name="connsiteX56" fmla="*/ 383525 w 590550"/>
                <a:gd name="connsiteY56" fmla="*/ 491519 h 2314575"/>
                <a:gd name="connsiteX57" fmla="*/ 335900 w 590550"/>
                <a:gd name="connsiteY57" fmla="*/ 46701 h 2314575"/>
                <a:gd name="connsiteX58" fmla="*/ 356854 w 590550"/>
                <a:gd name="connsiteY58" fmla="*/ 65751 h 2314575"/>
                <a:gd name="connsiteX59" fmla="*/ 454962 w 590550"/>
                <a:gd name="connsiteY59" fmla="*/ 513426 h 2314575"/>
                <a:gd name="connsiteX60" fmla="*/ 367332 w 590550"/>
                <a:gd name="connsiteY60" fmla="*/ 1064924 h 2314575"/>
                <a:gd name="connsiteX61" fmla="*/ 342567 w 590550"/>
                <a:gd name="connsiteY61" fmla="*/ 1064924 h 2314575"/>
                <a:gd name="connsiteX62" fmla="*/ 150162 w 590550"/>
                <a:gd name="connsiteY62" fmla="*/ 97184 h 2314575"/>
                <a:gd name="connsiteX63" fmla="*/ 213027 w 590550"/>
                <a:gd name="connsiteY63" fmla="*/ 47654 h 2314575"/>
                <a:gd name="connsiteX64" fmla="*/ 104442 w 590550"/>
                <a:gd name="connsiteY64" fmla="*/ 519141 h 2314575"/>
                <a:gd name="connsiteX65" fmla="*/ 205407 w 590550"/>
                <a:gd name="connsiteY65" fmla="*/ 1064924 h 2314575"/>
                <a:gd name="connsiteX66" fmla="*/ 175879 w 590550"/>
                <a:gd name="connsiteY66" fmla="*/ 1064924 h 2314575"/>
                <a:gd name="connsiteX67" fmla="*/ 29194 w 590550"/>
                <a:gd name="connsiteY67" fmla="*/ 555336 h 2314575"/>
                <a:gd name="connsiteX68" fmla="*/ 150162 w 590550"/>
                <a:gd name="connsiteY68" fmla="*/ 97184 h 2314575"/>
                <a:gd name="connsiteX69" fmla="*/ 213027 w 590550"/>
                <a:gd name="connsiteY69" fmla="*/ 1099214 h 2314575"/>
                <a:gd name="connsiteX70" fmla="*/ 251127 w 590550"/>
                <a:gd name="connsiteY70" fmla="*/ 1263044 h 2314575"/>
                <a:gd name="connsiteX71" fmla="*/ 189215 w 590550"/>
                <a:gd name="connsiteY71" fmla="*/ 1099214 h 2314575"/>
                <a:gd name="connsiteX72" fmla="*/ 213027 w 590550"/>
                <a:gd name="connsiteY72" fmla="*/ 1099214 h 2314575"/>
                <a:gd name="connsiteX73" fmla="*/ 312087 w 590550"/>
                <a:gd name="connsiteY73" fmla="*/ 2245071 h 2314575"/>
                <a:gd name="connsiteX74" fmla="*/ 263510 w 590550"/>
                <a:gd name="connsiteY74" fmla="*/ 2222211 h 2314575"/>
                <a:gd name="connsiteX75" fmla="*/ 286370 w 590550"/>
                <a:gd name="connsiteY75" fmla="*/ 2173634 h 2314575"/>
                <a:gd name="connsiteX76" fmla="*/ 334947 w 590550"/>
                <a:gd name="connsiteY76" fmla="*/ 2196494 h 2314575"/>
                <a:gd name="connsiteX77" fmla="*/ 312087 w 590550"/>
                <a:gd name="connsiteY77" fmla="*/ 2245071 h 2314575"/>
                <a:gd name="connsiteX78" fmla="*/ 363522 w 590550"/>
                <a:gd name="connsiteY78" fmla="*/ 1219229 h 2314575"/>
                <a:gd name="connsiteX79" fmla="*/ 390192 w 590550"/>
                <a:gd name="connsiteY79" fmla="*/ 1099214 h 2314575"/>
                <a:gd name="connsiteX80" fmla="*/ 406385 w 590550"/>
                <a:gd name="connsiteY80" fmla="*/ 1099214 h 2314575"/>
                <a:gd name="connsiteX81" fmla="*/ 363522 w 590550"/>
                <a:gd name="connsiteY81" fmla="*/ 1219229 h 2314575"/>
                <a:gd name="connsiteX82" fmla="*/ 562595 w 590550"/>
                <a:gd name="connsiteY82" fmla="*/ 521046 h 2314575"/>
                <a:gd name="connsiteX83" fmla="*/ 417815 w 590550"/>
                <a:gd name="connsiteY83" fmla="*/ 1063971 h 2314575"/>
                <a:gd name="connsiteX84" fmla="*/ 396860 w 590550"/>
                <a:gd name="connsiteY84" fmla="*/ 1063971 h 2314575"/>
                <a:gd name="connsiteX85" fmla="*/ 483537 w 590550"/>
                <a:gd name="connsiteY85" fmla="*/ 515331 h 2314575"/>
                <a:gd name="connsiteX86" fmla="*/ 384477 w 590550"/>
                <a:gd name="connsiteY86" fmla="*/ 53369 h 2314575"/>
                <a:gd name="connsiteX87" fmla="*/ 429245 w 590550"/>
                <a:gd name="connsiteY87" fmla="*/ 88611 h 2314575"/>
                <a:gd name="connsiteX88" fmla="*/ 562595 w 590550"/>
                <a:gd name="connsiteY88" fmla="*/ 52104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grpFill/>
            <a:ln w="9525" cap="flat">
              <a:noFill/>
              <a:prstDash val="solid"/>
              <a:miter/>
            </a:ln>
          </p:spPr>
          <p:txBody>
            <a:bodyPr rtlCol="0" anchor="ctr"/>
            <a:lstStyle/>
            <a:p>
              <a:endParaRPr lang="en-US"/>
            </a:p>
          </p:txBody>
        </p:sp>
      </p:grpSp>
      <p:sp>
        <p:nvSpPr>
          <p:cNvPr id="34" name="Freeform: Shape 33">
            <a:extLst>
              <a:ext uri="{FF2B5EF4-FFF2-40B4-BE49-F238E27FC236}">
                <a16:creationId xmlns:a16="http://schemas.microsoft.com/office/drawing/2014/main" id="{C5CCA54F-C814-4612-84B0-84DBE1A150AB}"/>
              </a:ext>
            </a:extLst>
          </p:cNvPr>
          <p:cNvSpPr/>
          <p:nvPr userDrawn="1"/>
        </p:nvSpPr>
        <p:spPr>
          <a:xfrm>
            <a:off x="2021680" y="1656123"/>
            <a:ext cx="941708" cy="3290876"/>
          </a:xfrm>
          <a:custGeom>
            <a:avLst/>
            <a:gdLst>
              <a:gd name="connsiteX0" fmla="*/ 906841 w 1255610"/>
              <a:gd name="connsiteY0" fmla="*/ 1086668 h 4387835"/>
              <a:gd name="connsiteX1" fmla="*/ 928614 w 1255610"/>
              <a:gd name="connsiteY1" fmla="*/ 1086668 h 4387835"/>
              <a:gd name="connsiteX2" fmla="*/ 950677 w 1255610"/>
              <a:gd name="connsiteY2" fmla="*/ 1108731 h 4387835"/>
              <a:gd name="connsiteX3" fmla="*/ 950677 w 1255610"/>
              <a:gd name="connsiteY3" fmla="*/ 1140170 h 4387835"/>
              <a:gd name="connsiteX4" fmla="*/ 982653 w 1255610"/>
              <a:gd name="connsiteY4" fmla="*/ 1143393 h 4387835"/>
              <a:gd name="connsiteX5" fmla="*/ 1239880 w 1255610"/>
              <a:gd name="connsiteY5" fmla="*/ 1459001 h 4387835"/>
              <a:gd name="connsiteX6" fmla="*/ 1237593 w 1255610"/>
              <a:gd name="connsiteY6" fmla="*/ 1481687 h 4387835"/>
              <a:gd name="connsiteX7" fmla="*/ 597863 w 1255610"/>
              <a:gd name="connsiteY7" fmla="*/ 1481687 h 4387835"/>
              <a:gd name="connsiteX8" fmla="*/ 595576 w 1255610"/>
              <a:gd name="connsiteY8" fmla="*/ 1459001 h 4387835"/>
              <a:gd name="connsiteX9" fmla="*/ 852803 w 1255610"/>
              <a:gd name="connsiteY9" fmla="*/ 1143393 h 4387835"/>
              <a:gd name="connsiteX10" fmla="*/ 884778 w 1255610"/>
              <a:gd name="connsiteY10" fmla="*/ 1140170 h 4387835"/>
              <a:gd name="connsiteX11" fmla="*/ 884778 w 1255610"/>
              <a:gd name="connsiteY11" fmla="*/ 1108731 h 4387835"/>
              <a:gd name="connsiteX12" fmla="*/ 906841 w 1255610"/>
              <a:gd name="connsiteY12" fmla="*/ 1086668 h 4387835"/>
              <a:gd name="connsiteX13" fmla="*/ 0 w 1255610"/>
              <a:gd name="connsiteY13" fmla="*/ 0 h 4387835"/>
              <a:gd name="connsiteX14" fmla="*/ 19601 w 1255610"/>
              <a:gd name="connsiteY14" fmla="*/ 4859 h 4387835"/>
              <a:gd name="connsiteX15" fmla="*/ 115080 w 1255610"/>
              <a:gd name="connsiteY15" fmla="*/ 40050 h 4387835"/>
              <a:gd name="connsiteX16" fmla="*/ 155619 w 1255610"/>
              <a:gd name="connsiteY16" fmla="*/ 97961 h 4387835"/>
              <a:gd name="connsiteX17" fmla="*/ 132455 w 1255610"/>
              <a:gd name="connsiteY17" fmla="*/ 632666 h 4387835"/>
              <a:gd name="connsiteX18" fmla="*/ 95777 w 1255610"/>
              <a:gd name="connsiteY18" fmla="*/ 763929 h 4387835"/>
              <a:gd name="connsiteX19" fmla="*/ 78405 w 1255610"/>
              <a:gd name="connsiteY19" fmla="*/ 789022 h 4387835"/>
              <a:gd name="connsiteX20" fmla="*/ 6981 w 1255610"/>
              <a:gd name="connsiteY20" fmla="*/ 883610 h 4387835"/>
              <a:gd name="connsiteX21" fmla="*/ 5052 w 1255610"/>
              <a:gd name="connsiteY21" fmla="*/ 883610 h 4387835"/>
              <a:gd name="connsiteX22" fmla="*/ 134384 w 1255610"/>
              <a:gd name="connsiteY22" fmla="*/ 1047688 h 4387835"/>
              <a:gd name="connsiteX23" fmla="*/ 250204 w 1255610"/>
              <a:gd name="connsiteY23" fmla="*/ 1472362 h 4387835"/>
              <a:gd name="connsiteX24" fmla="*/ 530104 w 1255610"/>
              <a:gd name="connsiteY24" fmla="*/ 1673117 h 4387835"/>
              <a:gd name="connsiteX25" fmla="*/ 734720 w 1255610"/>
              <a:gd name="connsiteY25" fmla="*/ 1607486 h 4387835"/>
              <a:gd name="connsiteX26" fmla="*/ 580293 w 1255610"/>
              <a:gd name="connsiteY26" fmla="*/ 1514830 h 4387835"/>
              <a:gd name="connsiteX27" fmla="*/ 1196071 w 1255610"/>
              <a:gd name="connsiteY27" fmla="*/ 1507108 h 4387835"/>
              <a:gd name="connsiteX28" fmla="*/ 1207653 w 1255610"/>
              <a:gd name="connsiteY28" fmla="*/ 1568879 h 4387835"/>
              <a:gd name="connsiteX29" fmla="*/ 1093764 w 1255610"/>
              <a:gd name="connsiteY29" fmla="*/ 1609417 h 4387835"/>
              <a:gd name="connsiteX30" fmla="*/ 993386 w 1255610"/>
              <a:gd name="connsiteY30" fmla="*/ 1638371 h 4387835"/>
              <a:gd name="connsiteX31" fmla="*/ 346721 w 1255610"/>
              <a:gd name="connsiteY31" fmla="*/ 1868083 h 4387835"/>
              <a:gd name="connsiteX32" fmla="*/ 232832 w 1255610"/>
              <a:gd name="connsiteY32" fmla="*/ 2061117 h 4387835"/>
              <a:gd name="connsiteX33" fmla="*/ 296532 w 1255610"/>
              <a:gd name="connsiteY33" fmla="*/ 3126664 h 4387835"/>
              <a:gd name="connsiteX34" fmla="*/ 215458 w 1255610"/>
              <a:gd name="connsiteY34" fmla="*/ 3215459 h 4387835"/>
              <a:gd name="connsiteX35" fmla="*/ 192294 w 1255610"/>
              <a:gd name="connsiteY35" fmla="*/ 3292673 h 4387835"/>
              <a:gd name="connsiteX36" fmla="*/ 165269 w 1255610"/>
              <a:gd name="connsiteY36" fmla="*/ 3728930 h 4387835"/>
              <a:gd name="connsiteX37" fmla="*/ 319696 w 1255610"/>
              <a:gd name="connsiteY37" fmla="*/ 4271354 h 4387835"/>
              <a:gd name="connsiteX38" fmla="*/ 373746 w 1255610"/>
              <a:gd name="connsiteY38" fmla="*/ 4362081 h 4387835"/>
              <a:gd name="connsiteX39" fmla="*/ 273368 w 1255610"/>
              <a:gd name="connsiteY39" fmla="*/ 4387174 h 4387835"/>
              <a:gd name="connsiteX40" fmla="*/ 28216 w 1255610"/>
              <a:gd name="connsiteY40" fmla="*/ 4292589 h 4387835"/>
              <a:gd name="connsiteX41" fmla="*/ 0 w 1255610"/>
              <a:gd name="connsiteY41" fmla="*/ 4279023 h 438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55610" h="4387835">
                <a:moveTo>
                  <a:pt x="906841" y="1086668"/>
                </a:moveTo>
                <a:lnTo>
                  <a:pt x="928614" y="1086668"/>
                </a:lnTo>
                <a:cubicBezTo>
                  <a:pt x="940800" y="1086668"/>
                  <a:pt x="950677" y="1096545"/>
                  <a:pt x="950677" y="1108731"/>
                </a:cubicBezTo>
                <a:lnTo>
                  <a:pt x="950677" y="1140170"/>
                </a:lnTo>
                <a:lnTo>
                  <a:pt x="982653" y="1143393"/>
                </a:lnTo>
                <a:cubicBezTo>
                  <a:pt x="1129452" y="1173433"/>
                  <a:pt x="1239880" y="1303320"/>
                  <a:pt x="1239880" y="1459001"/>
                </a:cubicBezTo>
                <a:lnTo>
                  <a:pt x="1237593" y="1481687"/>
                </a:lnTo>
                <a:lnTo>
                  <a:pt x="597863" y="1481687"/>
                </a:lnTo>
                <a:lnTo>
                  <a:pt x="595576" y="1459001"/>
                </a:lnTo>
                <a:cubicBezTo>
                  <a:pt x="595576" y="1303320"/>
                  <a:pt x="706004" y="1173433"/>
                  <a:pt x="852803" y="1143393"/>
                </a:cubicBezTo>
                <a:lnTo>
                  <a:pt x="884778" y="1140170"/>
                </a:lnTo>
                <a:lnTo>
                  <a:pt x="884778" y="1108731"/>
                </a:lnTo>
                <a:cubicBezTo>
                  <a:pt x="884778" y="1096545"/>
                  <a:pt x="894655" y="1086668"/>
                  <a:pt x="906841" y="1086668"/>
                </a:cubicBezTo>
                <a:close/>
                <a:moveTo>
                  <a:pt x="0" y="0"/>
                </a:moveTo>
                <a:lnTo>
                  <a:pt x="19601" y="4859"/>
                </a:lnTo>
                <a:cubicBezTo>
                  <a:pt x="46991" y="14104"/>
                  <a:pt x="78525" y="26297"/>
                  <a:pt x="115080" y="40050"/>
                </a:cubicBezTo>
                <a:cubicBezTo>
                  <a:pt x="144037" y="51632"/>
                  <a:pt x="159479" y="69006"/>
                  <a:pt x="155619" y="97961"/>
                </a:cubicBezTo>
                <a:cubicBezTo>
                  <a:pt x="134384" y="279412"/>
                  <a:pt x="186504" y="422258"/>
                  <a:pt x="132455" y="632666"/>
                </a:cubicBezTo>
                <a:cubicBezTo>
                  <a:pt x="126663" y="677062"/>
                  <a:pt x="128594" y="721461"/>
                  <a:pt x="95777" y="763929"/>
                </a:cubicBezTo>
                <a:cubicBezTo>
                  <a:pt x="89987" y="771650"/>
                  <a:pt x="84195" y="781301"/>
                  <a:pt x="78405" y="789022"/>
                </a:cubicBezTo>
                <a:cubicBezTo>
                  <a:pt x="59102" y="825700"/>
                  <a:pt x="10842" y="856585"/>
                  <a:pt x="6981" y="883610"/>
                </a:cubicBezTo>
                <a:cubicBezTo>
                  <a:pt x="6981" y="883610"/>
                  <a:pt x="5052" y="883610"/>
                  <a:pt x="5052" y="883610"/>
                </a:cubicBezTo>
                <a:cubicBezTo>
                  <a:pt x="-740" y="949241"/>
                  <a:pt x="8913" y="1014873"/>
                  <a:pt x="134384" y="1047688"/>
                </a:cubicBezTo>
                <a:cubicBezTo>
                  <a:pt x="331279" y="1097876"/>
                  <a:pt x="259857" y="1304424"/>
                  <a:pt x="250204" y="1472362"/>
                </a:cubicBezTo>
                <a:cubicBezTo>
                  <a:pt x="232832" y="1742610"/>
                  <a:pt x="261786" y="1713656"/>
                  <a:pt x="530104" y="1673117"/>
                </a:cubicBezTo>
                <a:cubicBezTo>
                  <a:pt x="605387" y="1661535"/>
                  <a:pt x="672950" y="1686631"/>
                  <a:pt x="734720" y="1607486"/>
                </a:cubicBezTo>
                <a:cubicBezTo>
                  <a:pt x="701904" y="1553436"/>
                  <a:pt x="626621" y="1619068"/>
                  <a:pt x="580293" y="1514830"/>
                </a:cubicBezTo>
                <a:cubicBezTo>
                  <a:pt x="726999" y="1514830"/>
                  <a:pt x="1087972" y="1512900"/>
                  <a:pt x="1196071" y="1507108"/>
                </a:cubicBezTo>
                <a:cubicBezTo>
                  <a:pt x="1252051" y="1505179"/>
                  <a:pt x="1290658" y="1526412"/>
                  <a:pt x="1207653" y="1568879"/>
                </a:cubicBezTo>
                <a:cubicBezTo>
                  <a:pt x="1132370" y="1590114"/>
                  <a:pt x="1163256" y="1555368"/>
                  <a:pt x="1093764" y="1609417"/>
                </a:cubicBezTo>
                <a:cubicBezTo>
                  <a:pt x="1066739" y="1638371"/>
                  <a:pt x="1035853" y="1642232"/>
                  <a:pt x="993386" y="1638371"/>
                </a:cubicBezTo>
                <a:cubicBezTo>
                  <a:pt x="792631" y="1740680"/>
                  <a:pt x="564851" y="1823684"/>
                  <a:pt x="346721" y="1868083"/>
                </a:cubicBezTo>
                <a:cubicBezTo>
                  <a:pt x="232832" y="1889315"/>
                  <a:pt x="217389" y="1943365"/>
                  <a:pt x="232832" y="2061117"/>
                </a:cubicBezTo>
                <a:cubicBezTo>
                  <a:pt x="275300" y="2395064"/>
                  <a:pt x="296532" y="2790785"/>
                  <a:pt x="296532" y="3126664"/>
                </a:cubicBezTo>
                <a:cubicBezTo>
                  <a:pt x="296532" y="3180713"/>
                  <a:pt x="263718" y="3178782"/>
                  <a:pt x="215458" y="3215459"/>
                </a:cubicBezTo>
                <a:cubicBezTo>
                  <a:pt x="213529" y="3242484"/>
                  <a:pt x="194225" y="3267578"/>
                  <a:pt x="192294" y="3292673"/>
                </a:cubicBezTo>
                <a:cubicBezTo>
                  <a:pt x="186504" y="3439379"/>
                  <a:pt x="180712" y="3584153"/>
                  <a:pt x="165269" y="3728930"/>
                </a:cubicBezTo>
                <a:cubicBezTo>
                  <a:pt x="140176" y="3954778"/>
                  <a:pt x="86126" y="4109205"/>
                  <a:pt x="319696" y="4271354"/>
                </a:cubicBezTo>
                <a:cubicBezTo>
                  <a:pt x="348653" y="4290657"/>
                  <a:pt x="393049" y="4319614"/>
                  <a:pt x="373746" y="4362081"/>
                </a:cubicBezTo>
                <a:cubicBezTo>
                  <a:pt x="356374" y="4400688"/>
                  <a:pt x="308114" y="4383316"/>
                  <a:pt x="273368" y="4387174"/>
                </a:cubicBezTo>
                <a:cubicBezTo>
                  <a:pt x="155619" y="4396827"/>
                  <a:pt x="142105" y="4290657"/>
                  <a:pt x="28216" y="4292589"/>
                </a:cubicBezTo>
                <a:lnTo>
                  <a:pt x="0" y="4279023"/>
                </a:lnTo>
                <a:close/>
              </a:path>
            </a:pathLst>
          </a:custGeom>
          <a:solidFill>
            <a:schemeClr val="bg1"/>
          </a:solidFill>
          <a:ln w="9525" cap="flat">
            <a:solidFill>
              <a:schemeClr val="accent1"/>
            </a:solidFill>
            <a:prstDash val="solid"/>
            <a:miter/>
          </a:ln>
        </p:spPr>
        <p:txBody>
          <a:bodyPr wrap="square" lIns="68577" tIns="34289" rIns="68577" bIns="34289" rtlCol="0" anchor="ctr">
            <a:noAutofit/>
          </a:bodyPr>
          <a:lstStyle/>
          <a:p>
            <a:endParaRPr lang="en-US"/>
          </a:p>
        </p:txBody>
      </p:sp>
      <p:sp>
        <p:nvSpPr>
          <p:cNvPr id="39" name="Freeform: Shape 38">
            <a:extLst>
              <a:ext uri="{FF2B5EF4-FFF2-40B4-BE49-F238E27FC236}">
                <a16:creationId xmlns:a16="http://schemas.microsoft.com/office/drawing/2014/main" id="{D5C4CF52-4FC9-4897-9919-48A24ADE6677}"/>
              </a:ext>
            </a:extLst>
          </p:cNvPr>
          <p:cNvSpPr/>
          <p:nvPr userDrawn="1"/>
        </p:nvSpPr>
        <p:spPr>
          <a:xfrm>
            <a:off x="2021682" y="2436355"/>
            <a:ext cx="222101" cy="1360105"/>
          </a:xfrm>
          <a:custGeom>
            <a:avLst/>
            <a:gdLst>
              <a:gd name="connsiteX0" fmla="*/ 87559 w 296134"/>
              <a:gd name="connsiteY0" fmla="*/ 0 h 1813473"/>
              <a:gd name="connsiteX1" fmla="*/ 135353 w 296134"/>
              <a:gd name="connsiteY1" fmla="*/ 13762 h 1813473"/>
              <a:gd name="connsiteX2" fmla="*/ 185810 w 296134"/>
              <a:gd name="connsiteY2" fmla="*/ 292975 h 1813473"/>
              <a:gd name="connsiteX3" fmla="*/ 187288 w 296134"/>
              <a:gd name="connsiteY3" fmla="*/ 673400 h 1813473"/>
              <a:gd name="connsiteX4" fmla="*/ 292939 w 296134"/>
              <a:gd name="connsiteY4" fmla="*/ 1809492 h 1813473"/>
              <a:gd name="connsiteX5" fmla="*/ 0 w 296134"/>
              <a:gd name="connsiteY5" fmla="*/ 1813473 h 1813473"/>
              <a:gd name="connsiteX6" fmla="*/ 0 w 296134"/>
              <a:gd name="connsiteY6" fmla="*/ 249769 h 1813473"/>
              <a:gd name="connsiteX7" fmla="*/ 132542 w 296134"/>
              <a:gd name="connsiteY7" fmla="*/ 249769 h 181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134" h="1813473">
                <a:moveTo>
                  <a:pt x="87559" y="0"/>
                </a:moveTo>
                <a:lnTo>
                  <a:pt x="135353" y="13762"/>
                </a:lnTo>
                <a:lnTo>
                  <a:pt x="185810" y="292975"/>
                </a:lnTo>
                <a:cubicBezTo>
                  <a:pt x="199005" y="374554"/>
                  <a:pt x="200062" y="563584"/>
                  <a:pt x="187288" y="673400"/>
                </a:cubicBezTo>
                <a:cubicBezTo>
                  <a:pt x="235772" y="1106526"/>
                  <a:pt x="312766" y="1481523"/>
                  <a:pt x="292939" y="1809492"/>
                </a:cubicBezTo>
                <a:lnTo>
                  <a:pt x="0" y="1813473"/>
                </a:lnTo>
                <a:lnTo>
                  <a:pt x="0" y="249769"/>
                </a:lnTo>
                <a:lnTo>
                  <a:pt x="132542" y="24976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7" tIns="34289" rIns="68577" bIns="34289" rtlCol="0" anchor="ctr">
            <a:noAutofit/>
          </a:bodyPr>
          <a:lstStyle/>
          <a:p>
            <a:pPr algn="ctr"/>
            <a:endParaRPr lang="en-US" dirty="0"/>
          </a:p>
        </p:txBody>
      </p:sp>
    </p:spTree>
    <p:extLst>
      <p:ext uri="{BB962C8B-B14F-4D97-AF65-F5344CB8AC3E}">
        <p14:creationId xmlns:p14="http://schemas.microsoft.com/office/powerpoint/2010/main" val="983322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p:fade thruBlk="1"/>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715" r:id="rId1"/>
    <p:sldLayoutId id="2147483717" r:id="rId2"/>
    <p:sldLayoutId id="2147483718" r:id="rId3"/>
    <p:sldLayoutId id="2147483719" r:id="rId4"/>
    <p:sldLayoutId id="2147483720" r:id="rId5"/>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251520" y="2643758"/>
            <a:ext cx="8679898" cy="5431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oAutofit/>
          </a:bodyPr>
          <a:lstStyle/>
          <a:p>
            <a:pPr marL="34286" indent="0" algn="l">
              <a:lnSpc>
                <a:spcPct val="150000"/>
              </a:lnSpc>
              <a:spcBef>
                <a:spcPts val="0"/>
              </a:spcBef>
              <a:buNone/>
            </a:pPr>
            <a:r>
              <a:rPr lang="en-US" sz="1400" b="1">
                <a:solidFill>
                  <a:schemeClr val="tx1"/>
                </a:solidFill>
                <a:latin typeface="Times New Roman" panose="02020603050405020304" pitchFamily="18" charset="0"/>
                <a:cs typeface="Times New Roman" panose="02020603050405020304" pitchFamily="18" charset="0"/>
              </a:rPr>
              <a:t>Time allowed</a:t>
            </a:r>
            <a:r>
              <a:rPr lang="en-US" sz="1400">
                <a:solidFill>
                  <a:schemeClr val="tx1"/>
                </a:solidFill>
                <a:latin typeface="Times New Roman" panose="02020603050405020304" pitchFamily="18" charset="0"/>
                <a:cs typeface="Times New Roman" panose="02020603050405020304" pitchFamily="18" charset="0"/>
              </a:rPr>
              <a:t> - 8-10 minutes</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Normally you will do the speaking test with another candidate. The two of you will meet two examiners. One of the examiners will talk to you, the other does not particpate in the conversations.</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There are two parts to the speaking test:</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Speaking part 1: short questions and answers between you and the examiner</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Speaking part 2: the examiner gives you some information or a card with some ideas for questions. You have to talk with the other candidate and ask or answer questions.</a:t>
            </a:r>
            <a:br>
              <a:rPr lang="en-US" sz="1400">
                <a:solidFill>
                  <a:schemeClr val="tx1"/>
                </a:solidFill>
                <a:latin typeface="Times New Roman" panose="02020603050405020304" pitchFamily="18" charset="0"/>
                <a:cs typeface="Times New Roman" panose="02020603050405020304" pitchFamily="18" charset="0"/>
              </a:rPr>
            </a:br>
            <a:r>
              <a:rPr lang="en-US" sz="1400" b="1">
                <a:solidFill>
                  <a:schemeClr val="tx1"/>
                </a:solidFill>
                <a:latin typeface="Times New Roman" panose="02020603050405020304" pitchFamily="18" charset="0"/>
                <a:cs typeface="Times New Roman" panose="02020603050405020304" pitchFamily="18" charset="0"/>
              </a:rPr>
              <a:t>How to prepare for KET Speaking</a:t>
            </a:r>
            <a:endParaRPr lang="en-US" sz="1400">
              <a:solidFill>
                <a:schemeClr val="tx1"/>
              </a:solidFill>
              <a:latin typeface="Times New Roman" panose="02020603050405020304" pitchFamily="18" charset="0"/>
              <a:cs typeface="Times New Roman" panose="02020603050405020304" pitchFamily="18" charset="0"/>
            </a:endParaRP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Speak as much as you can, with your friends</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Practise asking and asnwering questions about daily life</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Practise giving information about yourself</a:t>
            </a:r>
          </a:p>
        </p:txBody>
      </p:sp>
      <p:sp>
        <p:nvSpPr>
          <p:cNvPr id="2" name="Title 1"/>
          <p:cNvSpPr>
            <a:spLocks noGrp="1"/>
          </p:cNvSpPr>
          <p:nvPr>
            <p:ph type="ctrTitle" idx="4294967295"/>
          </p:nvPr>
        </p:nvSpPr>
        <p:spPr>
          <a:xfrm>
            <a:off x="3443287" y="325728"/>
            <a:ext cx="5700713" cy="501651"/>
          </a:xfrm>
          <a:prstGeom prst="rect">
            <a:avLst/>
          </a:prstGeom>
        </p:spPr>
        <p:txBody>
          <a:bodyPr/>
          <a:lstStyle/>
          <a:p>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596278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695" y="9759"/>
            <a:ext cx="4025769" cy="318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043608" y="3291830"/>
            <a:ext cx="7011684" cy="1224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Practice asking and answering questions using the words given. </a:t>
            </a:r>
          </a:p>
        </p:txBody>
      </p:sp>
      <p:sp>
        <p:nvSpPr>
          <p:cNvPr id="10" name="Rounded Rectangle 9"/>
          <p:cNvSpPr/>
          <p:nvPr/>
        </p:nvSpPr>
        <p:spPr>
          <a:xfrm>
            <a:off x="1043608" y="3291830"/>
            <a:ext cx="7011684" cy="122413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mtClean="0"/>
              <a:t>What are other questions and answers you can think of?</a:t>
            </a:r>
          </a:p>
        </p:txBody>
      </p:sp>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716016" cy="319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3323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43608" y="3291830"/>
            <a:ext cx="7011684" cy="1224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Ask and answer questions using the words given. </a:t>
            </a:r>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09" y="28836"/>
            <a:ext cx="4131363" cy="304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4545"/>
            <a:ext cx="3963099" cy="304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3522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260083"/>
            <a:ext cx="4716016" cy="289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loud Callout 8"/>
          <p:cNvSpPr/>
          <p:nvPr/>
        </p:nvSpPr>
        <p:spPr>
          <a:xfrm>
            <a:off x="1637928" y="-151533"/>
            <a:ext cx="4283968" cy="1877810"/>
          </a:xfrm>
          <a:prstGeom prst="cloud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Based on the given information, talk about the sweet shop</a:t>
            </a:r>
            <a:endParaRPr lang="en-US"/>
          </a:p>
        </p:txBody>
      </p:sp>
    </p:spTree>
    <p:extLst>
      <p:ext uri="{BB962C8B-B14F-4D97-AF65-F5344CB8AC3E}">
        <p14:creationId xmlns:p14="http://schemas.microsoft.com/office/powerpoint/2010/main" val="1899531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79912" y="1347614"/>
            <a:ext cx="4608512" cy="2520280"/>
          </a:xfrm>
        </p:spPr>
        <p:txBody>
          <a:bodyPr/>
          <a:lstStyle/>
          <a:p>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KEY ENGLISH TEST 3</a:t>
            </a:r>
          </a:p>
          <a:p>
            <a:r>
              <a:rPr lang="en-US" sz="32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SPEAKING TEST 3</a:t>
            </a:r>
            <a:endParaRPr lang="en-US"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044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4294967295"/>
          </p:nvPr>
        </p:nvSpPr>
        <p:spPr>
          <a:xfrm>
            <a:off x="2051720" y="0"/>
            <a:ext cx="5112568" cy="2787773"/>
          </a:xfrm>
          <a:prstGeom prst="rect">
            <a:avLst/>
          </a:prstGeom>
        </p:spPr>
        <p:txBody>
          <a:bodyPr>
            <a:noAutofit/>
          </a:bodyPr>
          <a:lstStyle/>
          <a:p>
            <a:pPr marL="457200" lvl="0" indent="-457200">
              <a:buClr>
                <a:schemeClr val="accent4">
                  <a:lumMod val="50000"/>
                </a:schemeClr>
              </a:buClr>
              <a:buFont typeface="+mj-lt"/>
              <a:buAutoNum type="arabicPeriod"/>
            </a:pPr>
            <a:r>
              <a:rPr lang="en-US" sz="1800">
                <a:latin typeface="Times New Roman" panose="02020603050405020304" pitchFamily="18" charset="0"/>
                <a:cs typeface="Times New Roman" panose="02020603050405020304" pitchFamily="18" charset="0"/>
              </a:rPr>
              <a:t>How often do you eat out</a:t>
            </a:r>
            <a:r>
              <a:rPr lang="en-US" sz="1800" smtClean="0">
                <a:latin typeface="Times New Roman" panose="02020603050405020304" pitchFamily="18" charset="0"/>
                <a:cs typeface="Times New Roman" panose="02020603050405020304" pitchFamily="18" charset="0"/>
              </a:rPr>
              <a:t>?</a:t>
            </a:r>
          </a:p>
          <a:p>
            <a:pPr marL="457200" lvl="0" indent="-457200">
              <a:buClr>
                <a:schemeClr val="accent4">
                  <a:lumMod val="50000"/>
                </a:schemeClr>
              </a:buClr>
              <a:buFont typeface="+mj-lt"/>
              <a:buAutoNum type="arabicPeriod"/>
            </a:pPr>
            <a:r>
              <a:rPr lang="en-US" sz="1800" smtClean="0">
                <a:latin typeface="Times New Roman" panose="02020603050405020304" pitchFamily="18" charset="0"/>
                <a:cs typeface="Times New Roman" panose="02020603050405020304" pitchFamily="18" charset="0"/>
              </a:rPr>
              <a:t>Where </a:t>
            </a:r>
            <a:r>
              <a:rPr lang="en-US" sz="1800">
                <a:latin typeface="Times New Roman" panose="02020603050405020304" pitchFamily="18" charset="0"/>
                <a:cs typeface="Times New Roman" panose="02020603050405020304" pitchFamily="18" charset="0"/>
              </a:rPr>
              <a:t>do you usually go when you eat out</a:t>
            </a:r>
            <a:r>
              <a:rPr lang="en-US" sz="1800" smtClean="0">
                <a:latin typeface="Times New Roman" panose="02020603050405020304" pitchFamily="18" charset="0"/>
                <a:cs typeface="Times New Roman" panose="02020603050405020304" pitchFamily="18" charset="0"/>
              </a:rPr>
              <a:t>?</a:t>
            </a:r>
          </a:p>
          <a:p>
            <a:pPr marL="457200" lvl="0" indent="-457200">
              <a:buClr>
                <a:schemeClr val="accent4">
                  <a:lumMod val="50000"/>
                </a:schemeClr>
              </a:buClr>
              <a:buFont typeface="+mj-lt"/>
              <a:buAutoNum type="arabicPeriod"/>
            </a:pPr>
            <a:r>
              <a:rPr lang="en-US" sz="1800">
                <a:latin typeface="Times New Roman" panose="02020603050405020304" pitchFamily="18" charset="0"/>
                <a:cs typeface="Times New Roman" panose="02020603050405020304" pitchFamily="18" charset="0"/>
              </a:rPr>
              <a:t>Who do you usually go with when you eat out</a:t>
            </a:r>
            <a:r>
              <a:rPr lang="en-US" sz="1800" smtClean="0">
                <a:latin typeface="Times New Roman" panose="02020603050405020304" pitchFamily="18" charset="0"/>
                <a:cs typeface="Times New Roman" panose="02020603050405020304" pitchFamily="18" charset="0"/>
              </a:rPr>
              <a:t>?</a:t>
            </a:r>
          </a:p>
          <a:p>
            <a:pPr marL="457200" lvl="0" indent="-457200">
              <a:buClr>
                <a:schemeClr val="accent4">
                  <a:lumMod val="50000"/>
                </a:schemeClr>
              </a:buClr>
              <a:buFont typeface="+mj-lt"/>
              <a:buAutoNum type="arabicPeriod"/>
            </a:pPr>
            <a:r>
              <a:rPr lang="en-US" sz="1800" smtClean="0">
                <a:latin typeface="Times New Roman" panose="02020603050405020304" pitchFamily="18" charset="0"/>
                <a:cs typeface="Times New Roman" panose="02020603050405020304" pitchFamily="18" charset="0"/>
              </a:rPr>
              <a:t>Have you tried food from other countries?</a:t>
            </a:r>
          </a:p>
          <a:p>
            <a:pPr marL="457200" lvl="0" indent="-457200">
              <a:buClr>
                <a:schemeClr val="accent4">
                  <a:lumMod val="50000"/>
                </a:schemeClr>
              </a:buClr>
              <a:buFont typeface="+mj-lt"/>
              <a:buAutoNum type="arabicPeriod"/>
            </a:pPr>
            <a:r>
              <a:rPr lang="en-US" sz="1800">
                <a:latin typeface="Times New Roman" panose="02020603050405020304" pitchFamily="18" charset="0"/>
                <a:cs typeface="Times New Roman" panose="02020603050405020304" pitchFamily="18" charset="0"/>
              </a:rPr>
              <a:t>Do you like eating at buffets? Why or why not</a:t>
            </a:r>
            <a:r>
              <a:rPr lang="en-US" sz="1800" smtClean="0">
                <a:latin typeface="Times New Roman" panose="02020603050405020304" pitchFamily="18" charset="0"/>
                <a:cs typeface="Times New Roman" panose="02020603050405020304" pitchFamily="18" charset="0"/>
              </a:rPr>
              <a:t>? </a:t>
            </a:r>
          </a:p>
          <a:p>
            <a:pPr marL="457200" lvl="0" indent="-457200">
              <a:buClr>
                <a:schemeClr val="accent4">
                  <a:lumMod val="50000"/>
                </a:schemeClr>
              </a:buClr>
              <a:buFont typeface="+mj-lt"/>
              <a:buAutoNum type="arabicPeriod"/>
            </a:pPr>
            <a:r>
              <a:rPr lang="en-US" sz="1800" smtClean="0">
                <a:latin typeface="Times New Roman" panose="02020603050405020304" pitchFamily="18" charset="0"/>
                <a:cs typeface="Times New Roman" panose="02020603050405020304" pitchFamily="18" charset="0"/>
              </a:rPr>
              <a:t>Talk about a restaurant you like</a:t>
            </a:r>
          </a:p>
        </p:txBody>
      </p:sp>
      <p:sp>
        <p:nvSpPr>
          <p:cNvPr id="3" name="Title 2"/>
          <p:cNvSpPr>
            <a:spLocks noGrp="1"/>
          </p:cNvSpPr>
          <p:nvPr>
            <p:ph type="title" idx="4294967295"/>
          </p:nvPr>
        </p:nvSpPr>
        <p:spPr>
          <a:xfrm>
            <a:off x="0" y="165072"/>
            <a:ext cx="1979712" cy="622300"/>
          </a:xfrm>
          <a:prstGeom prst="rect">
            <a:avLst/>
          </a:prstGeom>
        </p:spPr>
        <p:txBody>
          <a:bodyPr>
            <a:noAutofit/>
          </a:bodyPr>
          <a:lstStyle/>
          <a:p>
            <a:pPr algn="l"/>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Part 1: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7170" name="Picture 2" descr="Image result for eating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257049"/>
            <a:ext cx="6346467" cy="2958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231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barn(inVertical)">
                                      <p:cBhvr>
                                        <p:cTn id="16" dur="5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additive="base">
                                        <p:cTn id="4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additive="base">
                                        <p:cTn id="5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VOCABULARY</a:t>
            </a: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67544" y="1203598"/>
            <a:ext cx="7560840" cy="2308324"/>
          </a:xfrm>
          <a:prstGeom prst="rect">
            <a:avLst/>
          </a:prstGeom>
        </p:spPr>
        <p:txBody>
          <a:bodyPr wrap="square">
            <a:spAutoFit/>
          </a:bodyPr>
          <a:lstStyle/>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appetizer</a:t>
            </a:r>
            <a:r>
              <a:rPr lang="en-US">
                <a:latin typeface="Times New Roman" panose="02020603050405020304" pitchFamily="18" charset="0"/>
                <a:cs typeface="Times New Roman" panose="02020603050405020304" pitchFamily="18" charset="0"/>
              </a:rPr>
              <a:t> (noun): a dish that's eaten before the main </a:t>
            </a:r>
            <a:r>
              <a:rPr lang="en-US" smtClean="0">
                <a:latin typeface="Times New Roman" panose="02020603050405020304" pitchFamily="18" charset="0"/>
                <a:cs typeface="Times New Roman" panose="02020603050405020304" pitchFamily="18" charset="0"/>
              </a:rPr>
              <a:t>course</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course</a:t>
            </a:r>
            <a:r>
              <a:rPr lang="en-US">
                <a:latin typeface="Times New Roman" panose="02020603050405020304" pitchFamily="18" charset="0"/>
                <a:cs typeface="Times New Roman" panose="02020603050405020304" pitchFamily="18" charset="0"/>
              </a:rPr>
              <a:t> (noun): one part of a </a:t>
            </a:r>
            <a:r>
              <a:rPr lang="en-US" smtClean="0">
                <a:latin typeface="Times New Roman" panose="02020603050405020304" pitchFamily="18" charset="0"/>
                <a:cs typeface="Times New Roman" panose="02020603050405020304" pitchFamily="18" charset="0"/>
              </a:rPr>
              <a:t>meal</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cuisine</a:t>
            </a:r>
            <a:r>
              <a:rPr lang="en-US">
                <a:latin typeface="Times New Roman" panose="02020603050405020304" pitchFamily="18" charset="0"/>
                <a:cs typeface="Times New Roman" panose="02020603050405020304" pitchFamily="18" charset="0"/>
              </a:rPr>
              <a:t> (noun): a country or region's style of cooking </a:t>
            </a:r>
            <a:endParaRPr lang="en-US"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dessert</a:t>
            </a:r>
            <a:r>
              <a:rPr lang="en-US">
                <a:latin typeface="Times New Roman" panose="02020603050405020304" pitchFamily="18" charset="0"/>
                <a:cs typeface="Times New Roman" panose="02020603050405020304" pitchFamily="18" charset="0"/>
              </a:rPr>
              <a:t> (noun): sweet food eaten at the end of a </a:t>
            </a:r>
            <a:r>
              <a:rPr lang="en-US" smtClean="0">
                <a:latin typeface="Times New Roman" panose="02020603050405020304" pitchFamily="18" charset="0"/>
                <a:cs typeface="Times New Roman" panose="02020603050405020304" pitchFamily="18" charset="0"/>
              </a:rPr>
              <a:t>meal</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waiter</a:t>
            </a:r>
            <a:r>
              <a:rPr lang="en-US">
                <a:latin typeface="Times New Roman" panose="02020603050405020304" pitchFamily="18" charset="0"/>
                <a:cs typeface="Times New Roman" panose="02020603050405020304" pitchFamily="18" charset="0"/>
              </a:rPr>
              <a:t> (male) or </a:t>
            </a:r>
            <a:r>
              <a:rPr lang="en-US" b="1">
                <a:latin typeface="Times New Roman" panose="02020603050405020304" pitchFamily="18" charset="0"/>
                <a:cs typeface="Times New Roman" panose="02020603050405020304" pitchFamily="18" charset="0"/>
              </a:rPr>
              <a:t>waitress</a:t>
            </a:r>
            <a:r>
              <a:rPr lang="en-US">
                <a:latin typeface="Times New Roman" panose="02020603050405020304" pitchFamily="18" charset="0"/>
                <a:cs typeface="Times New Roman" panose="02020603050405020304" pitchFamily="18" charset="0"/>
              </a:rPr>
              <a:t> (female) (noun): a person who takes orders from guests and brings their </a:t>
            </a:r>
            <a:r>
              <a:rPr lang="en-US" smtClean="0">
                <a:latin typeface="Times New Roman" panose="02020603050405020304" pitchFamily="18" charset="0"/>
                <a:cs typeface="Times New Roman" panose="02020603050405020304" pitchFamily="18" charset="0"/>
              </a:rPr>
              <a:t>food</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make a booking (also "book a table") </a:t>
            </a:r>
            <a:r>
              <a:rPr lang="en-US">
                <a:latin typeface="Times New Roman" panose="02020603050405020304" pitchFamily="18" charset="0"/>
                <a:cs typeface="Times New Roman" panose="02020603050405020304" pitchFamily="18" charset="0"/>
              </a:rPr>
              <a:t>(phrase): to contact a restaurant and reserve a table for a meal</a:t>
            </a:r>
          </a:p>
        </p:txBody>
      </p:sp>
    </p:spTree>
    <p:extLst>
      <p:ext uri="{BB962C8B-B14F-4D97-AF65-F5344CB8AC3E}">
        <p14:creationId xmlns:p14="http://schemas.microsoft.com/office/powerpoint/2010/main" val="161240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46605"/>
          <a:stretch/>
        </p:blipFill>
        <p:spPr>
          <a:xfrm>
            <a:off x="0" y="-14130"/>
            <a:ext cx="4716016" cy="401463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2707" b="6718"/>
          <a:stretch/>
        </p:blipFill>
        <p:spPr>
          <a:xfrm>
            <a:off x="4716016" y="1707654"/>
            <a:ext cx="4427984" cy="3435847"/>
          </a:xfrm>
          <a:prstGeom prst="rect">
            <a:avLst/>
          </a:prstGeom>
        </p:spPr>
      </p:pic>
    </p:spTree>
    <p:extLst>
      <p:ext uri="{BB962C8B-B14F-4D97-AF65-F5344CB8AC3E}">
        <p14:creationId xmlns:p14="http://schemas.microsoft.com/office/powerpoint/2010/main" val="202181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BUFF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65066"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38646" y="1407411"/>
            <a:ext cx="4805354" cy="830997"/>
          </a:xfrm>
          <a:prstGeom prst="rect">
            <a:avLst/>
          </a:prstGeom>
          <a:noFill/>
        </p:spPr>
        <p:txBody>
          <a:bodyPr wrap="none" rtlCol="0">
            <a:spAutoFit/>
          </a:bodyPr>
          <a:lstStyle/>
          <a:p>
            <a:r>
              <a:rPr lang="en-US" sz="2400" smtClean="0">
                <a:latin typeface="Times New Roman" panose="02020603050405020304" pitchFamily="18" charset="0"/>
                <a:cs typeface="Times New Roman" panose="02020603050405020304" pitchFamily="18" charset="0"/>
              </a:rPr>
              <a:t>Have you ever tried eating at buffets?</a:t>
            </a:r>
          </a:p>
          <a:p>
            <a:r>
              <a:rPr lang="en-US" sz="2400" smtClean="0">
                <a:latin typeface="Times New Roman" panose="02020603050405020304" pitchFamily="18" charset="0"/>
                <a:cs typeface="Times New Roman" panose="02020603050405020304" pitchFamily="18" charset="0"/>
              </a:rPr>
              <a:t>Why ? Why not?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3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770073" y="242860"/>
            <a:ext cx="5386103" cy="544512"/>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TALK ABOUT A RESTAURANT</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9998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5847219"/>
              </p:ext>
            </p:extLst>
          </p:nvPr>
        </p:nvGraphicFramePr>
        <p:xfrm>
          <a:off x="-31173" y="0"/>
          <a:ext cx="9156425"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45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4CED45E5-462A-4A00-9253-D1F63D3FE138}"/>
                                            </p:graphicEl>
                                          </p:spTgt>
                                        </p:tgtEl>
                                        <p:attrNameLst>
                                          <p:attrName>style.visibility</p:attrName>
                                        </p:attrNameLst>
                                      </p:cBhvr>
                                      <p:to>
                                        <p:strVal val="visible"/>
                                      </p:to>
                                    </p:set>
                                    <p:animEffect transition="in" filter="wipe(left)">
                                      <p:cBhvr>
                                        <p:cTn id="7" dur="500"/>
                                        <p:tgtEl>
                                          <p:spTgt spid="5">
                                            <p:graphicEl>
                                              <a:dgm id="{4CED45E5-462A-4A00-9253-D1F63D3FE1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4096741F-479E-43BF-823F-A266C0C5F6B3}"/>
                                            </p:graphicEl>
                                          </p:spTgt>
                                        </p:tgtEl>
                                        <p:attrNameLst>
                                          <p:attrName>style.visibility</p:attrName>
                                        </p:attrNameLst>
                                      </p:cBhvr>
                                      <p:to>
                                        <p:strVal val="visible"/>
                                      </p:to>
                                    </p:set>
                                    <p:animEffect transition="in" filter="wipe(left)">
                                      <p:cBhvr>
                                        <p:cTn id="12" dur="500"/>
                                        <p:tgtEl>
                                          <p:spTgt spid="5">
                                            <p:graphicEl>
                                              <a:dgm id="{4096741F-479E-43BF-823F-A266C0C5F6B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1A92CF1C-5DC9-4277-9AAB-D2877E5DD95E}"/>
                                            </p:graphicEl>
                                          </p:spTgt>
                                        </p:tgtEl>
                                        <p:attrNameLst>
                                          <p:attrName>style.visibility</p:attrName>
                                        </p:attrNameLst>
                                      </p:cBhvr>
                                      <p:to>
                                        <p:strVal val="visible"/>
                                      </p:to>
                                    </p:set>
                                    <p:animEffect transition="in" filter="wipe(left)">
                                      <p:cBhvr>
                                        <p:cTn id="17" dur="500"/>
                                        <p:tgtEl>
                                          <p:spTgt spid="5">
                                            <p:graphicEl>
                                              <a:dgm id="{1A92CF1C-5DC9-4277-9AAB-D2877E5DD95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8DDBBA5B-0357-4058-97A2-0155EC9476D7}"/>
                                            </p:graphicEl>
                                          </p:spTgt>
                                        </p:tgtEl>
                                        <p:attrNameLst>
                                          <p:attrName>style.visibility</p:attrName>
                                        </p:attrNameLst>
                                      </p:cBhvr>
                                      <p:to>
                                        <p:strVal val="visible"/>
                                      </p:to>
                                    </p:set>
                                    <p:animEffect transition="in" filter="wipe(left)">
                                      <p:cBhvr>
                                        <p:cTn id="22" dur="500"/>
                                        <p:tgtEl>
                                          <p:spTgt spid="5">
                                            <p:graphicEl>
                                              <a:dgm id="{8DDBBA5B-0357-4058-97A2-0155EC9476D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174E6B10-EF72-4819-8F76-A1DBE4E28A9D}"/>
                                            </p:graphicEl>
                                          </p:spTgt>
                                        </p:tgtEl>
                                        <p:attrNameLst>
                                          <p:attrName>style.visibility</p:attrName>
                                        </p:attrNameLst>
                                      </p:cBhvr>
                                      <p:to>
                                        <p:strVal val="visible"/>
                                      </p:to>
                                    </p:set>
                                    <p:animEffect transition="in" filter="wipe(left)">
                                      <p:cBhvr>
                                        <p:cTn id="27" dur="500"/>
                                        <p:tgtEl>
                                          <p:spTgt spid="5">
                                            <p:graphicEl>
                                              <a:dgm id="{174E6B10-EF72-4819-8F76-A1DBE4E28A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4029075" y="1131888"/>
            <a:ext cx="5114925" cy="1160462"/>
          </a:xfrm>
          <a:prstGeom prst="rect">
            <a:avLst/>
          </a:prstGeom>
        </p:spPr>
        <p:txBody>
          <a:bodyPr>
            <a:noAutofit/>
          </a:bodyPr>
          <a:lstStyle/>
          <a:p>
            <a:r>
              <a:rPr lang="en-US"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SPEAKING pART 2</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5" name="Rounded Rectangle 4"/>
          <p:cNvSpPr/>
          <p:nvPr/>
        </p:nvSpPr>
        <p:spPr>
          <a:xfrm>
            <a:off x="2195736" y="2571748"/>
            <a:ext cx="6816437" cy="8628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3" tIns="34286" rIns="68573" bIns="34286" rtlCol="0" anchor="ctr"/>
          <a:lstStyle/>
          <a:p>
            <a:pPr algn="ctr"/>
            <a:r>
              <a:rPr lang="en-US">
                <a:solidFill>
                  <a:srgbClr val="C00000"/>
                </a:solidFill>
              </a:rPr>
              <a:t>Asking and answering questions using these prompt cards </a:t>
            </a:r>
          </a:p>
        </p:txBody>
      </p:sp>
    </p:spTree>
    <p:extLst>
      <p:ext uri="{BB962C8B-B14F-4D97-AF65-F5344CB8AC3E}">
        <p14:creationId xmlns:p14="http://schemas.microsoft.com/office/powerpoint/2010/main" val="32143997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over and End Slide Master">
  <a:themeElements>
    <a:clrScheme name="ALLPPT-FOOD">
      <a:dk1>
        <a:sysClr val="windowText" lastClr="000000"/>
      </a:dk1>
      <a:lt1>
        <a:sysClr val="window" lastClr="FFFFFF"/>
      </a:lt1>
      <a:dk2>
        <a:srgbClr val="44546A"/>
      </a:dk2>
      <a:lt2>
        <a:srgbClr val="E7E6E6"/>
      </a:lt2>
      <a:accent1>
        <a:srgbClr val="CDA874"/>
      </a:accent1>
      <a:accent2>
        <a:srgbClr val="F4AE59"/>
      </a:accent2>
      <a:accent3>
        <a:srgbClr val="748398"/>
      </a:accent3>
      <a:accent4>
        <a:srgbClr val="5A5A5A"/>
      </a:accent4>
      <a:accent5>
        <a:srgbClr val="F4AE59"/>
      </a:accent5>
      <a:accent6>
        <a:srgbClr val="CDA874"/>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FOOD">
      <a:dk1>
        <a:sysClr val="windowText" lastClr="000000"/>
      </a:dk1>
      <a:lt1>
        <a:sysClr val="window" lastClr="FFFFFF"/>
      </a:lt1>
      <a:dk2>
        <a:srgbClr val="44546A"/>
      </a:dk2>
      <a:lt2>
        <a:srgbClr val="E7E6E6"/>
      </a:lt2>
      <a:accent1>
        <a:srgbClr val="CDA874"/>
      </a:accent1>
      <a:accent2>
        <a:srgbClr val="F4AE59"/>
      </a:accent2>
      <a:accent3>
        <a:srgbClr val="748398"/>
      </a:accent3>
      <a:accent4>
        <a:srgbClr val="5A5A5A"/>
      </a:accent4>
      <a:accent5>
        <a:srgbClr val="F4AE59"/>
      </a:accent5>
      <a:accent6>
        <a:srgbClr val="CDA874"/>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OOD">
      <a:dk1>
        <a:sysClr val="windowText" lastClr="000000"/>
      </a:dk1>
      <a:lt1>
        <a:sysClr val="window" lastClr="FFFFFF"/>
      </a:lt1>
      <a:dk2>
        <a:srgbClr val="44546A"/>
      </a:dk2>
      <a:lt2>
        <a:srgbClr val="E7E6E6"/>
      </a:lt2>
      <a:accent1>
        <a:srgbClr val="CDA874"/>
      </a:accent1>
      <a:accent2>
        <a:srgbClr val="F4AE59"/>
      </a:accent2>
      <a:accent3>
        <a:srgbClr val="748398"/>
      </a:accent3>
      <a:accent4>
        <a:srgbClr val="5A5A5A"/>
      </a:accent4>
      <a:accent5>
        <a:srgbClr val="F4AE59"/>
      </a:accent5>
      <a:accent6>
        <a:srgbClr val="CDA874"/>
      </a:accent6>
      <a:hlink>
        <a:srgbClr val="000000"/>
      </a:hlink>
      <a:folHlink>
        <a:srgbClr val="00000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Restaurant-Food-Recipes-PowerPoint-Templates</Template>
  <TotalTime>65</TotalTime>
  <Words>165</Words>
  <Application>Microsoft Office PowerPoint</Application>
  <PresentationFormat>On-screen Show (16:9)</PresentationFormat>
  <Paragraphs>41</Paragraphs>
  <Slides>12</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Arial Unicode MS</vt:lpstr>
      <vt:lpstr>Calibri</vt:lpstr>
      <vt:lpstr>FZShuTi</vt:lpstr>
      <vt:lpstr>Times New Roman</vt:lpstr>
      <vt:lpstr>Cover and End Slide Master</vt:lpstr>
      <vt:lpstr>Contents Slide Master</vt:lpstr>
      <vt:lpstr>Section Break Slide Master</vt:lpstr>
      <vt:lpstr>KET SPEAKING</vt:lpstr>
      <vt:lpstr>PowerPoint Presentation</vt:lpstr>
      <vt:lpstr>Part 1: </vt:lpstr>
      <vt:lpstr>PowerPoint Presentation</vt:lpstr>
      <vt:lpstr>PowerPoint Presentation</vt:lpstr>
      <vt:lpstr>PowerPoint Presentation</vt:lpstr>
      <vt:lpstr>TALK ABOUT A RESTAURANT</vt:lpstr>
      <vt:lpstr>PowerPoint Presentation</vt:lpstr>
      <vt:lpstr>SPEAKING pART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zizibibi</dc:creator>
  <cp:lastModifiedBy>Windows User</cp:lastModifiedBy>
  <cp:revision>34</cp:revision>
  <dcterms:created xsi:type="dcterms:W3CDTF">2019-11-02T07:14:09Z</dcterms:created>
  <dcterms:modified xsi:type="dcterms:W3CDTF">2022-03-25T15:06:03Z</dcterms:modified>
</cp:coreProperties>
</file>