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30" r:id="rId3"/>
    <p:sldMasterId id="2147483736" r:id="rId4"/>
    <p:sldMasterId id="2147483742" r:id="rId5"/>
    <p:sldMasterId id="2147483751" r:id="rId6"/>
    <p:sldMasterId id="2147483763" r:id="rId7"/>
    <p:sldMasterId id="2147483848" r:id="rId8"/>
    <p:sldMasterId id="2147483866" r:id="rId9"/>
    <p:sldMasterId id="2147483884" r:id="rId10"/>
    <p:sldMasterId id="2147483902" r:id="rId11"/>
    <p:sldMasterId id="2147483920" r:id="rId12"/>
  </p:sldMasterIdLst>
  <p:notesMasterIdLst>
    <p:notesMasterId r:id="rId45"/>
  </p:notesMasterIdLst>
  <p:sldIdLst>
    <p:sldId id="256" r:id="rId13"/>
    <p:sldId id="441" r:id="rId14"/>
    <p:sldId id="435" r:id="rId15"/>
    <p:sldId id="448" r:id="rId16"/>
    <p:sldId id="447" r:id="rId17"/>
    <p:sldId id="449" r:id="rId18"/>
    <p:sldId id="450" r:id="rId19"/>
    <p:sldId id="451" r:id="rId20"/>
    <p:sldId id="452" r:id="rId21"/>
    <p:sldId id="436" r:id="rId22"/>
    <p:sldId id="453" r:id="rId23"/>
    <p:sldId id="455" r:id="rId24"/>
    <p:sldId id="454" r:id="rId25"/>
    <p:sldId id="456" r:id="rId26"/>
    <p:sldId id="457" r:id="rId27"/>
    <p:sldId id="458" r:id="rId28"/>
    <p:sldId id="459" r:id="rId29"/>
    <p:sldId id="460" r:id="rId30"/>
    <p:sldId id="461" r:id="rId31"/>
    <p:sldId id="462" r:id="rId32"/>
    <p:sldId id="463" r:id="rId33"/>
    <p:sldId id="464" r:id="rId34"/>
    <p:sldId id="465" r:id="rId35"/>
    <p:sldId id="439" r:id="rId36"/>
    <p:sldId id="466" r:id="rId37"/>
    <p:sldId id="468" r:id="rId38"/>
    <p:sldId id="467" r:id="rId39"/>
    <p:sldId id="429" r:id="rId40"/>
    <p:sldId id="430" r:id="rId41"/>
    <p:sldId id="432" r:id="rId42"/>
    <p:sldId id="431" r:id="rId43"/>
    <p:sldId id="43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CC"/>
    <a:srgbClr val="008080"/>
    <a:srgbClr val="339966"/>
    <a:srgbClr val="F2F2F2"/>
    <a:srgbClr val="000000"/>
    <a:srgbClr val="009999"/>
    <a:srgbClr val="FFFFFF"/>
    <a:srgbClr val="FFCCFF"/>
    <a:srgbClr val="CCE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0" d="100"/>
          <a:sy n="70" d="100"/>
        </p:scale>
        <p:origin x="7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88823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c6a01074ef_0_17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c6a01074ef_0_17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423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65859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24750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8453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84924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1495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02555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765495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676199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8279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03747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99348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72064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0556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c6a01074ef_0_17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c6a01074ef_0_17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891115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c6a01074ef_0_18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c6a01074ef_0_18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0894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gc6a01074ef_0_18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2" name="Google Shape;1822;gc6a01074ef_0_18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384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99926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33343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28</a:t>
            </a:fld>
            <a:endParaRPr lang="en-US"/>
          </a:p>
        </p:txBody>
      </p:sp>
    </p:spTree>
    <p:extLst>
      <p:ext uri="{BB962C8B-B14F-4D97-AF65-F5344CB8AC3E}">
        <p14:creationId xmlns:p14="http://schemas.microsoft.com/office/powerpoint/2010/main" val="4026176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3FA83839-D09B-4685-88FE-E8D5DABA30CB}" type="slidenum">
              <a:rPr lang="en-US" smtClean="0"/>
              <a:t>29</a:t>
            </a:fld>
            <a:endParaRPr lang="en-US"/>
          </a:p>
        </p:txBody>
      </p:sp>
    </p:spTree>
    <p:extLst>
      <p:ext uri="{BB962C8B-B14F-4D97-AF65-F5344CB8AC3E}">
        <p14:creationId xmlns:p14="http://schemas.microsoft.com/office/powerpoint/2010/main" val="161322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c33250489b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c33250489b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latin typeface="#9Slide07 SVNStick A Round" panose="02000503000000000000" pitchFamily="2" charset="0"/>
            </a:endParaRPr>
          </a:p>
        </p:txBody>
      </p:sp>
    </p:spTree>
    <p:extLst>
      <p:ext uri="{BB962C8B-B14F-4D97-AF65-F5344CB8AC3E}">
        <p14:creationId xmlns:p14="http://schemas.microsoft.com/office/powerpoint/2010/main" val="3370675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c6a01074ef_0_17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c6a01074ef_0_17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86647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82300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c33250489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c33250489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39535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5284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c33250489b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c33250489b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67791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c6a01074ef_0_20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c6a01074ef_0_20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3198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648270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377712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532389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4615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1903520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81554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4062877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685976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209440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0871848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598407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384380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044328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942997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001206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333750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7542670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4837478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470367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139023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189799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0851622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146478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490442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4940397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256454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47731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6986257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0825076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6423314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782469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976942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56611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1/2/2023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9968790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4911470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785323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716282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701552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2878548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5251177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406853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6912001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27286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833653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346329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202295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1115954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915834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84390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926E5-87AB-455D-99E9-B84C5F34E47F}"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207482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DC926E5-87AB-455D-99E9-B84C5F34E47F}" type="datetimeFigureOut">
              <a:rPr lang="en-US" smtClean="0"/>
              <a:t>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51674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0D910D3-8772-416D-A29C-1B77031DB343}"/>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AE90DEE-BF93-4E2D-92C6-5987843127EB}"/>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1DD32F1-2712-4E7F-88B7-EF8E4F16F39F}"/>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678256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920EE5-9FC5-4892-BF21-E6A695F35669}"/>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19EB51A-3F72-419F-843A-D6C0423AF45D}"/>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6A3B834-0E0F-4D05-BB5A-28E52BC3794B}"/>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262930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5EFBF07-65E6-484B-BDC5-180BF9390866}"/>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A4EFF6B-2B9B-4045-A011-E92321EFB406}"/>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110A07E-868E-4F5A-AB01-59B6A27690CA}"/>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19919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C926E5-87AB-455D-99E9-B84C5F34E47F}" type="datetimeFigureOut">
              <a:rPr lang="en-US" smtClean="0"/>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2784105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58A7BB-80B9-45B9-8B2A-8D5CA27CD634}"/>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5ECAFCC-25C7-42FC-98C2-EDC11894A3AF}"/>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FB87CA6-5FC9-43FD-884D-3B9067D74CB9}"/>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418494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C4CEF2D-4BF7-4A69-AC48-A086A439F96C}"/>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6900E981-C6C7-4CA7-9727-BAC27F24EF62}"/>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6E3A639-D128-456E-AFFB-2F3F24368B52}"/>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964839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8A75B6-1093-4B83-A120-CB5D372D04A0}"/>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B69A1636-0E03-461C-86E1-ACA361AE2F12}"/>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173A85B-9D18-40B4-995B-529299CF757B}"/>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2597081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4AF1590-1BE7-4EE6-8678-6DA9F09B6427}"/>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391B33F8-7E37-412D-A10B-04353C81D7A5}"/>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24B5CF0B-9A27-4D3F-BEF4-5B1FB18791D8}"/>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964009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96A9515-0012-4CFB-BB31-780FDAB9C79C}"/>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42AD2F3-474E-4878-9E95-479F51FABAB6}"/>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A14161F-6EAC-4133-ADBC-537BBD8C3F37}"/>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189922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5FDEA2E-CD2E-4232-AA35-9A2598385EE0}"/>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115C09F-536D-450C-BC71-60D4D2B8711F}"/>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D5B9392-BB79-4283-96AE-916BB6F2A49F}"/>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17792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104587B-F718-4D7D-A631-F4D3FCCFD11F}"/>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F5FFC70-55A3-4C9F-A9B1-F2FE147D265A}"/>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F91F72-0232-4300-A40B-F9B01CB0D686}"/>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193277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F45DE6C-242E-48A0-AB09-5FAD3BF401B1}"/>
              </a:ext>
            </a:extLst>
          </p:cNvPr>
          <p:cNvSpPr>
            <a:spLocks noGrp="1"/>
          </p:cNvSpPr>
          <p:nvPr>
            <p:ph type="dt" sz="half" idx="10"/>
          </p:nvPr>
        </p:nvSpPr>
        <p:spPr/>
        <p:txBody>
          <a:bodyPr/>
          <a:lstStyle/>
          <a:p>
            <a:pPr defTabSz="914400">
              <a:defRPr/>
            </a:pPr>
            <a:fld id="{E9CD933F-DB83-42DE-AA03-D5EF6BC86FFB}" type="datetimeFigureOut">
              <a:rPr lang="en-US" smtClean="0">
                <a:solidFill>
                  <a:prstClr val="black">
                    <a:tint val="75000"/>
                  </a:prstClr>
                </a:solidFill>
              </a:rPr>
              <a:pPr defTabSz="914400">
                <a:defRPr/>
              </a:pPr>
              <a:t>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CAAE92D-61B8-4CFC-B70B-C975DF2729CB}"/>
              </a:ext>
            </a:extLst>
          </p:cNvPr>
          <p:cNvSpPr>
            <a:spLocks noGrp="1"/>
          </p:cNvSpPr>
          <p:nvPr>
            <p:ph type="ftr" sz="quarter" idx="11"/>
          </p:nvPr>
        </p:nvSpPr>
        <p:spPr/>
        <p:txBody>
          <a:bodyPr/>
          <a:lstStyle/>
          <a:p>
            <a:pPr defTabSz="914400">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C3A4797-FE24-490E-88FB-52CA385E3B0F}"/>
              </a:ext>
            </a:extLst>
          </p:cNvPr>
          <p:cNvSpPr>
            <a:spLocks noGrp="1"/>
          </p:cNvSpPr>
          <p:nvPr>
            <p:ph type="sldNum" sz="quarter" idx="12"/>
          </p:nvPr>
        </p:nvSpPr>
        <p:spPr/>
        <p:txBody>
          <a:bodyPr/>
          <a:lstStyle/>
          <a:p>
            <a:pPr defTabSz="914400">
              <a:defRPr/>
            </a:pPr>
            <a:fld id="{BDF3C2EF-5DB9-4B79-9341-799FBB21EAB2}"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9218367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75218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162519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C926E5-87AB-455D-99E9-B84C5F34E47F}" type="datetimeFigureOut">
              <a:rPr lang="en-US" smtClean="0"/>
              <a:t>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1597247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353489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934166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43751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1136623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609781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673976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04001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375260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625485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140522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C926E5-87AB-455D-99E9-B84C5F34E47F}" type="datetimeFigureOut">
              <a:rPr lang="en-US" smtClean="0"/>
              <a:t>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0221867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032037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11079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7640078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500800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519472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3480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34066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812207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2137740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15603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926E5-87AB-455D-99E9-B84C5F34E47F}" type="datetimeFigureOut">
              <a:rPr lang="en-US" smtClean="0"/>
              <a:t>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1503615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9416648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870149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683150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4097966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6304895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9917610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43214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993547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166219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467019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C926E5-87AB-455D-99E9-B84C5F34E47F}" type="datetimeFigureOut">
              <a:rPr lang="en-US" smtClean="0"/>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7144936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607507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44200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685247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402"/>
        <p:cNvGrpSpPr/>
        <p:nvPr/>
      </p:nvGrpSpPr>
      <p:grpSpPr>
        <a:xfrm>
          <a:off x="0" y="0"/>
          <a:ext cx="0" cy="0"/>
          <a:chOff x="0" y="0"/>
          <a:chExt cx="0" cy="0"/>
        </a:xfrm>
      </p:grpSpPr>
      <p:sp>
        <p:nvSpPr>
          <p:cNvPr id="403" name="Google Shape;403;p1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04" name="Google Shape;404;p19"/>
          <p:cNvSpPr txBox="1">
            <a:spLocks noGrp="1"/>
          </p:cNvSpPr>
          <p:nvPr>
            <p:ph type="subTitle" idx="1"/>
          </p:nvPr>
        </p:nvSpPr>
        <p:spPr>
          <a:xfrm>
            <a:off x="951000" y="1497933"/>
            <a:ext cx="10290000" cy="4590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800"/>
              <a:buAutoNum type="arabicPeriod"/>
              <a:defRPr sz="2133"/>
            </a:lvl1pPr>
            <a:lvl2pPr lvl="1">
              <a:spcBef>
                <a:spcPts val="0"/>
              </a:spcBef>
              <a:spcAft>
                <a:spcPts val="0"/>
              </a:spcAft>
              <a:buClr>
                <a:schemeClr val="accent1"/>
              </a:buClr>
              <a:buSzPts val="1400"/>
              <a:buAutoNum type="alphaLcPeriod"/>
              <a:defRPr sz="2133"/>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405" name="Google Shape;405;p19"/>
          <p:cNvSpPr/>
          <p:nvPr/>
        </p:nvSpPr>
        <p:spPr>
          <a:xfrm>
            <a:off x="-797866" y="5314233"/>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19"/>
          <p:cNvSpPr/>
          <p:nvPr/>
        </p:nvSpPr>
        <p:spPr>
          <a:xfrm rot="7619243">
            <a:off x="9534491" y="3689202"/>
            <a:ext cx="4281219" cy="4263468"/>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7" name="Google Shape;407;p19"/>
          <p:cNvGrpSpPr/>
          <p:nvPr/>
        </p:nvGrpSpPr>
        <p:grpSpPr>
          <a:xfrm>
            <a:off x="9727074" y="-897292"/>
            <a:ext cx="3027913" cy="3013779"/>
            <a:chOff x="6762468" y="1386456"/>
            <a:chExt cx="2270935" cy="2260334"/>
          </a:xfrm>
        </p:grpSpPr>
        <p:sp>
          <p:nvSpPr>
            <p:cNvPr id="408" name="Google Shape;408;p19"/>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19"/>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19"/>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19"/>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19"/>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19"/>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19"/>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19"/>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19"/>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19"/>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19"/>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19"/>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19"/>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19"/>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19"/>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19"/>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9"/>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19"/>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19"/>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19"/>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19"/>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19"/>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19"/>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19"/>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19"/>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19"/>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19"/>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19"/>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19"/>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19"/>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19"/>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19"/>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19"/>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084347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33"/>
        <p:cNvGrpSpPr/>
        <p:nvPr/>
      </p:nvGrpSpPr>
      <p:grpSpPr>
        <a:xfrm>
          <a:off x="0" y="0"/>
          <a:ext cx="0" cy="0"/>
          <a:chOff x="0" y="0"/>
          <a:chExt cx="0" cy="0"/>
        </a:xfrm>
      </p:grpSpPr>
      <p:sp>
        <p:nvSpPr>
          <p:cNvPr id="634" name="Google Shape;634;p26"/>
          <p:cNvSpPr/>
          <p:nvPr/>
        </p:nvSpPr>
        <p:spPr>
          <a:xfrm rot="-8234214" flipH="1">
            <a:off x="8616219" y="-222961"/>
            <a:ext cx="5550247" cy="341466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6"/>
          <p:cNvSpPr/>
          <p:nvPr/>
        </p:nvSpPr>
        <p:spPr>
          <a:xfrm rot="672094">
            <a:off x="-2445115" y="2466351"/>
            <a:ext cx="6240907" cy="5669200"/>
          </a:xfrm>
          <a:custGeom>
            <a:avLst/>
            <a:gdLst/>
            <a:ahLst/>
            <a:cxnLst/>
            <a:rect l="l" t="t" r="r" b="b"/>
            <a:pathLst>
              <a:path w="65181" h="59210" extrusionOk="0">
                <a:moveTo>
                  <a:pt x="23617" y="9808"/>
                </a:moveTo>
                <a:cubicBezTo>
                  <a:pt x="25785" y="15712"/>
                  <a:pt x="27153" y="21883"/>
                  <a:pt x="35092" y="17079"/>
                </a:cubicBezTo>
                <a:cubicBezTo>
                  <a:pt x="42998" y="12309"/>
                  <a:pt x="55740" y="12376"/>
                  <a:pt x="59276" y="17546"/>
                </a:cubicBezTo>
                <a:cubicBezTo>
                  <a:pt x="62812" y="22717"/>
                  <a:pt x="56140" y="30055"/>
                  <a:pt x="55940" y="36393"/>
                </a:cubicBezTo>
                <a:cubicBezTo>
                  <a:pt x="55740" y="42731"/>
                  <a:pt x="65180" y="49603"/>
                  <a:pt x="57741" y="54406"/>
                </a:cubicBezTo>
                <a:cubicBezTo>
                  <a:pt x="50303" y="59210"/>
                  <a:pt x="31556" y="57108"/>
                  <a:pt x="33224" y="47535"/>
                </a:cubicBezTo>
                <a:cubicBezTo>
                  <a:pt x="34892" y="37928"/>
                  <a:pt x="25719" y="35026"/>
                  <a:pt x="17579" y="31256"/>
                </a:cubicBezTo>
                <a:cubicBezTo>
                  <a:pt x="9440" y="27520"/>
                  <a:pt x="0" y="13744"/>
                  <a:pt x="7706" y="6872"/>
                </a:cubicBezTo>
                <a:cubicBezTo>
                  <a:pt x="15411" y="1"/>
                  <a:pt x="21449" y="3870"/>
                  <a:pt x="23617" y="9808"/>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6"/>
          <p:cNvSpPr/>
          <p:nvPr/>
        </p:nvSpPr>
        <p:spPr>
          <a:xfrm>
            <a:off x="10723967" y="4711567"/>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2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5334075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38"/>
        <p:cNvGrpSpPr/>
        <p:nvPr/>
      </p:nvGrpSpPr>
      <p:grpSpPr>
        <a:xfrm>
          <a:off x="0" y="0"/>
          <a:ext cx="0" cy="0"/>
          <a:chOff x="0" y="0"/>
          <a:chExt cx="0" cy="0"/>
        </a:xfrm>
      </p:grpSpPr>
      <p:sp>
        <p:nvSpPr>
          <p:cNvPr id="639" name="Google Shape;639;p27"/>
          <p:cNvSpPr/>
          <p:nvPr/>
        </p:nvSpPr>
        <p:spPr>
          <a:xfrm rot="-2505069" flipH="1">
            <a:off x="8356862" y="1546358"/>
            <a:ext cx="5915711" cy="4952300"/>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3781174">
            <a:off x="-2192691" y="2408583"/>
            <a:ext cx="5690601" cy="350101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7"/>
          <p:cNvGrpSpPr/>
          <p:nvPr/>
        </p:nvGrpSpPr>
        <p:grpSpPr>
          <a:xfrm rot="10800000" flipH="1">
            <a:off x="754922" y="2283376"/>
            <a:ext cx="2262349" cy="2251771"/>
            <a:chOff x="2414491" y="671177"/>
            <a:chExt cx="1830972" cy="1822411"/>
          </a:xfrm>
        </p:grpSpPr>
        <p:sp>
          <p:nvSpPr>
            <p:cNvPr id="642" name="Google Shape;642;p27"/>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7"/>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27"/>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27"/>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27"/>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6" name="Google Shape;676;p2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90597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2"/>
        <p:cNvGrpSpPr/>
        <p:nvPr/>
      </p:nvGrpSpPr>
      <p:grpSpPr>
        <a:xfrm>
          <a:off x="0" y="0"/>
          <a:ext cx="0" cy="0"/>
          <a:chOff x="0" y="0"/>
          <a:chExt cx="0" cy="0"/>
        </a:xfrm>
      </p:grpSpPr>
      <p:sp>
        <p:nvSpPr>
          <p:cNvPr id="683" name="Google Shape;683;p29"/>
          <p:cNvSpPr/>
          <p:nvPr/>
        </p:nvSpPr>
        <p:spPr>
          <a:xfrm rot="8100090">
            <a:off x="-1703499" y="-664710"/>
            <a:ext cx="5396160" cy="3319951"/>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9"/>
          <p:cNvSpPr/>
          <p:nvPr/>
        </p:nvSpPr>
        <p:spPr>
          <a:xfrm rot="-2262480" flipH="1">
            <a:off x="7294146" y="4893283"/>
            <a:ext cx="6551292" cy="403053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9"/>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86" name="Google Shape;686;p29"/>
          <p:cNvSpPr/>
          <p:nvPr/>
        </p:nvSpPr>
        <p:spPr>
          <a:xfrm rot="-7977666">
            <a:off x="10109156" y="1232243"/>
            <a:ext cx="1644441" cy="15778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240124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92"/>
        <p:cNvGrpSpPr/>
        <p:nvPr/>
      </p:nvGrpSpPr>
      <p:grpSpPr>
        <a:xfrm>
          <a:off x="0" y="0"/>
          <a:ext cx="0" cy="0"/>
          <a:chOff x="0" y="0"/>
          <a:chExt cx="0" cy="0"/>
        </a:xfrm>
      </p:grpSpPr>
      <p:sp>
        <p:nvSpPr>
          <p:cNvPr id="693" name="Google Shape;693;p31"/>
          <p:cNvSpPr/>
          <p:nvPr/>
        </p:nvSpPr>
        <p:spPr>
          <a:xfrm rot="912733" flipH="1">
            <a:off x="-2096872" y="797263"/>
            <a:ext cx="4338223" cy="7307764"/>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31"/>
          <p:cNvSpPr/>
          <p:nvPr/>
        </p:nvSpPr>
        <p:spPr>
          <a:xfrm rot="-482288">
            <a:off x="9046549" y="-978250"/>
            <a:ext cx="4872984" cy="4852779"/>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31"/>
          <p:cNvSpPr/>
          <p:nvPr/>
        </p:nvSpPr>
        <p:spPr>
          <a:xfrm rot="3320924">
            <a:off x="11258046" y="5096571"/>
            <a:ext cx="1692917" cy="2210973"/>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31"/>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842050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26"/>
        <p:cNvGrpSpPr/>
        <p:nvPr/>
      </p:nvGrpSpPr>
      <p:grpSpPr>
        <a:xfrm>
          <a:off x="0" y="0"/>
          <a:ext cx="0" cy="0"/>
          <a:chOff x="0" y="0"/>
          <a:chExt cx="0" cy="0"/>
        </a:xfrm>
      </p:grpSpPr>
      <p:grpSp>
        <p:nvGrpSpPr>
          <p:cNvPr id="1227" name="Google Shape;1227;p49"/>
          <p:cNvGrpSpPr/>
          <p:nvPr/>
        </p:nvGrpSpPr>
        <p:grpSpPr>
          <a:xfrm>
            <a:off x="7" y="-107265"/>
            <a:ext cx="3036423" cy="7072503"/>
            <a:chOff x="224725" y="566950"/>
            <a:chExt cx="1850875" cy="4311100"/>
          </a:xfrm>
        </p:grpSpPr>
        <p:sp>
          <p:nvSpPr>
            <p:cNvPr id="1228" name="Google Shape;1228;p4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4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4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1" name="Google Shape;1231;p4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2" name="Google Shape;1232;p4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3" name="Google Shape;1233;p4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4" name="Google Shape;1234;p4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5" name="Google Shape;1235;p4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6" name="Google Shape;1236;p4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4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8" name="Google Shape;1238;p4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9" name="Google Shape;1239;p4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0" name="Google Shape;1240;p4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1" name="Google Shape;1241;p4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2" name="Google Shape;1242;p4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3" name="Google Shape;1243;p4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4" name="Google Shape;1244;p4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5" name="Google Shape;1245;p4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6" name="Google Shape;1246;p4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7" name="Google Shape;1247;p4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8" name="Google Shape;1248;p4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9" name="Google Shape;1249;p4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0" name="Google Shape;1250;p4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1" name="Google Shape;1251;p4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52" name="Google Shape;1252;p49"/>
          <p:cNvSpPr/>
          <p:nvPr/>
        </p:nvSpPr>
        <p:spPr>
          <a:xfrm rot="-3415034" flipH="1">
            <a:off x="7133255" y="862763"/>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3" name="Google Shape;1253;p49"/>
          <p:cNvSpPr/>
          <p:nvPr/>
        </p:nvSpPr>
        <p:spPr>
          <a:xfrm rot="1379372">
            <a:off x="6866592" y="3041820"/>
            <a:ext cx="1790679" cy="2338749"/>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4" name="Google Shape;1254;p49"/>
          <p:cNvSpPr/>
          <p:nvPr/>
        </p:nvSpPr>
        <p:spPr>
          <a:xfrm>
            <a:off x="-1023299" y="669601"/>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808434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03"/>
        <p:cNvGrpSpPr/>
        <p:nvPr/>
      </p:nvGrpSpPr>
      <p:grpSpPr>
        <a:xfrm>
          <a:off x="0" y="0"/>
          <a:ext cx="0" cy="0"/>
          <a:chOff x="0" y="0"/>
          <a:chExt cx="0" cy="0"/>
        </a:xfrm>
      </p:grpSpPr>
      <p:sp>
        <p:nvSpPr>
          <p:cNvPr id="1304" name="Google Shape;1304;p51"/>
          <p:cNvSpPr/>
          <p:nvPr/>
        </p:nvSpPr>
        <p:spPr>
          <a:xfrm rot="288619" flipH="1">
            <a:off x="-2204908" y="1767086"/>
            <a:ext cx="6439008" cy="5463492"/>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51"/>
          <p:cNvSpPr/>
          <p:nvPr/>
        </p:nvSpPr>
        <p:spPr>
          <a:xfrm>
            <a:off x="10370301" y="895252"/>
            <a:ext cx="3019548" cy="266344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51"/>
          <p:cNvSpPr/>
          <p:nvPr/>
        </p:nvSpPr>
        <p:spPr>
          <a:xfrm rot="8226410">
            <a:off x="1010610" y="-1211599"/>
            <a:ext cx="2585197" cy="440762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07" name="Google Shape;1307;p51"/>
          <p:cNvGrpSpPr/>
          <p:nvPr/>
        </p:nvGrpSpPr>
        <p:grpSpPr>
          <a:xfrm rot="-3861937">
            <a:off x="8697578" y="1840185"/>
            <a:ext cx="2698093" cy="4418504"/>
            <a:chOff x="5754175" y="3922575"/>
            <a:chExt cx="682400" cy="1117525"/>
          </a:xfrm>
        </p:grpSpPr>
        <p:sp>
          <p:nvSpPr>
            <p:cNvPr id="1308" name="Google Shape;1308;p51"/>
            <p:cNvSpPr/>
            <p:nvPr/>
          </p:nvSpPr>
          <p:spPr>
            <a:xfrm>
              <a:off x="5754175" y="4953250"/>
              <a:ext cx="70700" cy="86850"/>
            </a:xfrm>
            <a:custGeom>
              <a:avLst/>
              <a:gdLst/>
              <a:ahLst/>
              <a:cxnLst/>
              <a:rect l="l" t="t" r="r" b="b"/>
              <a:pathLst>
                <a:path w="2828" h="3474" extrusionOk="0">
                  <a:moveTo>
                    <a:pt x="1855" y="1"/>
                  </a:moveTo>
                  <a:cubicBezTo>
                    <a:pt x="1855" y="1"/>
                    <a:pt x="0" y="3283"/>
                    <a:pt x="973" y="3466"/>
                  </a:cubicBezTo>
                  <a:cubicBezTo>
                    <a:pt x="1000" y="3471"/>
                    <a:pt x="1027" y="3473"/>
                    <a:pt x="1054" y="3473"/>
                  </a:cubicBezTo>
                  <a:cubicBezTo>
                    <a:pt x="1994" y="3473"/>
                    <a:pt x="2827" y="456"/>
                    <a:pt x="2827" y="456"/>
                  </a:cubicBezTo>
                  <a:lnTo>
                    <a:pt x="185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51"/>
            <p:cNvSpPr/>
            <p:nvPr/>
          </p:nvSpPr>
          <p:spPr>
            <a:xfrm>
              <a:off x="5768600" y="4780750"/>
              <a:ext cx="193050" cy="209925"/>
            </a:xfrm>
            <a:custGeom>
              <a:avLst/>
              <a:gdLst/>
              <a:ahLst/>
              <a:cxnLst/>
              <a:rect l="l" t="t" r="r" b="b"/>
              <a:pathLst>
                <a:path w="7722" h="8397" extrusionOk="0">
                  <a:moveTo>
                    <a:pt x="1065" y="1"/>
                  </a:moveTo>
                  <a:cubicBezTo>
                    <a:pt x="1065" y="1"/>
                    <a:pt x="1" y="7812"/>
                    <a:pt x="1156" y="8359"/>
                  </a:cubicBezTo>
                  <a:cubicBezTo>
                    <a:pt x="1208" y="8384"/>
                    <a:pt x="1269" y="8396"/>
                    <a:pt x="1338" y="8396"/>
                  </a:cubicBezTo>
                  <a:cubicBezTo>
                    <a:pt x="2789" y="8396"/>
                    <a:pt x="7721" y="3131"/>
                    <a:pt x="7721" y="3131"/>
                  </a:cubicBezTo>
                  <a:lnTo>
                    <a:pt x="106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51"/>
            <p:cNvSpPr/>
            <p:nvPr/>
          </p:nvSpPr>
          <p:spPr>
            <a:xfrm>
              <a:off x="5795200" y="4343050"/>
              <a:ext cx="389100" cy="516000"/>
            </a:xfrm>
            <a:custGeom>
              <a:avLst/>
              <a:gdLst/>
              <a:ahLst/>
              <a:cxnLst/>
              <a:rect l="l" t="t" r="r" b="b"/>
              <a:pathLst>
                <a:path w="15564" h="20640" extrusionOk="0">
                  <a:moveTo>
                    <a:pt x="8329" y="1"/>
                  </a:moveTo>
                  <a:cubicBezTo>
                    <a:pt x="8329" y="1"/>
                    <a:pt x="7296" y="1399"/>
                    <a:pt x="5715" y="5047"/>
                  </a:cubicBezTo>
                  <a:cubicBezTo>
                    <a:pt x="4104" y="8694"/>
                    <a:pt x="1" y="17509"/>
                    <a:pt x="1" y="17509"/>
                  </a:cubicBezTo>
                  <a:lnTo>
                    <a:pt x="6657" y="20639"/>
                  </a:lnTo>
                  <a:cubicBezTo>
                    <a:pt x="6657" y="20639"/>
                    <a:pt x="7387" y="19728"/>
                    <a:pt x="9636" y="15381"/>
                  </a:cubicBezTo>
                  <a:cubicBezTo>
                    <a:pt x="12281" y="10305"/>
                    <a:pt x="15563" y="3010"/>
                    <a:pt x="15563" y="3010"/>
                  </a:cubicBezTo>
                  <a:lnTo>
                    <a:pt x="832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51"/>
            <p:cNvSpPr/>
            <p:nvPr/>
          </p:nvSpPr>
          <p:spPr>
            <a:xfrm>
              <a:off x="6003425" y="3922575"/>
              <a:ext cx="433150" cy="579525"/>
            </a:xfrm>
            <a:custGeom>
              <a:avLst/>
              <a:gdLst/>
              <a:ahLst/>
              <a:cxnLst/>
              <a:rect l="l" t="t" r="r" b="b"/>
              <a:pathLst>
                <a:path w="17326" h="23181" extrusionOk="0">
                  <a:moveTo>
                    <a:pt x="11816" y="1"/>
                  </a:moveTo>
                  <a:cubicBezTo>
                    <a:pt x="10345" y="1"/>
                    <a:pt x="8903" y="821"/>
                    <a:pt x="8085" y="2200"/>
                  </a:cubicBezTo>
                  <a:cubicBezTo>
                    <a:pt x="6535" y="4814"/>
                    <a:pt x="0" y="16820"/>
                    <a:pt x="0" y="16820"/>
                  </a:cubicBezTo>
                  <a:lnTo>
                    <a:pt x="7234" y="19829"/>
                  </a:lnTo>
                  <a:cubicBezTo>
                    <a:pt x="7234" y="19829"/>
                    <a:pt x="13515" y="6181"/>
                    <a:pt x="13978" y="6181"/>
                  </a:cubicBezTo>
                  <a:cubicBezTo>
                    <a:pt x="13979" y="6181"/>
                    <a:pt x="13981" y="6181"/>
                    <a:pt x="13982" y="6181"/>
                  </a:cubicBezTo>
                  <a:cubicBezTo>
                    <a:pt x="14469" y="6273"/>
                    <a:pt x="8237" y="17276"/>
                    <a:pt x="8481" y="20619"/>
                  </a:cubicBezTo>
                  <a:cubicBezTo>
                    <a:pt x="8589" y="22468"/>
                    <a:pt x="9616" y="23180"/>
                    <a:pt x="10214" y="23180"/>
                  </a:cubicBezTo>
                  <a:cubicBezTo>
                    <a:pt x="10451" y="23180"/>
                    <a:pt x="10621" y="23068"/>
                    <a:pt x="10639" y="22869"/>
                  </a:cubicBezTo>
                  <a:cubicBezTo>
                    <a:pt x="10730" y="22109"/>
                    <a:pt x="8845" y="21835"/>
                    <a:pt x="9757" y="19130"/>
                  </a:cubicBezTo>
                  <a:cubicBezTo>
                    <a:pt x="12493" y="10802"/>
                    <a:pt x="17326" y="5300"/>
                    <a:pt x="15411" y="2169"/>
                  </a:cubicBezTo>
                  <a:cubicBezTo>
                    <a:pt x="14477" y="660"/>
                    <a:pt x="13135" y="1"/>
                    <a:pt x="11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29786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C926E5-87AB-455D-99E9-B84C5F34E47F}" type="datetimeFigureOut">
              <a:rPr lang="en-US" smtClean="0"/>
              <a:t>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022B-82DF-4585-9BA9-3F1CF8D0CB27}" type="slidenum">
              <a:rPr lang="en-US" smtClean="0"/>
              <a:t>‹#›</a:t>
            </a:fld>
            <a:endParaRPr lang="en-US"/>
          </a:p>
        </p:txBody>
      </p:sp>
    </p:spTree>
    <p:extLst>
      <p:ext uri="{BB962C8B-B14F-4D97-AF65-F5344CB8AC3E}">
        <p14:creationId xmlns:p14="http://schemas.microsoft.com/office/powerpoint/2010/main" val="30399352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3"/>
          <p:cNvSpPr/>
          <p:nvPr/>
        </p:nvSpPr>
        <p:spPr>
          <a:xfrm>
            <a:off x="8947111" y="1771992"/>
            <a:ext cx="3167200" cy="31672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3" name="Google Shape;53;p3"/>
          <p:cNvGrpSpPr/>
          <p:nvPr/>
        </p:nvGrpSpPr>
        <p:grpSpPr>
          <a:xfrm>
            <a:off x="8470192" y="810375"/>
            <a:ext cx="3027913" cy="3013779"/>
            <a:chOff x="6762468" y="1386456"/>
            <a:chExt cx="2270935" cy="2260334"/>
          </a:xfrm>
        </p:grpSpPr>
        <p:sp>
          <p:nvSpPr>
            <p:cNvPr id="54" name="Google Shape;54;p3"/>
            <p:cNvSpPr/>
            <p:nvPr/>
          </p:nvSpPr>
          <p:spPr>
            <a:xfrm>
              <a:off x="6762468" y="1386456"/>
              <a:ext cx="2270935" cy="2260292"/>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7236329" y="1587480"/>
              <a:ext cx="12035" cy="935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7364144" y="1394464"/>
              <a:ext cx="356781" cy="300882"/>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7836713" y="1386456"/>
              <a:ext cx="358124" cy="308889"/>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8310574" y="1516908"/>
              <a:ext cx="135819" cy="79920"/>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8484940" y="1543565"/>
              <a:ext cx="8057" cy="151784"/>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6838311" y="2099984"/>
              <a:ext cx="2735" cy="537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7012727" y="1801781"/>
              <a:ext cx="2686" cy="273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6912862" y="1942876"/>
              <a:ext cx="102548" cy="63956"/>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7131192" y="1696645"/>
              <a:ext cx="356781" cy="408702"/>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7603761" y="1696645"/>
              <a:ext cx="358124" cy="40735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8077622" y="1696645"/>
              <a:ext cx="356781" cy="40735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8550190" y="1736581"/>
              <a:ext cx="356781" cy="367424"/>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6891576" y="2115948"/>
              <a:ext cx="356781" cy="40735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7364144" y="2115948"/>
              <a:ext cx="356781" cy="40735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7836713" y="2115948"/>
              <a:ext cx="358124" cy="40735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8310574" y="2114606"/>
              <a:ext cx="356781" cy="408702"/>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8783142" y="2114606"/>
              <a:ext cx="239661" cy="408702"/>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6773111" y="2511280"/>
              <a:ext cx="242297" cy="40735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7131192" y="2511280"/>
              <a:ext cx="356781" cy="40735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7603761" y="2511280"/>
              <a:ext cx="358124" cy="40735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8077622" y="2511280"/>
              <a:ext cx="356781" cy="40735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8550190" y="2511280"/>
              <a:ext cx="356781" cy="40735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6891576" y="2934613"/>
              <a:ext cx="356781" cy="363445"/>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7364144" y="2934613"/>
              <a:ext cx="356781" cy="40735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7836713" y="2934613"/>
              <a:ext cx="358124" cy="40735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8310574" y="2934613"/>
              <a:ext cx="356781" cy="40735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8783142" y="3033085"/>
              <a:ext cx="97227" cy="6127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3"/>
            <p:cNvSpPr/>
            <p:nvPr/>
          </p:nvSpPr>
          <p:spPr>
            <a:xfrm>
              <a:off x="7345494" y="3428467"/>
              <a:ext cx="142484" cy="85242"/>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3"/>
            <p:cNvSpPr/>
            <p:nvPr/>
          </p:nvSpPr>
          <p:spPr>
            <a:xfrm>
              <a:off x="7305558" y="3329945"/>
              <a:ext cx="8057" cy="161133"/>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3"/>
            <p:cNvSpPr/>
            <p:nvPr/>
          </p:nvSpPr>
          <p:spPr>
            <a:xfrm>
              <a:off x="7603761" y="3329945"/>
              <a:ext cx="358124" cy="316846"/>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p:nvPr/>
          </p:nvSpPr>
          <p:spPr>
            <a:xfrm>
              <a:off x="8077622" y="3329945"/>
              <a:ext cx="356781" cy="307546"/>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3"/>
            <p:cNvSpPr/>
            <p:nvPr/>
          </p:nvSpPr>
          <p:spPr>
            <a:xfrm>
              <a:off x="8550190" y="3428467"/>
              <a:ext cx="16014" cy="12035"/>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7" name="Google Shape;87;p3"/>
          <p:cNvSpPr/>
          <p:nvPr/>
        </p:nvSpPr>
        <p:spPr>
          <a:xfrm rot="8100000">
            <a:off x="536166" y="-1247022"/>
            <a:ext cx="2585125" cy="44074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3"/>
          <p:cNvSpPr/>
          <p:nvPr/>
        </p:nvSpPr>
        <p:spPr>
          <a:xfrm>
            <a:off x="855367" y="3926702"/>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3">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3"/>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2980711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40"/>
        <p:cNvGrpSpPr/>
        <p:nvPr/>
      </p:nvGrpSpPr>
      <p:grpSpPr>
        <a:xfrm>
          <a:off x="0" y="0"/>
          <a:ext cx="0" cy="0"/>
          <a:chOff x="0" y="0"/>
          <a:chExt cx="0" cy="0"/>
        </a:xfrm>
      </p:grpSpPr>
      <p:sp>
        <p:nvSpPr>
          <p:cNvPr id="741" name="Google Shape;741;p34"/>
          <p:cNvSpPr/>
          <p:nvPr/>
        </p:nvSpPr>
        <p:spPr>
          <a:xfrm rot="-2187687">
            <a:off x="9329887" y="3765767"/>
            <a:ext cx="2585117" cy="4407483"/>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34"/>
          <p:cNvSpPr/>
          <p:nvPr/>
        </p:nvSpPr>
        <p:spPr>
          <a:xfrm rot="1855510">
            <a:off x="3364653" y="258342"/>
            <a:ext cx="6638808" cy="5472593"/>
          </a:xfrm>
          <a:custGeom>
            <a:avLst/>
            <a:gdLst/>
            <a:ahLst/>
            <a:cxnLst/>
            <a:rect l="l" t="t" r="r" b="b"/>
            <a:pathLst>
              <a:path w="59243" h="48836" extrusionOk="0">
                <a:moveTo>
                  <a:pt x="27153" y="9007"/>
                </a:moveTo>
                <a:cubicBezTo>
                  <a:pt x="33591" y="9007"/>
                  <a:pt x="31990" y="9240"/>
                  <a:pt x="38094" y="5071"/>
                </a:cubicBezTo>
                <a:cubicBezTo>
                  <a:pt x="44232" y="901"/>
                  <a:pt x="51737" y="0"/>
                  <a:pt x="55473" y="5071"/>
                </a:cubicBezTo>
                <a:cubicBezTo>
                  <a:pt x="59243" y="10108"/>
                  <a:pt x="46800" y="16346"/>
                  <a:pt x="46767" y="22483"/>
                </a:cubicBezTo>
                <a:cubicBezTo>
                  <a:pt x="46734" y="28621"/>
                  <a:pt x="48768" y="48835"/>
                  <a:pt x="28354" y="48835"/>
                </a:cubicBezTo>
                <a:cubicBezTo>
                  <a:pt x="7939" y="48835"/>
                  <a:pt x="0" y="22583"/>
                  <a:pt x="8973" y="14011"/>
                </a:cubicBezTo>
                <a:cubicBezTo>
                  <a:pt x="17946" y="5471"/>
                  <a:pt x="20715" y="9007"/>
                  <a:pt x="27153" y="9007"/>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34"/>
          <p:cNvSpPr/>
          <p:nvPr/>
        </p:nvSpPr>
        <p:spPr>
          <a:xfrm rot="10800000" flipH="1">
            <a:off x="323267" y="3851283"/>
            <a:ext cx="2366400" cy="2366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44" name="Google Shape;744;p34"/>
          <p:cNvGrpSpPr/>
          <p:nvPr/>
        </p:nvGrpSpPr>
        <p:grpSpPr>
          <a:xfrm rot="10800000" flipH="1">
            <a:off x="1274022" y="3022460"/>
            <a:ext cx="2262349" cy="2251771"/>
            <a:chOff x="2414491" y="671177"/>
            <a:chExt cx="1830972" cy="1822411"/>
          </a:xfrm>
        </p:grpSpPr>
        <p:sp>
          <p:nvSpPr>
            <p:cNvPr id="745" name="Google Shape;745;p34"/>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4"/>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34"/>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34"/>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34"/>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34"/>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34"/>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34"/>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34"/>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4"/>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4"/>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34"/>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34"/>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34"/>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34"/>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34"/>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1" name="Google Shape;761;p34"/>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2" name="Google Shape;762;p34"/>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3" name="Google Shape;763;p34"/>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4" name="Google Shape;764;p34"/>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5" name="Google Shape;765;p34"/>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6" name="Google Shape;766;p34"/>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7" name="Google Shape;767;p34"/>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8" name="Google Shape;768;p34"/>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9" name="Google Shape;769;p34"/>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4"/>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4"/>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4"/>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3" name="Google Shape;773;p34"/>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4" name="Google Shape;774;p34"/>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5" name="Google Shape;775;p34"/>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6" name="Google Shape;776;p34"/>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7" name="Google Shape;777;p34"/>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34"/>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79" name="Google Shape;779;p34"/>
          <p:cNvSpPr/>
          <p:nvPr/>
        </p:nvSpPr>
        <p:spPr>
          <a:xfrm rot="-7977683">
            <a:off x="8045266" y="731501"/>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34">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1" name="Google Shape;781;p34"/>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471616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82"/>
        <p:cNvGrpSpPr/>
        <p:nvPr/>
      </p:nvGrpSpPr>
      <p:grpSpPr>
        <a:xfrm>
          <a:off x="0" y="0"/>
          <a:ext cx="0" cy="0"/>
          <a:chOff x="0" y="0"/>
          <a:chExt cx="0" cy="0"/>
        </a:xfrm>
      </p:grpSpPr>
      <p:sp>
        <p:nvSpPr>
          <p:cNvPr id="783" name="Google Shape;783;p35"/>
          <p:cNvSpPr/>
          <p:nvPr/>
        </p:nvSpPr>
        <p:spPr>
          <a:xfrm rot="-7977683">
            <a:off x="1979633" y="2021867"/>
            <a:ext cx="2072881" cy="1988988"/>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4" name="Google Shape;784;p35"/>
          <p:cNvSpPr/>
          <p:nvPr/>
        </p:nvSpPr>
        <p:spPr>
          <a:xfrm rot="288619" flipH="1">
            <a:off x="-1886992" y="1544943"/>
            <a:ext cx="6439008" cy="6586736"/>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5" name="Google Shape;785;p35"/>
          <p:cNvSpPr/>
          <p:nvPr/>
        </p:nvSpPr>
        <p:spPr>
          <a:xfrm rot="-8533595">
            <a:off x="9473851" y="-942099"/>
            <a:ext cx="2585104" cy="4407460"/>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6" name="Google Shape;786;p35"/>
          <p:cNvSpPr/>
          <p:nvPr/>
        </p:nvSpPr>
        <p:spPr>
          <a:xfrm>
            <a:off x="9294333" y="2872953"/>
            <a:ext cx="1946715" cy="2542436"/>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7" name="Google Shape;787;p35"/>
          <p:cNvGrpSpPr/>
          <p:nvPr/>
        </p:nvGrpSpPr>
        <p:grpSpPr>
          <a:xfrm>
            <a:off x="8330272" y="3702670"/>
            <a:ext cx="2441296" cy="2429881"/>
            <a:chOff x="2414491" y="671177"/>
            <a:chExt cx="1830972" cy="1822411"/>
          </a:xfrm>
        </p:grpSpPr>
        <p:sp>
          <p:nvSpPr>
            <p:cNvPr id="788" name="Google Shape;788;p35"/>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9" name="Google Shape;789;p35"/>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0" name="Google Shape;790;p35"/>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1" name="Google Shape;791;p35"/>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5"/>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5"/>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35"/>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5" name="Google Shape;795;p35"/>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35"/>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7" name="Google Shape;797;p35"/>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8" name="Google Shape;798;p35"/>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9" name="Google Shape;799;p35"/>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0" name="Google Shape;800;p35"/>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35"/>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35"/>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35"/>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35"/>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35"/>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35"/>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7" name="Google Shape;807;p35"/>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8" name="Google Shape;808;p35"/>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9" name="Google Shape;809;p35"/>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35"/>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1" name="Google Shape;811;p35"/>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5"/>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5"/>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5"/>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5" name="Google Shape;815;p35"/>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35"/>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7" name="Google Shape;817;p35"/>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8" name="Google Shape;818;p35"/>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35"/>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0" name="Google Shape;820;p35"/>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1" name="Google Shape;821;p35"/>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2" name="Google Shape;822;p35">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3" name="Google Shape;823;p35"/>
          <p:cNvSpPr txBox="1">
            <a:spLocks noGrp="1"/>
          </p:cNvSpPr>
          <p:nvPr>
            <p:ph type="title" idx="2" hasCustomPrompt="1"/>
          </p:nvPr>
        </p:nvSpPr>
        <p:spPr>
          <a:xfrm>
            <a:off x="2692400" y="12192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8916448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4"/>
        <p:cNvGrpSpPr/>
        <p:nvPr/>
      </p:nvGrpSpPr>
      <p:grpSpPr>
        <a:xfrm>
          <a:off x="0" y="0"/>
          <a:ext cx="0" cy="0"/>
          <a:chOff x="0" y="0"/>
          <a:chExt cx="0" cy="0"/>
        </a:xfrm>
      </p:grpSpPr>
      <p:sp>
        <p:nvSpPr>
          <p:cNvPr id="825" name="Google Shape;825;p36"/>
          <p:cNvSpPr/>
          <p:nvPr/>
        </p:nvSpPr>
        <p:spPr>
          <a:xfrm rot="-5716269">
            <a:off x="4121030" y="162032"/>
            <a:ext cx="4323077" cy="6811993"/>
          </a:xfrm>
          <a:custGeom>
            <a:avLst/>
            <a:gdLst/>
            <a:ahLst/>
            <a:cxnLst/>
            <a:rect l="l" t="t" r="r" b="b"/>
            <a:pathLst>
              <a:path w="72386" h="83294" extrusionOk="0">
                <a:moveTo>
                  <a:pt x="50403" y="3137"/>
                </a:moveTo>
                <a:cubicBezTo>
                  <a:pt x="56941" y="6272"/>
                  <a:pt x="64246" y="10108"/>
                  <a:pt x="60711" y="17614"/>
                </a:cubicBezTo>
                <a:cubicBezTo>
                  <a:pt x="57175" y="25119"/>
                  <a:pt x="44632" y="42031"/>
                  <a:pt x="52938" y="45433"/>
                </a:cubicBezTo>
                <a:cubicBezTo>
                  <a:pt x="61211" y="48803"/>
                  <a:pt x="72386" y="48302"/>
                  <a:pt x="71885" y="57942"/>
                </a:cubicBezTo>
                <a:cubicBezTo>
                  <a:pt x="71351" y="67583"/>
                  <a:pt x="54640" y="83294"/>
                  <a:pt x="40096" y="76189"/>
                </a:cubicBezTo>
                <a:cubicBezTo>
                  <a:pt x="25552" y="69084"/>
                  <a:pt x="35359" y="53839"/>
                  <a:pt x="20982" y="50137"/>
                </a:cubicBezTo>
                <a:cubicBezTo>
                  <a:pt x="6605" y="46434"/>
                  <a:pt x="1" y="20916"/>
                  <a:pt x="6939" y="13477"/>
                </a:cubicBezTo>
                <a:cubicBezTo>
                  <a:pt x="13877" y="6039"/>
                  <a:pt x="43865" y="1"/>
                  <a:pt x="50403" y="3137"/>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26" name="Google Shape;826;p36"/>
          <p:cNvGrpSpPr/>
          <p:nvPr/>
        </p:nvGrpSpPr>
        <p:grpSpPr>
          <a:xfrm flipH="1">
            <a:off x="9225150" y="-113149"/>
            <a:ext cx="3036423" cy="7072503"/>
            <a:chOff x="224725" y="566950"/>
            <a:chExt cx="1850875" cy="4311100"/>
          </a:xfrm>
        </p:grpSpPr>
        <p:sp>
          <p:nvSpPr>
            <p:cNvPr id="827" name="Google Shape;827;p36"/>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36"/>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36"/>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36"/>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36"/>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36"/>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6"/>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6"/>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6"/>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36"/>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36"/>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36"/>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36"/>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36"/>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36"/>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36"/>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36"/>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36"/>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36"/>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36"/>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36"/>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36"/>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36"/>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36"/>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51" name="Google Shape;851;p36">
            <a:hlinkClick r:id="" action="ppaction://noaction"/>
          </p:cNvPr>
          <p:cNvSpPr txBox="1">
            <a:spLocks noGrp="1"/>
          </p:cNvSpPr>
          <p:nvPr>
            <p:ph type="title"/>
          </p:nvPr>
        </p:nvSpPr>
        <p:spPr>
          <a:xfrm>
            <a:off x="2692400" y="2613900"/>
            <a:ext cx="6807200" cy="16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52" name="Google Shape;852;p36"/>
          <p:cNvSpPr txBox="1">
            <a:spLocks noGrp="1"/>
          </p:cNvSpPr>
          <p:nvPr>
            <p:ph type="title" idx="2" hasCustomPrompt="1"/>
          </p:nvPr>
        </p:nvSpPr>
        <p:spPr>
          <a:xfrm>
            <a:off x="2694432" y="1224600"/>
            <a:ext cx="6807200" cy="161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53" name="Google Shape;853;p36"/>
          <p:cNvSpPr/>
          <p:nvPr/>
        </p:nvSpPr>
        <p:spPr>
          <a:xfrm flipH="1">
            <a:off x="8205962" y="1014617"/>
            <a:ext cx="1692916" cy="2210971"/>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6"/>
          <p:cNvSpPr/>
          <p:nvPr/>
        </p:nvSpPr>
        <p:spPr>
          <a:xfrm flipH="1">
            <a:off x="982045" y="2207376"/>
            <a:ext cx="2366400" cy="2366400"/>
          </a:xfrm>
          <a:prstGeom prst="ellipse">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55" name="Google Shape;855;p36"/>
          <p:cNvGrpSpPr/>
          <p:nvPr/>
        </p:nvGrpSpPr>
        <p:grpSpPr>
          <a:xfrm flipH="1">
            <a:off x="135340" y="3150828"/>
            <a:ext cx="2262349" cy="2251771"/>
            <a:chOff x="2414491" y="671177"/>
            <a:chExt cx="1830972" cy="1822411"/>
          </a:xfrm>
        </p:grpSpPr>
        <p:sp>
          <p:nvSpPr>
            <p:cNvPr id="856" name="Google Shape;856;p36"/>
            <p:cNvSpPr/>
            <p:nvPr/>
          </p:nvSpPr>
          <p:spPr>
            <a:xfrm>
              <a:off x="2414491" y="671177"/>
              <a:ext cx="1830972" cy="1822391"/>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36"/>
            <p:cNvSpPr/>
            <p:nvPr/>
          </p:nvSpPr>
          <p:spPr>
            <a:xfrm>
              <a:off x="2796545" y="833253"/>
              <a:ext cx="9704" cy="7538"/>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36"/>
            <p:cNvSpPr/>
            <p:nvPr/>
          </p:nvSpPr>
          <p:spPr>
            <a:xfrm>
              <a:off x="2899597" y="677633"/>
              <a:ext cx="287659" cy="242590"/>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36"/>
            <p:cNvSpPr/>
            <p:nvPr/>
          </p:nvSpPr>
          <p:spPr>
            <a:xfrm>
              <a:off x="3280608" y="671177"/>
              <a:ext cx="288742" cy="249046"/>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36"/>
            <p:cNvSpPr/>
            <p:nvPr/>
          </p:nvSpPr>
          <p:spPr>
            <a:xfrm>
              <a:off x="3662662" y="776354"/>
              <a:ext cx="109506" cy="64437"/>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36"/>
            <p:cNvSpPr/>
            <p:nvPr/>
          </p:nvSpPr>
          <p:spPr>
            <a:xfrm>
              <a:off x="3803246" y="797847"/>
              <a:ext cx="6496" cy="122378"/>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36"/>
            <p:cNvSpPr/>
            <p:nvPr/>
          </p:nvSpPr>
          <p:spPr>
            <a:xfrm>
              <a:off x="2475641" y="1246463"/>
              <a:ext cx="2205" cy="4331"/>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36"/>
            <p:cNvSpPr/>
            <p:nvPr/>
          </p:nvSpPr>
          <p:spPr>
            <a:xfrm>
              <a:off x="2616265" y="1006036"/>
              <a:ext cx="2165" cy="2205"/>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36"/>
            <p:cNvSpPr/>
            <p:nvPr/>
          </p:nvSpPr>
          <p:spPr>
            <a:xfrm>
              <a:off x="2535748" y="1119794"/>
              <a:ext cx="82681" cy="51565"/>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36"/>
            <p:cNvSpPr/>
            <p:nvPr/>
          </p:nvSpPr>
          <p:spPr>
            <a:xfrm>
              <a:off x="2711778" y="921268"/>
              <a:ext cx="287659" cy="329521"/>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36"/>
            <p:cNvSpPr/>
            <p:nvPr/>
          </p:nvSpPr>
          <p:spPr>
            <a:xfrm>
              <a:off x="3092789" y="921268"/>
              <a:ext cx="288742" cy="32843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36"/>
            <p:cNvSpPr/>
            <p:nvPr/>
          </p:nvSpPr>
          <p:spPr>
            <a:xfrm>
              <a:off x="3474843" y="921268"/>
              <a:ext cx="287659" cy="32843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36"/>
            <p:cNvSpPr/>
            <p:nvPr/>
          </p:nvSpPr>
          <p:spPr>
            <a:xfrm>
              <a:off x="3855854" y="953467"/>
              <a:ext cx="287659" cy="296240"/>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36"/>
            <p:cNvSpPr/>
            <p:nvPr/>
          </p:nvSpPr>
          <p:spPr>
            <a:xfrm>
              <a:off x="2417699" y="1498640"/>
              <a:ext cx="7538" cy="9704"/>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36"/>
            <p:cNvSpPr/>
            <p:nvPr/>
          </p:nvSpPr>
          <p:spPr>
            <a:xfrm>
              <a:off x="2518586" y="1259335"/>
              <a:ext cx="287659" cy="32843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36"/>
            <p:cNvSpPr/>
            <p:nvPr/>
          </p:nvSpPr>
          <p:spPr>
            <a:xfrm>
              <a:off x="2899597" y="1259335"/>
              <a:ext cx="287659" cy="32843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36"/>
            <p:cNvSpPr/>
            <p:nvPr/>
          </p:nvSpPr>
          <p:spPr>
            <a:xfrm>
              <a:off x="3280608" y="1259335"/>
              <a:ext cx="288742" cy="32843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36"/>
            <p:cNvSpPr/>
            <p:nvPr/>
          </p:nvSpPr>
          <p:spPr>
            <a:xfrm>
              <a:off x="3662662" y="1258252"/>
              <a:ext cx="287659" cy="329521"/>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36"/>
            <p:cNvSpPr/>
            <p:nvPr/>
          </p:nvSpPr>
          <p:spPr>
            <a:xfrm>
              <a:off x="4043673" y="1258252"/>
              <a:ext cx="193230" cy="329521"/>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6"/>
            <p:cNvSpPr/>
            <p:nvPr/>
          </p:nvSpPr>
          <p:spPr>
            <a:xfrm>
              <a:off x="2423072" y="1578074"/>
              <a:ext cx="195355" cy="32843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6"/>
            <p:cNvSpPr/>
            <p:nvPr/>
          </p:nvSpPr>
          <p:spPr>
            <a:xfrm>
              <a:off x="2711778" y="1578074"/>
              <a:ext cx="287659" cy="32843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36"/>
            <p:cNvSpPr/>
            <p:nvPr/>
          </p:nvSpPr>
          <p:spPr>
            <a:xfrm>
              <a:off x="3092789" y="1578074"/>
              <a:ext cx="288742" cy="32843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36"/>
            <p:cNvSpPr/>
            <p:nvPr/>
          </p:nvSpPr>
          <p:spPr>
            <a:xfrm>
              <a:off x="3474843" y="1578074"/>
              <a:ext cx="287659" cy="32843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36"/>
            <p:cNvSpPr/>
            <p:nvPr/>
          </p:nvSpPr>
          <p:spPr>
            <a:xfrm>
              <a:off x="3855854" y="1578074"/>
              <a:ext cx="287659" cy="32843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36"/>
            <p:cNvSpPr/>
            <p:nvPr/>
          </p:nvSpPr>
          <p:spPr>
            <a:xfrm>
              <a:off x="2518586" y="1919388"/>
              <a:ext cx="287659" cy="293033"/>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36"/>
            <p:cNvSpPr/>
            <p:nvPr/>
          </p:nvSpPr>
          <p:spPr>
            <a:xfrm>
              <a:off x="2899597" y="1919388"/>
              <a:ext cx="287659" cy="32843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2" name="Google Shape;882;p36"/>
            <p:cNvSpPr/>
            <p:nvPr/>
          </p:nvSpPr>
          <p:spPr>
            <a:xfrm>
              <a:off x="3280608" y="1919388"/>
              <a:ext cx="288742" cy="32843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3" name="Google Shape;883;p36"/>
            <p:cNvSpPr/>
            <p:nvPr/>
          </p:nvSpPr>
          <p:spPr>
            <a:xfrm>
              <a:off x="3662662" y="1919388"/>
              <a:ext cx="287659" cy="32843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36"/>
            <p:cNvSpPr/>
            <p:nvPr/>
          </p:nvSpPr>
          <p:spPr>
            <a:xfrm>
              <a:off x="4043673" y="1998782"/>
              <a:ext cx="78391" cy="49400"/>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5" name="Google Shape;885;p36"/>
            <p:cNvSpPr/>
            <p:nvPr/>
          </p:nvSpPr>
          <p:spPr>
            <a:xfrm>
              <a:off x="2884560" y="2317561"/>
              <a:ext cx="114879" cy="68727"/>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6" name="Google Shape;886;p36"/>
            <p:cNvSpPr/>
            <p:nvPr/>
          </p:nvSpPr>
          <p:spPr>
            <a:xfrm>
              <a:off x="2852362" y="2238127"/>
              <a:ext cx="6496" cy="129916"/>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36"/>
            <p:cNvSpPr/>
            <p:nvPr/>
          </p:nvSpPr>
          <p:spPr>
            <a:xfrm>
              <a:off x="3092789" y="2238127"/>
              <a:ext cx="288742" cy="255461"/>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8" name="Google Shape;888;p36"/>
            <p:cNvSpPr/>
            <p:nvPr/>
          </p:nvSpPr>
          <p:spPr>
            <a:xfrm>
              <a:off x="3474843" y="2238127"/>
              <a:ext cx="287659" cy="24796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9" name="Google Shape;889;p36"/>
            <p:cNvSpPr/>
            <p:nvPr/>
          </p:nvSpPr>
          <p:spPr>
            <a:xfrm>
              <a:off x="3855854" y="2317561"/>
              <a:ext cx="12911" cy="9704"/>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88930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1"/>
        <p:cNvGrpSpPr/>
        <p:nvPr/>
      </p:nvGrpSpPr>
      <p:grpSpPr>
        <a:xfrm>
          <a:off x="0" y="0"/>
          <a:ext cx="0" cy="0"/>
          <a:chOff x="0" y="0"/>
          <a:chExt cx="0" cy="0"/>
        </a:xfrm>
      </p:grpSpPr>
      <p:sp>
        <p:nvSpPr>
          <p:cNvPr id="232" name="Google Shape;232;p14"/>
          <p:cNvSpPr txBox="1">
            <a:spLocks noGrp="1"/>
          </p:cNvSpPr>
          <p:nvPr>
            <p:ph type="title"/>
          </p:nvPr>
        </p:nvSpPr>
        <p:spPr>
          <a:xfrm flipH="1">
            <a:off x="4367500" y="37892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24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233" name="Google Shape;233;p14"/>
          <p:cNvSpPr txBox="1">
            <a:spLocks noGrp="1"/>
          </p:cNvSpPr>
          <p:nvPr>
            <p:ph type="subTitle" idx="1"/>
          </p:nvPr>
        </p:nvSpPr>
        <p:spPr>
          <a:xfrm flipH="1">
            <a:off x="4367500" y="2305133"/>
            <a:ext cx="6100000" cy="147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6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14"/>
          <p:cNvSpPr/>
          <p:nvPr/>
        </p:nvSpPr>
        <p:spPr>
          <a:xfrm rot="-3415034" flipH="1">
            <a:off x="8482155" y="411997"/>
            <a:ext cx="6419477" cy="5460407"/>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rot="1848056">
            <a:off x="3162900" y="3519415"/>
            <a:ext cx="2585184" cy="4407597"/>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6" name="Google Shape;236;p14"/>
          <p:cNvGrpSpPr/>
          <p:nvPr/>
        </p:nvGrpSpPr>
        <p:grpSpPr>
          <a:xfrm>
            <a:off x="-304793" y="-107265"/>
            <a:ext cx="3036423" cy="7072503"/>
            <a:chOff x="224725" y="566950"/>
            <a:chExt cx="1850875" cy="4311100"/>
          </a:xfrm>
        </p:grpSpPr>
        <p:sp>
          <p:nvSpPr>
            <p:cNvPr id="237" name="Google Shape;237;p14"/>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4"/>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4"/>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4"/>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4"/>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4"/>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4"/>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4"/>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4"/>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4"/>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4"/>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4"/>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4"/>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4"/>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4"/>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4"/>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4"/>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4"/>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4"/>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4"/>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4"/>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4"/>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1" name="Google Shape;261;p14"/>
          <p:cNvSpPr/>
          <p:nvPr/>
        </p:nvSpPr>
        <p:spPr>
          <a:xfrm rot="-7977677">
            <a:off x="2199661" y="664209"/>
            <a:ext cx="2135503" cy="2049073"/>
          </a:xfrm>
          <a:custGeom>
            <a:avLst/>
            <a:gdLst/>
            <a:ahLst/>
            <a:cxnLst/>
            <a:rect l="l" t="t" r="r" b="b"/>
            <a:pathLst>
              <a:path w="20582" h="19749" extrusionOk="0">
                <a:moveTo>
                  <a:pt x="15178" y="401"/>
                </a:moveTo>
                <a:cubicBezTo>
                  <a:pt x="11542" y="1"/>
                  <a:pt x="4470" y="1235"/>
                  <a:pt x="2235" y="7773"/>
                </a:cubicBezTo>
                <a:cubicBezTo>
                  <a:pt x="0" y="14311"/>
                  <a:pt x="7939" y="17947"/>
                  <a:pt x="11675" y="18848"/>
                </a:cubicBezTo>
                <a:cubicBezTo>
                  <a:pt x="15445" y="19748"/>
                  <a:pt x="20315" y="19448"/>
                  <a:pt x="20448" y="13477"/>
                </a:cubicBezTo>
                <a:cubicBezTo>
                  <a:pt x="20582" y="7506"/>
                  <a:pt x="18780" y="835"/>
                  <a:pt x="15178" y="40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4"/>
          <p:cNvSpPr/>
          <p:nvPr/>
        </p:nvSpPr>
        <p:spPr>
          <a:xfrm>
            <a:off x="9456284" y="4798103"/>
            <a:ext cx="1912872" cy="1687309"/>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213635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flipH="1">
            <a:off x="-1882109" y="-1543200"/>
            <a:ext cx="5915709" cy="4952456"/>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1417100" y="4494000"/>
            <a:ext cx="1034144" cy="1350605"/>
          </a:xfrm>
          <a:custGeom>
            <a:avLst/>
            <a:gdLst/>
            <a:ahLst/>
            <a:cxnLst/>
            <a:rect l="l" t="t" r="r" b="b"/>
            <a:pathLst>
              <a:path w="17277" h="22564" extrusionOk="0">
                <a:moveTo>
                  <a:pt x="9074" y="0"/>
                </a:moveTo>
                <a:cubicBezTo>
                  <a:pt x="8555" y="0"/>
                  <a:pt x="8010" y="60"/>
                  <a:pt x="7441" y="188"/>
                </a:cubicBezTo>
                <a:cubicBezTo>
                  <a:pt x="2543" y="1285"/>
                  <a:pt x="1" y="6692"/>
                  <a:pt x="54" y="12607"/>
                </a:cubicBezTo>
                <a:cubicBezTo>
                  <a:pt x="134" y="18683"/>
                  <a:pt x="3989" y="22189"/>
                  <a:pt x="8592" y="22564"/>
                </a:cubicBezTo>
                <a:cubicBezTo>
                  <a:pt x="14641" y="22082"/>
                  <a:pt x="16354" y="18388"/>
                  <a:pt x="16836" y="12312"/>
                </a:cubicBezTo>
                <a:cubicBezTo>
                  <a:pt x="17276" y="6737"/>
                  <a:pt x="14567" y="0"/>
                  <a:pt x="907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0140567" y="456233"/>
            <a:ext cx="2736800" cy="2736800"/>
          </a:xfrm>
          <a:prstGeom prst="ellips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 name="Google Shape;12;p2"/>
          <p:cNvGrpSpPr/>
          <p:nvPr/>
        </p:nvGrpSpPr>
        <p:grpSpPr>
          <a:xfrm>
            <a:off x="8550104" y="-853426"/>
            <a:ext cx="2616643" cy="2604379"/>
            <a:chOff x="386328" y="2672681"/>
            <a:chExt cx="1962482" cy="1953284"/>
          </a:xfrm>
        </p:grpSpPr>
        <p:sp>
          <p:nvSpPr>
            <p:cNvPr id="13" name="Google Shape;13;p2"/>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2"/>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2"/>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2"/>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2"/>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2"/>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2"/>
          <p:cNvSpPr/>
          <p:nvPr/>
        </p:nvSpPr>
        <p:spPr>
          <a:xfrm>
            <a:off x="-166" y="6132567"/>
            <a:ext cx="12192428" cy="794067"/>
          </a:xfrm>
          <a:custGeom>
            <a:avLst/>
            <a:gdLst/>
            <a:ahLst/>
            <a:cxnLst/>
            <a:rect l="l" t="t" r="r" b="b"/>
            <a:pathLst>
              <a:path w="287196" h="23822" extrusionOk="0">
                <a:moveTo>
                  <a:pt x="1" y="0"/>
                </a:moveTo>
                <a:lnTo>
                  <a:pt x="1" y="23822"/>
                </a:lnTo>
                <a:lnTo>
                  <a:pt x="287196" y="23822"/>
                </a:lnTo>
                <a:lnTo>
                  <a:pt x="287196" y="0"/>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txBox="1">
            <a:spLocks noGrp="1"/>
          </p:cNvSpPr>
          <p:nvPr>
            <p:ph type="ctrTitle"/>
          </p:nvPr>
        </p:nvSpPr>
        <p:spPr>
          <a:xfrm>
            <a:off x="1710792" y="1721000"/>
            <a:ext cx="8770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solidFill>
                  <a:srgbClr val="80686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0" name="Google Shape;50;p2"/>
          <p:cNvSpPr txBox="1">
            <a:spLocks noGrp="1"/>
          </p:cNvSpPr>
          <p:nvPr>
            <p:ph type="subTitle" idx="1"/>
          </p:nvPr>
        </p:nvSpPr>
        <p:spPr>
          <a:xfrm>
            <a:off x="1710800" y="4526167"/>
            <a:ext cx="8770400" cy="61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latin typeface="Manjari"/>
                <a:ea typeface="Manjari"/>
                <a:cs typeface="Manjari"/>
                <a:sym typeface="Manjari"/>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083125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p4"/>
          <p:cNvSpPr/>
          <p:nvPr/>
        </p:nvSpPr>
        <p:spPr>
          <a:xfrm rot="-1762095" flipH="1">
            <a:off x="-860639" y="3178261"/>
            <a:ext cx="3387271" cy="5041929"/>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4"/>
          <p:cNvSpPr/>
          <p:nvPr/>
        </p:nvSpPr>
        <p:spPr>
          <a:xfrm>
            <a:off x="10852834" y="2535567"/>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4"/>
          <p:cNvSpPr txBox="1">
            <a:spLocks noGrp="1"/>
          </p:cNvSpPr>
          <p:nvPr>
            <p:ph type="body" idx="1"/>
          </p:nvPr>
        </p:nvSpPr>
        <p:spPr>
          <a:xfrm>
            <a:off x="951000" y="1536633"/>
            <a:ext cx="10290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95" name="Google Shape;95;p4"/>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49585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6"/>
        <p:cNvGrpSpPr/>
        <p:nvPr/>
      </p:nvGrpSpPr>
      <p:grpSpPr>
        <a:xfrm>
          <a:off x="0" y="0"/>
          <a:ext cx="0" cy="0"/>
          <a:chOff x="0" y="0"/>
          <a:chExt cx="0" cy="0"/>
        </a:xfrm>
      </p:grpSpPr>
      <p:sp>
        <p:nvSpPr>
          <p:cNvPr id="107" name="Google Shape;107;p6"/>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769398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951000" y="697367"/>
            <a:ext cx="10290000" cy="722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 name="Google Shape;110;p7"/>
          <p:cNvSpPr txBox="1">
            <a:spLocks noGrp="1"/>
          </p:cNvSpPr>
          <p:nvPr>
            <p:ph type="body" idx="1"/>
          </p:nvPr>
        </p:nvSpPr>
        <p:spPr>
          <a:xfrm>
            <a:off x="950967" y="1496433"/>
            <a:ext cx="10290000" cy="47740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Clr>
                <a:schemeClr val="accent1"/>
              </a:buClr>
              <a:buSzPts val="1800"/>
              <a:buFont typeface="Hammersmith One"/>
              <a:buAutoNum type="arabicPeriod"/>
              <a:defRPr sz="2133">
                <a:solidFill>
                  <a:srgbClr val="806860"/>
                </a:solidFill>
              </a:defRPr>
            </a:lvl1pPr>
            <a:lvl2pPr marL="1219170" lvl="1" indent="-423323">
              <a:spcBef>
                <a:spcPts val="0"/>
              </a:spcBef>
              <a:spcAft>
                <a:spcPts val="0"/>
              </a:spcAft>
              <a:buClr>
                <a:schemeClr val="accent1"/>
              </a:buClr>
              <a:buSzPts val="1400"/>
              <a:buFont typeface="Hammersmith One"/>
              <a:buAutoNum type="alphaLcPeriod"/>
              <a:defRPr sz="2133"/>
            </a:lvl2pPr>
            <a:lvl3pPr marL="1828754" lvl="2" indent="-423323">
              <a:spcBef>
                <a:spcPts val="0"/>
              </a:spcBef>
              <a:spcAft>
                <a:spcPts val="0"/>
              </a:spcAft>
              <a:buClr>
                <a:srgbClr val="FEDD4F"/>
              </a:buClr>
              <a:buSzPts val="1400"/>
              <a:buFont typeface="Hammersmith One"/>
              <a:buAutoNum type="romanLcPeriod"/>
              <a:defRPr sz="1600"/>
            </a:lvl3pPr>
            <a:lvl4pPr marL="2438339" lvl="3" indent="-423323">
              <a:spcBef>
                <a:spcPts val="0"/>
              </a:spcBef>
              <a:spcAft>
                <a:spcPts val="0"/>
              </a:spcAft>
              <a:buClr>
                <a:srgbClr val="FEDD4F"/>
              </a:buClr>
              <a:buSzPts val="1400"/>
              <a:buFont typeface="Hammersmith One"/>
              <a:buAutoNum type="arabicPeriod"/>
              <a:defRPr sz="1600"/>
            </a:lvl4pPr>
            <a:lvl5pPr marL="3047924" lvl="4" indent="-423323">
              <a:spcBef>
                <a:spcPts val="0"/>
              </a:spcBef>
              <a:spcAft>
                <a:spcPts val="0"/>
              </a:spcAft>
              <a:buClr>
                <a:srgbClr val="FEDD4F"/>
              </a:buClr>
              <a:buSzPts val="1400"/>
              <a:buFont typeface="Hammersmith One"/>
              <a:buAutoNum type="alphaLcPeriod"/>
              <a:defRPr sz="1600"/>
            </a:lvl5pPr>
            <a:lvl6pPr marL="3657509" lvl="5" indent="-423323">
              <a:spcBef>
                <a:spcPts val="0"/>
              </a:spcBef>
              <a:spcAft>
                <a:spcPts val="0"/>
              </a:spcAft>
              <a:buClr>
                <a:srgbClr val="FEDD4F"/>
              </a:buClr>
              <a:buSzPts val="1400"/>
              <a:buFont typeface="Hammersmith One"/>
              <a:buAutoNum type="romanLcPeriod"/>
              <a:defRPr sz="1600"/>
            </a:lvl6pPr>
            <a:lvl7pPr marL="4267093" lvl="6" indent="-423323">
              <a:spcBef>
                <a:spcPts val="0"/>
              </a:spcBef>
              <a:spcAft>
                <a:spcPts val="0"/>
              </a:spcAft>
              <a:buClr>
                <a:srgbClr val="FEDD4F"/>
              </a:buClr>
              <a:buSzPts val="1400"/>
              <a:buFont typeface="Hammersmith One"/>
              <a:buAutoNum type="arabicPeriod"/>
              <a:defRPr sz="1600"/>
            </a:lvl7pPr>
            <a:lvl8pPr marL="4876678" lvl="7" indent="-423323">
              <a:spcBef>
                <a:spcPts val="0"/>
              </a:spcBef>
              <a:spcAft>
                <a:spcPts val="0"/>
              </a:spcAft>
              <a:buClr>
                <a:srgbClr val="FEDD4F"/>
              </a:buClr>
              <a:buSzPts val="1400"/>
              <a:buFont typeface="Hammersmith One"/>
              <a:buAutoNum type="alphaLcPeriod"/>
              <a:defRPr sz="1600"/>
            </a:lvl8pPr>
            <a:lvl9pPr marL="5486263" lvl="8" indent="-423323">
              <a:spcBef>
                <a:spcPts val="0"/>
              </a:spcBef>
              <a:spcAft>
                <a:spcPts val="0"/>
              </a:spcAft>
              <a:buClr>
                <a:srgbClr val="FEDD4F"/>
              </a:buClr>
              <a:buSzPts val="1400"/>
              <a:buFont typeface="Hammersmith One"/>
              <a:buAutoNum type="romanLcPeriod"/>
              <a:defRPr sz="1600"/>
            </a:lvl9pPr>
          </a:lstStyle>
          <a:p>
            <a:endParaRPr/>
          </a:p>
        </p:txBody>
      </p:sp>
      <p:grpSp>
        <p:nvGrpSpPr>
          <p:cNvPr id="111" name="Google Shape;111;p7"/>
          <p:cNvGrpSpPr/>
          <p:nvPr/>
        </p:nvGrpSpPr>
        <p:grpSpPr>
          <a:xfrm>
            <a:off x="10719833" y="2363367"/>
            <a:ext cx="2736800" cy="2736800"/>
            <a:chOff x="-1185375" y="1414000"/>
            <a:chExt cx="2052600" cy="2052600"/>
          </a:xfrm>
        </p:grpSpPr>
        <p:sp>
          <p:nvSpPr>
            <p:cNvPr id="112" name="Google Shape;112;p7"/>
            <p:cNvSpPr/>
            <p:nvPr/>
          </p:nvSpPr>
          <p:spPr>
            <a:xfrm>
              <a:off x="-1185375" y="1414000"/>
              <a:ext cx="2052600" cy="2052600"/>
            </a:xfrm>
            <a:prstGeom prst="ellipse">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7"/>
            <p:cNvSpPr/>
            <p:nvPr/>
          </p:nvSpPr>
          <p:spPr>
            <a:xfrm>
              <a:off x="-1140322" y="1463656"/>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7"/>
            <p:cNvSpPr/>
            <p:nvPr/>
          </p:nvSpPr>
          <p:spPr>
            <a:xfrm>
              <a:off x="-730833" y="1637371"/>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7"/>
            <p:cNvSpPr/>
            <p:nvPr/>
          </p:nvSpPr>
          <p:spPr>
            <a:xfrm>
              <a:off x="-620381" y="1470575"/>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7"/>
            <p:cNvSpPr/>
            <p:nvPr/>
          </p:nvSpPr>
          <p:spPr>
            <a:xfrm>
              <a:off x="-212008" y="1463656"/>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7"/>
            <p:cNvSpPr/>
            <p:nvPr/>
          </p:nvSpPr>
          <p:spPr>
            <a:xfrm>
              <a:off x="197481" y="1576386"/>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7"/>
            <p:cNvSpPr/>
            <p:nvPr/>
          </p:nvSpPr>
          <p:spPr>
            <a:xfrm>
              <a:off x="348160" y="1599422"/>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7"/>
            <p:cNvSpPr/>
            <p:nvPr/>
          </p:nvSpPr>
          <p:spPr>
            <a:xfrm>
              <a:off x="-1074782" y="2080254"/>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7"/>
            <p:cNvSpPr/>
            <p:nvPr/>
          </p:nvSpPr>
          <p:spPr>
            <a:xfrm>
              <a:off x="-924060" y="1822561"/>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7"/>
            <p:cNvSpPr/>
            <p:nvPr/>
          </p:nvSpPr>
          <p:spPr>
            <a:xfrm>
              <a:off x="-1010358" y="1944488"/>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7"/>
            <p:cNvSpPr/>
            <p:nvPr/>
          </p:nvSpPr>
          <p:spPr>
            <a:xfrm>
              <a:off x="-821687" y="1731707"/>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7"/>
            <p:cNvSpPr/>
            <p:nvPr/>
          </p:nvSpPr>
          <p:spPr>
            <a:xfrm>
              <a:off x="-413315" y="1731707"/>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7"/>
            <p:cNvSpPr/>
            <p:nvPr/>
          </p:nvSpPr>
          <p:spPr>
            <a:xfrm>
              <a:off x="-3825" y="1731707"/>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7"/>
            <p:cNvSpPr/>
            <p:nvPr/>
          </p:nvSpPr>
          <p:spPr>
            <a:xfrm>
              <a:off x="404547" y="1766218"/>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7"/>
            <p:cNvSpPr/>
            <p:nvPr/>
          </p:nvSpPr>
          <p:spPr>
            <a:xfrm>
              <a:off x="-1136884" y="2350540"/>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rgbClr val="80686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7"/>
            <p:cNvSpPr/>
            <p:nvPr/>
          </p:nvSpPr>
          <p:spPr>
            <a:xfrm>
              <a:off x="-1028753" y="2094050"/>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7"/>
            <p:cNvSpPr/>
            <p:nvPr/>
          </p:nvSpPr>
          <p:spPr>
            <a:xfrm>
              <a:off x="-620381" y="2094050"/>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7"/>
            <p:cNvSpPr/>
            <p:nvPr/>
          </p:nvSpPr>
          <p:spPr>
            <a:xfrm>
              <a:off x="-212008" y="2094050"/>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7"/>
            <p:cNvSpPr/>
            <p:nvPr/>
          </p:nvSpPr>
          <p:spPr>
            <a:xfrm>
              <a:off x="197481" y="2092890"/>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7"/>
            <p:cNvSpPr/>
            <p:nvPr/>
          </p:nvSpPr>
          <p:spPr>
            <a:xfrm>
              <a:off x="605853" y="2092890"/>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7"/>
            <p:cNvSpPr/>
            <p:nvPr/>
          </p:nvSpPr>
          <p:spPr>
            <a:xfrm>
              <a:off x="-1131125" y="2435678"/>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7"/>
            <p:cNvSpPr/>
            <p:nvPr/>
          </p:nvSpPr>
          <p:spPr>
            <a:xfrm>
              <a:off x="-821687" y="2435678"/>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7"/>
            <p:cNvSpPr/>
            <p:nvPr/>
          </p:nvSpPr>
          <p:spPr>
            <a:xfrm>
              <a:off x="-413315" y="2435678"/>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7"/>
            <p:cNvSpPr/>
            <p:nvPr/>
          </p:nvSpPr>
          <p:spPr>
            <a:xfrm>
              <a:off x="-3825" y="2435678"/>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7"/>
            <p:cNvSpPr/>
            <p:nvPr/>
          </p:nvSpPr>
          <p:spPr>
            <a:xfrm>
              <a:off x="404547" y="2435678"/>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7"/>
            <p:cNvSpPr/>
            <p:nvPr/>
          </p:nvSpPr>
          <p:spPr>
            <a:xfrm>
              <a:off x="-1028753" y="2801503"/>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620381" y="2801503"/>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212008" y="2801503"/>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7"/>
            <p:cNvSpPr/>
            <p:nvPr/>
          </p:nvSpPr>
          <p:spPr>
            <a:xfrm>
              <a:off x="197481" y="2801503"/>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7"/>
            <p:cNvSpPr/>
            <p:nvPr/>
          </p:nvSpPr>
          <p:spPr>
            <a:xfrm>
              <a:off x="605853" y="2886598"/>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2" name="Google Shape;142;p7"/>
            <p:cNvSpPr/>
            <p:nvPr/>
          </p:nvSpPr>
          <p:spPr>
            <a:xfrm>
              <a:off x="-636497" y="3228269"/>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671008" y="3143131"/>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413315" y="3143131"/>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7"/>
            <p:cNvSpPr/>
            <p:nvPr/>
          </p:nvSpPr>
          <p:spPr>
            <a:xfrm>
              <a:off x="-3825" y="3143131"/>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7"/>
            <p:cNvSpPr/>
            <p:nvPr/>
          </p:nvSpPr>
          <p:spPr>
            <a:xfrm>
              <a:off x="404547" y="3228269"/>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7" name="Google Shape;147;p7"/>
          <p:cNvSpPr/>
          <p:nvPr/>
        </p:nvSpPr>
        <p:spPr>
          <a:xfrm flipH="1">
            <a:off x="-1090004" y="3433534"/>
            <a:ext cx="3387437" cy="5041991"/>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805022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9"/>
          <p:cNvSpPr/>
          <p:nvPr/>
        </p:nvSpPr>
        <p:spPr>
          <a:xfrm>
            <a:off x="1017701" y="1065600"/>
            <a:ext cx="2459393" cy="2169387"/>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9"/>
          <p:cNvSpPr/>
          <p:nvPr/>
        </p:nvSpPr>
        <p:spPr>
          <a:xfrm>
            <a:off x="9235067" y="-115933"/>
            <a:ext cx="5374405" cy="7999400"/>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9"/>
          <p:cNvSpPr/>
          <p:nvPr/>
        </p:nvSpPr>
        <p:spPr>
          <a:xfrm>
            <a:off x="150268" y="4150718"/>
            <a:ext cx="2585089" cy="4407436"/>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9"/>
          <p:cNvSpPr txBox="1">
            <a:spLocks noGrp="1"/>
          </p:cNvSpPr>
          <p:nvPr>
            <p:ph type="title"/>
          </p:nvPr>
        </p:nvSpPr>
        <p:spPr>
          <a:xfrm>
            <a:off x="2092600" y="1536067"/>
            <a:ext cx="8006800" cy="2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solidFill>
                  <a:schemeClr val="accen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0" name="Google Shape;160;p9"/>
          <p:cNvSpPr txBox="1">
            <a:spLocks noGrp="1"/>
          </p:cNvSpPr>
          <p:nvPr>
            <p:ph type="subTitle" idx="1"/>
          </p:nvPr>
        </p:nvSpPr>
        <p:spPr>
          <a:xfrm>
            <a:off x="2539000" y="3675133"/>
            <a:ext cx="7114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solidFill>
                  <a:schemeClr val="accen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76113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9.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926E5-87AB-455D-99E9-B84C5F34E47F}" type="datetimeFigureOut">
              <a:rPr lang="en-US" smtClean="0"/>
              <a:t>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1022B-82DF-4585-9BA9-3F1CF8D0CB27}" type="slidenum">
              <a:rPr lang="en-US" smtClean="0"/>
              <a:t>‹#›</a:t>
            </a:fld>
            <a:endParaRPr lang="en-US"/>
          </a:p>
        </p:txBody>
      </p:sp>
    </p:spTree>
    <p:extLst>
      <p:ext uri="{BB962C8B-B14F-4D97-AF65-F5344CB8AC3E}">
        <p14:creationId xmlns:p14="http://schemas.microsoft.com/office/powerpoint/2010/main" val="2794626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3997467606"/>
      </p:ext>
    </p:extLst>
  </p:cSld>
  <p:clrMap bg1="lt1" tx1="dk1" bg2="dk2"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1574913124"/>
      </p:ext>
    </p:extLst>
  </p:cSld>
  <p:clrMap bg1="lt1" tx1="dk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535846999"/>
      </p:ext>
    </p:extLst>
  </p:cSld>
  <p:clrMap bg1="lt1" tx1="dk1" bg2="dk2"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9CD933F-DB83-42DE-AA03-D5EF6BC86FFB}" type="datetimeFigureOut">
              <a:rPr lang="en-US" smtClean="0">
                <a:solidFill>
                  <a:prstClr val="black">
                    <a:tint val="75000"/>
                  </a:prstClr>
                </a:solidFill>
              </a:rPr>
              <a:pPr>
                <a:defRPr/>
              </a:pPr>
              <a:t>1/2/2023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DF3C2EF-5DB9-4B79-9341-799FBB21EA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6089128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3672830163"/>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70" r:id="rId6"/>
    <p:sldLayoutId id="2147483771" r:id="rId7"/>
    <p:sldLayoutId id="2147483772" r:id="rId8"/>
    <p:sldLayoutId id="2147483774" r:id="rId9"/>
    <p:sldLayoutId id="2147483776" r:id="rId10"/>
    <p:sldLayoutId id="2147483777" r:id="rId11"/>
    <p:sldLayoutId id="2147483778" r:id="rId12"/>
    <p:sldLayoutId id="214748378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2715991498"/>
      </p:ext>
    </p:extLst>
  </p:cSld>
  <p:clrMap bg1="lt1" tx1="dk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1pPr>
            <a:lvl2pPr lvl="1">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2pPr>
            <a:lvl3pPr lvl="2">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3pPr>
            <a:lvl4pPr lvl="3">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4pPr>
            <a:lvl5pPr lvl="4">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5pPr>
            <a:lvl6pPr lvl="5">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6pPr>
            <a:lvl7pPr lvl="6">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7pPr>
            <a:lvl8pPr lvl="7">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8pPr>
            <a:lvl9pPr lvl="8">
              <a:spcBef>
                <a:spcPts val="0"/>
              </a:spcBef>
              <a:spcAft>
                <a:spcPts val="0"/>
              </a:spcAft>
              <a:buClr>
                <a:schemeClr val="accent2"/>
              </a:buClr>
              <a:buSzPts val="3000"/>
              <a:buFont typeface="Hammersmith One"/>
              <a:buNone/>
              <a:defRPr sz="3000" b="1">
                <a:solidFill>
                  <a:schemeClr val="accent2"/>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Manjari"/>
              <a:buChar char="●"/>
              <a:defRPr sz="1800">
                <a:solidFill>
                  <a:schemeClr val="accent2"/>
                </a:solidFill>
                <a:latin typeface="Manjari"/>
                <a:ea typeface="Manjari"/>
                <a:cs typeface="Manjari"/>
                <a:sym typeface="Manjari"/>
              </a:defRPr>
            </a:lvl1pPr>
            <a:lvl2pPr marL="914400" lvl="1"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2pPr>
            <a:lvl3pPr marL="1371600" lvl="2"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3pPr>
            <a:lvl4pPr marL="1828800" lvl="3"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4pPr>
            <a:lvl5pPr marL="2286000" lvl="4"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5pPr>
            <a:lvl6pPr marL="2743200" lvl="5"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6pPr>
            <a:lvl7pPr marL="3200400" lvl="6"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7pPr>
            <a:lvl8pPr marL="3657600" lvl="7"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8pPr>
            <a:lvl9pPr marL="4114800" lvl="8" indent="-317500">
              <a:lnSpc>
                <a:spcPct val="100000"/>
              </a:lnSpc>
              <a:spcBef>
                <a:spcPts val="0"/>
              </a:spcBef>
              <a:spcAft>
                <a:spcPts val="0"/>
              </a:spcAft>
              <a:buClr>
                <a:schemeClr val="accent2"/>
              </a:buClr>
              <a:buSzPts val="1400"/>
              <a:buFont typeface="Manjari"/>
              <a:buChar char="■"/>
              <a:defRPr>
                <a:solidFill>
                  <a:schemeClr val="accent2"/>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2705921339"/>
      </p:ext>
    </p:extLst>
  </p:cSld>
  <p:clrMap bg1="lt1" tx1="dk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6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openxmlformats.org/officeDocument/2006/relationships/image" Target="../media/image30.jpeg"/><Relationship Id="rId5" Type="http://schemas.openxmlformats.org/officeDocument/2006/relationships/image" Target="../media/image32.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6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1.xml"/><Relationship Id="rId5" Type="http://schemas.openxmlformats.org/officeDocument/2006/relationships/image" Target="../media/image28.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6.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66.xml"/><Relationship Id="rId6" Type="http://schemas.openxmlformats.org/officeDocument/2006/relationships/image" Target="../media/image19.jpeg"/><Relationship Id="rId5" Type="http://schemas.openxmlformats.org/officeDocument/2006/relationships/image" Target="../media/image15.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2.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51.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gif"/><Relationship Id="rId3" Type="http://schemas.openxmlformats.org/officeDocument/2006/relationships/slideLayout" Target="../slideLayouts/slideLayout38.xml"/><Relationship Id="rId7" Type="http://schemas.openxmlformats.org/officeDocument/2006/relationships/image" Target="../media/image52.png"/><Relationship Id="rId12" Type="http://schemas.openxmlformats.org/officeDocument/2006/relationships/image" Target="../media/image57.gif"/><Relationship Id="rId17" Type="http://schemas.openxmlformats.org/officeDocument/2006/relationships/image" Target="../media/image62.gif"/><Relationship Id="rId2" Type="http://schemas.openxmlformats.org/officeDocument/2006/relationships/audio" Target="../media/media1.mp3"/><Relationship Id="rId16" Type="http://schemas.openxmlformats.org/officeDocument/2006/relationships/image" Target="../media/image61.png"/><Relationship Id="rId1" Type="http://schemas.microsoft.com/office/2007/relationships/media" Target="../media/media1.mp3"/><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gif"/><Relationship Id="rId10" Type="http://schemas.openxmlformats.org/officeDocument/2006/relationships/image" Target="../media/image55.png"/><Relationship Id="rId4" Type="http://schemas.openxmlformats.org/officeDocument/2006/relationships/notesSlide" Target="../notesSlides/notesSlide28.xml"/><Relationship Id="rId9" Type="http://schemas.openxmlformats.org/officeDocument/2006/relationships/image" Target="../media/image54.png"/><Relationship Id="rId14" Type="http://schemas.openxmlformats.org/officeDocument/2006/relationships/image" Target="../media/image59.gif"/></Relationships>
</file>

<file path=ppt/slides/_rels/slide2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4.png"/><Relationship Id="rId18" Type="http://schemas.openxmlformats.org/officeDocument/2006/relationships/image" Target="../media/image65.png"/><Relationship Id="rId26" Type="http://schemas.openxmlformats.org/officeDocument/2006/relationships/image" Target="../media/image72.png"/><Relationship Id="rId3" Type="http://schemas.openxmlformats.org/officeDocument/2006/relationships/slideLayout" Target="../slideLayouts/slideLayout38.xml"/><Relationship Id="rId21" Type="http://schemas.openxmlformats.org/officeDocument/2006/relationships/image" Target="../media/image67.gif"/><Relationship Id="rId7" Type="http://schemas.openxmlformats.org/officeDocument/2006/relationships/audio" Target="../media/audio3.wav"/><Relationship Id="rId12" Type="http://schemas.openxmlformats.org/officeDocument/2006/relationships/image" Target="../media/image59.gif"/><Relationship Id="rId17" Type="http://schemas.openxmlformats.org/officeDocument/2006/relationships/image" Target="../media/image53.png"/><Relationship Id="rId25" Type="http://schemas.openxmlformats.org/officeDocument/2006/relationships/image" Target="../media/image71.png"/><Relationship Id="rId2" Type="http://schemas.microsoft.com/office/2007/relationships/media" Target="../media/media2.mp3"/><Relationship Id="rId16" Type="http://schemas.openxmlformats.org/officeDocument/2006/relationships/image" Target="../media/image52.png"/><Relationship Id="rId20" Type="http://schemas.openxmlformats.org/officeDocument/2006/relationships/image" Target="../media/image66.gif"/><Relationship Id="rId29" Type="http://schemas.openxmlformats.org/officeDocument/2006/relationships/image" Target="../media/image74.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50.png"/><Relationship Id="rId24" Type="http://schemas.openxmlformats.org/officeDocument/2006/relationships/image" Target="../media/image70.png"/><Relationship Id="rId5" Type="http://schemas.openxmlformats.org/officeDocument/2006/relationships/audio" Target="../media/audio1.wav"/><Relationship Id="rId15" Type="http://schemas.openxmlformats.org/officeDocument/2006/relationships/image" Target="../media/image51.png"/><Relationship Id="rId23" Type="http://schemas.openxmlformats.org/officeDocument/2006/relationships/image" Target="../media/image69.png"/><Relationship Id="rId28" Type="http://schemas.openxmlformats.org/officeDocument/2006/relationships/image" Target="../media/image54.png"/><Relationship Id="rId10" Type="http://schemas.openxmlformats.org/officeDocument/2006/relationships/audio" Target="../media/audio6.wav"/><Relationship Id="rId19" Type="http://schemas.openxmlformats.org/officeDocument/2006/relationships/image" Target="../media/image56.png"/><Relationship Id="rId4" Type="http://schemas.openxmlformats.org/officeDocument/2006/relationships/notesSlide" Target="../notesSlides/notesSlide29.xml"/><Relationship Id="rId9" Type="http://schemas.openxmlformats.org/officeDocument/2006/relationships/audio" Target="../media/audio5.wav"/><Relationship Id="rId14" Type="http://schemas.openxmlformats.org/officeDocument/2006/relationships/image" Target="../media/image55.png"/><Relationship Id="rId22" Type="http://schemas.openxmlformats.org/officeDocument/2006/relationships/image" Target="../media/image68.gif"/><Relationship Id="rId27"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5.png"/><Relationship Id="rId18" Type="http://schemas.openxmlformats.org/officeDocument/2006/relationships/image" Target="../media/image56.png"/><Relationship Id="rId26" Type="http://schemas.openxmlformats.org/officeDocument/2006/relationships/image" Target="../media/image73.png"/><Relationship Id="rId3" Type="http://schemas.openxmlformats.org/officeDocument/2006/relationships/slideLayout" Target="../slideLayouts/slideLayout38.xml"/><Relationship Id="rId21" Type="http://schemas.openxmlformats.org/officeDocument/2006/relationships/image" Target="../media/image68.gif"/><Relationship Id="rId7" Type="http://schemas.openxmlformats.org/officeDocument/2006/relationships/audio" Target="../media/audio4.wav"/><Relationship Id="rId12" Type="http://schemas.openxmlformats.org/officeDocument/2006/relationships/image" Target="../media/image64.png"/><Relationship Id="rId17" Type="http://schemas.openxmlformats.org/officeDocument/2006/relationships/image" Target="../media/image65.png"/><Relationship Id="rId25" Type="http://schemas.openxmlformats.org/officeDocument/2006/relationships/image" Target="../media/image72.png"/><Relationship Id="rId2" Type="http://schemas.microsoft.com/office/2007/relationships/media" Target="../media/media2.mp3"/><Relationship Id="rId16" Type="http://schemas.openxmlformats.org/officeDocument/2006/relationships/image" Target="../media/image53.png"/><Relationship Id="rId20" Type="http://schemas.openxmlformats.org/officeDocument/2006/relationships/image" Target="../media/image67.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59.gif"/><Relationship Id="rId24" Type="http://schemas.openxmlformats.org/officeDocument/2006/relationships/image" Target="../media/image71.png"/><Relationship Id="rId5" Type="http://schemas.openxmlformats.org/officeDocument/2006/relationships/audio" Target="../media/audio2.wav"/><Relationship Id="rId15" Type="http://schemas.openxmlformats.org/officeDocument/2006/relationships/image" Target="../media/image76.png"/><Relationship Id="rId23" Type="http://schemas.openxmlformats.org/officeDocument/2006/relationships/image" Target="../media/image70.png"/><Relationship Id="rId28" Type="http://schemas.openxmlformats.org/officeDocument/2006/relationships/image" Target="../media/image74.png"/><Relationship Id="rId10" Type="http://schemas.openxmlformats.org/officeDocument/2006/relationships/image" Target="../media/image50.png"/><Relationship Id="rId19" Type="http://schemas.openxmlformats.org/officeDocument/2006/relationships/image" Target="../media/image66.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5.png"/><Relationship Id="rId22" Type="http://schemas.openxmlformats.org/officeDocument/2006/relationships/image" Target="../media/image69.png"/><Relationship Id="rId27"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5.png"/><Relationship Id="rId18" Type="http://schemas.openxmlformats.org/officeDocument/2006/relationships/image" Target="../media/image69.png"/><Relationship Id="rId26" Type="http://schemas.openxmlformats.org/officeDocument/2006/relationships/image" Target="../media/image78.png"/><Relationship Id="rId3" Type="http://schemas.openxmlformats.org/officeDocument/2006/relationships/slideLayout" Target="../slideLayouts/slideLayout38.xml"/><Relationship Id="rId21" Type="http://schemas.openxmlformats.org/officeDocument/2006/relationships/image" Target="../media/image72.png"/><Relationship Id="rId7" Type="http://schemas.openxmlformats.org/officeDocument/2006/relationships/audio" Target="../media/audio4.wav"/><Relationship Id="rId12" Type="http://schemas.openxmlformats.org/officeDocument/2006/relationships/image" Target="../media/image64.png"/><Relationship Id="rId17" Type="http://schemas.openxmlformats.org/officeDocument/2006/relationships/image" Target="../media/image68.gif"/><Relationship Id="rId25" Type="http://schemas.openxmlformats.org/officeDocument/2006/relationships/image" Target="../media/image52.png"/><Relationship Id="rId2" Type="http://schemas.microsoft.com/office/2007/relationships/media" Target="../media/media2.mp3"/><Relationship Id="rId16" Type="http://schemas.openxmlformats.org/officeDocument/2006/relationships/image" Target="../media/image67.gif"/><Relationship Id="rId20" Type="http://schemas.openxmlformats.org/officeDocument/2006/relationships/image" Target="../media/image71.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59.gif"/><Relationship Id="rId24" Type="http://schemas.openxmlformats.org/officeDocument/2006/relationships/image" Target="../media/image51.png"/><Relationship Id="rId5" Type="http://schemas.openxmlformats.org/officeDocument/2006/relationships/audio" Target="../media/audio2.wav"/><Relationship Id="rId15" Type="http://schemas.openxmlformats.org/officeDocument/2006/relationships/image" Target="../media/image66.gif"/><Relationship Id="rId23" Type="http://schemas.openxmlformats.org/officeDocument/2006/relationships/image" Target="../media/image76.png"/><Relationship Id="rId28" Type="http://schemas.openxmlformats.org/officeDocument/2006/relationships/image" Target="../media/image74.png"/><Relationship Id="rId10" Type="http://schemas.openxmlformats.org/officeDocument/2006/relationships/image" Target="../media/image50.png"/><Relationship Id="rId19" Type="http://schemas.openxmlformats.org/officeDocument/2006/relationships/image" Target="../media/image70.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56.png"/><Relationship Id="rId22" Type="http://schemas.openxmlformats.org/officeDocument/2006/relationships/image" Target="../media/image73.png"/><Relationship Id="rId27"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5.png"/><Relationship Id="rId18" Type="http://schemas.openxmlformats.org/officeDocument/2006/relationships/image" Target="../media/image56.png"/><Relationship Id="rId26" Type="http://schemas.openxmlformats.org/officeDocument/2006/relationships/image" Target="../media/image73.png"/><Relationship Id="rId3" Type="http://schemas.openxmlformats.org/officeDocument/2006/relationships/slideLayout" Target="../slideLayouts/slideLayout38.xml"/><Relationship Id="rId21" Type="http://schemas.openxmlformats.org/officeDocument/2006/relationships/image" Target="../media/image68.gif"/><Relationship Id="rId7" Type="http://schemas.openxmlformats.org/officeDocument/2006/relationships/audio" Target="../media/audio4.wav"/><Relationship Id="rId12" Type="http://schemas.openxmlformats.org/officeDocument/2006/relationships/image" Target="../media/image64.png"/><Relationship Id="rId17" Type="http://schemas.openxmlformats.org/officeDocument/2006/relationships/image" Target="../media/image65.png"/><Relationship Id="rId25" Type="http://schemas.openxmlformats.org/officeDocument/2006/relationships/image" Target="../media/image72.png"/><Relationship Id="rId2" Type="http://schemas.microsoft.com/office/2007/relationships/media" Target="../media/media2.mp3"/><Relationship Id="rId16" Type="http://schemas.openxmlformats.org/officeDocument/2006/relationships/image" Target="../media/image53.png"/><Relationship Id="rId20" Type="http://schemas.openxmlformats.org/officeDocument/2006/relationships/image" Target="../media/image67.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59.gif"/><Relationship Id="rId24" Type="http://schemas.openxmlformats.org/officeDocument/2006/relationships/image" Target="../media/image71.png"/><Relationship Id="rId5" Type="http://schemas.openxmlformats.org/officeDocument/2006/relationships/audio" Target="../media/audio2.wav"/><Relationship Id="rId15" Type="http://schemas.openxmlformats.org/officeDocument/2006/relationships/image" Target="../media/image76.png"/><Relationship Id="rId23" Type="http://schemas.openxmlformats.org/officeDocument/2006/relationships/image" Target="../media/image70.png"/><Relationship Id="rId28" Type="http://schemas.openxmlformats.org/officeDocument/2006/relationships/image" Target="../media/image74.png"/><Relationship Id="rId10" Type="http://schemas.openxmlformats.org/officeDocument/2006/relationships/image" Target="../media/image50.png"/><Relationship Id="rId19" Type="http://schemas.openxmlformats.org/officeDocument/2006/relationships/image" Target="../media/image66.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51.png"/><Relationship Id="rId22" Type="http://schemas.openxmlformats.org/officeDocument/2006/relationships/image" Target="../media/image69.png"/><Relationship Id="rId27"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9.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97.xml"/><Relationship Id="rId6" Type="http://schemas.openxmlformats.org/officeDocument/2006/relationships/image" Target="../media/image19.jpeg"/><Relationship Id="rId11" Type="http://schemas.openxmlformats.org/officeDocument/2006/relationships/image" Target="../media/image23.gif"/><Relationship Id="rId5" Type="http://schemas.openxmlformats.org/officeDocument/2006/relationships/image" Target="../media/image18.jpeg"/><Relationship Id="rId10" Type="http://schemas.openxmlformats.org/officeDocument/2006/relationships/image" Target="../media/image22.gif"/><Relationship Id="rId4" Type="http://schemas.openxmlformats.org/officeDocument/2006/relationships/image" Target="../media/image17.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0.jpeg"/><Relationship Id="rId7"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97.xml"/><Relationship Id="rId6" Type="http://schemas.openxmlformats.org/officeDocument/2006/relationships/image" Target="../media/image15.jpeg"/><Relationship Id="rId11" Type="http://schemas.openxmlformats.org/officeDocument/2006/relationships/image" Target="../media/image18.jpeg"/><Relationship Id="rId5" Type="http://schemas.openxmlformats.org/officeDocument/2006/relationships/image" Target="../media/image16.jpeg"/><Relationship Id="rId10" Type="http://schemas.openxmlformats.org/officeDocument/2006/relationships/image" Target="../media/image23.gif"/><Relationship Id="rId4" Type="http://schemas.openxmlformats.org/officeDocument/2006/relationships/image" Target="../media/image17.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527297" y="638550"/>
          <a:ext cx="7430604" cy="5634675"/>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gridCol w="619217">
                  <a:extLst>
                    <a:ext uri="{9D8B030D-6E8A-4147-A177-3AD203B41FA5}">
                      <a16:colId xmlns="" xmlns:a16="http://schemas.microsoft.com/office/drawing/2014/main" val="20005"/>
                    </a:ext>
                  </a:extLst>
                </a:gridCol>
                <a:gridCol w="619217">
                  <a:extLst>
                    <a:ext uri="{9D8B030D-6E8A-4147-A177-3AD203B41FA5}">
                      <a16:colId xmlns="" xmlns:a16="http://schemas.microsoft.com/office/drawing/2014/main" val="20006"/>
                    </a:ext>
                  </a:extLst>
                </a:gridCol>
                <a:gridCol w="619217">
                  <a:extLst>
                    <a:ext uri="{9D8B030D-6E8A-4147-A177-3AD203B41FA5}">
                      <a16:colId xmlns="" xmlns:a16="http://schemas.microsoft.com/office/drawing/2014/main" val="20007"/>
                    </a:ext>
                  </a:extLst>
                </a:gridCol>
                <a:gridCol w="619217">
                  <a:extLst>
                    <a:ext uri="{9D8B030D-6E8A-4147-A177-3AD203B41FA5}">
                      <a16:colId xmlns="" xmlns:a16="http://schemas.microsoft.com/office/drawing/2014/main" val="20008"/>
                    </a:ext>
                  </a:extLst>
                </a:gridCol>
                <a:gridCol w="619217">
                  <a:extLst>
                    <a:ext uri="{9D8B030D-6E8A-4147-A177-3AD203B41FA5}">
                      <a16:colId xmlns="" xmlns:a16="http://schemas.microsoft.com/office/drawing/2014/main" val="20009"/>
                    </a:ext>
                  </a:extLst>
                </a:gridCol>
                <a:gridCol w="619217">
                  <a:extLst>
                    <a:ext uri="{9D8B030D-6E8A-4147-A177-3AD203B41FA5}">
                      <a16:colId xmlns="" xmlns:a16="http://schemas.microsoft.com/office/drawing/2014/main" val="20010"/>
                    </a:ext>
                  </a:extLst>
                </a:gridCol>
                <a:gridCol w="619217">
                  <a:extLst>
                    <a:ext uri="{9D8B030D-6E8A-4147-A177-3AD203B41FA5}">
                      <a16:colId xmlns="" xmlns:a16="http://schemas.microsoft.com/office/drawing/2014/main" val="20011"/>
                    </a:ext>
                  </a:extLst>
                </a:gridCol>
              </a:tblGrid>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3600"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3600"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3600"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3600"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3600"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4000"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3600"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3600"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endParaRPr lang="en-US" sz="400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1200" i="0"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i="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1"/>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2"/>
                  </a:ext>
                </a:extLst>
              </a:tr>
              <a:tr h="626075">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10003"/>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 xmlns:a16="http://schemas.microsoft.com/office/drawing/2014/main" val="10004"/>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6"/>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1200" i="1">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7"/>
                  </a:ext>
                </a:extLst>
              </a:tr>
              <a:tr h="626075">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1200" i="1" dirty="0">
                          <a:effectLst/>
                          <a:latin typeface=".VnTime" panose="020B7200000000000000" pitchFamily="34"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 xmlns:a16="http://schemas.microsoft.com/office/drawing/2014/main" val="10008"/>
                  </a:ext>
                </a:extLst>
              </a:tr>
            </a:tbl>
          </a:graphicData>
        </a:graphic>
      </p:graphicFrame>
      <p:graphicFrame>
        <p:nvGraphicFramePr>
          <p:cNvPr id="7" name="Table 6"/>
          <p:cNvGraphicFramePr>
            <a:graphicFrameLocks noGrp="1"/>
          </p:cNvGraphicFramePr>
          <p:nvPr/>
        </p:nvGraphicFramePr>
        <p:xfrm>
          <a:off x="3766132" y="619110"/>
          <a:ext cx="4324926" cy="629764"/>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gridCol w="619217">
                  <a:extLst>
                    <a:ext uri="{9D8B030D-6E8A-4147-A177-3AD203B41FA5}">
                      <a16:colId xmlns="" xmlns:a16="http://schemas.microsoft.com/office/drawing/2014/main" val="20005"/>
                    </a:ext>
                  </a:extLst>
                </a:gridCol>
                <a:gridCol w="609624">
                  <a:extLst>
                    <a:ext uri="{9D8B030D-6E8A-4147-A177-3AD203B41FA5}">
                      <a16:colId xmlns="" xmlns:a16="http://schemas.microsoft.com/office/drawing/2014/main" val="20006"/>
                    </a:ext>
                  </a:extLst>
                </a:gridCol>
              </a:tblGrid>
              <a:tr h="629764">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0"/>
                  </a:ext>
                </a:extLst>
              </a:tr>
            </a:tbl>
          </a:graphicData>
        </a:graphic>
      </p:graphicFrame>
      <p:sp>
        <p:nvSpPr>
          <p:cNvPr id="8" name="Rectangle 7"/>
          <p:cNvSpPr/>
          <p:nvPr/>
        </p:nvSpPr>
        <p:spPr>
          <a:xfrm>
            <a:off x="2602060" y="-88776"/>
            <a:ext cx="6046848" cy="707886"/>
          </a:xfrm>
          <a:prstGeom prst="rect">
            <a:avLst/>
          </a:prstGeom>
        </p:spPr>
        <p:txBody>
          <a:bodyPr wrap="none">
            <a:spAutoFit/>
          </a:bodyPr>
          <a:lstStyle/>
          <a:p>
            <a:pPr>
              <a:defRPr/>
            </a:pPr>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TRÒ CHƠI </a:t>
            </a:r>
            <a:r>
              <a:rPr lang="en-US" sz="4000" b="1" dirty="0" smtClean="0">
                <a:ln>
                  <a:solidFill>
                    <a:srgbClr val="FF0000"/>
                  </a:solidFill>
                </a:ln>
                <a:solidFill>
                  <a:srgbClr val="FFFF00"/>
                </a:solidFill>
                <a:latin typeface="Times New Roman" pitchFamily="18" charset="0"/>
                <a:ea typeface="Tahoma" panose="020B0604030504040204" pitchFamily="34" charset="0"/>
                <a:cs typeface="Times New Roman" pitchFamily="18" charset="0"/>
              </a:rPr>
              <a:t>GIẢ I </a:t>
            </a:r>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Ô CHỮ</a:t>
            </a:r>
            <a:endParaRPr lang="vi-VN"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endParaRPr>
          </a:p>
        </p:txBody>
      </p:sp>
      <p:graphicFrame>
        <p:nvGraphicFramePr>
          <p:cNvPr id="9" name="Table 8"/>
          <p:cNvGraphicFramePr>
            <a:graphicFrameLocks noGrp="1"/>
          </p:cNvGraphicFramePr>
          <p:nvPr/>
        </p:nvGraphicFramePr>
        <p:xfrm>
          <a:off x="5003799" y="1256289"/>
          <a:ext cx="4953736" cy="626075"/>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gridCol w="619217">
                  <a:extLst>
                    <a:ext uri="{9D8B030D-6E8A-4147-A177-3AD203B41FA5}">
                      <a16:colId xmlns="" xmlns:a16="http://schemas.microsoft.com/office/drawing/2014/main" val="20005"/>
                    </a:ext>
                  </a:extLst>
                </a:gridCol>
                <a:gridCol w="619217">
                  <a:extLst>
                    <a:ext uri="{9D8B030D-6E8A-4147-A177-3AD203B41FA5}">
                      <a16:colId xmlns="" xmlns:a16="http://schemas.microsoft.com/office/drawing/2014/main" val="20006"/>
                    </a:ext>
                  </a:extLst>
                </a:gridCol>
                <a:gridCol w="619217">
                  <a:extLst>
                    <a:ext uri="{9D8B030D-6E8A-4147-A177-3AD203B41FA5}">
                      <a16:colId xmlns="" xmlns:a16="http://schemas.microsoft.com/office/drawing/2014/main" val="20007"/>
                    </a:ext>
                  </a:extLst>
                </a:gridCol>
              </a:tblGrid>
              <a:tr h="626075">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Ủ</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0"/>
                  </a:ext>
                </a:extLst>
              </a:tr>
            </a:tbl>
          </a:graphicData>
        </a:graphic>
      </p:graphicFrame>
      <p:sp>
        <p:nvSpPr>
          <p:cNvPr id="10" name="Rectangle 9"/>
          <p:cNvSpPr/>
          <p:nvPr/>
        </p:nvSpPr>
        <p:spPr>
          <a:xfrm>
            <a:off x="2020452" y="584989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   Nhân </a:t>
            </a:r>
            <a:r>
              <a:rPr lang="it-IT" sz="2800" dirty="0">
                <a:solidFill>
                  <a:srgbClr val="5F5F5F">
                    <a:lumMod val="50000"/>
                  </a:srgbClr>
                </a:solidFill>
                <a:latin typeface="Times New Roman" panose="02020603050405020304" pitchFamily="18" charset="0"/>
                <a:ea typeface="Times New Roman" panose="02020603050405020304" pitchFamily="18" charset="0"/>
              </a:rPr>
              <a:t>vật tượng trưng cho sức mạnh chế ngự thiên </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tai?</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1884326" y="5993822"/>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                      </a:t>
            </a:r>
            <a:r>
              <a:rPr lang="pt-BR" sz="2800" dirty="0" smtClean="0">
                <a:solidFill>
                  <a:srgbClr val="5F5F5F">
                    <a:lumMod val="50000"/>
                  </a:srgbClr>
                </a:solidFill>
                <a:latin typeface="Times New Roman" panose="02020603050405020304" pitchFamily="18" charset="0"/>
                <a:ea typeface="Times New Roman" panose="02020603050405020304" pitchFamily="18" charset="0"/>
              </a:rPr>
              <a:t>Nhân </a:t>
            </a:r>
            <a:r>
              <a:rPr lang="pt-BR" sz="2800" dirty="0">
                <a:solidFill>
                  <a:srgbClr val="5F5F5F">
                    <a:lumMod val="50000"/>
                  </a:srgbClr>
                </a:solidFill>
                <a:latin typeface="Times New Roman" panose="02020603050405020304" pitchFamily="18" charset="0"/>
                <a:ea typeface="Times New Roman" panose="02020603050405020304" pitchFamily="18" charset="0"/>
              </a:rPr>
              <a:t>vật có tài hô mưa, gọi </a:t>
            </a:r>
            <a:r>
              <a:rPr lang="pt-BR" sz="2800" dirty="0" smtClean="0">
                <a:solidFill>
                  <a:srgbClr val="5F5F5F">
                    <a:lumMod val="50000"/>
                  </a:srgbClr>
                </a:solidFill>
                <a:latin typeface="Times New Roman" panose="02020603050405020304" pitchFamily="18" charset="0"/>
                <a:ea typeface="Times New Roman" panose="02020603050405020304" pitchFamily="18" charset="0"/>
              </a:rPr>
              <a:t>gió</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1833274" y="5970093"/>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pt-BR" sz="2800" dirty="0" smtClean="0">
                <a:solidFill>
                  <a:srgbClr val="5F5F5F">
                    <a:lumMod val="50000"/>
                  </a:srgbClr>
                </a:solidFill>
                <a:latin typeface="Times New Roman" panose="02020603050405020304" pitchFamily="18" charset="0"/>
                <a:ea typeface="Times New Roman" panose="02020603050405020304" pitchFamily="18" charset="0"/>
              </a:rPr>
              <a:t>Tên </a:t>
            </a:r>
            <a:r>
              <a:rPr lang="pt-BR" sz="2800" dirty="0">
                <a:solidFill>
                  <a:srgbClr val="5F5F5F">
                    <a:lumMod val="50000"/>
                  </a:srgbClr>
                </a:solidFill>
                <a:latin typeface="Times New Roman" panose="02020603050405020304" pitchFamily="18" charset="0"/>
                <a:ea typeface="Times New Roman" panose="02020603050405020304" pitchFamily="18" charset="0"/>
              </a:rPr>
              <a:t>chung chỉ người giúp vua Hùng trông coi việc </a:t>
            </a:r>
            <a:r>
              <a:rPr lang="pt-BR" sz="2800" dirty="0" smtClean="0">
                <a:solidFill>
                  <a:srgbClr val="5F5F5F">
                    <a:lumMod val="50000"/>
                  </a:srgbClr>
                </a:solidFill>
                <a:latin typeface="Times New Roman" panose="02020603050405020304" pitchFamily="18" charset="0"/>
                <a:ea typeface="Times New Roman" panose="02020603050405020304" pitchFamily="18" charset="0"/>
              </a:rPr>
              <a:t>nước</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13" name="Rectangle 12"/>
          <p:cNvSpPr/>
          <p:nvPr/>
        </p:nvSpPr>
        <p:spPr>
          <a:xfrm>
            <a:off x="1946660" y="6382135"/>
            <a:ext cx="8742884" cy="4520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                        </a:t>
            </a:r>
            <a:r>
              <a:rPr lang="en-US" sz="2800" dirty="0" err="1" smtClean="0">
                <a:solidFill>
                  <a:srgbClr val="5F5F5F">
                    <a:lumMod val="50000"/>
                  </a:srgbClr>
                </a:solidFill>
                <a:latin typeface="Times New Roman" panose="02020603050405020304" pitchFamily="18" charset="0"/>
                <a:ea typeface="Times New Roman" panose="02020603050405020304" pitchFamily="18" charset="0"/>
              </a:rPr>
              <a:t>Bà</a:t>
            </a:r>
            <a:r>
              <a:rPr lang="en-US" sz="2800" dirty="0" smtClean="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mẹ</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có</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tài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sinh</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nở</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lạ</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thường</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14" name="Table 13"/>
          <p:cNvGraphicFramePr>
            <a:graphicFrameLocks noGrp="1"/>
          </p:cNvGraphicFramePr>
          <p:nvPr/>
        </p:nvGraphicFramePr>
        <p:xfrm>
          <a:off x="4384961" y="2530764"/>
          <a:ext cx="2476868" cy="583721"/>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tblGrid>
              <a:tr h="58372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Â</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extLst>
                  <a:ext uri="{0D108BD9-81ED-4DB2-BD59-A6C34878D82A}">
                    <a16:rowId xmlns="" xmlns:a16="http://schemas.microsoft.com/office/drawing/2014/main" val="10000"/>
                  </a:ext>
                </a:extLst>
              </a:tr>
            </a:tbl>
          </a:graphicData>
        </a:graphic>
      </p:graphicFrame>
      <p:sp>
        <p:nvSpPr>
          <p:cNvPr id="15" name="Rectangle 14"/>
          <p:cNvSpPr/>
          <p:nvPr/>
        </p:nvSpPr>
        <p:spPr>
          <a:xfrm>
            <a:off x="2002971" y="599333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                              </a:t>
            </a:r>
            <a:r>
              <a:rPr lang="en-US" sz="2800" dirty="0" err="1" smtClean="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it-IT" sz="2800" dirty="0" smtClean="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5F5F5F">
                  <a:lumMod val="50000"/>
                </a:srgb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6" name="Table 15"/>
          <p:cNvGraphicFramePr>
            <a:graphicFrameLocks noGrp="1"/>
          </p:cNvGraphicFramePr>
          <p:nvPr/>
        </p:nvGraphicFramePr>
        <p:xfrm>
          <a:off x="3766127" y="3126526"/>
          <a:ext cx="4334519" cy="626075"/>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gridCol w="619217">
                  <a:extLst>
                    <a:ext uri="{9D8B030D-6E8A-4147-A177-3AD203B41FA5}">
                      <a16:colId xmlns="" xmlns:a16="http://schemas.microsoft.com/office/drawing/2014/main" val="20005"/>
                    </a:ext>
                  </a:extLst>
                </a:gridCol>
                <a:gridCol w="619217">
                  <a:extLst>
                    <a:ext uri="{9D8B030D-6E8A-4147-A177-3AD203B41FA5}">
                      <a16:colId xmlns="" xmlns:a16="http://schemas.microsoft.com/office/drawing/2014/main" val="20006"/>
                    </a:ext>
                  </a:extLst>
                </a:gridCol>
              </a:tblGrid>
              <a:tr h="626075">
                <a:tc>
                  <a:txBody>
                    <a:bodyPr/>
                    <a:lstStyle/>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Ù</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 xmlns:a16="http://schemas.microsoft.com/office/drawing/2014/main" val="10000"/>
                  </a:ext>
                </a:extLst>
              </a:tr>
            </a:tbl>
          </a:graphicData>
        </a:graphic>
      </p:graphicFrame>
      <p:sp>
        <p:nvSpPr>
          <p:cNvPr id="17" name="Rectangle 16"/>
          <p:cNvSpPr/>
          <p:nvPr/>
        </p:nvSpPr>
        <p:spPr>
          <a:xfrm>
            <a:off x="2006867" y="5869494"/>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Người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được</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nhà</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vua</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sai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đi</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tìm</a:t>
            </a:r>
            <a:r>
              <a:rPr lang="en-US" sz="2800" dirty="0">
                <a:solidFill>
                  <a:srgbClr val="5F5F5F">
                    <a:lumMod val="50000"/>
                  </a:srgbClr>
                </a:solidFill>
                <a:latin typeface="Times New Roman" panose="02020603050405020304" pitchFamily="18" charset="0"/>
                <a:ea typeface="Times New Roman" panose="02020603050405020304" pitchFamily="18" charset="0"/>
              </a:rPr>
              <a:t> </a:t>
            </a:r>
            <a:r>
              <a:rPr lang="en-US" sz="2800" dirty="0" err="1">
                <a:solidFill>
                  <a:srgbClr val="5F5F5F">
                    <a:lumMod val="50000"/>
                  </a:srgbClr>
                </a:solidFill>
                <a:latin typeface="Times New Roman" panose="02020603050405020304" pitchFamily="18" charset="0"/>
                <a:ea typeface="Times New Roman" panose="02020603050405020304" pitchFamily="18" charset="0"/>
              </a:rPr>
              <a:t>người</a:t>
            </a:r>
            <a:r>
              <a:rPr lang="pt-BR" sz="2800" dirty="0">
                <a:solidFill>
                  <a:srgbClr val="5F5F5F">
                    <a:lumMod val="50000"/>
                  </a:srgbClr>
                </a:solidFill>
                <a:latin typeface="Times New Roman" panose="02020603050405020304" pitchFamily="18" charset="0"/>
                <a:ea typeface="Times New Roman" panose="02020603050405020304" pitchFamily="18" charset="0"/>
              </a:rPr>
              <a:t> tài giỏi cứu nước</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18" name="Table 17"/>
          <p:cNvGraphicFramePr>
            <a:graphicFrameLocks noGrp="1"/>
          </p:cNvGraphicFramePr>
          <p:nvPr/>
        </p:nvGraphicFramePr>
        <p:xfrm>
          <a:off x="5622636" y="3744004"/>
          <a:ext cx="3096085" cy="626075"/>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tblGrid>
              <a:tr h="626075">
                <a:tc>
                  <a:txBody>
                    <a:bodyPr/>
                    <a:lstStyle/>
                    <a:p>
                      <a:pPr marL="0" marR="0" algn="just">
                        <a:lnSpc>
                          <a:spcPts val="2000"/>
                        </a:lnSpc>
                        <a:spcBef>
                          <a:spcPts val="0"/>
                        </a:spcBef>
                        <a:spcAft>
                          <a:spcPts val="0"/>
                        </a:spcAft>
                      </a:pPr>
                      <a:r>
                        <a:rPr lang="nb-NO" sz="2800" b="1" i="1"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1"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S</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Ứ</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 xmlns:a16="http://schemas.microsoft.com/office/drawing/2014/main" val="10000"/>
                  </a:ext>
                </a:extLst>
              </a:tr>
            </a:tbl>
          </a:graphicData>
        </a:graphic>
      </p:graphicFrame>
      <p:graphicFrame>
        <p:nvGraphicFramePr>
          <p:cNvPr id="19" name="Table 18"/>
          <p:cNvGraphicFramePr>
            <a:graphicFrameLocks noGrp="1"/>
          </p:cNvGraphicFramePr>
          <p:nvPr/>
        </p:nvGraphicFramePr>
        <p:xfrm>
          <a:off x="5003800" y="1878673"/>
          <a:ext cx="3715302" cy="652091"/>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gridCol w="619217">
                  <a:extLst>
                    <a:ext uri="{9D8B030D-6E8A-4147-A177-3AD203B41FA5}">
                      <a16:colId xmlns="" xmlns:a16="http://schemas.microsoft.com/office/drawing/2014/main" val="20005"/>
                    </a:ext>
                  </a:extLst>
                </a:gridCol>
              </a:tblGrid>
              <a:tr h="6520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baseline="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Ạ</a:t>
                      </a: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baseline="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Ầ</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 xmlns:a16="http://schemas.microsoft.com/office/drawing/2014/main" val="10000"/>
                  </a:ext>
                </a:extLst>
              </a:tr>
            </a:tbl>
          </a:graphicData>
        </a:graphic>
      </p:graphicFrame>
      <p:sp>
        <p:nvSpPr>
          <p:cNvPr id="20" name="Rectangle 19"/>
          <p:cNvSpPr/>
          <p:nvPr/>
        </p:nvSpPr>
        <p:spPr>
          <a:xfrm>
            <a:off x="2033911" y="5994314"/>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                </a:t>
            </a:r>
            <a:r>
              <a:rPr lang="pt-BR" sz="2800" dirty="0" smtClean="0">
                <a:solidFill>
                  <a:srgbClr val="5F5F5F">
                    <a:lumMod val="50000"/>
                  </a:srgbClr>
                </a:solidFill>
                <a:latin typeface="Times New Roman" panose="02020603050405020304" pitchFamily="18" charset="0"/>
                <a:ea typeface="Times New Roman" panose="02020603050405020304" pitchFamily="18" charset="0"/>
              </a:rPr>
              <a:t>Người </a:t>
            </a:r>
            <a:r>
              <a:rPr lang="pt-BR" sz="2800" dirty="0">
                <a:solidFill>
                  <a:srgbClr val="5F5F5F">
                    <a:lumMod val="50000"/>
                  </a:srgbClr>
                </a:solidFill>
                <a:latin typeface="Times New Roman" panose="02020603050405020304" pitchFamily="18" charset="0"/>
                <a:ea typeface="Times New Roman" panose="02020603050405020304" pitchFamily="18" charset="0"/>
              </a:rPr>
              <a:t>làm ra bánh chưng, bánh </a:t>
            </a:r>
            <a:r>
              <a:rPr lang="pt-BR" sz="2800" dirty="0" smtClean="0">
                <a:solidFill>
                  <a:srgbClr val="5F5F5F">
                    <a:lumMod val="50000"/>
                  </a:srgbClr>
                </a:solidFill>
                <a:latin typeface="Times New Roman" panose="02020603050405020304" pitchFamily="18" charset="0"/>
                <a:ea typeface="Times New Roman" panose="02020603050405020304" pitchFamily="18" charset="0"/>
              </a:rPr>
              <a:t>giầy</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                 </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21" name="Table 20"/>
          <p:cNvGraphicFramePr>
            <a:graphicFrameLocks noGrp="1"/>
          </p:cNvGraphicFramePr>
          <p:nvPr/>
        </p:nvGraphicFramePr>
        <p:xfrm>
          <a:off x="5003801" y="4382530"/>
          <a:ext cx="4953736" cy="626075"/>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gridCol w="619217">
                  <a:extLst>
                    <a:ext uri="{9D8B030D-6E8A-4147-A177-3AD203B41FA5}">
                      <a16:colId xmlns="" xmlns:a16="http://schemas.microsoft.com/office/drawing/2014/main" val="20005"/>
                    </a:ext>
                  </a:extLst>
                </a:gridCol>
                <a:gridCol w="619217">
                  <a:extLst>
                    <a:ext uri="{9D8B030D-6E8A-4147-A177-3AD203B41FA5}">
                      <a16:colId xmlns="" xmlns:a16="http://schemas.microsoft.com/office/drawing/2014/main" val="20006"/>
                    </a:ext>
                  </a:extLst>
                </a:gridCol>
                <a:gridCol w="619217">
                  <a:extLst>
                    <a:ext uri="{9D8B030D-6E8A-4147-A177-3AD203B41FA5}">
                      <a16:colId xmlns="" xmlns:a16="http://schemas.microsoft.com/office/drawing/2014/main" val="20007"/>
                    </a:ext>
                  </a:extLst>
                </a:gridCol>
              </a:tblGrid>
              <a:tr h="626075">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Ê</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0"/>
                  </a:ext>
                </a:extLst>
              </a:tr>
            </a:tbl>
          </a:graphicData>
        </a:graphic>
      </p:graphicFrame>
      <p:sp>
        <p:nvSpPr>
          <p:cNvPr id="22" name="Rectangle 21"/>
          <p:cNvSpPr/>
          <p:nvPr/>
        </p:nvSpPr>
        <p:spPr>
          <a:xfrm>
            <a:off x="1856170" y="5965822"/>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                               </a:t>
            </a:r>
            <a:r>
              <a:rPr lang="pt-BR" sz="2800" dirty="0" smtClean="0">
                <a:solidFill>
                  <a:srgbClr val="5F5F5F">
                    <a:lumMod val="50000"/>
                  </a:srgbClr>
                </a:solidFill>
                <a:latin typeface="Times New Roman" panose="02020603050405020304" pitchFamily="18" charset="0"/>
                <a:ea typeface="Times New Roman" panose="02020603050405020304" pitchFamily="18" charset="0"/>
              </a:rPr>
              <a:t>Con </a:t>
            </a:r>
            <a:r>
              <a:rPr lang="pt-BR" sz="2800" dirty="0">
                <a:solidFill>
                  <a:srgbClr val="5F5F5F">
                    <a:lumMod val="50000"/>
                  </a:srgbClr>
                </a:solidFill>
                <a:latin typeface="Times New Roman" panose="02020603050405020304" pitchFamily="18" charset="0"/>
                <a:ea typeface="Times New Roman" panose="02020603050405020304" pitchFamily="18" charset="0"/>
              </a:rPr>
              <a:t>trai thần Long </a:t>
            </a:r>
            <a:r>
              <a:rPr lang="pt-BR" sz="2800" dirty="0" smtClean="0">
                <a:solidFill>
                  <a:srgbClr val="5F5F5F">
                    <a:lumMod val="50000"/>
                  </a:srgbClr>
                </a:solidFill>
                <a:latin typeface="Times New Roman" panose="02020603050405020304" pitchFamily="18" charset="0"/>
                <a:ea typeface="Times New Roman" panose="02020603050405020304" pitchFamily="18" charset="0"/>
              </a:rPr>
              <a:t>Nữ</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23" name="Table 22"/>
          <p:cNvGraphicFramePr>
            <a:graphicFrameLocks noGrp="1"/>
          </p:cNvGraphicFramePr>
          <p:nvPr/>
        </p:nvGraphicFramePr>
        <p:xfrm>
          <a:off x="2528455" y="5019536"/>
          <a:ext cx="6811387" cy="626075"/>
        </p:xfrm>
        <a:graphic>
          <a:graphicData uri="http://schemas.openxmlformats.org/drawingml/2006/table">
            <a:tbl>
              <a:tblPr firstRow="1" firstCol="1" lastRow="1" lastCol="1" bandRow="1" bandCol="1"/>
              <a:tblGrid>
                <a:gridCol w="619217">
                  <a:extLst>
                    <a:ext uri="{9D8B030D-6E8A-4147-A177-3AD203B41FA5}">
                      <a16:colId xmlns="" xmlns:a16="http://schemas.microsoft.com/office/drawing/2014/main" val="20000"/>
                    </a:ext>
                  </a:extLst>
                </a:gridCol>
                <a:gridCol w="619217">
                  <a:extLst>
                    <a:ext uri="{9D8B030D-6E8A-4147-A177-3AD203B41FA5}">
                      <a16:colId xmlns="" xmlns:a16="http://schemas.microsoft.com/office/drawing/2014/main" val="20001"/>
                    </a:ext>
                  </a:extLst>
                </a:gridCol>
                <a:gridCol w="619217">
                  <a:extLst>
                    <a:ext uri="{9D8B030D-6E8A-4147-A177-3AD203B41FA5}">
                      <a16:colId xmlns="" xmlns:a16="http://schemas.microsoft.com/office/drawing/2014/main" val="20002"/>
                    </a:ext>
                  </a:extLst>
                </a:gridCol>
                <a:gridCol w="619217">
                  <a:extLst>
                    <a:ext uri="{9D8B030D-6E8A-4147-A177-3AD203B41FA5}">
                      <a16:colId xmlns="" xmlns:a16="http://schemas.microsoft.com/office/drawing/2014/main" val="20003"/>
                    </a:ext>
                  </a:extLst>
                </a:gridCol>
                <a:gridCol w="619217">
                  <a:extLst>
                    <a:ext uri="{9D8B030D-6E8A-4147-A177-3AD203B41FA5}">
                      <a16:colId xmlns="" xmlns:a16="http://schemas.microsoft.com/office/drawing/2014/main" val="20004"/>
                    </a:ext>
                  </a:extLst>
                </a:gridCol>
                <a:gridCol w="619217">
                  <a:extLst>
                    <a:ext uri="{9D8B030D-6E8A-4147-A177-3AD203B41FA5}">
                      <a16:colId xmlns="" xmlns:a16="http://schemas.microsoft.com/office/drawing/2014/main" val="20005"/>
                    </a:ext>
                  </a:extLst>
                </a:gridCol>
                <a:gridCol w="619217">
                  <a:extLst>
                    <a:ext uri="{9D8B030D-6E8A-4147-A177-3AD203B41FA5}">
                      <a16:colId xmlns="" xmlns:a16="http://schemas.microsoft.com/office/drawing/2014/main" val="20006"/>
                    </a:ext>
                  </a:extLst>
                </a:gridCol>
                <a:gridCol w="619217">
                  <a:extLst>
                    <a:ext uri="{9D8B030D-6E8A-4147-A177-3AD203B41FA5}">
                      <a16:colId xmlns="" xmlns:a16="http://schemas.microsoft.com/office/drawing/2014/main" val="20007"/>
                    </a:ext>
                  </a:extLst>
                </a:gridCol>
                <a:gridCol w="619217">
                  <a:extLst>
                    <a:ext uri="{9D8B030D-6E8A-4147-A177-3AD203B41FA5}">
                      <a16:colId xmlns="" xmlns:a16="http://schemas.microsoft.com/office/drawing/2014/main" val="20008"/>
                    </a:ext>
                  </a:extLst>
                </a:gridCol>
                <a:gridCol w="619217">
                  <a:extLst>
                    <a:ext uri="{9D8B030D-6E8A-4147-A177-3AD203B41FA5}">
                      <a16:colId xmlns="" xmlns:a16="http://schemas.microsoft.com/office/drawing/2014/main" val="20009"/>
                    </a:ext>
                  </a:extLst>
                </a:gridCol>
                <a:gridCol w="619217">
                  <a:extLst>
                    <a:ext uri="{9D8B030D-6E8A-4147-A177-3AD203B41FA5}">
                      <a16:colId xmlns="" xmlns:a16="http://schemas.microsoft.com/office/drawing/2014/main" val="20010"/>
                    </a:ext>
                  </a:extLst>
                </a:gridCol>
              </a:tblGrid>
              <a:tr h="626075">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Ạ</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N</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Â</a:t>
                      </a: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0"/>
                  </a:ext>
                </a:extLst>
              </a:tr>
            </a:tbl>
          </a:graphicData>
        </a:graphic>
      </p:graphicFrame>
      <p:sp>
        <p:nvSpPr>
          <p:cNvPr id="24" name="Rectangle 23"/>
          <p:cNvSpPr/>
          <p:nvPr/>
        </p:nvSpPr>
        <p:spPr>
          <a:xfrm>
            <a:off x="1900551" y="5894123"/>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pt-BR" sz="2800" dirty="0">
                <a:solidFill>
                  <a:srgbClr val="5F5F5F">
                    <a:lumMod val="50000"/>
                  </a:srgbClr>
                </a:solidFill>
                <a:latin typeface="Times New Roman" panose="02020603050405020304" pitchFamily="18" charset="0"/>
                <a:ea typeface="Times New Roman" panose="02020603050405020304" pitchFamily="18" charset="0"/>
              </a:rPr>
              <a:t>Người được vua phong là Phù Đổng thiên Vương</a:t>
            </a:r>
            <a:r>
              <a:rPr lang="it-IT" sz="2800" dirty="0" smtClean="0">
                <a:solidFill>
                  <a:srgbClr val="5F5F5F">
                    <a:lumMod val="50000"/>
                  </a:srgbClr>
                </a:solidFill>
                <a:latin typeface="Times New Roman" panose="02020603050405020304" pitchFamily="18" charset="0"/>
                <a:ea typeface="Times New Roman" panose="02020603050405020304" pitchFamily="18" charset="0"/>
              </a:rPr>
              <a:t>?</a:t>
            </a:r>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graphicFrame>
        <p:nvGraphicFramePr>
          <p:cNvPr id="25" name="Table 24"/>
          <p:cNvGraphicFramePr>
            <a:graphicFrameLocks noGrp="1"/>
          </p:cNvGraphicFramePr>
          <p:nvPr>
            <p:extLst/>
          </p:nvPr>
        </p:nvGraphicFramePr>
        <p:xfrm>
          <a:off x="2508736" y="5641722"/>
          <a:ext cx="6831110" cy="626075"/>
        </p:xfrm>
        <a:graphic>
          <a:graphicData uri="http://schemas.openxmlformats.org/drawingml/2006/table">
            <a:tbl>
              <a:tblPr firstRow="1" firstCol="1" lastRow="1" lastCol="1" bandRow="1" bandCol="1"/>
              <a:tblGrid>
                <a:gridCol w="621010">
                  <a:extLst>
                    <a:ext uri="{9D8B030D-6E8A-4147-A177-3AD203B41FA5}">
                      <a16:colId xmlns="" xmlns:a16="http://schemas.microsoft.com/office/drawing/2014/main" val="20000"/>
                    </a:ext>
                  </a:extLst>
                </a:gridCol>
                <a:gridCol w="621010">
                  <a:extLst>
                    <a:ext uri="{9D8B030D-6E8A-4147-A177-3AD203B41FA5}">
                      <a16:colId xmlns="" xmlns:a16="http://schemas.microsoft.com/office/drawing/2014/main" val="20001"/>
                    </a:ext>
                  </a:extLst>
                </a:gridCol>
                <a:gridCol w="621010">
                  <a:extLst>
                    <a:ext uri="{9D8B030D-6E8A-4147-A177-3AD203B41FA5}">
                      <a16:colId xmlns="" xmlns:a16="http://schemas.microsoft.com/office/drawing/2014/main" val="20002"/>
                    </a:ext>
                  </a:extLst>
                </a:gridCol>
                <a:gridCol w="621010">
                  <a:extLst>
                    <a:ext uri="{9D8B030D-6E8A-4147-A177-3AD203B41FA5}">
                      <a16:colId xmlns="" xmlns:a16="http://schemas.microsoft.com/office/drawing/2014/main" val="20003"/>
                    </a:ext>
                  </a:extLst>
                </a:gridCol>
                <a:gridCol w="621010">
                  <a:extLst>
                    <a:ext uri="{9D8B030D-6E8A-4147-A177-3AD203B41FA5}">
                      <a16:colId xmlns="" xmlns:a16="http://schemas.microsoft.com/office/drawing/2014/main" val="20004"/>
                    </a:ext>
                  </a:extLst>
                </a:gridCol>
                <a:gridCol w="621010">
                  <a:extLst>
                    <a:ext uri="{9D8B030D-6E8A-4147-A177-3AD203B41FA5}">
                      <a16:colId xmlns="" xmlns:a16="http://schemas.microsoft.com/office/drawing/2014/main" val="20005"/>
                    </a:ext>
                  </a:extLst>
                </a:gridCol>
                <a:gridCol w="621010">
                  <a:extLst>
                    <a:ext uri="{9D8B030D-6E8A-4147-A177-3AD203B41FA5}">
                      <a16:colId xmlns="" xmlns:a16="http://schemas.microsoft.com/office/drawing/2014/main" val="20006"/>
                    </a:ext>
                  </a:extLst>
                </a:gridCol>
                <a:gridCol w="621010">
                  <a:extLst>
                    <a:ext uri="{9D8B030D-6E8A-4147-A177-3AD203B41FA5}">
                      <a16:colId xmlns="" xmlns:a16="http://schemas.microsoft.com/office/drawing/2014/main" val="20007"/>
                    </a:ext>
                  </a:extLst>
                </a:gridCol>
                <a:gridCol w="621010">
                  <a:extLst>
                    <a:ext uri="{9D8B030D-6E8A-4147-A177-3AD203B41FA5}">
                      <a16:colId xmlns="" xmlns:a16="http://schemas.microsoft.com/office/drawing/2014/main" val="20008"/>
                    </a:ext>
                  </a:extLst>
                </a:gridCol>
                <a:gridCol w="621010">
                  <a:extLst>
                    <a:ext uri="{9D8B030D-6E8A-4147-A177-3AD203B41FA5}">
                      <a16:colId xmlns="" xmlns:a16="http://schemas.microsoft.com/office/drawing/2014/main" val="20009"/>
                    </a:ext>
                  </a:extLst>
                </a:gridCol>
                <a:gridCol w="621010">
                  <a:extLst>
                    <a:ext uri="{9D8B030D-6E8A-4147-A177-3AD203B41FA5}">
                      <a16:colId xmlns="" xmlns:a16="http://schemas.microsoft.com/office/drawing/2014/main" val="20010"/>
                    </a:ext>
                  </a:extLst>
                </a:gridCol>
              </a:tblGrid>
              <a:tr h="626075">
                <a:tc>
                  <a:txBody>
                    <a:bodyPr/>
                    <a:lstStyle/>
                    <a:p>
                      <a:pPr marL="0" marR="0" algn="just">
                        <a:lnSpc>
                          <a:spcPts val="2000"/>
                        </a:lnSpc>
                        <a:spcBef>
                          <a:spcPts val="0"/>
                        </a:spcBef>
                        <a:spcAft>
                          <a:spcPts val="0"/>
                        </a:spcAft>
                      </a:pPr>
                      <a:r>
                        <a:rPr lang="nb-NO" sz="2800"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endParaRPr lang="en-US"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endParaRPr lang="en-US"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Á</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Ó</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0"/>
                  </a:ext>
                </a:extLst>
              </a:tr>
            </a:tbl>
          </a:graphicData>
        </a:graphic>
      </p:graphicFrame>
      <p:sp>
        <p:nvSpPr>
          <p:cNvPr id="26" name="Rectangle 25"/>
          <p:cNvSpPr/>
          <p:nvPr/>
        </p:nvSpPr>
        <p:spPr>
          <a:xfrm>
            <a:off x="5624945" y="619110"/>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smtClean="0">
                <a:solidFill>
                  <a:srgbClr val="5F5F5F">
                    <a:lumMod val="50000"/>
                  </a:srgbClr>
                </a:solidFill>
                <a:latin typeface="Times New Roman" panose="02020603050405020304" pitchFamily="18" charset="0"/>
                <a:cs typeface="Times New Roman" panose="02020603050405020304" pitchFamily="18" charset="0"/>
              </a:rPr>
              <a:t>T</a:t>
            </a:r>
            <a:endParaRPr lang="en-US" sz="2800" dirty="0">
              <a:solidFill>
                <a:srgbClr val="5F5F5F">
                  <a:lumMod val="50000"/>
                </a:srgbClr>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5634495" y="125971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H</a:t>
            </a:r>
          </a:p>
        </p:txBody>
      </p:sp>
      <p:sp>
        <p:nvSpPr>
          <p:cNvPr id="28" name="Rectangle 27"/>
          <p:cNvSpPr/>
          <p:nvPr/>
        </p:nvSpPr>
        <p:spPr>
          <a:xfrm>
            <a:off x="5624945" y="1892450"/>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smtClean="0">
                <a:solidFill>
                  <a:srgbClr val="5F5F5F">
                    <a:lumMod val="50000"/>
                  </a:srgbClr>
                </a:solidFill>
                <a:latin typeface="Times New Roman" panose="02020603050405020304" pitchFamily="18" charset="0"/>
                <a:cs typeface="Times New Roman" panose="02020603050405020304" pitchFamily="18" charset="0"/>
              </a:rPr>
              <a:t>Ạ</a:t>
            </a:r>
            <a:endParaRPr lang="en-US" sz="2800" dirty="0">
              <a:solidFill>
                <a:srgbClr val="5F5F5F">
                  <a:lumMod val="50000"/>
                </a:srgbClr>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5634495" y="252378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C</a:t>
            </a:r>
          </a:p>
        </p:txBody>
      </p:sp>
      <p:sp>
        <p:nvSpPr>
          <p:cNvPr id="30" name="Rectangle 29"/>
          <p:cNvSpPr/>
          <p:nvPr/>
        </p:nvSpPr>
        <p:spPr>
          <a:xfrm>
            <a:off x="5634495" y="3123829"/>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H</a:t>
            </a:r>
          </a:p>
        </p:txBody>
      </p:sp>
      <p:sp>
        <p:nvSpPr>
          <p:cNvPr id="31" name="Rectangle 30"/>
          <p:cNvSpPr/>
          <p:nvPr/>
        </p:nvSpPr>
        <p:spPr>
          <a:xfrm>
            <a:off x="5634495" y="3751057"/>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S</a:t>
            </a:r>
          </a:p>
        </p:txBody>
      </p:sp>
      <p:sp>
        <p:nvSpPr>
          <p:cNvPr id="32" name="Rectangle 31"/>
          <p:cNvSpPr/>
          <p:nvPr/>
        </p:nvSpPr>
        <p:spPr>
          <a:xfrm>
            <a:off x="5637998" y="4397317"/>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A</a:t>
            </a:r>
          </a:p>
        </p:txBody>
      </p:sp>
      <p:sp>
        <p:nvSpPr>
          <p:cNvPr id="33" name="Rectangle 32"/>
          <p:cNvSpPr/>
          <p:nvPr/>
        </p:nvSpPr>
        <p:spPr>
          <a:xfrm>
            <a:off x="5638799" y="4994309"/>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N</a:t>
            </a:r>
          </a:p>
        </p:txBody>
      </p:sp>
      <p:sp>
        <p:nvSpPr>
          <p:cNvPr id="34" name="Rectangle 33"/>
          <p:cNvSpPr/>
          <p:nvPr/>
        </p:nvSpPr>
        <p:spPr>
          <a:xfrm>
            <a:off x="5638799" y="5618205"/>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a:solidFill>
                  <a:srgbClr val="5F5F5F">
                    <a:lumMod val="50000"/>
                  </a:srgbClr>
                </a:solidFill>
                <a:latin typeface="Times New Roman" panose="02020603050405020304" pitchFamily="18" charset="0"/>
                <a:cs typeface="Times New Roman" panose="02020603050405020304" pitchFamily="18" charset="0"/>
              </a:rPr>
              <a:t>H</a:t>
            </a:r>
          </a:p>
        </p:txBody>
      </p:sp>
      <p:sp>
        <p:nvSpPr>
          <p:cNvPr id="35" name="Rectangle 34"/>
          <p:cNvSpPr/>
          <p:nvPr/>
        </p:nvSpPr>
        <p:spPr>
          <a:xfrm>
            <a:off x="1439534" y="571803"/>
            <a:ext cx="457200" cy="728203"/>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white"/>
                </a:solidFill>
                <a:latin typeface="Times New Roman" pitchFamily="18" charset="0"/>
                <a:ea typeface="Tahoma" panose="020B0604030504040204" pitchFamily="34" charset="0"/>
                <a:cs typeface="Times New Roman" pitchFamily="18" charset="0"/>
              </a:rPr>
              <a:t>1</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6" name="Rectangle 35"/>
          <p:cNvSpPr/>
          <p:nvPr/>
        </p:nvSpPr>
        <p:spPr>
          <a:xfrm>
            <a:off x="1439534" y="1203243"/>
            <a:ext cx="457200" cy="696817"/>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white"/>
                </a:solidFill>
                <a:latin typeface="Times New Roman" pitchFamily="18" charset="0"/>
                <a:ea typeface="Tahoma" panose="020B0604030504040204" pitchFamily="34" charset="0"/>
                <a:cs typeface="Times New Roman" pitchFamily="18" charset="0"/>
              </a:rPr>
              <a:t>2</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7" name="Rectangle 36"/>
          <p:cNvSpPr/>
          <p:nvPr/>
        </p:nvSpPr>
        <p:spPr>
          <a:xfrm>
            <a:off x="1439534" y="1771970"/>
            <a:ext cx="457200" cy="737532"/>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white"/>
                </a:solidFill>
                <a:latin typeface="Times New Roman" pitchFamily="18" charset="0"/>
                <a:ea typeface="Tahoma" panose="020B0604030504040204" pitchFamily="34" charset="0"/>
                <a:cs typeface="Times New Roman" pitchFamily="18" charset="0"/>
              </a:rPr>
              <a:t>3</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8" name="Rectangle 37"/>
          <p:cNvSpPr/>
          <p:nvPr/>
        </p:nvSpPr>
        <p:spPr>
          <a:xfrm>
            <a:off x="1439534" y="2415145"/>
            <a:ext cx="457200" cy="808648"/>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4</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39" name="Rectangle 38"/>
          <p:cNvSpPr/>
          <p:nvPr/>
        </p:nvSpPr>
        <p:spPr>
          <a:xfrm>
            <a:off x="1439534" y="3027965"/>
            <a:ext cx="457200" cy="688269"/>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white"/>
                </a:solidFill>
                <a:latin typeface="Times New Roman" pitchFamily="18" charset="0"/>
                <a:ea typeface="Tahoma" panose="020B0604030504040204" pitchFamily="34" charset="0"/>
                <a:cs typeface="Times New Roman" pitchFamily="18" charset="0"/>
              </a:rPr>
              <a:t>5</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0" name="Rectangle 39"/>
          <p:cNvSpPr/>
          <p:nvPr/>
        </p:nvSpPr>
        <p:spPr>
          <a:xfrm>
            <a:off x="1458168" y="3711508"/>
            <a:ext cx="435544" cy="673023"/>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white"/>
                </a:solidFill>
                <a:latin typeface="Times New Roman" pitchFamily="18" charset="0"/>
                <a:ea typeface="Tahoma" panose="020B0604030504040204" pitchFamily="34" charset="0"/>
                <a:cs typeface="Times New Roman" pitchFamily="18" charset="0"/>
              </a:rPr>
              <a:t>6</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1" name="Rectangle 40"/>
          <p:cNvSpPr/>
          <p:nvPr/>
        </p:nvSpPr>
        <p:spPr>
          <a:xfrm>
            <a:off x="1439534" y="4421218"/>
            <a:ext cx="457200" cy="587387"/>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white"/>
                </a:solidFill>
                <a:latin typeface="Times New Roman" pitchFamily="18" charset="0"/>
                <a:ea typeface="Tahoma" panose="020B0604030504040204" pitchFamily="34" charset="0"/>
                <a:cs typeface="Times New Roman" pitchFamily="18" charset="0"/>
              </a:rPr>
              <a:t>7</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2" name="Rectangle 41"/>
          <p:cNvSpPr/>
          <p:nvPr/>
        </p:nvSpPr>
        <p:spPr>
          <a:xfrm>
            <a:off x="1439534" y="5035242"/>
            <a:ext cx="457200" cy="546480"/>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imes New Roman" pitchFamily="18" charset="0"/>
                <a:ea typeface="Tahoma" panose="020B0604030504040204" pitchFamily="34" charset="0"/>
                <a:cs typeface="Times New Roman" pitchFamily="18" charset="0"/>
              </a:rPr>
              <a:t>8</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
        <p:nvSpPr>
          <p:cNvPr id="43" name="Rectangle 42"/>
          <p:cNvSpPr/>
          <p:nvPr/>
        </p:nvSpPr>
        <p:spPr>
          <a:xfrm>
            <a:off x="1436512" y="5608507"/>
            <a:ext cx="457200" cy="592277"/>
          </a:xfrm>
          <a:prstGeom prst="rect">
            <a:avLst/>
          </a:prstGeom>
          <a:solidFill>
            <a:srgbClr val="00808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white"/>
                </a:solidFill>
                <a:latin typeface="Times New Roman" pitchFamily="18" charset="0"/>
                <a:ea typeface="Tahoma" panose="020B0604030504040204" pitchFamily="34" charset="0"/>
                <a:cs typeface="Times New Roman" pitchFamily="18" charset="0"/>
              </a:rPr>
              <a:t>9</a:t>
            </a:r>
            <a:endParaRPr lang="vi-VN" sz="2800" b="1" dirty="0">
              <a:solidFill>
                <a:prstClr val="white"/>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82573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8">
                                            <p:txEl>
                                              <p:pRg st="0" end="0"/>
                                            </p:txEl>
                                          </p:spTgt>
                                        </p:tgtEl>
                                      </p:cBhvr>
                                      <p:to x="80000" y="100000"/>
                                    </p:animScale>
                                    <p:anim by="(#ppt_w*0.10)" calcmode="lin" valueType="num">
                                      <p:cBhvr>
                                        <p:cTn id="7" dur="250" autoRev="1" fill="hold">
                                          <p:stCondLst>
                                            <p:cond delay="0"/>
                                          </p:stCondLst>
                                        </p:cTn>
                                        <p:tgtEl>
                                          <p:spTgt spid="8">
                                            <p:txEl>
                                              <p:pRg st="0" end="0"/>
                                            </p:txEl>
                                          </p:spTgt>
                                        </p:tgtEl>
                                        <p:attrNameLst>
                                          <p:attrName>ppt_x</p:attrName>
                                        </p:attrNameLst>
                                      </p:cBhvr>
                                    </p:anim>
                                    <p:anim by="(-#ppt_w*0.10)" calcmode="lin" valueType="num">
                                      <p:cBhvr>
                                        <p:cTn id="8" dur="250" autoRev="1" fill="hold">
                                          <p:stCondLst>
                                            <p:cond delay="0"/>
                                          </p:stCondLst>
                                        </p:cTn>
                                        <p:tgtEl>
                                          <p:spTgt spid="8">
                                            <p:txEl>
                                              <p:pRg st="0" end="0"/>
                                            </p:txEl>
                                          </p:spTgt>
                                        </p:tgtEl>
                                        <p:attrNameLst>
                                          <p:attrName>ppt_y</p:attrName>
                                        </p:attrNameLst>
                                      </p:cBhvr>
                                    </p:anim>
                                    <p:animRot by="-480000">
                                      <p:cBhvr>
                                        <p:cTn id="9" dur="250" autoRev="1" fill="hold">
                                          <p:stCondLst>
                                            <p:cond delay="0"/>
                                          </p:stCondLst>
                                        </p:cTn>
                                        <p:tgtEl>
                                          <p:spTgt spid="8">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175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1" nodeType="clickEffect">
                                  <p:stCondLst>
                                    <p:cond delay="0"/>
                                  </p:stCondLst>
                                  <p:childTnLst>
                                    <p:animEffect transition="out" filter="wipe(down)">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edge">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3"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3)">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xit" presetSubtype="10" fill="hold" grpId="1" nodeType="clickEffect">
                                  <p:stCondLst>
                                    <p:cond delay="0"/>
                                  </p:stCondLst>
                                  <p:childTnLst>
                                    <p:anim calcmode="lin" valueType="num">
                                      <p:cBhvr>
                                        <p:cTn id="33" dur="500"/>
                                        <p:tgtEl>
                                          <p:spTgt spid="11"/>
                                        </p:tgtEl>
                                        <p:attrNameLst>
                                          <p:attrName>ppt_w</p:attrName>
                                        </p:attrNameLst>
                                      </p:cBhvr>
                                      <p:tavLst>
                                        <p:tav tm="0">
                                          <p:val>
                                            <p:strVal val="ppt_w"/>
                                          </p:val>
                                        </p:tav>
                                        <p:tav tm="100000">
                                          <p:val>
                                            <p:fltVal val="0"/>
                                          </p:val>
                                        </p:tav>
                                      </p:tavLst>
                                    </p:anim>
                                    <p:anim calcmode="lin" valueType="num">
                                      <p:cBhvr>
                                        <p:cTn id="34" dur="500"/>
                                        <p:tgtEl>
                                          <p:spTgt spid="11"/>
                                        </p:tgtEl>
                                        <p:attrNameLst>
                                          <p:attrName>ppt_h</p:attrName>
                                        </p:attrNameLst>
                                      </p:cBhvr>
                                      <p:tavLst>
                                        <p:tav tm="0">
                                          <p:val>
                                            <p:strVal val="ppt_h"/>
                                          </p:val>
                                        </p:tav>
                                        <p:tav tm="100000">
                                          <p:val>
                                            <p:strVal val="ppt_h"/>
                                          </p:val>
                                        </p:tav>
                                      </p:tavLst>
                                    </p:anim>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1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175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1" nodeType="clickEffect">
                                  <p:stCondLst>
                                    <p:cond delay="0"/>
                                  </p:stCondLst>
                                  <p:childTnLst>
                                    <p:animEffect transition="out" filter="wipe(down)">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circle(in)">
                                      <p:cBhvr>
                                        <p:cTn id="55" dur="20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175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1" nodeType="clickEffect">
                                  <p:stCondLst>
                                    <p:cond delay="0"/>
                                  </p:stCondLst>
                                  <p:childTnLst>
                                    <p:animEffect transition="out" filter="wipe(down)">
                                      <p:cBhvr>
                                        <p:cTn id="64" dur="1000"/>
                                        <p:tgtEl>
                                          <p:spTgt spid="13"/>
                                        </p:tgtEl>
                                      </p:cBhvr>
                                    </p:animEffect>
                                    <p:set>
                                      <p:cBhvr>
                                        <p:cTn id="65" dur="1" fill="hold">
                                          <p:stCondLst>
                                            <p:cond delay="999"/>
                                          </p:stCondLst>
                                        </p:cTn>
                                        <p:tgtEl>
                                          <p:spTgt spid="1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6" presetClass="entr" presetSubtype="32"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circle(out)">
                                      <p:cBhvr>
                                        <p:cTn id="70" dur="20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175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xit" presetSubtype="4" fill="hold" grpId="1" nodeType="clickEffect">
                                  <p:stCondLst>
                                    <p:cond delay="0"/>
                                  </p:stCondLst>
                                  <p:childTnLst>
                                    <p:animEffect transition="out" filter="wipe(down)">
                                      <p:cBhvr>
                                        <p:cTn id="79" dur="1000"/>
                                        <p:tgtEl>
                                          <p:spTgt spid="15"/>
                                        </p:tgtEl>
                                      </p:cBhvr>
                                    </p:animEffect>
                                    <p:set>
                                      <p:cBhvr>
                                        <p:cTn id="80" dur="1" fill="hold">
                                          <p:stCondLst>
                                            <p:cond delay="9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randombar(horizontal)">
                                      <p:cBhvr>
                                        <p:cTn id="85" dur="500"/>
                                        <p:tgtEl>
                                          <p:spTgt spid="16"/>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barn(inVertical)">
                                      <p:cBhvr>
                                        <p:cTn id="90" dur="175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xit" presetSubtype="4" fill="hold" grpId="1" nodeType="clickEffect">
                                  <p:stCondLst>
                                    <p:cond delay="0"/>
                                  </p:stCondLst>
                                  <p:childTnLst>
                                    <p:animEffect transition="out" filter="wipe(down)">
                                      <p:cBhvr>
                                        <p:cTn id="94" dur="1000"/>
                                        <p:tgtEl>
                                          <p:spTgt spid="17"/>
                                        </p:tgtEl>
                                      </p:cBhvr>
                                    </p:animEffect>
                                    <p:set>
                                      <p:cBhvr>
                                        <p:cTn id="95" dur="1" fill="hold">
                                          <p:stCondLst>
                                            <p:cond delay="999"/>
                                          </p:stCondLst>
                                        </p:cTn>
                                        <p:tgtEl>
                                          <p:spTgt spid="1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8" presetClass="entr" presetSubtype="12" fill="hold" nodeType="click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strips(downLeft)">
                                      <p:cBhvr>
                                        <p:cTn id="100" dur="500"/>
                                        <p:tgtEl>
                                          <p:spTgt spid="18"/>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barn(inVertical)">
                                      <p:cBhvr>
                                        <p:cTn id="105" dur="1750"/>
                                        <p:tgtEl>
                                          <p:spTgt spid="20"/>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xit" presetSubtype="4" fill="hold" grpId="1" nodeType="clickEffect">
                                  <p:stCondLst>
                                    <p:cond delay="0"/>
                                  </p:stCondLst>
                                  <p:childTnLst>
                                    <p:animEffect transition="out" filter="wipe(down)">
                                      <p:cBhvr>
                                        <p:cTn id="109" dur="1000"/>
                                        <p:tgtEl>
                                          <p:spTgt spid="20"/>
                                        </p:tgtEl>
                                      </p:cBhvr>
                                    </p:animEffect>
                                    <p:set>
                                      <p:cBhvr>
                                        <p:cTn id="110" dur="1" fill="hold">
                                          <p:stCondLst>
                                            <p:cond delay="999"/>
                                          </p:stCondLst>
                                        </p:cTn>
                                        <p:tgtEl>
                                          <p:spTgt spid="2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barn(inVertical)">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barn(inVertical)">
                                      <p:cBhvr>
                                        <p:cTn id="120" dur="1750"/>
                                        <p:tgtEl>
                                          <p:spTgt spid="22"/>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xit" presetSubtype="4" fill="hold" grpId="1" nodeType="clickEffect">
                                  <p:stCondLst>
                                    <p:cond delay="0"/>
                                  </p:stCondLst>
                                  <p:childTnLst>
                                    <p:animEffect transition="out" filter="wipe(down)">
                                      <p:cBhvr>
                                        <p:cTn id="124" dur="1000"/>
                                        <p:tgtEl>
                                          <p:spTgt spid="22"/>
                                        </p:tgtEl>
                                      </p:cBhvr>
                                    </p:animEffect>
                                    <p:set>
                                      <p:cBhvr>
                                        <p:cTn id="125" dur="1" fill="hold">
                                          <p:stCondLst>
                                            <p:cond delay="999"/>
                                          </p:stCondLst>
                                        </p:cTn>
                                        <p:tgtEl>
                                          <p:spTgt spid="2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23"/>
                                        </p:tgtEl>
                                        <p:attrNameLst>
                                          <p:attrName>style.visibility</p:attrName>
                                        </p:attrNameLst>
                                      </p:cBhvr>
                                      <p:to>
                                        <p:strVal val="visible"/>
                                      </p:to>
                                    </p:set>
                                    <p:animEffect transition="in" filter="randombar(horizontal)">
                                      <p:cBhvr>
                                        <p:cTn id="130" dur="500"/>
                                        <p:tgtEl>
                                          <p:spTgt spid="23"/>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barn(inVertical)">
                                      <p:cBhvr>
                                        <p:cTn id="135" dur="1750"/>
                                        <p:tgtEl>
                                          <p:spTgt spid="24"/>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xit" presetSubtype="4" fill="hold" grpId="1" nodeType="clickEffect">
                                  <p:stCondLst>
                                    <p:cond delay="0"/>
                                  </p:stCondLst>
                                  <p:childTnLst>
                                    <p:animEffect transition="out" filter="wipe(down)">
                                      <p:cBhvr>
                                        <p:cTn id="139" dur="1000"/>
                                        <p:tgtEl>
                                          <p:spTgt spid="24"/>
                                        </p:tgtEl>
                                      </p:cBhvr>
                                    </p:animEffect>
                                    <p:set>
                                      <p:cBhvr>
                                        <p:cTn id="140" dur="1" fill="hold">
                                          <p:stCondLst>
                                            <p:cond delay="999"/>
                                          </p:stCondLst>
                                        </p:cTn>
                                        <p:tgtEl>
                                          <p:spTgt spid="24"/>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6" presetClass="entr" presetSubtype="16" fill="hold" nodeType="clickEffect">
                                  <p:stCondLst>
                                    <p:cond delay="0"/>
                                  </p:stCondLst>
                                  <p:childTnLst>
                                    <p:set>
                                      <p:cBhvr>
                                        <p:cTn id="144" dur="1" fill="hold">
                                          <p:stCondLst>
                                            <p:cond delay="0"/>
                                          </p:stCondLst>
                                        </p:cTn>
                                        <p:tgtEl>
                                          <p:spTgt spid="25"/>
                                        </p:tgtEl>
                                        <p:attrNameLst>
                                          <p:attrName>style.visibility</p:attrName>
                                        </p:attrNameLst>
                                      </p:cBhvr>
                                      <p:to>
                                        <p:strVal val="visible"/>
                                      </p:to>
                                    </p:set>
                                    <p:animEffect transition="in" filter="circle(in)">
                                      <p:cBhvr>
                                        <p:cTn id="145" dur="2000"/>
                                        <p:tgtEl>
                                          <p:spTgt spid="25"/>
                                        </p:tgtEl>
                                      </p:cBhvr>
                                    </p:animEffect>
                                  </p:childTnLst>
                                </p:cTn>
                              </p:par>
                            </p:childTnLst>
                          </p:cTn>
                        </p:par>
                      </p:childTnLst>
                    </p:cTn>
                  </p:par>
                  <p:par>
                    <p:cTn id="146" fill="hold">
                      <p:stCondLst>
                        <p:cond delay="indefinite"/>
                      </p:stCondLst>
                      <p:childTnLst>
                        <p:par>
                          <p:cTn id="147" fill="hold">
                            <p:stCondLst>
                              <p:cond delay="0"/>
                            </p:stCondLst>
                            <p:childTnLst>
                              <p:par>
                                <p:cTn id="148" presetID="21" presetClass="entr" presetSubtype="1" fill="hold" grpId="0" nodeType="clickEffect">
                                  <p:stCondLst>
                                    <p:cond delay="0"/>
                                  </p:stCondLst>
                                  <p:childTnLst>
                                    <p:set>
                                      <p:cBhvr>
                                        <p:cTn id="149" dur="1" fill="hold">
                                          <p:stCondLst>
                                            <p:cond delay="0"/>
                                          </p:stCondLst>
                                        </p:cTn>
                                        <p:tgtEl>
                                          <p:spTgt spid="26"/>
                                        </p:tgtEl>
                                        <p:attrNameLst>
                                          <p:attrName>style.visibility</p:attrName>
                                        </p:attrNameLst>
                                      </p:cBhvr>
                                      <p:to>
                                        <p:strVal val="visible"/>
                                      </p:to>
                                    </p:set>
                                    <p:animEffect transition="in" filter="wheel(1)">
                                      <p:cBhvr>
                                        <p:cTn id="150" dur="2000"/>
                                        <p:tgtEl>
                                          <p:spTgt spid="26"/>
                                        </p:tgtEl>
                                      </p:cBhvr>
                                    </p:animEffect>
                                  </p:childTnLst>
                                </p:cTn>
                              </p:par>
                              <p:par>
                                <p:cTn id="151" presetID="21" presetClass="entr" presetSubtype="1" fill="hold" grpId="0" nodeType="withEffect">
                                  <p:stCondLst>
                                    <p:cond delay="0"/>
                                  </p:stCondLst>
                                  <p:childTnLst>
                                    <p:set>
                                      <p:cBhvr>
                                        <p:cTn id="152" dur="1" fill="hold">
                                          <p:stCondLst>
                                            <p:cond delay="0"/>
                                          </p:stCondLst>
                                        </p:cTn>
                                        <p:tgtEl>
                                          <p:spTgt spid="27"/>
                                        </p:tgtEl>
                                        <p:attrNameLst>
                                          <p:attrName>style.visibility</p:attrName>
                                        </p:attrNameLst>
                                      </p:cBhvr>
                                      <p:to>
                                        <p:strVal val="visible"/>
                                      </p:to>
                                    </p:set>
                                    <p:animEffect transition="in" filter="wheel(1)">
                                      <p:cBhvr>
                                        <p:cTn id="153" dur="2000"/>
                                        <p:tgtEl>
                                          <p:spTgt spid="27"/>
                                        </p:tgtEl>
                                      </p:cBhvr>
                                    </p:animEffect>
                                  </p:childTnLst>
                                </p:cTn>
                              </p:par>
                              <p:par>
                                <p:cTn id="154" presetID="21" presetClass="entr" presetSubtype="1" fill="hold" grpId="0" nodeType="withEffect">
                                  <p:stCondLst>
                                    <p:cond delay="0"/>
                                  </p:stCondLst>
                                  <p:childTnLst>
                                    <p:set>
                                      <p:cBhvr>
                                        <p:cTn id="155" dur="1" fill="hold">
                                          <p:stCondLst>
                                            <p:cond delay="0"/>
                                          </p:stCondLst>
                                        </p:cTn>
                                        <p:tgtEl>
                                          <p:spTgt spid="28"/>
                                        </p:tgtEl>
                                        <p:attrNameLst>
                                          <p:attrName>style.visibility</p:attrName>
                                        </p:attrNameLst>
                                      </p:cBhvr>
                                      <p:to>
                                        <p:strVal val="visible"/>
                                      </p:to>
                                    </p:set>
                                    <p:animEffect transition="in" filter="wheel(1)">
                                      <p:cBhvr>
                                        <p:cTn id="156" dur="2000"/>
                                        <p:tgtEl>
                                          <p:spTgt spid="28"/>
                                        </p:tgtEl>
                                      </p:cBhvr>
                                    </p:animEffect>
                                  </p:childTnLst>
                                </p:cTn>
                              </p:par>
                              <p:par>
                                <p:cTn id="157" presetID="21" presetClass="entr" presetSubtype="1" fill="hold" grpId="0" nodeType="withEffect">
                                  <p:stCondLst>
                                    <p:cond delay="0"/>
                                  </p:stCondLst>
                                  <p:childTnLst>
                                    <p:set>
                                      <p:cBhvr>
                                        <p:cTn id="158" dur="1" fill="hold">
                                          <p:stCondLst>
                                            <p:cond delay="0"/>
                                          </p:stCondLst>
                                        </p:cTn>
                                        <p:tgtEl>
                                          <p:spTgt spid="29"/>
                                        </p:tgtEl>
                                        <p:attrNameLst>
                                          <p:attrName>style.visibility</p:attrName>
                                        </p:attrNameLst>
                                      </p:cBhvr>
                                      <p:to>
                                        <p:strVal val="visible"/>
                                      </p:to>
                                    </p:set>
                                    <p:animEffect transition="in" filter="wheel(1)">
                                      <p:cBhvr>
                                        <p:cTn id="159" dur="2000"/>
                                        <p:tgtEl>
                                          <p:spTgt spid="29"/>
                                        </p:tgtEl>
                                      </p:cBhvr>
                                    </p:animEffect>
                                  </p:childTnLst>
                                </p:cTn>
                              </p:par>
                              <p:par>
                                <p:cTn id="160" presetID="21" presetClass="entr" presetSubtype="1" fill="hold" grpId="0" nodeType="withEffect">
                                  <p:stCondLst>
                                    <p:cond delay="0"/>
                                  </p:stCondLst>
                                  <p:childTnLst>
                                    <p:set>
                                      <p:cBhvr>
                                        <p:cTn id="161" dur="1" fill="hold">
                                          <p:stCondLst>
                                            <p:cond delay="0"/>
                                          </p:stCondLst>
                                        </p:cTn>
                                        <p:tgtEl>
                                          <p:spTgt spid="30"/>
                                        </p:tgtEl>
                                        <p:attrNameLst>
                                          <p:attrName>style.visibility</p:attrName>
                                        </p:attrNameLst>
                                      </p:cBhvr>
                                      <p:to>
                                        <p:strVal val="visible"/>
                                      </p:to>
                                    </p:set>
                                    <p:animEffect transition="in" filter="wheel(1)">
                                      <p:cBhvr>
                                        <p:cTn id="162" dur="2000"/>
                                        <p:tgtEl>
                                          <p:spTgt spid="30"/>
                                        </p:tgtEl>
                                      </p:cBhvr>
                                    </p:animEffect>
                                  </p:childTnLst>
                                </p:cTn>
                              </p:par>
                              <p:par>
                                <p:cTn id="163" presetID="21" presetClass="entr" presetSubtype="1" fill="hold" grpId="0" nodeType="withEffect">
                                  <p:stCondLst>
                                    <p:cond delay="0"/>
                                  </p:stCondLst>
                                  <p:childTnLst>
                                    <p:set>
                                      <p:cBhvr>
                                        <p:cTn id="164" dur="1" fill="hold">
                                          <p:stCondLst>
                                            <p:cond delay="0"/>
                                          </p:stCondLst>
                                        </p:cTn>
                                        <p:tgtEl>
                                          <p:spTgt spid="31"/>
                                        </p:tgtEl>
                                        <p:attrNameLst>
                                          <p:attrName>style.visibility</p:attrName>
                                        </p:attrNameLst>
                                      </p:cBhvr>
                                      <p:to>
                                        <p:strVal val="visible"/>
                                      </p:to>
                                    </p:set>
                                    <p:animEffect transition="in" filter="wheel(1)">
                                      <p:cBhvr>
                                        <p:cTn id="165" dur="2000"/>
                                        <p:tgtEl>
                                          <p:spTgt spid="31"/>
                                        </p:tgtEl>
                                      </p:cBhvr>
                                    </p:animEffect>
                                  </p:childTnLst>
                                </p:cTn>
                              </p:par>
                              <p:par>
                                <p:cTn id="166" presetID="21" presetClass="entr" presetSubtype="1" fill="hold" grpId="0" nodeType="withEffect">
                                  <p:stCondLst>
                                    <p:cond delay="0"/>
                                  </p:stCondLst>
                                  <p:childTnLst>
                                    <p:set>
                                      <p:cBhvr>
                                        <p:cTn id="167" dur="1" fill="hold">
                                          <p:stCondLst>
                                            <p:cond delay="0"/>
                                          </p:stCondLst>
                                        </p:cTn>
                                        <p:tgtEl>
                                          <p:spTgt spid="32"/>
                                        </p:tgtEl>
                                        <p:attrNameLst>
                                          <p:attrName>style.visibility</p:attrName>
                                        </p:attrNameLst>
                                      </p:cBhvr>
                                      <p:to>
                                        <p:strVal val="visible"/>
                                      </p:to>
                                    </p:set>
                                    <p:animEffect transition="in" filter="wheel(1)">
                                      <p:cBhvr>
                                        <p:cTn id="168" dur="2000"/>
                                        <p:tgtEl>
                                          <p:spTgt spid="32"/>
                                        </p:tgtEl>
                                      </p:cBhvr>
                                    </p:animEffect>
                                  </p:childTnLst>
                                </p:cTn>
                              </p:par>
                              <p:par>
                                <p:cTn id="169" presetID="21" presetClass="entr" presetSubtype="1" fill="hold" grpId="0" nodeType="withEffect">
                                  <p:stCondLst>
                                    <p:cond delay="0"/>
                                  </p:stCondLst>
                                  <p:childTnLst>
                                    <p:set>
                                      <p:cBhvr>
                                        <p:cTn id="170" dur="1" fill="hold">
                                          <p:stCondLst>
                                            <p:cond delay="0"/>
                                          </p:stCondLst>
                                        </p:cTn>
                                        <p:tgtEl>
                                          <p:spTgt spid="33"/>
                                        </p:tgtEl>
                                        <p:attrNameLst>
                                          <p:attrName>style.visibility</p:attrName>
                                        </p:attrNameLst>
                                      </p:cBhvr>
                                      <p:to>
                                        <p:strVal val="visible"/>
                                      </p:to>
                                    </p:set>
                                    <p:animEffect transition="in" filter="wheel(1)">
                                      <p:cBhvr>
                                        <p:cTn id="171" dur="2000"/>
                                        <p:tgtEl>
                                          <p:spTgt spid="33"/>
                                        </p:tgtEl>
                                      </p:cBhvr>
                                    </p:animEffect>
                                  </p:childTnLst>
                                </p:cTn>
                              </p:par>
                              <p:par>
                                <p:cTn id="172" presetID="21" presetClass="entr" presetSubtype="1" fill="hold" grpId="0" nodeType="withEffect">
                                  <p:stCondLst>
                                    <p:cond delay="0"/>
                                  </p:stCondLst>
                                  <p:childTnLst>
                                    <p:set>
                                      <p:cBhvr>
                                        <p:cTn id="173" dur="1" fill="hold">
                                          <p:stCondLst>
                                            <p:cond delay="0"/>
                                          </p:stCondLst>
                                        </p:cTn>
                                        <p:tgtEl>
                                          <p:spTgt spid="34"/>
                                        </p:tgtEl>
                                        <p:attrNameLst>
                                          <p:attrName>style.visibility</p:attrName>
                                        </p:attrNameLst>
                                      </p:cBhvr>
                                      <p:to>
                                        <p:strVal val="visible"/>
                                      </p:to>
                                    </p:set>
                                    <p:animEffect transition="in" filter="wheel(1)">
                                      <p:cBhvr>
                                        <p:cTn id="17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7" grpId="0" animBg="1"/>
      <p:bldP spid="17" grpId="1" animBg="1"/>
      <p:bldP spid="20" grpId="0" animBg="1"/>
      <p:bldP spid="20" grpId="1" animBg="1"/>
      <p:bldP spid="22" grpId="0" animBg="1"/>
      <p:bldP spid="22" grpId="1" animBg="1"/>
      <p:bldP spid="24" grpId="0" animBg="1"/>
      <p:bldP spid="24" grpId="1"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3" name="Google Shape;1433;p70"/>
          <p:cNvSpPr txBox="1">
            <a:spLocks noGrp="1"/>
          </p:cNvSpPr>
          <p:nvPr>
            <p:ph type="title" idx="2"/>
          </p:nvPr>
        </p:nvSpPr>
        <p:spPr>
          <a:xfrm>
            <a:off x="2692400" y="1219200"/>
            <a:ext cx="6807200" cy="1618400"/>
          </a:xfrm>
          <a:prstGeom prst="rect">
            <a:avLst/>
          </a:prstGeom>
        </p:spPr>
        <p:txBody>
          <a:bodyPr spcFirstLastPara="1" wrap="square" lIns="121900" tIns="121900" rIns="121900" bIns="121900" anchor="b" anchorCtr="0">
            <a:noAutofit/>
          </a:bodyPr>
          <a:lstStyle/>
          <a:p>
            <a:r>
              <a:rPr lang="en" dirty="0" smtClean="0"/>
              <a:t>II.</a:t>
            </a:r>
            <a:endParaRPr dirty="0"/>
          </a:p>
        </p:txBody>
      </p:sp>
      <p:sp>
        <p:nvSpPr>
          <p:cNvPr id="8" name="Google Shape;1396;p63"/>
          <p:cNvSpPr/>
          <p:nvPr/>
        </p:nvSpPr>
        <p:spPr>
          <a:xfrm>
            <a:off x="5175586" y="3974411"/>
            <a:ext cx="1840825" cy="70467"/>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 name="Picture 1"/>
          <p:cNvPicPr>
            <a:picLocks noChangeAspect="1"/>
          </p:cNvPicPr>
          <p:nvPr/>
        </p:nvPicPr>
        <p:blipFill>
          <a:blip r:embed="rId3"/>
          <a:stretch>
            <a:fillRect/>
          </a:stretch>
        </p:blipFill>
        <p:spPr>
          <a:xfrm>
            <a:off x="2227092" y="1678674"/>
            <a:ext cx="7741376" cy="3125337"/>
          </a:xfrm>
          <a:prstGeom prst="rect">
            <a:avLst/>
          </a:prstGeom>
        </p:spPr>
      </p:pic>
    </p:spTree>
    <p:extLst>
      <p:ext uri="{BB962C8B-B14F-4D97-AF65-F5344CB8AC3E}">
        <p14:creationId xmlns:p14="http://schemas.microsoft.com/office/powerpoint/2010/main" val="2030379746"/>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65446"/>
            <a:ext cx="5602710" cy="1286367"/>
          </a:xfrm>
          <a:prstGeom prst="rect">
            <a:avLst/>
          </a:prstGeom>
        </p:spPr>
      </p:pic>
      <p:sp>
        <p:nvSpPr>
          <p:cNvPr id="11" name="Rectangle 10"/>
          <p:cNvSpPr/>
          <p:nvPr/>
        </p:nvSpPr>
        <p:spPr>
          <a:xfrm>
            <a:off x="625695" y="1335432"/>
            <a:ext cx="5813474" cy="548099"/>
          </a:xfrm>
          <a:prstGeom prst="rect">
            <a:avLst/>
          </a:prstGeom>
        </p:spPr>
        <p:txBody>
          <a:bodyPr wrap="square">
            <a:spAutoFit/>
          </a:bodyPr>
          <a:lstStyle/>
          <a:p>
            <a:pPr marR="30480">
              <a:lnSpc>
                <a:spcPct val="115000"/>
              </a:lnSpc>
              <a:buClr>
                <a:srgbClr val="000000"/>
              </a:buClr>
              <a:defRPr/>
            </a:pPr>
            <a:r>
              <a:rPr lang="en-US" sz="2800" b="1" kern="0" dirty="0">
                <a:solidFill>
                  <a:schemeClr val="bg1">
                    <a:lumMod val="10000"/>
                  </a:schemeClr>
                </a:solidFill>
                <a:latin typeface="Times New Roman"/>
                <a:ea typeface="Times New Roman"/>
                <a:cs typeface="Times New Roman"/>
                <a:sym typeface="Times New Roman"/>
              </a:rPr>
              <a:t>a. </a:t>
            </a:r>
            <a:r>
              <a:rPr lang="en-US" sz="2800" b="1" kern="0" dirty="0" err="1">
                <a:solidFill>
                  <a:schemeClr val="bg1">
                    <a:lumMod val="10000"/>
                  </a:schemeClr>
                </a:solidFill>
                <a:latin typeface="Times New Roman"/>
                <a:ea typeface="Times New Roman"/>
                <a:cs typeface="Times New Roman"/>
                <a:sym typeface="Times New Roman"/>
              </a:rPr>
              <a:t>Sự</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ra</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đời</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của</a:t>
            </a:r>
            <a:r>
              <a:rPr lang="en-US" sz="2800" b="1" kern="0" dirty="0">
                <a:solidFill>
                  <a:schemeClr val="bg1">
                    <a:lumMod val="10000"/>
                  </a:schemeClr>
                </a:solidFill>
                <a:latin typeface="Times New Roman"/>
                <a:ea typeface="Times New Roman"/>
                <a:cs typeface="Times New Roman"/>
                <a:sym typeface="Times New Roman"/>
              </a:rPr>
              <a:t> </a:t>
            </a:r>
            <a:r>
              <a:rPr lang="vi-VN" sz="2800" b="1" kern="0" dirty="0" smtClean="0">
                <a:solidFill>
                  <a:schemeClr val="bg1">
                    <a:lumMod val="10000"/>
                  </a:schemeClr>
                </a:solidFill>
                <a:latin typeface="Times New Roman"/>
                <a:ea typeface="Times New Roman"/>
                <a:cs typeface="Times New Roman"/>
                <a:sym typeface="Times New Roman"/>
              </a:rPr>
              <a:t>Thạch Sanh</a:t>
            </a:r>
            <a:endParaRPr lang="en-US" sz="2800" kern="0" dirty="0">
              <a:solidFill>
                <a:schemeClr val="bg1">
                  <a:lumMod val="10000"/>
                </a:schemeClr>
              </a:solidFill>
              <a:latin typeface="Times New Roman"/>
              <a:ea typeface="Times New Roman"/>
              <a:cs typeface="Times New Roman"/>
              <a:sym typeface="Times New Roman"/>
            </a:endParaRPr>
          </a:p>
        </p:txBody>
      </p:sp>
      <p:grpSp>
        <p:nvGrpSpPr>
          <p:cNvPr id="74" name="Group 73"/>
          <p:cNvGrpSpPr/>
          <p:nvPr/>
        </p:nvGrpSpPr>
        <p:grpSpPr>
          <a:xfrm>
            <a:off x="6609349" y="551528"/>
            <a:ext cx="3994960" cy="5909481"/>
            <a:chOff x="7455511" y="163778"/>
            <a:chExt cx="3994960" cy="5909481"/>
          </a:xfrm>
        </p:grpSpPr>
        <p:sp>
          <p:nvSpPr>
            <p:cNvPr id="12" name="Rectangle 11"/>
            <p:cNvSpPr/>
            <p:nvPr/>
          </p:nvSpPr>
          <p:spPr>
            <a:xfrm>
              <a:off x="7492620" y="163778"/>
              <a:ext cx="3957851" cy="590948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7455511" y="862130"/>
              <a:ext cx="3994960" cy="917232"/>
            </a:xfrm>
            <a:prstGeom prst="rect">
              <a:avLst/>
            </a:prstGeom>
          </p:spPr>
        </p:pic>
        <p:sp>
          <p:nvSpPr>
            <p:cNvPr id="14" name="Rectangle 13"/>
            <p:cNvSpPr/>
            <p:nvPr/>
          </p:nvSpPr>
          <p:spPr>
            <a:xfrm>
              <a:off x="7916866" y="2904253"/>
              <a:ext cx="3533605" cy="446276"/>
            </a:xfrm>
            <a:prstGeom prst="rect">
              <a:avLst/>
            </a:prstGeom>
          </p:spPr>
          <p:txBody>
            <a:bodyPr wrap="square">
              <a:spAutoFit/>
            </a:bodyPr>
            <a:lstStyle/>
            <a:p>
              <a:pPr marR="30480">
                <a:lnSpc>
                  <a:spcPct val="115000"/>
                </a:lnSpc>
                <a:buClr>
                  <a:srgbClr val="000000"/>
                </a:buClr>
                <a:defRPr/>
              </a:pPr>
              <a:r>
                <a:rPr lang="en-US" sz="2000" b="1" kern="0" dirty="0">
                  <a:solidFill>
                    <a:schemeClr val="bg1">
                      <a:lumMod val="10000"/>
                    </a:schemeClr>
                  </a:solidFill>
                  <a:latin typeface="Times New Roman"/>
                  <a:ea typeface="Times New Roman"/>
                  <a:cs typeface="Times New Roman"/>
                  <a:sym typeface="Times New Roman"/>
                </a:rPr>
                <a:t>a. </a:t>
              </a:r>
              <a:r>
                <a:rPr lang="en-US" sz="2000" b="1" kern="0" dirty="0" err="1">
                  <a:solidFill>
                    <a:schemeClr val="bg1">
                      <a:lumMod val="10000"/>
                    </a:schemeClr>
                  </a:solidFill>
                  <a:latin typeface="Times New Roman"/>
                  <a:ea typeface="Times New Roman"/>
                  <a:cs typeface="Times New Roman"/>
                  <a:sym typeface="Times New Roman"/>
                </a:rPr>
                <a:t>Sự</a:t>
              </a:r>
              <a:r>
                <a:rPr lang="en-US" sz="2000" b="1" kern="0" dirty="0">
                  <a:solidFill>
                    <a:schemeClr val="bg1">
                      <a:lumMod val="10000"/>
                    </a:schemeClr>
                  </a:solidFill>
                  <a:latin typeface="Times New Roman"/>
                  <a:ea typeface="Times New Roman"/>
                  <a:cs typeface="Times New Roman"/>
                  <a:sym typeface="Times New Roman"/>
                </a:rPr>
                <a:t> </a:t>
              </a:r>
              <a:r>
                <a:rPr lang="en-US" sz="2000" b="1" kern="0" dirty="0" err="1">
                  <a:solidFill>
                    <a:schemeClr val="bg1">
                      <a:lumMod val="10000"/>
                    </a:schemeClr>
                  </a:solidFill>
                  <a:latin typeface="Times New Roman"/>
                  <a:ea typeface="Times New Roman"/>
                  <a:cs typeface="Times New Roman"/>
                  <a:sym typeface="Times New Roman"/>
                </a:rPr>
                <a:t>ra</a:t>
              </a:r>
              <a:r>
                <a:rPr lang="en-US" sz="2000" b="1" kern="0" dirty="0">
                  <a:solidFill>
                    <a:schemeClr val="bg1">
                      <a:lumMod val="10000"/>
                    </a:schemeClr>
                  </a:solidFill>
                  <a:latin typeface="Times New Roman"/>
                  <a:ea typeface="Times New Roman"/>
                  <a:cs typeface="Times New Roman"/>
                  <a:sym typeface="Times New Roman"/>
                </a:rPr>
                <a:t> </a:t>
              </a:r>
              <a:r>
                <a:rPr lang="en-US" sz="2000" b="1" kern="0" dirty="0" err="1">
                  <a:solidFill>
                    <a:schemeClr val="bg1">
                      <a:lumMod val="10000"/>
                    </a:schemeClr>
                  </a:solidFill>
                  <a:latin typeface="Times New Roman"/>
                  <a:ea typeface="Times New Roman"/>
                  <a:cs typeface="Times New Roman"/>
                  <a:sym typeface="Times New Roman"/>
                </a:rPr>
                <a:t>đời</a:t>
              </a:r>
              <a:r>
                <a:rPr lang="en-US" sz="2000" b="1" kern="0" dirty="0">
                  <a:solidFill>
                    <a:schemeClr val="bg1">
                      <a:lumMod val="10000"/>
                    </a:schemeClr>
                  </a:solidFill>
                  <a:latin typeface="Times New Roman"/>
                  <a:ea typeface="Times New Roman"/>
                  <a:cs typeface="Times New Roman"/>
                  <a:sym typeface="Times New Roman"/>
                </a:rPr>
                <a:t> </a:t>
              </a:r>
              <a:r>
                <a:rPr lang="en-US" sz="2000" b="1" kern="0" dirty="0" err="1">
                  <a:solidFill>
                    <a:schemeClr val="bg1">
                      <a:lumMod val="10000"/>
                    </a:schemeClr>
                  </a:solidFill>
                  <a:latin typeface="Times New Roman"/>
                  <a:ea typeface="Times New Roman"/>
                  <a:cs typeface="Times New Roman"/>
                  <a:sym typeface="Times New Roman"/>
                </a:rPr>
                <a:t>của</a:t>
              </a:r>
              <a:r>
                <a:rPr lang="en-US" sz="2000" b="1" kern="0" dirty="0">
                  <a:solidFill>
                    <a:schemeClr val="bg1">
                      <a:lumMod val="10000"/>
                    </a:schemeClr>
                  </a:solidFill>
                  <a:latin typeface="Times New Roman"/>
                  <a:ea typeface="Times New Roman"/>
                  <a:cs typeface="Times New Roman"/>
                  <a:sym typeface="Times New Roman"/>
                </a:rPr>
                <a:t> </a:t>
              </a:r>
              <a:r>
                <a:rPr lang="vi-VN" sz="2000" b="1" kern="0" dirty="0" smtClean="0">
                  <a:solidFill>
                    <a:schemeClr val="bg1">
                      <a:lumMod val="10000"/>
                    </a:schemeClr>
                  </a:solidFill>
                  <a:latin typeface="Times New Roman"/>
                  <a:ea typeface="Times New Roman"/>
                  <a:cs typeface="Times New Roman"/>
                  <a:sym typeface="Times New Roman"/>
                </a:rPr>
                <a:t>Thạch Sanh</a:t>
              </a:r>
              <a:endParaRPr lang="en-US" sz="2000" kern="0" dirty="0">
                <a:solidFill>
                  <a:schemeClr val="bg1">
                    <a:lumMod val="10000"/>
                  </a:schemeClr>
                </a:solidFill>
                <a:latin typeface="Times New Roman"/>
                <a:ea typeface="Times New Roman"/>
                <a:cs typeface="Times New Roman"/>
                <a:sym typeface="Times New Roman"/>
              </a:endParaRPr>
            </a:p>
          </p:txBody>
        </p:sp>
        <p:pic>
          <p:nvPicPr>
            <p:cNvPr id="15" name="Picture 14"/>
            <p:cNvPicPr>
              <a:picLocks noChangeAspect="1"/>
            </p:cNvPicPr>
            <p:nvPr/>
          </p:nvPicPr>
          <p:blipFill>
            <a:blip r:embed="rId4"/>
            <a:stretch>
              <a:fillRect/>
            </a:stretch>
          </p:blipFill>
          <p:spPr>
            <a:xfrm>
              <a:off x="7791568" y="1748716"/>
              <a:ext cx="995122" cy="973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HÃ¬nh áº£nh cÃ³ liÃªn qua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9440" y="1748716"/>
              <a:ext cx="996286" cy="9703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HÃ¬nh áº£nh cÃ³ liÃªn qua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28476" y="1734986"/>
              <a:ext cx="995069" cy="9841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Rectangle 17"/>
            <p:cNvSpPr/>
            <p:nvPr/>
          </p:nvSpPr>
          <p:spPr>
            <a:xfrm>
              <a:off x="7609208" y="289816"/>
              <a:ext cx="3724674" cy="446276"/>
            </a:xfrm>
            <a:prstGeom prst="rect">
              <a:avLst/>
            </a:prstGeom>
          </p:spPr>
          <p:txBody>
            <a:bodyPr wrap="square">
              <a:spAutoFit/>
            </a:bodyPr>
            <a:lstStyle/>
            <a:p>
              <a:pPr marR="30480">
                <a:lnSpc>
                  <a:spcPct val="115000"/>
                </a:lnSpc>
                <a:buClr>
                  <a:srgbClr val="000000"/>
                </a:buClr>
                <a:defRPr/>
              </a:pPr>
              <a:r>
                <a:rPr lang="en-US" sz="2000" b="1" kern="0" dirty="0" err="1" smtClean="0">
                  <a:solidFill>
                    <a:schemeClr val="bg1">
                      <a:lumMod val="10000"/>
                    </a:schemeClr>
                  </a:solidFill>
                  <a:latin typeface="Times New Roman"/>
                  <a:ea typeface="Times New Roman"/>
                  <a:cs typeface="Times New Roman"/>
                  <a:sym typeface="Times New Roman"/>
                </a:rPr>
                <a:t>Nhóm</a:t>
              </a:r>
              <a:r>
                <a:rPr lang="en-US" sz="2000" b="1" kern="0" dirty="0" smtClean="0">
                  <a:solidFill>
                    <a:schemeClr val="bg1">
                      <a:lumMod val="10000"/>
                    </a:schemeClr>
                  </a:solidFill>
                  <a:latin typeface="Times New Roman"/>
                  <a:ea typeface="Times New Roman"/>
                  <a:cs typeface="Times New Roman"/>
                  <a:sym typeface="Times New Roman"/>
                </a:rPr>
                <a:t>: …………</a:t>
              </a:r>
              <a:r>
                <a:rPr lang="en-US" sz="2000" b="1" kern="0" dirty="0" err="1" smtClean="0">
                  <a:solidFill>
                    <a:schemeClr val="bg1">
                      <a:lumMod val="10000"/>
                    </a:schemeClr>
                  </a:solidFill>
                  <a:latin typeface="Times New Roman"/>
                  <a:ea typeface="Times New Roman"/>
                  <a:cs typeface="Times New Roman"/>
                  <a:sym typeface="Times New Roman"/>
                </a:rPr>
                <a:t>Lớp</a:t>
              </a:r>
              <a:r>
                <a:rPr lang="en-US" sz="2000" b="1" kern="0" dirty="0" smtClean="0">
                  <a:solidFill>
                    <a:schemeClr val="bg1">
                      <a:lumMod val="10000"/>
                    </a:schemeClr>
                  </a:solidFill>
                  <a:latin typeface="Times New Roman"/>
                  <a:ea typeface="Times New Roman"/>
                  <a:cs typeface="Times New Roman"/>
                  <a:sym typeface="Times New Roman"/>
                </a:rPr>
                <a:t>:………….</a:t>
              </a:r>
              <a:endParaRPr lang="en-US" sz="2000" kern="0" dirty="0">
                <a:solidFill>
                  <a:schemeClr val="bg1">
                    <a:lumMod val="10000"/>
                  </a:schemeClr>
                </a:solidFill>
                <a:latin typeface="Times New Roman"/>
                <a:ea typeface="Times New Roman"/>
                <a:cs typeface="Times New Roman"/>
                <a:sym typeface="Times New Roman"/>
              </a:endParaRPr>
            </a:p>
          </p:txBody>
        </p:sp>
        <p:grpSp>
          <p:nvGrpSpPr>
            <p:cNvPr id="19" name="Group 18"/>
            <p:cNvGrpSpPr/>
            <p:nvPr/>
          </p:nvGrpSpPr>
          <p:grpSpPr>
            <a:xfrm>
              <a:off x="7455511" y="238834"/>
              <a:ext cx="3994960" cy="1548463"/>
              <a:chOff x="0" y="4458414"/>
              <a:chExt cx="10428900" cy="2281456"/>
            </a:xfrm>
          </p:grpSpPr>
          <p:grpSp>
            <p:nvGrpSpPr>
              <p:cNvPr id="20" name="Google Shape;1907;p89"/>
              <p:cNvGrpSpPr/>
              <p:nvPr/>
            </p:nvGrpSpPr>
            <p:grpSpPr>
              <a:xfrm rot="16200000">
                <a:off x="1513530" y="2949023"/>
                <a:ext cx="2277317" cy="5304377"/>
                <a:chOff x="224725" y="566950"/>
                <a:chExt cx="1850875" cy="4311100"/>
              </a:xfrm>
            </p:grpSpPr>
            <p:sp>
              <p:nvSpPr>
                <p:cNvPr id="46"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 name="Google Shape;1907;p89"/>
              <p:cNvGrpSpPr/>
              <p:nvPr/>
            </p:nvGrpSpPr>
            <p:grpSpPr>
              <a:xfrm rot="16200000">
                <a:off x="6638053" y="2944884"/>
                <a:ext cx="2277317" cy="5304377"/>
                <a:chOff x="224725" y="566950"/>
                <a:chExt cx="1850875" cy="4311100"/>
              </a:xfrm>
            </p:grpSpPr>
            <p:sp>
              <p:nvSpPr>
                <p:cNvPr id="22"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70" name="Google Shape;509;p46"/>
            <p:cNvPicPr preferRelativeResize="0"/>
            <p:nvPr/>
          </p:nvPicPr>
          <p:blipFill rotWithShape="1">
            <a:blip r:embed="rId7">
              <a:alphaModFix/>
              <a:duotone>
                <a:prstClr val="black"/>
                <a:schemeClr val="accent2">
                  <a:tint val="45000"/>
                  <a:satMod val="400000"/>
                </a:schemeClr>
              </a:duotone>
            </a:blip>
            <a:srcRect/>
            <a:stretch/>
          </p:blipFill>
          <p:spPr>
            <a:xfrm>
              <a:off x="7614524" y="3444570"/>
              <a:ext cx="3717361" cy="1236612"/>
            </a:xfrm>
            <a:prstGeom prst="rect">
              <a:avLst/>
            </a:prstGeom>
            <a:noFill/>
            <a:ln>
              <a:noFill/>
            </a:ln>
          </p:spPr>
        </p:pic>
        <p:pic>
          <p:nvPicPr>
            <p:cNvPr id="71" name="Google Shape;509;p46"/>
            <p:cNvPicPr preferRelativeResize="0"/>
            <p:nvPr/>
          </p:nvPicPr>
          <p:blipFill rotWithShape="1">
            <a:blip r:embed="rId7">
              <a:alphaModFix/>
              <a:duotone>
                <a:prstClr val="black"/>
                <a:srgbClr val="D9C3A5">
                  <a:tint val="50000"/>
                  <a:satMod val="180000"/>
                </a:srgbClr>
              </a:duotone>
            </a:blip>
            <a:srcRect/>
            <a:stretch/>
          </p:blipFill>
          <p:spPr>
            <a:xfrm>
              <a:off x="7614524" y="4664532"/>
              <a:ext cx="3717361" cy="1236612"/>
            </a:xfrm>
            <a:prstGeom prst="rect">
              <a:avLst/>
            </a:prstGeom>
            <a:noFill/>
            <a:ln>
              <a:noFill/>
            </a:ln>
          </p:spPr>
        </p:pic>
        <p:sp>
          <p:nvSpPr>
            <p:cNvPr id="72" name="Text Box 13"/>
            <p:cNvSpPr txBox="1">
              <a:spLocks noChangeArrowheads="1"/>
            </p:cNvSpPr>
            <p:nvPr/>
          </p:nvSpPr>
          <p:spPr bwMode="auto">
            <a:xfrm>
              <a:off x="8034804" y="3718464"/>
              <a:ext cx="3334190" cy="369332"/>
            </a:xfrm>
            <a:prstGeom prst="rect">
              <a:avLst/>
            </a:prstGeom>
            <a:noFill/>
            <a:ln w="9525">
              <a:no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fontAlgn="base">
                <a:spcBef>
                  <a:spcPct val="50000"/>
                </a:spcBef>
                <a:spcAft>
                  <a:spcPct val="0"/>
                </a:spcAft>
                <a:buClrTx/>
                <a:buFontTx/>
                <a:buNone/>
                <a:defRPr/>
              </a:pPr>
              <a:r>
                <a:rPr lang="en-US" altLang="en-US" dirty="0" err="1" smtClean="0">
                  <a:solidFill>
                    <a:schemeClr val="bg1">
                      <a:lumMod val="10000"/>
                    </a:schemeClr>
                  </a:solidFill>
                  <a:latin typeface="Times New Roman" panose="02020603050405020304" pitchFamily="18" charset="0"/>
                  <a:cs typeface="Times New Roman" panose="02020603050405020304" pitchFamily="18" charset="0"/>
                </a:rPr>
                <a:t>Bình</a:t>
              </a:r>
              <a:r>
                <a:rPr lang="en-US" altLang="en-US" dirty="0" smtClean="0">
                  <a:solidFill>
                    <a:schemeClr val="bg1">
                      <a:lumMod val="10000"/>
                    </a:schemeClr>
                  </a:solidFill>
                  <a:latin typeface="Times New Roman" panose="02020603050405020304" pitchFamily="18" charset="0"/>
                  <a:cs typeface="Times New Roman" panose="02020603050405020304" pitchFamily="18" charset="0"/>
                </a:rPr>
                <a:t> </a:t>
              </a:r>
              <a:r>
                <a:rPr lang="en-US" altLang="en-US" dirty="0" err="1" smtClean="0">
                  <a:solidFill>
                    <a:schemeClr val="bg1">
                      <a:lumMod val="10000"/>
                    </a:schemeClr>
                  </a:solidFill>
                  <a:latin typeface="Times New Roman" panose="02020603050405020304" pitchFamily="18" charset="0"/>
                  <a:cs typeface="Times New Roman" panose="02020603050405020304" pitchFamily="18" charset="0"/>
                </a:rPr>
                <a:t>thường</a:t>
              </a:r>
              <a:endParaRPr lang="en-US" altLang="en-US" dirty="0" smtClean="0">
                <a:solidFill>
                  <a:schemeClr val="bg1">
                    <a:lumMod val="10000"/>
                  </a:schemeClr>
                </a:solidFill>
                <a:latin typeface="Times New Roman" panose="02020603050405020304" pitchFamily="18" charset="0"/>
                <a:cs typeface="Times New Roman" panose="02020603050405020304" pitchFamily="18" charset="0"/>
              </a:endParaRPr>
            </a:p>
          </p:txBody>
        </p:sp>
        <p:sp>
          <p:nvSpPr>
            <p:cNvPr id="73" name="Text Box 15"/>
            <p:cNvSpPr txBox="1">
              <a:spLocks noChangeArrowheads="1"/>
            </p:cNvSpPr>
            <p:nvPr/>
          </p:nvSpPr>
          <p:spPr bwMode="auto">
            <a:xfrm>
              <a:off x="8034803" y="4955076"/>
              <a:ext cx="2291751" cy="369332"/>
            </a:xfrm>
            <a:prstGeom prst="rect">
              <a:avLst/>
            </a:prstGeom>
            <a:noFill/>
            <a:ln w="9525">
              <a:no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fontAlgn="base">
                <a:spcBef>
                  <a:spcPct val="50000"/>
                </a:spcBef>
                <a:spcAft>
                  <a:spcPct val="0"/>
                </a:spcAft>
                <a:buClrTx/>
                <a:buFontTx/>
                <a:buNone/>
                <a:defRPr/>
              </a:pPr>
              <a:r>
                <a:rPr lang="en-US" altLang="en-US" dirty="0" err="1" smtClean="0">
                  <a:solidFill>
                    <a:schemeClr val="bg1">
                      <a:lumMod val="10000"/>
                    </a:schemeClr>
                  </a:solidFill>
                  <a:latin typeface="Times New Roman" panose="02020603050405020304" pitchFamily="18" charset="0"/>
                  <a:cs typeface="Times New Roman" panose="02020603050405020304" pitchFamily="18" charset="0"/>
                </a:rPr>
                <a:t>Khác</a:t>
              </a:r>
              <a:r>
                <a:rPr lang="en-US" altLang="en-US" dirty="0" smtClean="0">
                  <a:solidFill>
                    <a:schemeClr val="bg1">
                      <a:lumMod val="10000"/>
                    </a:schemeClr>
                  </a:solidFill>
                  <a:latin typeface="Times New Roman" panose="02020603050405020304" pitchFamily="18" charset="0"/>
                  <a:cs typeface="Times New Roman" panose="02020603050405020304" pitchFamily="18" charset="0"/>
                </a:rPr>
                <a:t> </a:t>
              </a:r>
              <a:r>
                <a:rPr lang="en-US" altLang="en-US" dirty="0" err="1" smtClean="0">
                  <a:solidFill>
                    <a:schemeClr val="bg1">
                      <a:lumMod val="10000"/>
                    </a:schemeClr>
                  </a:solidFill>
                  <a:latin typeface="Times New Roman" panose="02020603050405020304" pitchFamily="18" charset="0"/>
                  <a:cs typeface="Times New Roman" panose="02020603050405020304" pitchFamily="18" charset="0"/>
                </a:rPr>
                <a:t>thường</a:t>
              </a:r>
              <a:endParaRPr lang="en-US" altLang="en-US" dirty="0" smtClean="0">
                <a:solidFill>
                  <a:schemeClr val="bg1">
                    <a:lumMod val="10000"/>
                  </a:schemeClr>
                </a:solidFill>
                <a:latin typeface="Times New Roman" panose="02020603050405020304" pitchFamily="18" charset="0"/>
                <a:cs typeface="Times New Roman" panose="02020603050405020304" pitchFamily="18" charset="0"/>
              </a:endParaRPr>
            </a:p>
          </p:txBody>
        </p:sp>
      </p:grpSp>
      <p:sp>
        <p:nvSpPr>
          <p:cNvPr id="75" name="Google Shape;195;p6"/>
          <p:cNvSpPr txBox="1"/>
          <p:nvPr/>
        </p:nvSpPr>
        <p:spPr>
          <a:xfrm>
            <a:off x="879173" y="2352127"/>
            <a:ext cx="6866939" cy="2308284"/>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Hoạt</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động</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nhóm</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theo</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bàn</a:t>
            </a:r>
            <a:endPar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endParaRPr>
          </a:p>
          <a:p>
            <a:pPr marL="457200" indent="-457200" algn="just">
              <a:lnSpc>
                <a:spcPct val="150000"/>
              </a:lnSpc>
              <a:buClr>
                <a:srgbClr val="000000"/>
              </a:buClr>
              <a:buSzPts val="2800"/>
              <a:buFontTx/>
              <a:buChar char="-"/>
            </a:pP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Yêu</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cầu</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hoàn</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thành</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PHT</a:t>
            </a:r>
          </a:p>
          <a:p>
            <a:pPr marL="457200" indent="-457200" algn="just">
              <a:lnSpc>
                <a:spcPct val="150000"/>
              </a:lnSpc>
              <a:buClr>
                <a:srgbClr val="000000"/>
              </a:buClr>
              <a:buSzPts val="2800"/>
              <a:buFontTx/>
              <a:buChar char="-"/>
            </a:pP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Thời</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gian</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3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phút</a:t>
            </a:r>
            <a:endParaRPr sz="32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72597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barn(inVertical)">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1000"/>
                                        <p:tgtEl>
                                          <p:spTgt spid="74"/>
                                        </p:tgtEl>
                                      </p:cBhvr>
                                    </p:animEffect>
                                    <p:anim calcmode="lin" valueType="num">
                                      <p:cBhvr>
                                        <p:cTn id="18" dur="1000" fill="hold"/>
                                        <p:tgtEl>
                                          <p:spTgt spid="74"/>
                                        </p:tgtEl>
                                        <p:attrNameLst>
                                          <p:attrName>ppt_x</p:attrName>
                                        </p:attrNameLst>
                                      </p:cBhvr>
                                      <p:tavLst>
                                        <p:tav tm="0">
                                          <p:val>
                                            <p:strVal val="#ppt_x"/>
                                          </p:val>
                                        </p:tav>
                                        <p:tav tm="100000">
                                          <p:val>
                                            <p:strVal val="#ppt_x"/>
                                          </p:val>
                                        </p:tav>
                                      </p:tavLst>
                                    </p:anim>
                                    <p:anim calcmode="lin" valueType="num">
                                      <p:cBhvr>
                                        <p:cTn id="1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9422"/>
            <a:ext cx="5602710" cy="1286367"/>
          </a:xfrm>
          <a:prstGeom prst="rect">
            <a:avLst/>
          </a:prstGeom>
        </p:spPr>
      </p:pic>
      <p:sp>
        <p:nvSpPr>
          <p:cNvPr id="10" name="Rectangle 9"/>
          <p:cNvSpPr/>
          <p:nvPr/>
        </p:nvSpPr>
        <p:spPr>
          <a:xfrm>
            <a:off x="500710" y="1008561"/>
            <a:ext cx="5813474" cy="548099"/>
          </a:xfrm>
          <a:prstGeom prst="rect">
            <a:avLst/>
          </a:prstGeom>
        </p:spPr>
        <p:txBody>
          <a:bodyPr wrap="square">
            <a:spAutoFit/>
          </a:bodyPr>
          <a:lstStyle/>
          <a:p>
            <a:pPr marR="30480">
              <a:lnSpc>
                <a:spcPct val="115000"/>
              </a:lnSpc>
              <a:buClr>
                <a:srgbClr val="000000"/>
              </a:buClr>
              <a:defRPr/>
            </a:pPr>
            <a:r>
              <a:rPr lang="en-US" sz="2800" b="1" kern="0" dirty="0">
                <a:solidFill>
                  <a:schemeClr val="bg1">
                    <a:lumMod val="10000"/>
                  </a:schemeClr>
                </a:solidFill>
                <a:latin typeface="Times New Roman"/>
                <a:ea typeface="Times New Roman"/>
                <a:cs typeface="Times New Roman"/>
                <a:sym typeface="Times New Roman"/>
              </a:rPr>
              <a:t>a. </a:t>
            </a:r>
            <a:r>
              <a:rPr lang="en-US" sz="2800" b="1" kern="0" dirty="0" err="1">
                <a:solidFill>
                  <a:schemeClr val="bg1">
                    <a:lumMod val="10000"/>
                  </a:schemeClr>
                </a:solidFill>
                <a:latin typeface="Times New Roman"/>
                <a:ea typeface="Times New Roman"/>
                <a:cs typeface="Times New Roman"/>
                <a:sym typeface="Times New Roman"/>
              </a:rPr>
              <a:t>Sự</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ra</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đời</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của</a:t>
            </a:r>
            <a:r>
              <a:rPr lang="en-US" sz="2800" b="1" kern="0" dirty="0">
                <a:solidFill>
                  <a:schemeClr val="bg1">
                    <a:lumMod val="10000"/>
                  </a:schemeClr>
                </a:solidFill>
                <a:latin typeface="Times New Roman"/>
                <a:ea typeface="Times New Roman"/>
                <a:cs typeface="Times New Roman"/>
                <a:sym typeface="Times New Roman"/>
              </a:rPr>
              <a:t> </a:t>
            </a:r>
            <a:r>
              <a:rPr lang="vi-VN" sz="2800" b="1" kern="0" dirty="0" smtClean="0">
                <a:solidFill>
                  <a:schemeClr val="bg1">
                    <a:lumMod val="10000"/>
                  </a:schemeClr>
                </a:solidFill>
                <a:latin typeface="Times New Roman"/>
                <a:ea typeface="Times New Roman"/>
                <a:cs typeface="Times New Roman"/>
                <a:sym typeface="Times New Roman"/>
              </a:rPr>
              <a:t>Thạch Sanh</a:t>
            </a:r>
            <a:endParaRPr lang="en-US" sz="2800" kern="0" dirty="0">
              <a:solidFill>
                <a:schemeClr val="bg1">
                  <a:lumMod val="10000"/>
                </a:schemeClr>
              </a:solidFill>
              <a:latin typeface="Times New Roman"/>
              <a:ea typeface="Times New Roman"/>
              <a:cs typeface="Times New Roman"/>
              <a:sym typeface="Times New Roman"/>
            </a:endParaRPr>
          </a:p>
        </p:txBody>
      </p:sp>
      <p:sp>
        <p:nvSpPr>
          <p:cNvPr id="12" name="Rectangle 11"/>
          <p:cNvSpPr/>
          <p:nvPr/>
        </p:nvSpPr>
        <p:spPr>
          <a:xfrm>
            <a:off x="401472" y="2932158"/>
            <a:ext cx="9468777" cy="954107"/>
          </a:xfrm>
          <a:prstGeom prst="rect">
            <a:avLst/>
          </a:prstGeom>
        </p:spPr>
        <p:txBody>
          <a:bodyPr wrap="square">
            <a:spAutoFit/>
          </a:bodyPr>
          <a:lstStyle/>
          <a:p>
            <a:pPr algn="just">
              <a:spcBef>
                <a:spcPct val="0"/>
              </a:spcBef>
              <a:defRPr/>
            </a:pPr>
            <a:r>
              <a:rPr lang="vi-VN" sz="2800" dirty="0" smtClean="0">
                <a:solidFill>
                  <a:srgbClr val="FF0000"/>
                </a:solidFill>
                <a:latin typeface="Times New Roman" pitchFamily="18" charset="0"/>
                <a:cs typeface="Times New Roman" pitchFamily="18" charset="0"/>
                <a:sym typeface="Wingdings" panose="05000000000000000000" pitchFamily="2" charset="2"/>
              </a:rPr>
              <a:t> </a:t>
            </a:r>
            <a:r>
              <a:rPr lang="en-US" sz="2800" dirty="0" err="1" smtClean="0">
                <a:solidFill>
                  <a:srgbClr val="FF0000"/>
                </a:solidFill>
                <a:latin typeface="Times New Roman" pitchFamily="18" charset="0"/>
                <a:cs typeface="Times New Roman" pitchFamily="18" charset="0"/>
              </a:rPr>
              <a:t>Thạch</a:t>
            </a:r>
            <a:r>
              <a:rPr lang="en-US" sz="2800" dirty="0" smtClean="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Sanh</a:t>
            </a:r>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anose="02020603050405020304" pitchFamily="18" charset="0"/>
                <a:cs typeface="Times New Roman" panose="02020603050405020304" pitchFamily="18" charset="0"/>
              </a:rPr>
              <a:t>là con của người dân, cuộc đời và số phận rất gần gũi với nhân dân.</a:t>
            </a:r>
            <a:endParaRPr lang="zh-CN" altLang="en-US" sz="2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Rectangle 12"/>
          <p:cNvSpPr/>
          <p:nvPr/>
        </p:nvSpPr>
        <p:spPr>
          <a:xfrm>
            <a:off x="382138" y="1669995"/>
            <a:ext cx="9976513" cy="1292662"/>
          </a:xfrm>
          <a:prstGeom prst="rect">
            <a:avLst/>
          </a:prstGeom>
        </p:spPr>
        <p:txBody>
          <a:bodyPr wrap="square">
            <a:spAutoFit/>
          </a:bodyPr>
          <a:lstStyle/>
          <a:p>
            <a:pPr algn="just">
              <a:defRPr/>
            </a:pPr>
            <a:r>
              <a:rPr lang="en-US" sz="2600" b="1" dirty="0" smtClean="0">
                <a:solidFill>
                  <a:schemeClr val="bg1">
                    <a:lumMod val="10000"/>
                  </a:schemeClr>
                </a:solidFill>
                <a:latin typeface="Times New Roman" pitchFamily="18" charset="0"/>
                <a:cs typeface="Times New Roman" pitchFamily="18" charset="0"/>
              </a:rPr>
              <a:t>* </a:t>
            </a:r>
            <a:r>
              <a:rPr lang="en-US" sz="2600" b="1" dirty="0" err="1" smtClean="0">
                <a:solidFill>
                  <a:schemeClr val="bg1">
                    <a:lumMod val="10000"/>
                  </a:schemeClr>
                </a:solidFill>
                <a:latin typeface="Times New Roman" pitchFamily="18" charset="0"/>
                <a:cs typeface="Times New Roman" pitchFamily="18" charset="0"/>
              </a:rPr>
              <a:t>Bình</a:t>
            </a:r>
            <a:r>
              <a:rPr lang="en-US" sz="2600" b="1" dirty="0" smtClean="0">
                <a:solidFill>
                  <a:schemeClr val="bg1">
                    <a:lumMod val="10000"/>
                  </a:schemeClr>
                </a:solidFill>
                <a:latin typeface="Times New Roman" pitchFamily="18" charset="0"/>
                <a:cs typeface="Times New Roman" pitchFamily="18" charset="0"/>
              </a:rPr>
              <a:t> </a:t>
            </a:r>
            <a:r>
              <a:rPr lang="en-US" sz="2600" b="1" dirty="0" err="1" smtClean="0">
                <a:solidFill>
                  <a:schemeClr val="bg1">
                    <a:lumMod val="10000"/>
                  </a:schemeClr>
                </a:solidFill>
                <a:latin typeface="Times New Roman" pitchFamily="18" charset="0"/>
                <a:cs typeface="Times New Roman" pitchFamily="18" charset="0"/>
              </a:rPr>
              <a:t>thường</a:t>
            </a:r>
            <a:r>
              <a:rPr lang="en-US" sz="2600" b="1" dirty="0" smtClean="0">
                <a:solidFill>
                  <a:schemeClr val="bg1">
                    <a:lumMod val="10000"/>
                  </a:schemeClr>
                </a:solidFill>
                <a:latin typeface="Times New Roman" pitchFamily="18" charset="0"/>
                <a:cs typeface="Times New Roman" pitchFamily="18" charset="0"/>
              </a:rPr>
              <a:t>: </a:t>
            </a:r>
          </a:p>
          <a:p>
            <a:pPr algn="just">
              <a:defRPr/>
            </a:pPr>
            <a:r>
              <a:rPr lang="en-US" sz="2600" dirty="0" smtClean="0">
                <a:solidFill>
                  <a:schemeClr val="bg1">
                    <a:lumMod val="10000"/>
                  </a:schemeClr>
                </a:solidFill>
                <a:latin typeface="Times New Roman" pitchFamily="18" charset="0"/>
                <a:cs typeface="Times New Roman" pitchFamily="18" charset="0"/>
              </a:rPr>
              <a:t>- </a:t>
            </a:r>
            <a:r>
              <a:rPr lang="vi-VN" sz="2600" dirty="0">
                <a:solidFill>
                  <a:schemeClr val="bg1">
                    <a:lumMod val="10000"/>
                  </a:schemeClr>
                </a:solidFill>
                <a:latin typeface="Times New Roman" pitchFamily="18" charset="0"/>
                <a:cs typeface="Times New Roman" pitchFamily="18" charset="0"/>
              </a:rPr>
              <a:t>Là con của </a:t>
            </a:r>
            <a:r>
              <a:rPr lang="en-US" sz="2600" dirty="0" err="1">
                <a:solidFill>
                  <a:schemeClr val="bg1">
                    <a:lumMod val="10000"/>
                  </a:schemeClr>
                </a:solidFill>
                <a:latin typeface="Times New Roman" pitchFamily="18" charset="0"/>
                <a:cs typeface="Times New Roman" pitchFamily="18" charset="0"/>
              </a:rPr>
              <a:t>một</a:t>
            </a:r>
            <a:r>
              <a:rPr lang="vi-VN" sz="2600" dirty="0">
                <a:solidFill>
                  <a:schemeClr val="bg1">
                    <a:lumMod val="10000"/>
                  </a:schemeClr>
                </a:solidFill>
                <a:latin typeface="Times New Roman" pitchFamily="18" charset="0"/>
                <a:cs typeface="Times New Roman" pitchFamily="18" charset="0"/>
              </a:rPr>
              <a:t> gia đình nông dân nghèo khó nhưng tốt bụng. </a:t>
            </a:r>
            <a:endParaRPr lang="en-US" sz="2600" dirty="0">
              <a:solidFill>
                <a:schemeClr val="bg1">
                  <a:lumMod val="10000"/>
                </a:schemeClr>
              </a:solidFill>
              <a:latin typeface="Times New Roman" pitchFamily="18" charset="0"/>
              <a:cs typeface="Times New Roman" pitchFamily="18" charset="0"/>
            </a:endParaRPr>
          </a:p>
          <a:p>
            <a:pPr algn="just">
              <a:defRPr/>
            </a:pPr>
            <a:r>
              <a:rPr lang="en-US" sz="2600" dirty="0">
                <a:solidFill>
                  <a:schemeClr val="bg1">
                    <a:lumMod val="10000"/>
                  </a:schemeClr>
                </a:solidFill>
                <a:latin typeface="Times New Roman" pitchFamily="18" charset="0"/>
                <a:cs typeface="Times New Roman" pitchFamily="18" charset="0"/>
              </a:rPr>
              <a:t> - </a:t>
            </a:r>
            <a:r>
              <a:rPr lang="vi-VN" sz="2600" dirty="0">
                <a:solidFill>
                  <a:schemeClr val="bg1">
                    <a:lumMod val="10000"/>
                  </a:schemeClr>
                </a:solidFill>
                <a:latin typeface="Times New Roman" pitchFamily="18" charset="0"/>
                <a:cs typeface="Times New Roman" pitchFamily="18" charset="0"/>
              </a:rPr>
              <a:t>Sống nghèo khổ bằng nghề kiếm củi.</a:t>
            </a:r>
            <a:endParaRPr lang="en-US" altLang="en-US" sz="2600" kern="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6314184" y="415471"/>
            <a:ext cx="1501359" cy="1468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HÃ¬nh áº£nh cÃ³ liÃªn qua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5326" y="457554"/>
            <a:ext cx="1503115" cy="14133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HÃ¬nh áº£nh cÃ³ liÃªn qua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38224" y="447556"/>
            <a:ext cx="1501279" cy="14333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angle 10"/>
          <p:cNvSpPr/>
          <p:nvPr/>
        </p:nvSpPr>
        <p:spPr>
          <a:xfrm>
            <a:off x="934687" y="3886265"/>
            <a:ext cx="10324715" cy="1631216"/>
          </a:xfrm>
          <a:prstGeom prst="rect">
            <a:avLst/>
          </a:prstGeom>
        </p:spPr>
        <p:txBody>
          <a:bodyPr wrap="square">
            <a:spAutoFit/>
          </a:bodyPr>
          <a:lstStyle/>
          <a:p>
            <a:pPr algn="just">
              <a:defRPr/>
            </a:pPr>
            <a:r>
              <a:rPr lang="en-US" sz="2500" b="1" dirty="0" smtClean="0">
                <a:solidFill>
                  <a:schemeClr val="bg1">
                    <a:lumMod val="10000"/>
                  </a:schemeClr>
                </a:solidFill>
                <a:latin typeface="Times New Roman" pitchFamily="18" charset="0"/>
                <a:cs typeface="Times New Roman" pitchFamily="18" charset="0"/>
              </a:rPr>
              <a:t>* </a:t>
            </a:r>
            <a:r>
              <a:rPr lang="en-US" sz="2500" b="1" dirty="0" err="1" smtClean="0">
                <a:solidFill>
                  <a:schemeClr val="bg1">
                    <a:lumMod val="10000"/>
                  </a:schemeClr>
                </a:solidFill>
                <a:latin typeface="Times New Roman" pitchFamily="18" charset="0"/>
                <a:cs typeface="Times New Roman" pitchFamily="18" charset="0"/>
              </a:rPr>
              <a:t>Khác</a:t>
            </a:r>
            <a:r>
              <a:rPr lang="en-US" sz="2500" b="1" dirty="0" smtClean="0">
                <a:solidFill>
                  <a:schemeClr val="bg1">
                    <a:lumMod val="10000"/>
                  </a:schemeClr>
                </a:solidFill>
                <a:latin typeface="Times New Roman" pitchFamily="18" charset="0"/>
                <a:cs typeface="Times New Roman" pitchFamily="18" charset="0"/>
              </a:rPr>
              <a:t> </a:t>
            </a:r>
            <a:r>
              <a:rPr lang="en-US" sz="2500" b="1" dirty="0" err="1" smtClean="0">
                <a:solidFill>
                  <a:schemeClr val="bg1">
                    <a:lumMod val="10000"/>
                  </a:schemeClr>
                </a:solidFill>
                <a:latin typeface="Times New Roman" pitchFamily="18" charset="0"/>
                <a:cs typeface="Times New Roman" pitchFamily="18" charset="0"/>
              </a:rPr>
              <a:t>thường</a:t>
            </a:r>
            <a:endParaRPr lang="en-US" sz="2500" b="1" dirty="0" smtClean="0">
              <a:solidFill>
                <a:schemeClr val="bg1">
                  <a:lumMod val="10000"/>
                </a:schemeClr>
              </a:solidFill>
              <a:latin typeface="Times New Roman" pitchFamily="18" charset="0"/>
              <a:cs typeface="Times New Roman" pitchFamily="18" charset="0"/>
            </a:endParaRPr>
          </a:p>
          <a:p>
            <a:pPr algn="just">
              <a:defRPr/>
            </a:pPr>
            <a:r>
              <a:rPr lang="en-US" sz="2500" dirty="0" smtClean="0">
                <a:solidFill>
                  <a:schemeClr val="bg1">
                    <a:lumMod val="10000"/>
                  </a:schemeClr>
                </a:solidFill>
                <a:latin typeface="Times New Roman" pitchFamily="18" charset="0"/>
                <a:cs typeface="Times New Roman" pitchFamily="18" charset="0"/>
              </a:rPr>
              <a:t>- </a:t>
            </a:r>
            <a:r>
              <a:rPr lang="vi-VN" sz="2500" dirty="0">
                <a:solidFill>
                  <a:schemeClr val="bg1">
                    <a:lumMod val="10000"/>
                  </a:schemeClr>
                </a:solidFill>
                <a:latin typeface="Times New Roman" pitchFamily="18" charset="0"/>
                <a:cs typeface="Times New Roman" pitchFamily="18" charset="0"/>
              </a:rPr>
              <a:t>Thái tử con trai Ngọc Hoàng xuống đầu thai làm con </a:t>
            </a:r>
            <a:r>
              <a:rPr lang="vi-VN" sz="2500" dirty="0" smtClean="0">
                <a:solidFill>
                  <a:schemeClr val="bg1">
                    <a:lumMod val="10000"/>
                  </a:schemeClr>
                </a:solidFill>
                <a:latin typeface="Times New Roman" pitchFamily="18" charset="0"/>
                <a:cs typeface="Times New Roman" pitchFamily="18" charset="0"/>
                <a:sym typeface="Wingdings" panose="05000000000000000000" pitchFamily="2" charset="2"/>
              </a:rPr>
              <a:t></a:t>
            </a:r>
            <a:r>
              <a:rPr lang="vi-VN" sz="2500" dirty="0" smtClean="0">
                <a:solidFill>
                  <a:schemeClr val="bg1">
                    <a:lumMod val="10000"/>
                  </a:schemeClr>
                </a:solidFill>
                <a:latin typeface="Times New Roman" pitchFamily="18" charset="0"/>
                <a:cs typeface="Times New Roman" pitchFamily="18" charset="0"/>
              </a:rPr>
              <a:t> </a:t>
            </a:r>
            <a:r>
              <a:rPr lang="vi-VN" sz="2500" dirty="0">
                <a:solidFill>
                  <a:schemeClr val="bg1">
                    <a:lumMod val="10000"/>
                  </a:schemeClr>
                </a:solidFill>
                <a:latin typeface="Times New Roman" pitchFamily="18" charset="0"/>
                <a:cs typeface="Times New Roman" pitchFamily="18" charset="0"/>
              </a:rPr>
              <a:t>Nguồn gốc cao quý</a:t>
            </a:r>
          </a:p>
          <a:p>
            <a:pPr algn="just">
              <a:defRPr/>
            </a:pPr>
            <a:r>
              <a:rPr lang="en-US" sz="2500" dirty="0" smtClean="0">
                <a:solidFill>
                  <a:schemeClr val="bg1">
                    <a:lumMod val="10000"/>
                  </a:schemeClr>
                </a:solidFill>
                <a:latin typeface="Times New Roman" pitchFamily="18" charset="0"/>
                <a:cs typeface="Times New Roman" pitchFamily="18" charset="0"/>
              </a:rPr>
              <a:t>- </a:t>
            </a:r>
            <a:r>
              <a:rPr lang="vi-VN" sz="2500" dirty="0">
                <a:solidFill>
                  <a:schemeClr val="bg1">
                    <a:lumMod val="10000"/>
                  </a:schemeClr>
                </a:solidFill>
                <a:latin typeface="Times New Roman" pitchFamily="18" charset="0"/>
                <a:cs typeface="Times New Roman" pitchFamily="18" charset="0"/>
              </a:rPr>
              <a:t>Bà mẹ mang thai nhiều năm mới sinh ra Thạch Sanh.</a:t>
            </a:r>
          </a:p>
          <a:p>
            <a:pPr algn="just">
              <a:defRPr/>
            </a:pPr>
            <a:r>
              <a:rPr lang="en-US" sz="2500" dirty="0" smtClean="0">
                <a:solidFill>
                  <a:schemeClr val="bg1">
                    <a:lumMod val="10000"/>
                  </a:schemeClr>
                </a:solidFill>
                <a:latin typeface="Times New Roman" pitchFamily="18" charset="0"/>
                <a:cs typeface="Times New Roman" pitchFamily="18" charset="0"/>
              </a:rPr>
              <a:t>- </a:t>
            </a:r>
            <a:r>
              <a:rPr lang="en-US" sz="2500" dirty="0" err="1">
                <a:solidFill>
                  <a:schemeClr val="bg1">
                    <a:lumMod val="10000"/>
                  </a:schemeClr>
                </a:solidFill>
                <a:latin typeface="Times New Roman" pitchFamily="18" charset="0"/>
                <a:cs typeface="Times New Roman" pitchFamily="18" charset="0"/>
              </a:rPr>
              <a:t>Thạch</a:t>
            </a:r>
            <a:r>
              <a:rPr lang="en-US" sz="2500" dirty="0">
                <a:solidFill>
                  <a:schemeClr val="bg1">
                    <a:lumMod val="10000"/>
                  </a:schemeClr>
                </a:solidFill>
                <a:latin typeface="Times New Roman" pitchFamily="18" charset="0"/>
                <a:cs typeface="Times New Roman" pitchFamily="18" charset="0"/>
              </a:rPr>
              <a:t> </a:t>
            </a:r>
            <a:r>
              <a:rPr lang="en-US" sz="2500" dirty="0" err="1">
                <a:solidFill>
                  <a:schemeClr val="bg1">
                    <a:lumMod val="10000"/>
                  </a:schemeClr>
                </a:solidFill>
                <a:latin typeface="Times New Roman" pitchFamily="18" charset="0"/>
                <a:cs typeface="Times New Roman" pitchFamily="18" charset="0"/>
              </a:rPr>
              <a:t>Sanh</a:t>
            </a:r>
            <a:r>
              <a:rPr lang="en-US" sz="2500" dirty="0">
                <a:solidFill>
                  <a:schemeClr val="bg1">
                    <a:lumMod val="10000"/>
                  </a:schemeClr>
                </a:solidFill>
                <a:latin typeface="Times New Roman" pitchFamily="18" charset="0"/>
                <a:cs typeface="Times New Roman" pitchFamily="18" charset="0"/>
              </a:rPr>
              <a:t> </a:t>
            </a:r>
            <a:r>
              <a:rPr lang="vi-VN" sz="2500" dirty="0">
                <a:solidFill>
                  <a:schemeClr val="bg1">
                    <a:lumMod val="10000"/>
                  </a:schemeClr>
                </a:solidFill>
                <a:latin typeface="Times New Roman" pitchFamily="18" charset="0"/>
                <a:cs typeface="Times New Roman" pitchFamily="18" charset="0"/>
              </a:rPr>
              <a:t>được thiên thần dạy võ nghệ và phép thần thông.</a:t>
            </a:r>
          </a:p>
        </p:txBody>
      </p:sp>
      <p:sp>
        <p:nvSpPr>
          <p:cNvPr id="14" name="Rectangle 13"/>
          <p:cNvSpPr/>
          <p:nvPr/>
        </p:nvSpPr>
        <p:spPr>
          <a:xfrm>
            <a:off x="2101756" y="5517481"/>
            <a:ext cx="9384458" cy="1292662"/>
          </a:xfrm>
          <a:prstGeom prst="rect">
            <a:avLst/>
          </a:prstGeom>
        </p:spPr>
        <p:txBody>
          <a:bodyPr wrap="square">
            <a:spAutoFit/>
          </a:bodyPr>
          <a:lstStyle/>
          <a:p>
            <a:pPr marL="457200" indent="-457200" algn="just">
              <a:buFont typeface="Wingdings" panose="05000000000000000000" pitchFamily="2" charset="2"/>
              <a:buChar char="è"/>
              <a:defRPr/>
            </a:pPr>
            <a:r>
              <a:rPr lang="vi-VN" sz="2600" dirty="0" smtClean="0">
                <a:solidFill>
                  <a:srgbClr val="FF0000"/>
                </a:solidFill>
                <a:latin typeface="Times New Roman" panose="02020603050405020304" pitchFamily="18" charset="0"/>
                <a:cs typeface="Times New Roman" panose="02020603050405020304" pitchFamily="18" charset="0"/>
              </a:rPr>
              <a:t>Ra </a:t>
            </a:r>
            <a:r>
              <a:rPr lang="vi-VN" sz="2600" dirty="0">
                <a:solidFill>
                  <a:srgbClr val="FF0000"/>
                </a:solidFill>
                <a:latin typeface="Times New Roman" panose="02020603050405020304" pitchFamily="18" charset="0"/>
                <a:cs typeface="Times New Roman" panose="02020603050405020304" pitchFamily="18" charset="0"/>
              </a:rPr>
              <a:t>đời kì lạ, khác thường</a:t>
            </a:r>
            <a:r>
              <a:rPr lang="en-US" sz="2600" dirty="0">
                <a:solidFill>
                  <a:srgbClr val="FF0000"/>
                </a:solidFill>
                <a:latin typeface="Times New Roman" panose="02020603050405020304" pitchFamily="18" charset="0"/>
                <a:cs typeface="Times New Roman" panose="02020603050405020304" pitchFamily="18" charset="0"/>
              </a:rPr>
              <a:t> </a:t>
            </a:r>
            <a:endParaRPr lang="vi-VN" sz="2600" dirty="0" smtClean="0">
              <a:solidFill>
                <a:srgbClr val="FF0000"/>
              </a:solidFill>
              <a:latin typeface="Times New Roman" panose="02020603050405020304" pitchFamily="18" charset="0"/>
              <a:cs typeface="Times New Roman" panose="02020603050405020304" pitchFamily="18" charset="0"/>
            </a:endParaRPr>
          </a:p>
          <a:p>
            <a:pPr algn="just">
              <a:defRPr/>
            </a:pPr>
            <a:r>
              <a:rPr lang="en-US" sz="26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600" dirty="0">
                <a:solidFill>
                  <a:srgbClr val="FF0000"/>
                </a:solidFill>
                <a:latin typeface="Times New Roman" panose="02020603050405020304" pitchFamily="18" charset="0"/>
                <a:cs typeface="Times New Roman" panose="02020603050405020304" pitchFamily="18" charset="0"/>
              </a:rPr>
              <a:t>Tô đậm tính chất kì lạ, đẹp đẽ cho nhân vật lí tưởng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smtClean="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600" dirty="0" smtClean="0">
                <a:solidFill>
                  <a:srgbClr val="FF0000"/>
                </a:solidFill>
                <a:latin typeface="Times New Roman" panose="02020603050405020304" pitchFamily="18" charset="0"/>
                <a:cs typeface="Times New Roman" panose="02020603050405020304" pitchFamily="18" charset="0"/>
              </a:rPr>
              <a:t> </a:t>
            </a:r>
            <a:r>
              <a:rPr lang="en-US" sz="2600" dirty="0">
                <a:solidFill>
                  <a:srgbClr val="FF0000"/>
                </a:solidFill>
                <a:latin typeface="Times New Roman" panose="02020603050405020304" pitchFamily="18" charset="0"/>
                <a:cs typeface="Times New Roman" panose="02020603050405020304" pitchFamily="18" charset="0"/>
              </a:rPr>
              <a:t>B</a:t>
            </a:r>
            <a:r>
              <a:rPr lang="vi-VN" sz="2600" dirty="0">
                <a:solidFill>
                  <a:srgbClr val="FF0000"/>
                </a:solidFill>
                <a:latin typeface="Times New Roman" panose="02020603050405020304" pitchFamily="18" charset="0"/>
                <a:cs typeface="Times New Roman" panose="02020603050405020304" pitchFamily="18" charset="0"/>
              </a:rPr>
              <a:t>áo hiệu lập chiến công.</a:t>
            </a:r>
          </a:p>
        </p:txBody>
      </p:sp>
    </p:spTree>
    <p:extLst>
      <p:ext uri="{BB962C8B-B14F-4D97-AF65-F5344CB8AC3E}">
        <p14:creationId xmlns:p14="http://schemas.microsoft.com/office/powerpoint/2010/main" val="336723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2" name="Rectangle 1"/>
          <p:cNvSpPr/>
          <p:nvPr/>
        </p:nvSpPr>
        <p:spPr>
          <a:xfrm>
            <a:off x="737609" y="2294928"/>
            <a:ext cx="5576576" cy="2677656"/>
          </a:xfrm>
          <a:prstGeom prst="rect">
            <a:avLst/>
          </a:prstGeom>
        </p:spPr>
        <p:txBody>
          <a:bodyPr wrap="square">
            <a:spAutoFit/>
          </a:bodyPr>
          <a:lstStyle/>
          <a:p>
            <a:pPr algn="just">
              <a:lnSpc>
                <a:spcPct val="150000"/>
              </a:lnSpc>
              <a:spcBef>
                <a:spcPts val="0"/>
              </a:spcBef>
              <a:buClr>
                <a:srgbClr val="1D9BB8"/>
              </a:buClr>
              <a:defRPr/>
            </a:pPr>
            <a:r>
              <a:rPr lang="vi-VN" sz="2800" dirty="0"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Thể</a:t>
            </a:r>
            <a:r>
              <a:rPr lang="en-US" sz="2800" dirty="0"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hiện</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ước</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mơ</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niềm</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tin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nhân</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dân</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con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người</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bình</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thường</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cũng</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là</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những</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con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người</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tài</a:t>
            </a:r>
            <a:r>
              <a:rPr lang="en-US" sz="2800" dirty="0"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năng</a:t>
            </a:r>
            <a:r>
              <a:rPr lang="en-US" sz="2800" dirty="0"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sức</a:t>
            </a:r>
            <a:r>
              <a:rPr lang="en-US" sz="2800" dirty="0"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mạnh</a:t>
            </a:r>
            <a:r>
              <a:rPr lang="en-US" sz="2800" dirty="0"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kì</a:t>
            </a:r>
            <a:r>
              <a:rPr lang="en-US" sz="2800" dirty="0" smtClean="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lạ</a:t>
            </a:r>
            <a:r>
              <a:rPr lang="en-US" sz="28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a:t>
            </a:r>
            <a:endParaRPr lang="en-US" sz="2800"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2245" y="1432736"/>
            <a:ext cx="4574278" cy="4194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0" y="-39422"/>
            <a:ext cx="5602710" cy="1286367"/>
          </a:xfrm>
          <a:prstGeom prst="rect">
            <a:avLst/>
          </a:prstGeom>
        </p:spPr>
      </p:pic>
      <p:sp>
        <p:nvSpPr>
          <p:cNvPr id="5" name="Rectangle 4"/>
          <p:cNvSpPr/>
          <p:nvPr/>
        </p:nvSpPr>
        <p:spPr>
          <a:xfrm>
            <a:off x="500710" y="1008561"/>
            <a:ext cx="5813474" cy="548099"/>
          </a:xfrm>
          <a:prstGeom prst="rect">
            <a:avLst/>
          </a:prstGeom>
        </p:spPr>
        <p:txBody>
          <a:bodyPr wrap="square">
            <a:spAutoFit/>
          </a:bodyPr>
          <a:lstStyle/>
          <a:p>
            <a:pPr marR="30480">
              <a:lnSpc>
                <a:spcPct val="115000"/>
              </a:lnSpc>
              <a:buClr>
                <a:srgbClr val="000000"/>
              </a:buClr>
              <a:defRPr/>
            </a:pPr>
            <a:r>
              <a:rPr lang="en-US" sz="2800" b="1" kern="0" dirty="0">
                <a:solidFill>
                  <a:schemeClr val="bg1">
                    <a:lumMod val="10000"/>
                  </a:schemeClr>
                </a:solidFill>
                <a:latin typeface="Times New Roman"/>
                <a:ea typeface="Times New Roman"/>
                <a:cs typeface="Times New Roman"/>
                <a:sym typeface="Times New Roman"/>
              </a:rPr>
              <a:t>a. </a:t>
            </a:r>
            <a:r>
              <a:rPr lang="en-US" sz="2800" b="1" kern="0" dirty="0" err="1">
                <a:solidFill>
                  <a:schemeClr val="bg1">
                    <a:lumMod val="10000"/>
                  </a:schemeClr>
                </a:solidFill>
                <a:latin typeface="Times New Roman"/>
                <a:ea typeface="Times New Roman"/>
                <a:cs typeface="Times New Roman"/>
                <a:sym typeface="Times New Roman"/>
              </a:rPr>
              <a:t>Sự</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ra</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đời</a:t>
            </a:r>
            <a:r>
              <a:rPr lang="en-US" sz="2800" b="1" kern="0" dirty="0">
                <a:solidFill>
                  <a:schemeClr val="bg1">
                    <a:lumMod val="10000"/>
                  </a:schemeClr>
                </a:solidFill>
                <a:latin typeface="Times New Roman"/>
                <a:ea typeface="Times New Roman"/>
                <a:cs typeface="Times New Roman"/>
                <a:sym typeface="Times New Roman"/>
              </a:rPr>
              <a:t> </a:t>
            </a:r>
            <a:r>
              <a:rPr lang="en-US" sz="2800" b="1" kern="0" dirty="0" err="1">
                <a:solidFill>
                  <a:schemeClr val="bg1">
                    <a:lumMod val="10000"/>
                  </a:schemeClr>
                </a:solidFill>
                <a:latin typeface="Times New Roman"/>
                <a:ea typeface="Times New Roman"/>
                <a:cs typeface="Times New Roman"/>
                <a:sym typeface="Times New Roman"/>
              </a:rPr>
              <a:t>của</a:t>
            </a:r>
            <a:r>
              <a:rPr lang="en-US" sz="2800" b="1" kern="0" dirty="0">
                <a:solidFill>
                  <a:schemeClr val="bg1">
                    <a:lumMod val="10000"/>
                  </a:schemeClr>
                </a:solidFill>
                <a:latin typeface="Times New Roman"/>
                <a:ea typeface="Times New Roman"/>
                <a:cs typeface="Times New Roman"/>
                <a:sym typeface="Times New Roman"/>
              </a:rPr>
              <a:t> </a:t>
            </a:r>
            <a:r>
              <a:rPr lang="vi-VN" sz="2800" b="1" kern="0" dirty="0" smtClean="0">
                <a:solidFill>
                  <a:schemeClr val="bg1">
                    <a:lumMod val="10000"/>
                  </a:schemeClr>
                </a:solidFill>
                <a:latin typeface="Times New Roman"/>
                <a:ea typeface="Times New Roman"/>
                <a:cs typeface="Times New Roman"/>
                <a:sym typeface="Times New Roman"/>
              </a:rPr>
              <a:t>Thạch Sanh</a:t>
            </a:r>
            <a:endParaRPr lang="en-US" sz="2800" kern="0" dirty="0">
              <a:solidFill>
                <a:schemeClr val="bg1">
                  <a:lumMod val="10000"/>
                </a:schemeClr>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7096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rot="5400000">
            <a:off x="-3152844" y="1850613"/>
            <a:ext cx="8794853" cy="2489167"/>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5000" y1="21744" x2="66047" y2="31512"/>
                        <a14:foregroundMark x1="44419" y1="85000" x2="47209" y2="85465"/>
                        <a14:foregroundMark x1="43837" y1="83256" x2="44767" y2="85814"/>
                        <a14:foregroundMark x1="42907" y1="82442" x2="44767" y2="87093"/>
                        <a14:foregroundMark x1="49419" y1="83837" x2="45233" y2="86744"/>
                      </a14:backgroundRemoval>
                    </a14:imgEffect>
                  </a14:imgLayer>
                </a14:imgProps>
              </a:ext>
            </a:extLst>
          </a:blip>
          <a:stretch>
            <a:fillRect/>
          </a:stretch>
        </p:blipFill>
        <p:spPr>
          <a:xfrm rot="20803727">
            <a:off x="2093315" y="-254130"/>
            <a:ext cx="2199307" cy="2199307"/>
          </a:xfrm>
          <a:prstGeom prst="rect">
            <a:avLst/>
          </a:prstGeom>
        </p:spPr>
      </p:pic>
      <p:pic>
        <p:nvPicPr>
          <p:cNvPr id="72" name="Picture 24" descr="downl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8827" y="2101015"/>
            <a:ext cx="4159900" cy="302781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0177" y="2168248"/>
            <a:ext cx="4241978" cy="2960583"/>
          </a:xfrm>
          <a:prstGeom prst="rect">
            <a:avLst/>
          </a:prstGeom>
          <a:ln>
            <a:noFill/>
          </a:ln>
          <a:effectLst>
            <a:outerShdw blurRad="190500" algn="tl" rotWithShape="0">
              <a:srgbClr val="000000">
                <a:alpha val="70000"/>
              </a:srgbClr>
            </a:outerShdw>
          </a:effectLst>
        </p:spPr>
      </p:pic>
      <p:sp>
        <p:nvSpPr>
          <p:cNvPr id="99" name="矩形 14"/>
          <p:cNvSpPr/>
          <p:nvPr/>
        </p:nvSpPr>
        <p:spPr>
          <a:xfrm>
            <a:off x="3006945" y="4245344"/>
            <a:ext cx="3690621" cy="72475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marL="0" marR="0" lvl="0" indent="0" algn="ctr" defTabSz="912591" rtl="0" eaLnBrk="1" fontAlgn="auto" latinLnBrk="0" hangingPunct="1">
              <a:lnSpc>
                <a:spcPct val="120000"/>
              </a:lnSpc>
              <a:spcBef>
                <a:spcPct val="20000"/>
              </a:spcBef>
              <a:spcAft>
                <a:spcPts val="0"/>
              </a:spcAft>
              <a:buClrTx/>
              <a:buSzTx/>
              <a:buFontTx/>
              <a:buNone/>
              <a:tabLst/>
              <a:defRPr/>
            </a:pPr>
            <a:r>
              <a:rPr kumimoji="0" lang="en-US" sz="4300" b="1" i="1"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Thánh</a:t>
            </a:r>
            <a:r>
              <a:rPr kumimoji="0" lang="en-US" sz="43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4300" b="1" i="1"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Gióng</a:t>
            </a:r>
            <a:endParaRPr kumimoji="0" lang="en-US" altLang="zh-CN" sz="43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0" name="矩形 14"/>
          <p:cNvSpPr/>
          <p:nvPr/>
        </p:nvSpPr>
        <p:spPr>
          <a:xfrm>
            <a:off x="4710808" y="5576361"/>
            <a:ext cx="5130404" cy="724750"/>
          </a:xfrm>
          <a:prstGeom prst="rect">
            <a:avLst/>
          </a:prstGeom>
          <a:solidFill>
            <a:srgbClr val="008080"/>
          </a:solidFill>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marL="0" marR="0" lvl="0" indent="0" algn="ctr" defTabSz="912591" rtl="0" eaLnBrk="1" fontAlgn="auto" latinLnBrk="0" hangingPunct="1">
              <a:lnSpc>
                <a:spcPct val="120000"/>
              </a:lnSpc>
              <a:spcBef>
                <a:spcPct val="20000"/>
              </a:spcBef>
              <a:spcAft>
                <a:spcPts val="0"/>
              </a:spcAft>
              <a:buClrTx/>
              <a:buSzTx/>
              <a:buFontTx/>
              <a:buNone/>
              <a:tabLst/>
              <a:defRPr/>
            </a:pPr>
            <a:r>
              <a:rPr kumimoji="0" lang="en-US" sz="4300" b="1" u="none" strike="noStrike" kern="1200" cap="none" spc="0" normalizeH="0" baseline="0" noProof="0" dirty="0" smtClean="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smtClean="0">
                <a:ln>
                  <a:noFill/>
                </a:ln>
                <a:solidFill>
                  <a:schemeClr val="bg1"/>
                </a:solidFill>
                <a:effectLst/>
                <a:uLnTx/>
                <a:uFillTx/>
                <a:latin typeface="Times New Roman" pitchFamily="18" charset="0"/>
                <a:cs typeface="Times New Roman" pitchFamily="18" charset="0"/>
              </a:rPr>
              <a:t>Người</a:t>
            </a:r>
            <a:r>
              <a:rPr kumimoji="0" lang="en-US" sz="3600" b="1" u="none" strike="noStrike" kern="1200" cap="none" spc="0" normalizeH="0" baseline="0" noProof="0" dirty="0" smtClean="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smtClean="0">
                <a:ln>
                  <a:noFill/>
                </a:ln>
                <a:solidFill>
                  <a:schemeClr val="bg1"/>
                </a:solidFill>
                <a:effectLst/>
                <a:uLnTx/>
                <a:uFillTx/>
                <a:latin typeface="Times New Roman" pitchFamily="18" charset="0"/>
                <a:cs typeface="Times New Roman" pitchFamily="18" charset="0"/>
              </a:rPr>
              <a:t>dũng</a:t>
            </a:r>
            <a:r>
              <a:rPr kumimoji="0" lang="en-US" sz="3600" b="1" u="none" strike="noStrike" kern="1200" cap="none" spc="0" normalizeH="0" baseline="0" noProof="0" dirty="0" smtClean="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smtClean="0">
                <a:ln>
                  <a:noFill/>
                </a:ln>
                <a:solidFill>
                  <a:schemeClr val="bg1"/>
                </a:solidFill>
                <a:effectLst/>
                <a:uLnTx/>
                <a:uFillTx/>
                <a:latin typeface="Times New Roman" pitchFamily="18" charset="0"/>
                <a:cs typeface="Times New Roman" pitchFamily="18" charset="0"/>
              </a:rPr>
              <a:t>sĩ</a:t>
            </a:r>
            <a:r>
              <a:rPr kumimoji="0" lang="en-US" sz="3600" b="1" u="none" strike="noStrike" kern="1200" cap="none" spc="0" normalizeH="0" baseline="0" noProof="0" dirty="0" smtClean="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smtClean="0">
                <a:ln>
                  <a:noFill/>
                </a:ln>
                <a:solidFill>
                  <a:schemeClr val="bg1"/>
                </a:solidFill>
                <a:effectLst/>
                <a:uLnTx/>
                <a:uFillTx/>
                <a:latin typeface="Times New Roman" pitchFamily="18" charset="0"/>
                <a:cs typeface="Times New Roman" pitchFamily="18" charset="0"/>
              </a:rPr>
              <a:t>dân</a:t>
            </a:r>
            <a:r>
              <a:rPr kumimoji="0" lang="en-US" sz="3600" b="1" u="none" strike="noStrike" kern="1200" cap="none" spc="0" normalizeH="0" baseline="0" noProof="0" dirty="0" smtClean="0">
                <a:ln>
                  <a:noFill/>
                </a:ln>
                <a:solidFill>
                  <a:schemeClr val="bg1"/>
                </a:solidFill>
                <a:effectLst/>
                <a:uLnTx/>
                <a:uFillTx/>
                <a:latin typeface="Times New Roman" pitchFamily="18" charset="0"/>
                <a:cs typeface="Times New Roman" pitchFamily="18" charset="0"/>
              </a:rPr>
              <a:t> </a:t>
            </a:r>
            <a:r>
              <a:rPr kumimoji="0" lang="en-US" sz="3600" b="1" u="none" strike="noStrike" kern="1200" cap="none" spc="0" normalizeH="0" baseline="0" noProof="0" dirty="0" err="1" smtClean="0">
                <a:ln>
                  <a:noFill/>
                </a:ln>
                <a:solidFill>
                  <a:schemeClr val="bg1"/>
                </a:solidFill>
                <a:effectLst/>
                <a:uLnTx/>
                <a:uFillTx/>
                <a:latin typeface="Times New Roman" pitchFamily="18" charset="0"/>
                <a:cs typeface="Times New Roman" pitchFamily="18" charset="0"/>
              </a:rPr>
              <a:t>gian</a:t>
            </a:r>
            <a:endParaRPr kumimoji="0" lang="en-US" altLang="zh-CN" sz="3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1" name="矩形 14"/>
          <p:cNvSpPr/>
          <p:nvPr/>
        </p:nvSpPr>
        <p:spPr>
          <a:xfrm>
            <a:off x="7655855" y="4323015"/>
            <a:ext cx="3690621" cy="72475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marL="0" marR="0" lvl="0" indent="0" algn="ctr" defTabSz="912591" rtl="0" eaLnBrk="1" fontAlgn="auto" latinLnBrk="0" hangingPunct="1">
              <a:lnSpc>
                <a:spcPct val="120000"/>
              </a:lnSpc>
              <a:spcBef>
                <a:spcPct val="20000"/>
              </a:spcBef>
              <a:spcAft>
                <a:spcPts val="0"/>
              </a:spcAft>
              <a:buClrTx/>
              <a:buSzTx/>
              <a:buFontTx/>
              <a:buNone/>
              <a:tabLst/>
              <a:defRPr/>
            </a:pPr>
            <a:r>
              <a:rPr kumimoji="0" lang="en-US" sz="4300" b="1" i="1"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Thạch</a:t>
            </a:r>
            <a:r>
              <a:rPr kumimoji="0" lang="en-US" sz="4300" b="1" i="1"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4300" b="1" i="1"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Sanh</a:t>
            </a:r>
            <a:endParaRPr kumimoji="0" lang="en-US" altLang="zh-CN" sz="43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2" name="TextBox 101"/>
          <p:cNvSpPr txBox="1"/>
          <p:nvPr/>
        </p:nvSpPr>
        <p:spPr>
          <a:xfrm>
            <a:off x="3723661" y="335723"/>
            <a:ext cx="8226041" cy="1384995"/>
          </a:xfrm>
          <a:prstGeom prst="rect">
            <a:avLst/>
          </a:prstGeom>
          <a:noFill/>
        </p:spPr>
        <p:txBody>
          <a:bodyPr wrap="square" rtlCol="0">
            <a:spAutoFit/>
          </a:bodyPr>
          <a:lstStyle/>
          <a:p>
            <a:pPr algn="just"/>
            <a:r>
              <a:rPr lang="vi-VN" sz="2800" dirty="0" smtClean="0">
                <a:solidFill>
                  <a:srgbClr val="FF0000"/>
                </a:solidFill>
                <a:latin typeface="Times New Roman" panose="02020603050405020304" pitchFamily="18" charset="0"/>
                <a:cs typeface="Times New Roman" panose="02020603050405020304" pitchFamily="18" charset="0"/>
              </a:rPr>
              <a:t>Sự ra đời của nhân vật Thạch Sanh gợi nhắc cho em đến sự ra đời của nhân vật nào? Họ của điểm nào tương đồng?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7"/>
          <a:stretch>
            <a:fillRect/>
          </a:stretch>
        </p:blipFill>
        <p:spPr>
          <a:xfrm>
            <a:off x="-415590" y="891219"/>
            <a:ext cx="3109229" cy="5194242"/>
          </a:xfrm>
          <a:prstGeom prst="rect">
            <a:avLst/>
          </a:prstGeom>
        </p:spPr>
      </p:pic>
    </p:spTree>
    <p:extLst>
      <p:ext uri="{BB962C8B-B14F-4D97-AF65-F5344CB8AC3E}">
        <p14:creationId xmlns:p14="http://schemas.microsoft.com/office/powerpoint/2010/main" val="40975058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down)">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barn(inVertical)">
                                      <p:cBhvr>
                                        <p:cTn id="12" dur="500"/>
                                        <p:tgtEl>
                                          <p:spTgt spid="7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barn(inVertical)">
                                      <p:cBhvr>
                                        <p:cTn id="15" dur="500"/>
                                        <p:tgtEl>
                                          <p:spTgt spid="99"/>
                                        </p:tgtEl>
                                      </p:cBhvr>
                                    </p:animEffect>
                                  </p:childTnLst>
                                </p:cTn>
                              </p:par>
                              <p:par>
                                <p:cTn id="16" presetID="16" presetClass="entr" presetSubtype="21" fill="hold" nodeType="with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barn(inVertical)">
                                      <p:cBhvr>
                                        <p:cTn id="18" dur="500"/>
                                        <p:tgtEl>
                                          <p:spTgt spid="7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barn(inVertical)">
                                      <p:cBhvr>
                                        <p:cTn id="21" dur="500"/>
                                        <p:tgtEl>
                                          <p:spTgt spid="10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circle(in)">
                                      <p:cBhvr>
                                        <p:cTn id="26"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a:off x="0" y="5944552"/>
            <a:ext cx="13905200" cy="3041941"/>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71" name="Rectangle 70"/>
          <p:cNvSpPr/>
          <p:nvPr/>
        </p:nvSpPr>
        <p:spPr>
          <a:xfrm>
            <a:off x="2032402" y="480582"/>
            <a:ext cx="7748292" cy="548099"/>
          </a:xfrm>
          <a:prstGeom prst="rect">
            <a:avLst/>
          </a:prstGeom>
          <a:solidFill>
            <a:srgbClr val="FFCCFF">
              <a:alpha val="45882"/>
            </a:srgbClr>
          </a:solidFill>
        </p:spPr>
        <p:txBody>
          <a:bodyPr wrap="square">
            <a:spAutoFit/>
          </a:bodyPr>
          <a:lstStyle/>
          <a:p>
            <a:pPr marR="30480" algn="ctr">
              <a:lnSpc>
                <a:spcPct val="115000"/>
              </a:lnSpc>
              <a:buClr>
                <a:srgbClr val="000000"/>
              </a:buClr>
              <a:defRPr/>
            </a:pPr>
            <a:r>
              <a:rPr lang="vi-VN" sz="2800" b="1" kern="0" dirty="0" smtClean="0">
                <a:solidFill>
                  <a:srgbClr val="FF0000"/>
                </a:solidFill>
                <a:latin typeface="Times New Roman"/>
                <a:ea typeface="Times New Roman"/>
                <a:cs typeface="Times New Roman"/>
                <a:sym typeface="Times New Roman"/>
              </a:rPr>
              <a:t>GỌI TÊN CHIẾN CÔNG CỦA THẠCH SANH</a:t>
            </a:r>
            <a:endParaRPr lang="en-US" sz="2800" kern="0" dirty="0">
              <a:solidFill>
                <a:srgbClr val="FF0000"/>
              </a:solidFill>
              <a:latin typeface="Times New Roman"/>
              <a:ea typeface="Times New Roman"/>
              <a:cs typeface="Times New Roman"/>
              <a:sym typeface="Times New Roman"/>
            </a:endParaRPr>
          </a:p>
        </p:txBody>
      </p:sp>
      <p:pic>
        <p:nvPicPr>
          <p:cNvPr id="72" name="Picture 4" descr="HÃ¬nh áº£nh cÃ³ liÃªn quan"/>
          <p:cNvPicPr>
            <a:picLocks noChangeAspect="1" noChangeArrowheads="1"/>
          </p:cNvPicPr>
          <p:nvPr/>
        </p:nvPicPr>
        <p:blipFill>
          <a:blip r:embed="rId3"/>
          <a:srcRect/>
          <a:stretch>
            <a:fillRect/>
          </a:stretch>
        </p:blipFill>
        <p:spPr bwMode="auto">
          <a:xfrm>
            <a:off x="4175023" y="1239084"/>
            <a:ext cx="3631095" cy="2162198"/>
          </a:xfrm>
          <a:prstGeom prst="rect">
            <a:avLst/>
          </a:prstGeom>
          <a:noFill/>
        </p:spPr>
      </p:pic>
      <p:pic>
        <p:nvPicPr>
          <p:cNvPr id="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7264" y="1239084"/>
            <a:ext cx="4003290" cy="216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551" y="3562385"/>
            <a:ext cx="5294556" cy="253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
          <p:cNvPicPr>
            <a:picLocks noChangeAspect="1" noChangeArrowheads="1"/>
          </p:cNvPicPr>
          <p:nvPr/>
        </p:nvPicPr>
        <p:blipFill>
          <a:blip r:embed="rId6">
            <a:extLst>
              <a:ext uri="{28A0092B-C50C-407E-A947-70E740481C1C}">
                <a14:useLocalDpi xmlns:a14="http://schemas.microsoft.com/office/drawing/2010/main" val="0"/>
              </a:ext>
            </a:extLst>
          </a:blip>
          <a:srcRect b="13273"/>
          <a:stretch>
            <a:fillRect/>
          </a:stretch>
        </p:blipFill>
        <p:spPr bwMode="auto">
          <a:xfrm>
            <a:off x="6387121" y="3562385"/>
            <a:ext cx="5314281" cy="249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 descr="04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291" y="1274065"/>
            <a:ext cx="3536446" cy="2127217"/>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102" name="Rectangle 101"/>
          <p:cNvSpPr/>
          <p:nvPr/>
        </p:nvSpPr>
        <p:spPr>
          <a:xfrm>
            <a:off x="615297" y="1902780"/>
            <a:ext cx="3217410" cy="1366528"/>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Thạch Sanh diệt chằn tinh, được bộ cung tên bằng vàng</a:t>
            </a:r>
          </a:p>
        </p:txBody>
      </p:sp>
      <p:sp>
        <p:nvSpPr>
          <p:cNvPr id="103" name="Rectangle 102"/>
          <p:cNvSpPr/>
          <p:nvPr/>
        </p:nvSpPr>
        <p:spPr>
          <a:xfrm>
            <a:off x="4381865" y="1902780"/>
            <a:ext cx="3217410" cy="1366528"/>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Thạch Sanh </a:t>
            </a:r>
            <a:r>
              <a:rPr lang="vi-VN" sz="2400" b="1" i="1" dirty="0" smtClean="0">
                <a:solidFill>
                  <a:schemeClr val="bg1">
                    <a:lumMod val="10000"/>
                  </a:schemeClr>
                </a:solidFill>
                <a:latin typeface="Times New Roman"/>
                <a:ea typeface="Times New Roman"/>
                <a:cs typeface="Times New Roman"/>
                <a:sym typeface="Times New Roman"/>
              </a:rPr>
              <a:t>xuống dưới hang diệt đại bàng cứu công chúa</a:t>
            </a:r>
            <a:endParaRPr lang="vi-VN" sz="2400" b="1" i="1" dirty="0">
              <a:solidFill>
                <a:schemeClr val="bg1">
                  <a:lumMod val="10000"/>
                </a:schemeClr>
              </a:solidFill>
              <a:latin typeface="Times New Roman"/>
              <a:ea typeface="Times New Roman"/>
              <a:cs typeface="Times New Roman"/>
              <a:sym typeface="Times New Roman"/>
            </a:endParaRPr>
          </a:p>
        </p:txBody>
      </p:sp>
      <p:sp>
        <p:nvSpPr>
          <p:cNvPr id="104" name="Rectangle 103"/>
          <p:cNvSpPr/>
          <p:nvPr/>
        </p:nvSpPr>
        <p:spPr>
          <a:xfrm>
            <a:off x="8370204" y="1902780"/>
            <a:ext cx="3217410" cy="1366528"/>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Thạch Sanh </a:t>
            </a:r>
            <a:r>
              <a:rPr lang="vi-VN" sz="2400" b="1" i="1" dirty="0" smtClean="0">
                <a:solidFill>
                  <a:schemeClr val="bg1">
                    <a:lumMod val="10000"/>
                  </a:schemeClr>
                </a:solidFill>
                <a:latin typeface="Times New Roman"/>
                <a:ea typeface="Times New Roman"/>
                <a:cs typeface="Times New Roman"/>
                <a:sym typeface="Times New Roman"/>
              </a:rPr>
              <a:t>cứu được Thái tử con vua Thủy Tề</a:t>
            </a:r>
            <a:endParaRPr lang="vi-VN" sz="2400" b="1" i="1" dirty="0">
              <a:solidFill>
                <a:schemeClr val="bg1">
                  <a:lumMod val="10000"/>
                </a:schemeClr>
              </a:solidFill>
              <a:latin typeface="Times New Roman"/>
              <a:ea typeface="Times New Roman"/>
              <a:cs typeface="Times New Roman"/>
              <a:sym typeface="Times New Roman"/>
            </a:endParaRPr>
          </a:p>
        </p:txBody>
      </p:sp>
      <p:sp>
        <p:nvSpPr>
          <p:cNvPr id="105" name="Rectangle 104"/>
          <p:cNvSpPr/>
          <p:nvPr/>
        </p:nvSpPr>
        <p:spPr>
          <a:xfrm>
            <a:off x="951711" y="4993190"/>
            <a:ext cx="4893086" cy="941796"/>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a:t>
            </a:r>
            <a:r>
              <a:rPr lang="vi-VN" sz="2400" b="1" i="1" dirty="0" smtClean="0">
                <a:solidFill>
                  <a:schemeClr val="bg1">
                    <a:lumMod val="10000"/>
                  </a:schemeClr>
                </a:solidFill>
                <a:latin typeface="Times New Roman"/>
                <a:ea typeface="Times New Roman"/>
                <a:cs typeface="Times New Roman"/>
                <a:sym typeface="Times New Roman"/>
              </a:rPr>
              <a:t>Công chúa khỏi bệnh khi nghe tiếng đàn của Thạch Sanh</a:t>
            </a:r>
            <a:endParaRPr lang="vi-VN" sz="2400" b="1" i="1" dirty="0">
              <a:solidFill>
                <a:schemeClr val="bg1">
                  <a:lumMod val="10000"/>
                </a:schemeClr>
              </a:solidFill>
              <a:latin typeface="Times New Roman"/>
              <a:ea typeface="Times New Roman"/>
              <a:cs typeface="Times New Roman"/>
              <a:sym typeface="Times New Roman"/>
            </a:endParaRPr>
          </a:p>
        </p:txBody>
      </p:sp>
      <p:sp>
        <p:nvSpPr>
          <p:cNvPr id="106" name="Rectangle 105"/>
          <p:cNvSpPr/>
          <p:nvPr/>
        </p:nvSpPr>
        <p:spPr>
          <a:xfrm>
            <a:off x="6597718" y="4993190"/>
            <a:ext cx="4893086" cy="941796"/>
          </a:xfrm>
          <a:prstGeom prst="rect">
            <a:avLst/>
          </a:prstGeom>
          <a:solidFill>
            <a:srgbClr val="FFFFFF">
              <a:alpha val="78824"/>
            </a:srgbClr>
          </a:solidFill>
        </p:spPr>
        <p:txBody>
          <a:bodyPr wrap="square">
            <a:spAutoFit/>
          </a:bodyPr>
          <a:lstStyle/>
          <a:p>
            <a:pPr lvl="0" algn="just">
              <a:lnSpc>
                <a:spcPct val="115000"/>
              </a:lnSpc>
            </a:pPr>
            <a:r>
              <a:rPr lang="vi-VN" sz="2400" b="1" i="1" dirty="0">
                <a:solidFill>
                  <a:schemeClr val="bg1">
                    <a:lumMod val="10000"/>
                  </a:schemeClr>
                </a:solidFill>
                <a:latin typeface="Times New Roman"/>
                <a:ea typeface="Times New Roman"/>
                <a:cs typeface="Times New Roman"/>
                <a:sym typeface="Times New Roman"/>
              </a:rPr>
              <a:t>- </a:t>
            </a:r>
            <a:r>
              <a:rPr lang="vi-VN" sz="2400" b="1" i="1" dirty="0" smtClean="0">
                <a:solidFill>
                  <a:schemeClr val="bg1">
                    <a:lumMod val="10000"/>
                  </a:schemeClr>
                </a:solidFill>
                <a:latin typeface="Times New Roman"/>
                <a:ea typeface="Times New Roman"/>
                <a:cs typeface="Times New Roman"/>
                <a:sym typeface="Times New Roman"/>
              </a:rPr>
              <a:t>Đánh đuổi được mười tám nước chư hầu xâm lược nước ta</a:t>
            </a:r>
            <a:endParaRPr lang="vi-VN" sz="2400" b="1" i="1" dirty="0">
              <a:solidFill>
                <a:schemeClr val="bg1">
                  <a:lumMod val="10000"/>
                </a:schemeClr>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91512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cBhvr>
                                        <p:cTn id="12" dur="500" fill="hold"/>
                                        <p:tgtEl>
                                          <p:spTgt spid="101"/>
                                        </p:tgtEl>
                                        <p:attrNameLst>
                                          <p:attrName>ppt_w</p:attrName>
                                        </p:attrNameLst>
                                      </p:cBhvr>
                                      <p:tavLst>
                                        <p:tav tm="0">
                                          <p:val>
                                            <p:fltVal val="0"/>
                                          </p:val>
                                        </p:tav>
                                        <p:tav tm="100000">
                                          <p:val>
                                            <p:strVal val="#ppt_w"/>
                                          </p:val>
                                        </p:tav>
                                      </p:tavLst>
                                    </p:anim>
                                    <p:anim calcmode="lin" valueType="num">
                                      <p:cBhvr>
                                        <p:cTn id="13" dur="500" fill="hold"/>
                                        <p:tgtEl>
                                          <p:spTgt spid="101"/>
                                        </p:tgtEl>
                                        <p:attrNameLst>
                                          <p:attrName>ppt_h</p:attrName>
                                        </p:attrNameLst>
                                      </p:cBhvr>
                                      <p:tavLst>
                                        <p:tav tm="0">
                                          <p:val>
                                            <p:fltVal val="0"/>
                                          </p:val>
                                        </p:tav>
                                        <p:tav tm="100000">
                                          <p:val>
                                            <p:strVal val="#ppt_h"/>
                                          </p:val>
                                        </p:tav>
                                      </p:tavLst>
                                    </p:anim>
                                    <p:animEffect transition="in" filter="fade">
                                      <p:cBhvr>
                                        <p:cTn id="14" dur="500"/>
                                        <p:tgtEl>
                                          <p:spTgt spid="101"/>
                                        </p:tgtEl>
                                      </p:cBhvr>
                                    </p:animEffect>
                                  </p:childTnLst>
                                </p:cTn>
                              </p:par>
                              <p:par>
                                <p:cTn id="15" presetID="53" presetClass="entr" presetSubtype="16"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p:cTn id="17" dur="500" fill="hold"/>
                                        <p:tgtEl>
                                          <p:spTgt spid="72"/>
                                        </p:tgtEl>
                                        <p:attrNameLst>
                                          <p:attrName>ppt_w</p:attrName>
                                        </p:attrNameLst>
                                      </p:cBhvr>
                                      <p:tavLst>
                                        <p:tav tm="0">
                                          <p:val>
                                            <p:fltVal val="0"/>
                                          </p:val>
                                        </p:tav>
                                        <p:tav tm="100000">
                                          <p:val>
                                            <p:strVal val="#ppt_w"/>
                                          </p:val>
                                        </p:tav>
                                      </p:tavLst>
                                    </p:anim>
                                    <p:anim calcmode="lin" valueType="num">
                                      <p:cBhvr>
                                        <p:cTn id="18" dur="500" fill="hold"/>
                                        <p:tgtEl>
                                          <p:spTgt spid="72"/>
                                        </p:tgtEl>
                                        <p:attrNameLst>
                                          <p:attrName>ppt_h</p:attrName>
                                        </p:attrNameLst>
                                      </p:cBhvr>
                                      <p:tavLst>
                                        <p:tav tm="0">
                                          <p:val>
                                            <p:fltVal val="0"/>
                                          </p:val>
                                        </p:tav>
                                        <p:tav tm="100000">
                                          <p:val>
                                            <p:strVal val="#ppt_h"/>
                                          </p:val>
                                        </p:tav>
                                      </p:tavLst>
                                    </p:anim>
                                    <p:animEffect transition="in" filter="fade">
                                      <p:cBhvr>
                                        <p:cTn id="19" dur="500"/>
                                        <p:tgtEl>
                                          <p:spTgt spid="72"/>
                                        </p:tgtEl>
                                      </p:cBhvr>
                                    </p:animEffect>
                                  </p:childTnLst>
                                </p:cTn>
                              </p:par>
                              <p:par>
                                <p:cTn id="20" presetID="53" presetClass="entr" presetSubtype="16"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 calcmode="lin" valueType="num">
                                      <p:cBhvr>
                                        <p:cTn id="22" dur="500" fill="hold"/>
                                        <p:tgtEl>
                                          <p:spTgt spid="73"/>
                                        </p:tgtEl>
                                        <p:attrNameLst>
                                          <p:attrName>ppt_w</p:attrName>
                                        </p:attrNameLst>
                                      </p:cBhvr>
                                      <p:tavLst>
                                        <p:tav tm="0">
                                          <p:val>
                                            <p:fltVal val="0"/>
                                          </p:val>
                                        </p:tav>
                                        <p:tav tm="100000">
                                          <p:val>
                                            <p:strVal val="#ppt_w"/>
                                          </p:val>
                                        </p:tav>
                                      </p:tavLst>
                                    </p:anim>
                                    <p:anim calcmode="lin" valueType="num">
                                      <p:cBhvr>
                                        <p:cTn id="23" dur="500" fill="hold"/>
                                        <p:tgtEl>
                                          <p:spTgt spid="73"/>
                                        </p:tgtEl>
                                        <p:attrNameLst>
                                          <p:attrName>ppt_h</p:attrName>
                                        </p:attrNameLst>
                                      </p:cBhvr>
                                      <p:tavLst>
                                        <p:tav tm="0">
                                          <p:val>
                                            <p:fltVal val="0"/>
                                          </p:val>
                                        </p:tav>
                                        <p:tav tm="100000">
                                          <p:val>
                                            <p:strVal val="#ppt_h"/>
                                          </p:val>
                                        </p:tav>
                                      </p:tavLst>
                                    </p:anim>
                                    <p:animEffect transition="in" filter="fade">
                                      <p:cBhvr>
                                        <p:cTn id="24" dur="500"/>
                                        <p:tgtEl>
                                          <p:spTgt spid="73"/>
                                        </p:tgtEl>
                                      </p:cBhvr>
                                    </p:animEffect>
                                  </p:childTnLst>
                                </p:cTn>
                              </p:par>
                              <p:par>
                                <p:cTn id="25" presetID="53" presetClass="entr" presetSubtype="16"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p:cTn id="27" dur="500" fill="hold"/>
                                        <p:tgtEl>
                                          <p:spTgt spid="100"/>
                                        </p:tgtEl>
                                        <p:attrNameLst>
                                          <p:attrName>ppt_w</p:attrName>
                                        </p:attrNameLst>
                                      </p:cBhvr>
                                      <p:tavLst>
                                        <p:tav tm="0">
                                          <p:val>
                                            <p:fltVal val="0"/>
                                          </p:val>
                                        </p:tav>
                                        <p:tav tm="100000">
                                          <p:val>
                                            <p:strVal val="#ppt_w"/>
                                          </p:val>
                                        </p:tav>
                                      </p:tavLst>
                                    </p:anim>
                                    <p:anim calcmode="lin" valueType="num">
                                      <p:cBhvr>
                                        <p:cTn id="28" dur="500" fill="hold"/>
                                        <p:tgtEl>
                                          <p:spTgt spid="100"/>
                                        </p:tgtEl>
                                        <p:attrNameLst>
                                          <p:attrName>ppt_h</p:attrName>
                                        </p:attrNameLst>
                                      </p:cBhvr>
                                      <p:tavLst>
                                        <p:tav tm="0">
                                          <p:val>
                                            <p:fltVal val="0"/>
                                          </p:val>
                                        </p:tav>
                                        <p:tav tm="100000">
                                          <p:val>
                                            <p:strVal val="#ppt_h"/>
                                          </p:val>
                                        </p:tav>
                                      </p:tavLst>
                                    </p:anim>
                                    <p:animEffect transition="in" filter="fade">
                                      <p:cBhvr>
                                        <p:cTn id="29" dur="500"/>
                                        <p:tgtEl>
                                          <p:spTgt spid="100"/>
                                        </p:tgtEl>
                                      </p:cBhvr>
                                    </p:animEffect>
                                  </p:childTnLst>
                                </p:cTn>
                              </p:par>
                              <p:par>
                                <p:cTn id="30" presetID="53" presetClass="entr" presetSubtype="16" fill="hold" nodeType="withEffect">
                                  <p:stCondLst>
                                    <p:cond delay="0"/>
                                  </p:stCondLst>
                                  <p:childTnLst>
                                    <p:set>
                                      <p:cBhvr>
                                        <p:cTn id="31" dur="1" fill="hold">
                                          <p:stCondLst>
                                            <p:cond delay="0"/>
                                          </p:stCondLst>
                                        </p:cTn>
                                        <p:tgtEl>
                                          <p:spTgt spid="99"/>
                                        </p:tgtEl>
                                        <p:attrNameLst>
                                          <p:attrName>style.visibility</p:attrName>
                                        </p:attrNameLst>
                                      </p:cBhvr>
                                      <p:to>
                                        <p:strVal val="visible"/>
                                      </p:to>
                                    </p:set>
                                    <p:anim calcmode="lin" valueType="num">
                                      <p:cBhvr>
                                        <p:cTn id="32" dur="500" fill="hold"/>
                                        <p:tgtEl>
                                          <p:spTgt spid="99"/>
                                        </p:tgtEl>
                                        <p:attrNameLst>
                                          <p:attrName>ppt_w</p:attrName>
                                        </p:attrNameLst>
                                      </p:cBhvr>
                                      <p:tavLst>
                                        <p:tav tm="0">
                                          <p:val>
                                            <p:fltVal val="0"/>
                                          </p:val>
                                        </p:tav>
                                        <p:tav tm="100000">
                                          <p:val>
                                            <p:strVal val="#ppt_w"/>
                                          </p:val>
                                        </p:tav>
                                      </p:tavLst>
                                    </p:anim>
                                    <p:anim calcmode="lin" valueType="num">
                                      <p:cBhvr>
                                        <p:cTn id="33" dur="500" fill="hold"/>
                                        <p:tgtEl>
                                          <p:spTgt spid="99"/>
                                        </p:tgtEl>
                                        <p:attrNameLst>
                                          <p:attrName>ppt_h</p:attrName>
                                        </p:attrNameLst>
                                      </p:cBhvr>
                                      <p:tavLst>
                                        <p:tav tm="0">
                                          <p:val>
                                            <p:fltVal val="0"/>
                                          </p:val>
                                        </p:tav>
                                        <p:tav tm="100000">
                                          <p:val>
                                            <p:strVal val="#ppt_h"/>
                                          </p:val>
                                        </p:tav>
                                      </p:tavLst>
                                    </p:anim>
                                    <p:animEffect transition="in" filter="fade">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2"/>
                                        </p:tgtEl>
                                        <p:attrNameLst>
                                          <p:attrName>style.visibility</p:attrName>
                                        </p:attrNameLst>
                                      </p:cBhvr>
                                      <p:to>
                                        <p:strVal val="visible"/>
                                      </p:to>
                                    </p:set>
                                    <p:anim calcmode="lin" valueType="num">
                                      <p:cBhvr additive="base">
                                        <p:cTn id="39" dur="500" fill="hold"/>
                                        <p:tgtEl>
                                          <p:spTgt spid="102"/>
                                        </p:tgtEl>
                                        <p:attrNameLst>
                                          <p:attrName>ppt_x</p:attrName>
                                        </p:attrNameLst>
                                      </p:cBhvr>
                                      <p:tavLst>
                                        <p:tav tm="0">
                                          <p:val>
                                            <p:strVal val="#ppt_x"/>
                                          </p:val>
                                        </p:tav>
                                        <p:tav tm="100000">
                                          <p:val>
                                            <p:strVal val="#ppt_x"/>
                                          </p:val>
                                        </p:tav>
                                      </p:tavLst>
                                    </p:anim>
                                    <p:anim calcmode="lin" valueType="num">
                                      <p:cBhvr additive="base">
                                        <p:cTn id="40"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3"/>
                                        </p:tgtEl>
                                        <p:attrNameLst>
                                          <p:attrName>style.visibility</p:attrName>
                                        </p:attrNameLst>
                                      </p:cBhvr>
                                      <p:to>
                                        <p:strVal val="visible"/>
                                      </p:to>
                                    </p:set>
                                    <p:anim calcmode="lin" valueType="num">
                                      <p:cBhvr additive="base">
                                        <p:cTn id="45" dur="500" fill="hold"/>
                                        <p:tgtEl>
                                          <p:spTgt spid="103"/>
                                        </p:tgtEl>
                                        <p:attrNameLst>
                                          <p:attrName>ppt_x</p:attrName>
                                        </p:attrNameLst>
                                      </p:cBhvr>
                                      <p:tavLst>
                                        <p:tav tm="0">
                                          <p:val>
                                            <p:strVal val="#ppt_x"/>
                                          </p:val>
                                        </p:tav>
                                        <p:tav tm="100000">
                                          <p:val>
                                            <p:strVal val="#ppt_x"/>
                                          </p:val>
                                        </p:tav>
                                      </p:tavLst>
                                    </p:anim>
                                    <p:anim calcmode="lin" valueType="num">
                                      <p:cBhvr additive="base">
                                        <p:cTn id="4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4"/>
                                        </p:tgtEl>
                                        <p:attrNameLst>
                                          <p:attrName>style.visibility</p:attrName>
                                        </p:attrNameLst>
                                      </p:cBhvr>
                                      <p:to>
                                        <p:strVal val="visible"/>
                                      </p:to>
                                    </p:set>
                                    <p:anim calcmode="lin" valueType="num">
                                      <p:cBhvr additive="base">
                                        <p:cTn id="51" dur="500" fill="hold"/>
                                        <p:tgtEl>
                                          <p:spTgt spid="104"/>
                                        </p:tgtEl>
                                        <p:attrNameLst>
                                          <p:attrName>ppt_x</p:attrName>
                                        </p:attrNameLst>
                                      </p:cBhvr>
                                      <p:tavLst>
                                        <p:tav tm="0">
                                          <p:val>
                                            <p:strVal val="#ppt_x"/>
                                          </p:val>
                                        </p:tav>
                                        <p:tav tm="100000">
                                          <p:val>
                                            <p:strVal val="#ppt_x"/>
                                          </p:val>
                                        </p:tav>
                                      </p:tavLst>
                                    </p:anim>
                                    <p:anim calcmode="lin" valueType="num">
                                      <p:cBhvr additive="base">
                                        <p:cTn id="5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5"/>
                                        </p:tgtEl>
                                        <p:attrNameLst>
                                          <p:attrName>style.visibility</p:attrName>
                                        </p:attrNameLst>
                                      </p:cBhvr>
                                      <p:to>
                                        <p:strVal val="visible"/>
                                      </p:to>
                                    </p:set>
                                    <p:anim calcmode="lin" valueType="num">
                                      <p:cBhvr additive="base">
                                        <p:cTn id="57" dur="500" fill="hold"/>
                                        <p:tgtEl>
                                          <p:spTgt spid="105"/>
                                        </p:tgtEl>
                                        <p:attrNameLst>
                                          <p:attrName>ppt_x</p:attrName>
                                        </p:attrNameLst>
                                      </p:cBhvr>
                                      <p:tavLst>
                                        <p:tav tm="0">
                                          <p:val>
                                            <p:strVal val="#ppt_x"/>
                                          </p:val>
                                        </p:tav>
                                        <p:tav tm="100000">
                                          <p:val>
                                            <p:strVal val="#ppt_x"/>
                                          </p:val>
                                        </p:tav>
                                      </p:tavLst>
                                    </p:anim>
                                    <p:anim calcmode="lin" valueType="num">
                                      <p:cBhvr additive="base">
                                        <p:cTn id="58"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6"/>
                                        </p:tgtEl>
                                        <p:attrNameLst>
                                          <p:attrName>style.visibility</p:attrName>
                                        </p:attrNameLst>
                                      </p:cBhvr>
                                      <p:to>
                                        <p:strVal val="visible"/>
                                      </p:to>
                                    </p:set>
                                    <p:anim calcmode="lin" valueType="num">
                                      <p:cBhvr additive="base">
                                        <p:cTn id="63" dur="500" fill="hold"/>
                                        <p:tgtEl>
                                          <p:spTgt spid="106"/>
                                        </p:tgtEl>
                                        <p:attrNameLst>
                                          <p:attrName>ppt_x</p:attrName>
                                        </p:attrNameLst>
                                      </p:cBhvr>
                                      <p:tavLst>
                                        <p:tav tm="0">
                                          <p:val>
                                            <p:strVal val="#ppt_x"/>
                                          </p:val>
                                        </p:tav>
                                        <p:tav tm="100000">
                                          <p:val>
                                            <p:strVal val="#ppt_x"/>
                                          </p:val>
                                        </p:tav>
                                      </p:tavLst>
                                    </p:anim>
                                    <p:anim calcmode="lin" valueType="num">
                                      <p:cBhvr additive="base">
                                        <p:cTn id="64"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02" grpId="0" animBg="1"/>
      <p:bldP spid="103" grpId="0" animBg="1"/>
      <p:bldP spid="104" grpId="0" animBg="1"/>
      <p:bldP spid="105" grpId="0" animBg="1"/>
      <p:bldP spid="10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65446"/>
            <a:ext cx="5602710" cy="1286367"/>
          </a:xfrm>
          <a:prstGeom prst="rect">
            <a:avLst/>
          </a:prstGeom>
        </p:spPr>
      </p:pic>
      <p:sp>
        <p:nvSpPr>
          <p:cNvPr id="76" name="Rectangle 75"/>
          <p:cNvSpPr/>
          <p:nvPr/>
        </p:nvSpPr>
        <p:spPr>
          <a:xfrm>
            <a:off x="640334" y="1252217"/>
            <a:ext cx="9431317" cy="548099"/>
          </a:xfrm>
          <a:prstGeom prst="rect">
            <a:avLst/>
          </a:prstGeom>
        </p:spPr>
        <p:txBody>
          <a:bodyPr wrap="square">
            <a:spAutoFit/>
          </a:bodyPr>
          <a:lstStyle/>
          <a:p>
            <a:pPr marR="30480">
              <a:lnSpc>
                <a:spcPct val="115000"/>
              </a:lnSpc>
              <a:buClr>
                <a:srgbClr val="000000"/>
              </a:buClr>
              <a:defRPr/>
            </a:pPr>
            <a:r>
              <a:rPr lang="vi-VN" sz="2800" b="1" kern="0" dirty="0" smtClean="0">
                <a:solidFill>
                  <a:schemeClr val="bg1">
                    <a:lumMod val="10000"/>
                  </a:schemeClr>
                </a:solidFill>
                <a:latin typeface="Times New Roman"/>
                <a:ea typeface="Times New Roman"/>
                <a:cs typeface="Times New Roman"/>
                <a:sym typeface="Times New Roman"/>
              </a:rPr>
              <a:t>b. Những thử thách và chiến công của Thạch Sanh</a:t>
            </a:r>
            <a:endParaRPr lang="en-US" sz="2800" kern="0" dirty="0">
              <a:solidFill>
                <a:schemeClr val="bg1">
                  <a:lumMod val="10000"/>
                </a:schemeClr>
              </a:solidFill>
              <a:latin typeface="Times New Roman"/>
              <a:ea typeface="Times New Roman"/>
              <a:cs typeface="Times New Roman"/>
              <a:sym typeface="Times New Roman"/>
            </a:endParaRPr>
          </a:p>
        </p:txBody>
      </p:sp>
      <p:graphicFrame>
        <p:nvGraphicFramePr>
          <p:cNvPr id="94" name="Table 93"/>
          <p:cNvGraphicFramePr>
            <a:graphicFrameLocks noGrp="1"/>
          </p:cNvGraphicFramePr>
          <p:nvPr>
            <p:extLst>
              <p:ext uri="{D42A27DB-BD31-4B8C-83A1-F6EECF244321}">
                <p14:modId xmlns:p14="http://schemas.microsoft.com/office/powerpoint/2010/main" val="4033316092"/>
              </p:ext>
            </p:extLst>
          </p:nvPr>
        </p:nvGraphicFramePr>
        <p:xfrm>
          <a:off x="944193" y="2340387"/>
          <a:ext cx="10100604" cy="3278644"/>
        </p:xfrm>
        <a:graphic>
          <a:graphicData uri="http://schemas.openxmlformats.org/drawingml/2006/table">
            <a:tbl>
              <a:tblPr firstRow="1" bandRow="1">
                <a:tableStyleId>{8A107856-5554-42FB-B03E-39F5DBC370BA}</a:tableStyleId>
              </a:tblPr>
              <a:tblGrid>
                <a:gridCol w="3366868">
                  <a:extLst>
                    <a:ext uri="{9D8B030D-6E8A-4147-A177-3AD203B41FA5}">
                      <a16:colId xmlns="" xmlns:a16="http://schemas.microsoft.com/office/drawing/2014/main" val="20000"/>
                    </a:ext>
                  </a:extLst>
                </a:gridCol>
                <a:gridCol w="3712241">
                  <a:extLst>
                    <a:ext uri="{9D8B030D-6E8A-4147-A177-3AD203B41FA5}">
                      <a16:colId xmlns="" xmlns:a16="http://schemas.microsoft.com/office/drawing/2014/main" val="20001"/>
                    </a:ext>
                  </a:extLst>
                </a:gridCol>
                <a:gridCol w="3021495">
                  <a:extLst>
                    <a:ext uri="{9D8B030D-6E8A-4147-A177-3AD203B41FA5}">
                      <a16:colId xmlns="" xmlns:a16="http://schemas.microsoft.com/office/drawing/2014/main" val="20002"/>
                    </a:ext>
                  </a:extLst>
                </a:gridCol>
              </a:tblGrid>
              <a:tr h="535517">
                <a:tc>
                  <a:txBody>
                    <a:bodyPr/>
                    <a:lstStyle/>
                    <a:p>
                      <a:pPr algn="ctr"/>
                      <a:r>
                        <a:rPr lang="vi-VN" sz="2800" dirty="0" smtClean="0">
                          <a:solidFill>
                            <a:schemeClr val="tx1"/>
                          </a:solidFill>
                          <a:latin typeface="+mj-lt"/>
                        </a:rPr>
                        <a:t>Những</a:t>
                      </a:r>
                      <a:r>
                        <a:rPr lang="vi-VN" sz="2800" baseline="0" dirty="0" smtClean="0">
                          <a:solidFill>
                            <a:schemeClr val="tx1"/>
                          </a:solidFill>
                          <a:latin typeface="+mj-lt"/>
                        </a:rPr>
                        <a:t> chiến công</a:t>
                      </a:r>
                      <a:endParaRPr lang="en-US" sz="2800" b="1" dirty="0">
                        <a:solidFill>
                          <a:schemeClr val="tx1"/>
                        </a:solidFill>
                        <a:latin typeface="+mj-lt"/>
                        <a:cs typeface="Times New Roman" panose="02020603050405020304" pitchFamily="18" charset="0"/>
                      </a:endParaRPr>
                    </a:p>
                  </a:txBody>
                  <a:tcPr>
                    <a:solidFill>
                      <a:schemeClr val="accent2">
                        <a:lumMod val="60000"/>
                        <a:lumOff val="40000"/>
                      </a:schemeClr>
                    </a:solidFill>
                  </a:tcPr>
                </a:tc>
                <a:tc>
                  <a:txBody>
                    <a:bodyPr/>
                    <a:lstStyle/>
                    <a:p>
                      <a:pPr algn="ctr"/>
                      <a:r>
                        <a:rPr lang="vi-VN" sz="2800" dirty="0" smtClean="0">
                          <a:solidFill>
                            <a:schemeClr val="tx1"/>
                          </a:solidFill>
                          <a:latin typeface="+mj-lt"/>
                        </a:rPr>
                        <a:t>Những</a:t>
                      </a:r>
                      <a:r>
                        <a:rPr lang="vi-VN" sz="2800" baseline="0" dirty="0" smtClean="0">
                          <a:solidFill>
                            <a:schemeClr val="tx1"/>
                          </a:solidFill>
                          <a:latin typeface="+mj-lt"/>
                        </a:rPr>
                        <a:t> thử thách</a:t>
                      </a:r>
                      <a:endParaRPr lang="en-US" sz="2800" b="1" dirty="0">
                        <a:solidFill>
                          <a:schemeClr val="tx1"/>
                        </a:solidFill>
                        <a:latin typeface="+mj-lt"/>
                        <a:cs typeface="Times New Roman" panose="02020603050405020304" pitchFamily="18" charset="0"/>
                      </a:endParaRPr>
                    </a:p>
                  </a:txBody>
                  <a:tcPr>
                    <a:solidFill>
                      <a:schemeClr val="accent2">
                        <a:lumMod val="60000"/>
                        <a:lumOff val="40000"/>
                      </a:schemeClr>
                    </a:solidFill>
                  </a:tcPr>
                </a:tc>
                <a:tc>
                  <a:txBody>
                    <a:bodyPr/>
                    <a:lstStyle/>
                    <a:p>
                      <a:pPr algn="ctr"/>
                      <a:r>
                        <a:rPr lang="vi-VN" sz="2800" dirty="0" smtClean="0">
                          <a:solidFill>
                            <a:schemeClr val="tx1"/>
                          </a:solidFill>
                          <a:latin typeface="+mj-lt"/>
                        </a:rPr>
                        <a:t>Nhận</a:t>
                      </a:r>
                      <a:r>
                        <a:rPr lang="vi-VN" sz="2800" baseline="0" dirty="0" smtClean="0">
                          <a:solidFill>
                            <a:schemeClr val="tx1"/>
                          </a:solidFill>
                          <a:latin typeface="+mj-lt"/>
                        </a:rPr>
                        <a:t> xét</a:t>
                      </a:r>
                      <a:endParaRPr lang="en-US" sz="2800" b="1" dirty="0">
                        <a:solidFill>
                          <a:schemeClr val="tx1"/>
                        </a:solidFill>
                        <a:latin typeface="+mj-lt"/>
                        <a:cs typeface="Times New Roman" panose="02020603050405020304" pitchFamily="18" charset="0"/>
                      </a:endParaRPr>
                    </a:p>
                  </a:txBody>
                  <a:tcPr>
                    <a:solidFill>
                      <a:schemeClr val="accent2">
                        <a:lumMod val="60000"/>
                        <a:lumOff val="40000"/>
                      </a:schemeClr>
                    </a:solidFill>
                  </a:tcPr>
                </a:tc>
                <a:extLst>
                  <a:ext uri="{0D108BD9-81ED-4DB2-BD59-A6C34878D82A}">
                    <a16:rowId xmlns="" xmlns:a16="http://schemas.microsoft.com/office/drawing/2014/main" val="10000"/>
                  </a:ext>
                </a:extLst>
              </a:tr>
              <a:tr h="1576936">
                <a:tc>
                  <a:txBody>
                    <a:bodyPr/>
                    <a:lstStyle/>
                    <a:p>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a:txBody>
                    <a:bodyPr/>
                    <a:lstStyle/>
                    <a:p>
                      <a:endParaRPr lang="en-US" sz="2800">
                        <a:solidFill>
                          <a:schemeClr val="bg1">
                            <a:lumMod val="10000"/>
                          </a:schemeClr>
                        </a:solidFill>
                        <a:latin typeface="+mj-lt"/>
                        <a:cs typeface="Times New Roman" panose="02020603050405020304" pitchFamily="18" charset="0"/>
                      </a:endParaRPr>
                    </a:p>
                  </a:txBody>
                  <a:tcPr>
                    <a:solidFill>
                      <a:schemeClr val="tx1"/>
                    </a:solidFill>
                  </a:tcPr>
                </a:tc>
                <a:tc rowSpan="3">
                  <a:txBody>
                    <a:bodyPr/>
                    <a:lstStyle/>
                    <a:p>
                      <a:r>
                        <a:rPr lang="vi-VN" sz="2800" dirty="0" smtClean="0">
                          <a:solidFill>
                            <a:schemeClr val="bg1">
                              <a:lumMod val="10000"/>
                            </a:schemeClr>
                          </a:solidFill>
                          <a:latin typeface="+mj-lt"/>
                        </a:rPr>
                        <a:t>.......................................................................................................................................</a:t>
                      </a:r>
                      <a:r>
                        <a:rPr lang="en-US" sz="2800" dirty="0" smtClean="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extLst>
                  <a:ext uri="{0D108BD9-81ED-4DB2-BD59-A6C34878D82A}">
                    <a16:rowId xmlns="" xmlns:a16="http://schemas.microsoft.com/office/drawing/2014/main" val="10001"/>
                  </a:ext>
                </a:extLst>
              </a:tr>
              <a:tr h="530087">
                <a:tc>
                  <a:txBody>
                    <a:bodyPr/>
                    <a:lstStyle/>
                    <a:p>
                      <a:r>
                        <a:rPr lang="vi-VN" sz="2800" dirty="0" smtClean="0">
                          <a:solidFill>
                            <a:schemeClr val="bg1">
                              <a:lumMod val="10000"/>
                            </a:schemeClr>
                          </a:solidFill>
                          <a:latin typeface="+mj-lt"/>
                        </a:rPr>
                        <a:t>...............................</a:t>
                      </a:r>
                      <a:r>
                        <a:rPr lang="en-US" sz="2800" dirty="0" smtClean="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a:txBody>
                    <a:bodyPr/>
                    <a:lstStyle/>
                    <a:p>
                      <a:r>
                        <a:rPr lang="vi-VN" sz="2800" dirty="0" smtClean="0">
                          <a:solidFill>
                            <a:schemeClr val="bg1">
                              <a:lumMod val="10000"/>
                            </a:schemeClr>
                          </a:solidFill>
                          <a:latin typeface="+mj-lt"/>
                        </a:rPr>
                        <a:t>..................................</a:t>
                      </a:r>
                      <a:r>
                        <a:rPr lang="en-US" sz="2800" dirty="0" smtClean="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vMerge="1">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2"/>
                  </a:ext>
                </a:extLst>
              </a:tr>
              <a:tr h="636104">
                <a:tc>
                  <a:txBody>
                    <a:bodyPr/>
                    <a:lstStyle/>
                    <a:p>
                      <a:r>
                        <a:rPr lang="vi-VN" sz="2800" dirty="0" smtClean="0">
                          <a:solidFill>
                            <a:schemeClr val="bg1">
                              <a:lumMod val="10000"/>
                            </a:schemeClr>
                          </a:solidFill>
                          <a:latin typeface="+mj-lt"/>
                        </a:rPr>
                        <a:t>...............................</a:t>
                      </a:r>
                      <a:r>
                        <a:rPr lang="en-US" sz="2800" dirty="0" smtClean="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a:txBody>
                    <a:bodyPr/>
                    <a:lstStyle/>
                    <a:p>
                      <a:r>
                        <a:rPr lang="vi-VN" sz="2800" dirty="0" smtClean="0">
                          <a:solidFill>
                            <a:schemeClr val="bg1">
                              <a:lumMod val="10000"/>
                            </a:schemeClr>
                          </a:solidFill>
                          <a:latin typeface="+mj-lt"/>
                        </a:rPr>
                        <a:t>..................................</a:t>
                      </a:r>
                      <a:r>
                        <a:rPr lang="en-US" sz="2800" dirty="0" smtClean="0">
                          <a:solidFill>
                            <a:schemeClr val="bg1">
                              <a:lumMod val="10000"/>
                            </a:schemeClr>
                          </a:solidFill>
                          <a:latin typeface="+mj-lt"/>
                        </a:rPr>
                        <a:t>.....</a:t>
                      </a:r>
                      <a:endParaRPr lang="en-US" sz="2800" dirty="0">
                        <a:solidFill>
                          <a:schemeClr val="bg1">
                            <a:lumMod val="10000"/>
                          </a:schemeClr>
                        </a:solidFill>
                        <a:latin typeface="+mj-lt"/>
                        <a:cs typeface="Times New Roman" panose="02020603050405020304" pitchFamily="18" charset="0"/>
                      </a:endParaRPr>
                    </a:p>
                  </a:txBody>
                  <a:tcPr>
                    <a:solidFill>
                      <a:schemeClr val="tx1"/>
                    </a:solidFill>
                  </a:tcPr>
                </a:tc>
                <a:tc vMerge="1">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3"/>
                  </a:ext>
                </a:extLst>
              </a:tr>
            </a:tbl>
          </a:graphicData>
        </a:graphic>
      </p:graphicFrame>
      <p:sp>
        <p:nvSpPr>
          <p:cNvPr id="95" name="Rectangle 94"/>
          <p:cNvSpPr/>
          <p:nvPr/>
        </p:nvSpPr>
        <p:spPr>
          <a:xfrm>
            <a:off x="1020856" y="3009750"/>
            <a:ext cx="3146063" cy="1384995"/>
          </a:xfrm>
          <a:prstGeom prst="rect">
            <a:avLst/>
          </a:prstGeom>
        </p:spPr>
        <p:txBody>
          <a:bodyPr wrap="square">
            <a:spAutoFit/>
          </a:bodyPr>
          <a:lstStyle/>
          <a:p>
            <a:r>
              <a:rPr lang="vi-VN" sz="2800" dirty="0">
                <a:solidFill>
                  <a:schemeClr val="accent2">
                    <a:lumMod val="50000"/>
                  </a:schemeClr>
                </a:solidFill>
                <a:latin typeface="Times New Roman" panose="02020603050405020304" pitchFamily="18" charset="0"/>
                <a:cs typeface="Times New Roman" panose="02020603050405020304" pitchFamily="18" charset="0"/>
              </a:rPr>
              <a:t>Bị mẹ con Lý Thông lừa đi canh miếu thế mạng </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96" name="Rectangle 95"/>
          <p:cNvSpPr/>
          <p:nvPr/>
        </p:nvSpPr>
        <p:spPr>
          <a:xfrm>
            <a:off x="4392206" y="3009750"/>
            <a:ext cx="3657600" cy="1384995"/>
          </a:xfrm>
          <a:prstGeom prst="rect">
            <a:avLst/>
          </a:prstGeom>
        </p:spPr>
        <p:txBody>
          <a:bodyPr wrap="square">
            <a:spAutoFit/>
          </a:bodyPr>
          <a:lstStyle/>
          <a:p>
            <a:pPr lvl="0" algn="just" defTabSz="914377">
              <a:defRPr/>
            </a:pPr>
            <a:r>
              <a:rPr lang="vi-VN" sz="2800" dirty="0">
                <a:solidFill>
                  <a:schemeClr val="accent2">
                    <a:lumMod val="50000"/>
                  </a:schemeClr>
                </a:solidFill>
                <a:latin typeface="Times New Roman" panose="02020603050405020304" pitchFamily="18" charset="0"/>
                <a:cs typeface="Times New Roman" panose="02020603050405020304" pitchFamily="18" charset="0"/>
                <a:sym typeface="Wingdings" pitchFamily="2" charset="2"/>
              </a:rPr>
              <a:t></a:t>
            </a:r>
            <a:r>
              <a:rPr lang="vi-VN" sz="2800" dirty="0">
                <a:solidFill>
                  <a:schemeClr val="accent2">
                    <a:lumMod val="50000"/>
                  </a:schemeClr>
                </a:solidFill>
                <a:latin typeface="Times New Roman" panose="02020603050405020304" pitchFamily="18" charset="0"/>
                <a:cs typeface="Times New Roman" panose="02020603050405020304" pitchFamily="18" charset="0"/>
              </a:rPr>
              <a:t> Chém chăn tinh</a:t>
            </a:r>
            <a:r>
              <a:rPr lang="en-US" sz="2800" dirty="0">
                <a:solidFill>
                  <a:schemeClr val="accent2">
                    <a:lumMod val="50000"/>
                  </a:schemeClr>
                </a:solidFill>
                <a:latin typeface="Times New Roman" panose="02020603050405020304" pitchFamily="18" charset="0"/>
                <a:cs typeface="Times New Roman" panose="02020603050405020304" pitchFamily="18" charset="0"/>
              </a:rPr>
              <a:t>, t</a:t>
            </a:r>
            <a:r>
              <a:rPr lang="vi-VN" sz="2800" dirty="0">
                <a:solidFill>
                  <a:schemeClr val="accent2">
                    <a:lumMod val="50000"/>
                  </a:schemeClr>
                </a:solidFill>
                <a:latin typeface="Times New Roman" panose="02020603050405020304" pitchFamily="18" charset="0"/>
                <a:cs typeface="Times New Roman" panose="02020603050405020304" pitchFamily="18" charset="0"/>
              </a:rPr>
              <a:t>rừ hại cho dân, thu được bộ cung tên </a:t>
            </a:r>
            <a:r>
              <a:rPr lang="vi-VN" sz="2800" dirty="0" smtClean="0">
                <a:solidFill>
                  <a:schemeClr val="accent2">
                    <a:lumMod val="50000"/>
                  </a:schemeClr>
                </a:solidFill>
                <a:latin typeface="Times New Roman" panose="02020603050405020304" pitchFamily="18" charset="0"/>
                <a:cs typeface="Times New Roman" panose="02020603050405020304" pitchFamily="18" charset="0"/>
              </a:rPr>
              <a:t>vàng.</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97" name="Picture 96"/>
          <p:cNvPicPr>
            <a:picLocks noChangeAspect="1"/>
          </p:cNvPicPr>
          <p:nvPr/>
        </p:nvPicPr>
        <p:blipFill>
          <a:blip r:embed="rId4"/>
          <a:stretch>
            <a:fillRect/>
          </a:stretch>
        </p:blipFill>
        <p:spPr>
          <a:xfrm>
            <a:off x="8758999" y="717783"/>
            <a:ext cx="1501359" cy="14680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8" name="Picture 97" descr="HÃ¬nh áº£nh cÃ³ liÃªn qua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9065" y="165446"/>
            <a:ext cx="1501279" cy="14333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619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5"/>
                                        </p:tgtEl>
                                        <p:attrNameLst>
                                          <p:attrName>style.visibility</p:attrName>
                                        </p:attrNameLst>
                                      </p:cBhvr>
                                      <p:to>
                                        <p:strVal val="visible"/>
                                      </p:to>
                                    </p:set>
                                    <p:animEffect transition="in" filter="fade">
                                      <p:cBhvr>
                                        <p:cTn id="14" dur="1000"/>
                                        <p:tgtEl>
                                          <p:spTgt spid="95"/>
                                        </p:tgtEl>
                                      </p:cBhvr>
                                    </p:animEffect>
                                    <p:anim calcmode="lin" valueType="num">
                                      <p:cBhvr>
                                        <p:cTn id="15" dur="1000" fill="hold"/>
                                        <p:tgtEl>
                                          <p:spTgt spid="95"/>
                                        </p:tgtEl>
                                        <p:attrNameLst>
                                          <p:attrName>ppt_x</p:attrName>
                                        </p:attrNameLst>
                                      </p:cBhvr>
                                      <p:tavLst>
                                        <p:tav tm="0">
                                          <p:val>
                                            <p:strVal val="#ppt_x"/>
                                          </p:val>
                                        </p:tav>
                                        <p:tav tm="100000">
                                          <p:val>
                                            <p:strVal val="#ppt_x"/>
                                          </p:val>
                                        </p:tav>
                                      </p:tavLst>
                                    </p:anim>
                                    <p:anim calcmode="lin" valueType="num">
                                      <p:cBhvr>
                                        <p:cTn id="16" dur="1000" fill="hold"/>
                                        <p:tgtEl>
                                          <p:spTgt spid="9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1000"/>
                                        <p:tgtEl>
                                          <p:spTgt spid="96"/>
                                        </p:tgtEl>
                                      </p:cBhvr>
                                    </p:animEffect>
                                    <p:anim calcmode="lin" valueType="num">
                                      <p:cBhvr>
                                        <p:cTn id="20" dur="1000" fill="hold"/>
                                        <p:tgtEl>
                                          <p:spTgt spid="96"/>
                                        </p:tgtEl>
                                        <p:attrNameLst>
                                          <p:attrName>ppt_x</p:attrName>
                                        </p:attrNameLst>
                                      </p:cBhvr>
                                      <p:tavLst>
                                        <p:tav tm="0">
                                          <p:val>
                                            <p:strVal val="#ppt_x"/>
                                          </p:val>
                                        </p:tav>
                                        <p:tav tm="100000">
                                          <p:val>
                                            <p:strVal val="#ppt_x"/>
                                          </p:val>
                                        </p:tav>
                                      </p:tavLst>
                                    </p:anim>
                                    <p:anim calcmode="lin" valueType="num">
                                      <p:cBhvr>
                                        <p:cTn id="21" dur="1000" fill="hold"/>
                                        <p:tgtEl>
                                          <p:spTgt spid="9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fade">
                                      <p:cBhvr>
                                        <p:cTn id="24" dur="1000"/>
                                        <p:tgtEl>
                                          <p:spTgt spid="94"/>
                                        </p:tgtEl>
                                      </p:cBhvr>
                                    </p:animEffect>
                                    <p:anim calcmode="lin" valueType="num">
                                      <p:cBhvr>
                                        <p:cTn id="25" dur="1000" fill="hold"/>
                                        <p:tgtEl>
                                          <p:spTgt spid="94"/>
                                        </p:tgtEl>
                                        <p:attrNameLst>
                                          <p:attrName>ppt_x</p:attrName>
                                        </p:attrNameLst>
                                      </p:cBhvr>
                                      <p:tavLst>
                                        <p:tav tm="0">
                                          <p:val>
                                            <p:strVal val="#ppt_x"/>
                                          </p:val>
                                        </p:tav>
                                        <p:tav tm="100000">
                                          <p:val>
                                            <p:strVal val="#ppt_x"/>
                                          </p:val>
                                        </p:tav>
                                      </p:tavLst>
                                    </p:anim>
                                    <p:anim calcmode="lin" valueType="num">
                                      <p:cBhvr>
                                        <p:cTn id="26"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95" grpId="0"/>
      <p:bldP spid="9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4115014609"/>
              </p:ext>
            </p:extLst>
          </p:nvPr>
        </p:nvGraphicFramePr>
        <p:xfrm>
          <a:off x="233518" y="615716"/>
          <a:ext cx="11679372" cy="5724939"/>
        </p:xfrm>
        <a:graphic>
          <a:graphicData uri="http://schemas.openxmlformats.org/drawingml/2006/table">
            <a:tbl>
              <a:tblPr firstRow="1" bandRow="1">
                <a:tableStyleId>{5940675A-B579-460E-94D1-54222C63F5DA}</a:tableStyleId>
              </a:tblPr>
              <a:tblGrid>
                <a:gridCol w="3893124">
                  <a:extLst>
                    <a:ext uri="{9D8B030D-6E8A-4147-A177-3AD203B41FA5}">
                      <a16:colId xmlns="" xmlns:a16="http://schemas.microsoft.com/office/drawing/2014/main" val="20000"/>
                    </a:ext>
                  </a:extLst>
                </a:gridCol>
                <a:gridCol w="4662694">
                  <a:extLst>
                    <a:ext uri="{9D8B030D-6E8A-4147-A177-3AD203B41FA5}">
                      <a16:colId xmlns="" xmlns:a16="http://schemas.microsoft.com/office/drawing/2014/main" val="20001"/>
                    </a:ext>
                  </a:extLst>
                </a:gridCol>
                <a:gridCol w="3123554">
                  <a:extLst>
                    <a:ext uri="{9D8B030D-6E8A-4147-A177-3AD203B41FA5}">
                      <a16:colId xmlns="" xmlns:a16="http://schemas.microsoft.com/office/drawing/2014/main" val="20002"/>
                    </a:ext>
                  </a:extLst>
                </a:gridCol>
              </a:tblGrid>
              <a:tr h="551801">
                <a:tc>
                  <a:txBody>
                    <a:bodyPr/>
                    <a:lstStyle/>
                    <a:p>
                      <a:pPr algn="ctr">
                        <a:spcAft>
                          <a:spcPts val="0"/>
                        </a:spcAft>
                      </a:pPr>
                      <a:r>
                        <a:rPr lang="vi-VN" sz="3200" b="1" dirty="0">
                          <a:solidFill>
                            <a:schemeClr val="bg1"/>
                          </a:solidFill>
                          <a:latin typeface="Times New Roman" panose="02020603050405020304" pitchFamily="18" charset="0"/>
                          <a:cs typeface="Times New Roman" panose="02020603050405020304" pitchFamily="18" charset="0"/>
                        </a:rPr>
                        <a:t>Những thử thách</a:t>
                      </a:r>
                      <a:endParaRPr lang="en-US" sz="2700" b="1" dirty="0">
                        <a:solidFill>
                          <a:schemeClr val="bg1"/>
                        </a:solidFill>
                        <a:latin typeface="Times New Roman" panose="02020603050405020304" pitchFamily="18" charset="0"/>
                        <a:ea typeface="Times New Roman"/>
                        <a:cs typeface="Times New Roman" panose="02020603050405020304" pitchFamily="18" charset="0"/>
                      </a:endParaRPr>
                    </a:p>
                  </a:txBody>
                  <a:tcPr marT="0" marB="0">
                    <a:solidFill>
                      <a:schemeClr val="tx1">
                        <a:lumMod val="65000"/>
                        <a:lumOff val="35000"/>
                      </a:schemeClr>
                    </a:solidFill>
                  </a:tcPr>
                </a:tc>
                <a:tc>
                  <a:txBody>
                    <a:bodyPr/>
                    <a:lstStyle/>
                    <a:p>
                      <a:pPr algn="ctr">
                        <a:spcAft>
                          <a:spcPts val="0"/>
                        </a:spcAft>
                      </a:pPr>
                      <a:r>
                        <a:rPr lang="vi-VN" sz="3200" b="1" dirty="0">
                          <a:solidFill>
                            <a:schemeClr val="bg1"/>
                          </a:solidFill>
                          <a:latin typeface="Times New Roman" panose="02020603050405020304" pitchFamily="18" charset="0"/>
                          <a:cs typeface="Times New Roman" panose="02020603050405020304" pitchFamily="18" charset="0"/>
                        </a:rPr>
                        <a:t>Chiến công </a:t>
                      </a:r>
                      <a:endParaRPr lang="en-US" sz="2700" b="1" dirty="0">
                        <a:solidFill>
                          <a:schemeClr val="bg1"/>
                        </a:solidFill>
                        <a:latin typeface="Times New Roman" panose="02020603050405020304" pitchFamily="18" charset="0"/>
                        <a:ea typeface="Times New Roman"/>
                        <a:cs typeface="Times New Roman" panose="02020603050405020304" pitchFamily="18" charset="0"/>
                      </a:endParaRPr>
                    </a:p>
                  </a:txBody>
                  <a:tcPr marT="0" marB="0">
                    <a:solidFill>
                      <a:schemeClr val="tx1">
                        <a:lumMod val="65000"/>
                        <a:lumOff val="35000"/>
                      </a:schemeClr>
                    </a:solidFill>
                  </a:tcPr>
                </a:tc>
                <a:tc>
                  <a:txBody>
                    <a:bodyPr/>
                    <a:lstStyle/>
                    <a:p>
                      <a:pPr algn="ctr">
                        <a:spcAft>
                          <a:spcPts val="0"/>
                        </a:spcAft>
                      </a:pPr>
                      <a:r>
                        <a:rPr lang="en-US" sz="3200" b="1" dirty="0" err="1" smtClean="0">
                          <a:solidFill>
                            <a:schemeClr val="bg1"/>
                          </a:solidFill>
                          <a:latin typeface="Times New Roman" panose="02020603050405020304" pitchFamily="18" charset="0"/>
                          <a:cs typeface="Times New Roman" panose="02020603050405020304" pitchFamily="18" charset="0"/>
                        </a:rPr>
                        <a:t>Nhận</a:t>
                      </a:r>
                      <a:r>
                        <a:rPr lang="en-US" sz="3200" b="1" baseline="0" dirty="0" smtClean="0">
                          <a:solidFill>
                            <a:schemeClr val="bg1"/>
                          </a:solidFill>
                          <a:latin typeface="Times New Roman" panose="02020603050405020304" pitchFamily="18" charset="0"/>
                          <a:cs typeface="Times New Roman" panose="02020603050405020304" pitchFamily="18" charset="0"/>
                        </a:rPr>
                        <a:t> </a:t>
                      </a:r>
                      <a:r>
                        <a:rPr lang="en-US" sz="3200" b="1" baseline="0" dirty="0" err="1" smtClean="0">
                          <a:solidFill>
                            <a:schemeClr val="bg1"/>
                          </a:solidFill>
                          <a:latin typeface="Times New Roman" panose="02020603050405020304" pitchFamily="18" charset="0"/>
                          <a:cs typeface="Times New Roman" panose="02020603050405020304" pitchFamily="18" charset="0"/>
                        </a:rPr>
                        <a:t>xét</a:t>
                      </a:r>
                      <a:endParaRPr lang="en-US" sz="2700" b="1" dirty="0">
                        <a:solidFill>
                          <a:schemeClr val="bg1"/>
                        </a:solidFill>
                        <a:latin typeface="Times New Roman" panose="02020603050405020304" pitchFamily="18" charset="0"/>
                        <a:ea typeface="Times New Roman"/>
                        <a:cs typeface="Times New Roman" panose="02020603050405020304" pitchFamily="18" charset="0"/>
                      </a:endParaRPr>
                    </a:p>
                  </a:txBody>
                  <a:tcPr marT="0" marB="0">
                    <a:solidFill>
                      <a:schemeClr val="tx1">
                        <a:lumMod val="65000"/>
                        <a:lumOff val="35000"/>
                      </a:schemeClr>
                    </a:solidFill>
                  </a:tcPr>
                </a:tc>
                <a:extLst>
                  <a:ext uri="{0D108BD9-81ED-4DB2-BD59-A6C34878D82A}">
                    <a16:rowId xmlns="" xmlns:a16="http://schemas.microsoft.com/office/drawing/2014/main" val="10000"/>
                  </a:ext>
                </a:extLst>
              </a:tr>
              <a:tr h="931165">
                <a:tc>
                  <a:txBody>
                    <a:bodyPr/>
                    <a:lstStyle/>
                    <a:p>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rowSpan="4">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1"/>
                  </a:ext>
                </a:extLst>
              </a:tr>
              <a:tr h="1965792">
                <a:tc>
                  <a:txBody>
                    <a:bodyPr/>
                    <a:lstStyle/>
                    <a:p>
                      <a:pPr marL="0" marR="0" lvl="0" indent="0" algn="just" defTabSz="914377"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2"/>
                  </a:ext>
                </a:extLst>
              </a:tr>
              <a:tr h="1345016">
                <a:tc>
                  <a:txBody>
                    <a:bodyPr/>
                    <a:lstStyle/>
                    <a:p>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3"/>
                  </a:ext>
                </a:extLst>
              </a:tr>
              <a:tr h="931165">
                <a:tc>
                  <a:txBody>
                    <a:bodyPr/>
                    <a:lstStyle/>
                    <a:p>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4"/>
                  </a:ext>
                </a:extLst>
              </a:tr>
            </a:tbl>
          </a:graphicData>
        </a:graphic>
      </p:graphicFrame>
      <p:sp>
        <p:nvSpPr>
          <p:cNvPr id="14" name="Rectangle 13"/>
          <p:cNvSpPr/>
          <p:nvPr/>
        </p:nvSpPr>
        <p:spPr>
          <a:xfrm>
            <a:off x="300311" y="1249373"/>
            <a:ext cx="3701030" cy="830997"/>
          </a:xfrm>
          <a:prstGeom prst="rect">
            <a:avLst/>
          </a:prstGeom>
        </p:spPr>
        <p:txBody>
          <a:bodyPr wrap="square">
            <a:spAutoFit/>
          </a:bodyPr>
          <a:lstStyle/>
          <a:p>
            <a:r>
              <a:rPr lang="vi-VN" sz="2400" b="1" i="1" dirty="0" smtClean="0">
                <a:solidFill>
                  <a:prstClr val="black"/>
                </a:solidFill>
                <a:latin typeface="Times New Roman" panose="02020603050405020304" pitchFamily="18" charset="0"/>
                <a:cs typeface="Times New Roman" panose="02020603050405020304" pitchFamily="18" charset="0"/>
              </a:rPr>
              <a:t>- Bị </a:t>
            </a:r>
            <a:r>
              <a:rPr lang="vi-VN" sz="2400" b="1" i="1" dirty="0">
                <a:solidFill>
                  <a:prstClr val="black"/>
                </a:solidFill>
                <a:latin typeface="Times New Roman" panose="02020603050405020304" pitchFamily="18" charset="0"/>
                <a:cs typeface="Times New Roman" panose="02020603050405020304" pitchFamily="18" charset="0"/>
              </a:rPr>
              <a:t>mẹ con Lý Thông lừa đi canh miếu thế mạng </a:t>
            </a:r>
            <a:endParaRPr lang="en-US" sz="2400" b="1" i="1" dirty="0">
              <a:solidFill>
                <a:prstClr val="black">
                  <a:lumMod val="50000"/>
                </a:prst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4135319" y="1249373"/>
            <a:ext cx="4464525" cy="830997"/>
          </a:xfrm>
          <a:prstGeom prst="rect">
            <a:avLst/>
          </a:prstGeom>
        </p:spPr>
        <p:txBody>
          <a:bodyPr wrap="square">
            <a:spAutoFit/>
          </a:bodyPr>
          <a:lstStyle/>
          <a:p>
            <a:pPr defTabSz="914377">
              <a:defRPr/>
            </a:pPr>
            <a:r>
              <a:rPr lang="vi-VN" sz="2400"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a:solidFill>
                  <a:prstClr val="black"/>
                </a:solidFill>
                <a:latin typeface="Times New Roman" panose="02020603050405020304" pitchFamily="18" charset="0"/>
                <a:cs typeface="Times New Roman" panose="02020603050405020304" pitchFamily="18" charset="0"/>
              </a:rPr>
              <a:t> Chém chăn tinh</a:t>
            </a:r>
            <a:r>
              <a:rPr lang="en-US" sz="2400" dirty="0">
                <a:solidFill>
                  <a:prstClr val="black"/>
                </a:solidFill>
                <a:latin typeface="Times New Roman" panose="02020603050405020304" pitchFamily="18" charset="0"/>
                <a:cs typeface="Times New Roman" panose="02020603050405020304" pitchFamily="18" charset="0"/>
              </a:rPr>
              <a:t>, t</a:t>
            </a:r>
            <a:r>
              <a:rPr lang="vi-VN" sz="2400" dirty="0">
                <a:solidFill>
                  <a:prstClr val="black"/>
                </a:solidFill>
                <a:latin typeface="Times New Roman" panose="02020603050405020304" pitchFamily="18" charset="0"/>
                <a:cs typeface="Times New Roman" panose="02020603050405020304" pitchFamily="18" charset="0"/>
              </a:rPr>
              <a:t>rừ hại cho dân, thu được bộ cung tên vàng.</a:t>
            </a:r>
            <a:endParaRPr lang="en-US" sz="2400" b="1" i="1" dirty="0">
              <a:solidFill>
                <a:srgbClr val="0000FF"/>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71581" y="2292405"/>
            <a:ext cx="3729760" cy="1569660"/>
          </a:xfrm>
          <a:prstGeom prst="rect">
            <a:avLst/>
          </a:prstGeom>
        </p:spPr>
        <p:txBody>
          <a:bodyPr wrap="square">
            <a:spAutoFit/>
          </a:bodyPr>
          <a:lstStyle/>
          <a:p>
            <a:pPr algn="just" defTabSz="914377">
              <a:defRPr/>
            </a:pP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Thạch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Sanh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xuống</a:t>
            </a:r>
            <a:r>
              <a:rPr lang="en-US" sz="2400" b="1" i="1" dirty="0">
                <a:solidFill>
                  <a:prstClr val="black"/>
                </a:solidFill>
                <a:latin typeface="Times New Roman" panose="02020603050405020304" pitchFamily="18" charset="0"/>
                <a:cs typeface="Times New Roman" panose="02020603050405020304" pitchFamily="18" charset="0"/>
              </a:rPr>
              <a:t> hang </a:t>
            </a:r>
            <a:r>
              <a:rPr lang="en-US" sz="2400" b="1" i="1" dirty="0" err="1">
                <a:solidFill>
                  <a:prstClr val="black"/>
                </a:solidFill>
                <a:latin typeface="Times New Roman" panose="02020603050405020304" pitchFamily="18" charset="0"/>
                <a:cs typeface="Times New Roman" panose="02020603050405020304" pitchFamily="18" charset="0"/>
              </a:rPr>
              <a:t>diệt</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đại</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bàng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cứu</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công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chúa</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bị</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Lý</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Thông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lừa</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lấp</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cửa</a:t>
            </a:r>
            <a:r>
              <a:rPr lang="en-US" sz="2400" b="1" i="1" dirty="0">
                <a:solidFill>
                  <a:prstClr val="black"/>
                </a:solidFill>
                <a:latin typeface="Times New Roman" panose="02020603050405020304" pitchFamily="18" charset="0"/>
                <a:cs typeface="Times New Roman" panose="02020603050405020304" pitchFamily="18" charset="0"/>
              </a:rPr>
              <a:t> hang</a:t>
            </a:r>
            <a:endPar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4135319" y="2107739"/>
            <a:ext cx="4742823" cy="1938992"/>
          </a:xfrm>
          <a:prstGeom prst="rect">
            <a:avLst/>
          </a:prstGeom>
        </p:spPr>
        <p:txBody>
          <a:bodyPr wrap="square">
            <a:spAutoFit/>
          </a:bodyPr>
          <a:lstStyle/>
          <a:p>
            <a:pPr defTabSz="914377">
              <a:defRPr/>
            </a:pPr>
            <a:r>
              <a:rPr lang="vi-VN" sz="2400"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a:solidFill>
                  <a:prstClr val="black"/>
                </a:solidFill>
                <a:latin typeface="Times New Roman" panose="02020603050405020304" pitchFamily="18" charset="0"/>
                <a:cs typeface="Times New Roman" panose="02020603050405020304" pitchFamily="18" charset="0"/>
              </a:rPr>
              <a:t>Xuống hang diệt đại </a:t>
            </a:r>
            <a:r>
              <a:rPr lang="vi-VN" sz="2400" dirty="0" smtClean="0">
                <a:solidFill>
                  <a:prstClr val="black"/>
                </a:solidFill>
                <a:latin typeface="Times New Roman" panose="02020603050405020304" pitchFamily="18" charset="0"/>
                <a:cs typeface="Times New Roman" panose="02020603050405020304" pitchFamily="18" charset="0"/>
              </a:rPr>
              <a:t>bàng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c</a:t>
            </a:r>
            <a:r>
              <a:rPr lang="vi-VN" sz="2400" dirty="0">
                <a:solidFill>
                  <a:prstClr val="black"/>
                </a:solidFill>
                <a:latin typeface="Times New Roman" panose="02020603050405020304" pitchFamily="18" charset="0"/>
                <a:cs typeface="Times New Roman" panose="02020603050405020304" pitchFamily="18" charset="0"/>
              </a:rPr>
              <a:t>ứu công </a:t>
            </a:r>
            <a:r>
              <a:rPr lang="vi-VN" sz="2400" dirty="0" smtClean="0">
                <a:solidFill>
                  <a:prstClr val="black"/>
                </a:solidFill>
                <a:latin typeface="Times New Roman" panose="02020603050405020304" pitchFamily="18" charset="0"/>
                <a:cs typeface="Times New Roman" panose="02020603050405020304" pitchFamily="18" charset="0"/>
              </a:rPr>
              <a:t>chúa</a:t>
            </a:r>
            <a:r>
              <a:rPr lang="vi-VN" sz="2400" dirty="0">
                <a:solidFill>
                  <a:prstClr val="black"/>
                </a:solidFill>
                <a:latin typeface="Times New Roman" panose="02020603050405020304" pitchFamily="18" charset="0"/>
                <a:cs typeface="Times New Roman" panose="02020603050405020304" pitchFamily="18" charset="0"/>
              </a:rPr>
              <a:t> </a:t>
            </a:r>
            <a:r>
              <a:rPr lang="vi-VN" sz="2400" dirty="0" smtClean="0">
                <a:solidFill>
                  <a:prstClr val="black"/>
                </a:solidFill>
                <a:latin typeface="Times New Roman" panose="02020603050405020304" pitchFamily="18" charset="0"/>
                <a:cs typeface="Times New Roman" panose="02020603050405020304" pitchFamily="18" charset="0"/>
              </a:rPr>
              <a:t>thì bị hãm hại, khi ở trong hang vô tình cứu </a:t>
            </a:r>
            <a:r>
              <a:rPr lang="vi-VN" sz="2400" dirty="0">
                <a:solidFill>
                  <a:prstClr val="black"/>
                </a:solidFill>
                <a:latin typeface="Times New Roman" panose="02020603050405020304" pitchFamily="18" charset="0"/>
                <a:cs typeface="Times New Roman" panose="02020603050405020304" pitchFamily="18" charset="0"/>
              </a:rPr>
              <a:t>thái tử con vua Thủy Tề, được nhà vua tặng cây đàn thần.</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94409" y="4074100"/>
            <a:ext cx="3840910" cy="1200329"/>
          </a:xfrm>
          <a:prstGeom prst="rect">
            <a:avLst/>
          </a:prstGeom>
        </p:spPr>
        <p:txBody>
          <a:bodyPr wrap="square">
            <a:spAutoFit/>
          </a:bodyPr>
          <a:lstStyle/>
          <a:p>
            <a:r>
              <a:rPr lang="vi-VN" sz="2400" b="1" i="1" dirty="0" smtClean="0">
                <a:solidFill>
                  <a:prstClr val="black"/>
                </a:solidFill>
                <a:latin typeface="Times New Roman" panose="02020603050405020304" pitchFamily="18" charset="0"/>
                <a:cs typeface="Times New Roman" panose="02020603050405020304" pitchFamily="18" charset="0"/>
              </a:rPr>
              <a:t>- Hồn </a:t>
            </a:r>
            <a:r>
              <a:rPr lang="vi-VN" sz="2400" b="1" i="1" dirty="0">
                <a:solidFill>
                  <a:prstClr val="black"/>
                </a:solidFill>
                <a:latin typeface="Times New Roman" panose="02020603050405020304" pitchFamily="18" charset="0"/>
                <a:cs typeface="Times New Roman" panose="02020603050405020304" pitchFamily="18" charset="0"/>
              </a:rPr>
              <a:t>chằn tinh và đại bàng trả thù, vu vạ khiến Thạch Sanh bị bắt nhốt trong ngục </a:t>
            </a:r>
            <a:endParaRPr lang="en-US" sz="2400" b="1" i="1" dirty="0">
              <a:solidFill>
                <a:prstClr val="black">
                  <a:lumMod val="50000"/>
                </a:prstClr>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135319" y="4074100"/>
            <a:ext cx="4650057" cy="1200329"/>
          </a:xfrm>
          <a:prstGeom prst="rect">
            <a:avLst/>
          </a:prstGeom>
        </p:spPr>
        <p:txBody>
          <a:bodyPr wrap="square">
            <a:spAutoFit/>
          </a:bodyPr>
          <a:lstStyle/>
          <a:p>
            <a:r>
              <a:rPr lang="vi-VN" sz="2400" dirty="0" smtClean="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smtClean="0">
                <a:solidFill>
                  <a:prstClr val="black"/>
                </a:solidFill>
                <a:latin typeface="Times New Roman" panose="02020603050405020304" pitchFamily="18" charset="0"/>
                <a:cs typeface="Times New Roman" panose="02020603050405020304" pitchFamily="18" charset="0"/>
              </a:rPr>
              <a:t> Khi bị nhốt, Thạch Sanh gẩy đàn </a:t>
            </a:r>
            <a:r>
              <a:rPr lang="vi-VN"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Chữa được bệnh cho công chúa  giải oan  Cưới công chúa</a:t>
            </a:r>
            <a:endParaRPr lang="en-US" sz="2400" b="1" i="1" dirty="0">
              <a:solidFill>
                <a:srgbClr val="0000FF"/>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229182" y="5440296"/>
            <a:ext cx="3971363" cy="830997"/>
          </a:xfrm>
          <a:prstGeom prst="rect">
            <a:avLst/>
          </a:prstGeom>
        </p:spPr>
        <p:txBody>
          <a:bodyPr wrap="square">
            <a:spAutoFit/>
          </a:bodyPr>
          <a:lstStyle/>
          <a:p>
            <a:r>
              <a:rPr lang="vi-VN" sz="2400" b="1" i="1" dirty="0" smtClean="0">
                <a:solidFill>
                  <a:prstClr val="black"/>
                </a:solidFill>
                <a:latin typeface="Times New Roman" panose="02020603050405020304" pitchFamily="18" charset="0"/>
                <a:cs typeface="Times New Roman" panose="02020603050405020304" pitchFamily="18" charset="0"/>
              </a:rPr>
              <a:t>- Quân </a:t>
            </a:r>
            <a:r>
              <a:rPr lang="vi-VN" sz="2400" b="1" i="1" dirty="0">
                <a:solidFill>
                  <a:prstClr val="black"/>
                </a:solidFill>
                <a:latin typeface="Times New Roman" panose="02020603050405020304" pitchFamily="18" charset="0"/>
                <a:cs typeface="Times New Roman" panose="02020603050405020304" pitchFamily="18" charset="0"/>
              </a:rPr>
              <a:t>mười tám nước chư hầu xâm lược nước ta </a:t>
            </a:r>
            <a:endParaRPr lang="en-US" sz="2400" b="1" i="1" dirty="0">
              <a:solidFill>
                <a:prstClr val="black">
                  <a:lumMod val="50000"/>
                </a:prstClr>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173619" y="5440295"/>
            <a:ext cx="4611757" cy="830997"/>
          </a:xfrm>
          <a:prstGeom prst="rect">
            <a:avLst/>
          </a:prstGeom>
        </p:spPr>
        <p:txBody>
          <a:bodyPr wrap="square">
            <a:spAutoFit/>
          </a:bodyPr>
          <a:lstStyle/>
          <a:p>
            <a:r>
              <a:rPr lang="vi-VN" sz="2400"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400" dirty="0">
                <a:solidFill>
                  <a:prstClr val="black"/>
                </a:solidFill>
                <a:latin typeface="Times New Roman" panose="02020603050405020304" pitchFamily="18" charset="0"/>
                <a:cs typeface="Times New Roman" panose="02020603050405020304" pitchFamily="18" charset="0"/>
              </a:rPr>
              <a:t>Đuổi chúng nhờ tiếng đàn và niêu cơm kì diệu; được nối ngôi.</a:t>
            </a:r>
            <a:endParaRPr lang="en-US" sz="2400" b="1" i="1" dirty="0">
              <a:solidFill>
                <a:srgbClr val="0000FF"/>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8878140" y="1157764"/>
            <a:ext cx="2928730" cy="1569660"/>
          </a:xfrm>
          <a:prstGeom prst="rect">
            <a:avLst/>
          </a:prstGeom>
        </p:spPr>
        <p:txBody>
          <a:bodyPr wrap="square">
            <a:spAutoFit/>
          </a:bodyPr>
          <a:lstStyle/>
          <a:p>
            <a:pPr algn="just"/>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thử</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thách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ngày</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càng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khó</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khăn</a:t>
            </a:r>
            <a:r>
              <a:rPr lang="en-US" sz="2400" b="1" i="1" dirty="0">
                <a:solidFill>
                  <a:srgbClr val="FF0000"/>
                </a:solidFill>
                <a:latin typeface="Times New Roman" panose="02020603050405020304" pitchFamily="18" charset="0"/>
                <a:cs typeface="Times New Roman" panose="02020603050405020304" pitchFamily="18" charset="0"/>
              </a:rPr>
              <a:t> ở </a:t>
            </a:r>
            <a:r>
              <a:rPr lang="en-US" sz="2400" b="1" i="1" dirty="0" err="1">
                <a:solidFill>
                  <a:srgbClr val="FF0000"/>
                </a:solidFill>
                <a:latin typeface="Times New Roman" panose="02020603050405020304" pitchFamily="18" charset="0"/>
                <a:cs typeface="Times New Roman" panose="02020603050405020304" pitchFamily="18" charset="0"/>
              </a:rPr>
              <a:t>nhiều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phương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diện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nhau</a:t>
            </a:r>
            <a:r>
              <a:rPr lang="en-US" sz="2400" b="1" i="1" dirty="0">
                <a:solidFill>
                  <a:srgbClr val="FF0000"/>
                </a:solidFill>
                <a:latin typeface="Times New Roman" panose="02020603050405020304" pitchFamily="18" charset="0"/>
                <a:cs typeface="Times New Roman" panose="02020603050405020304" pitchFamily="18" charset="0"/>
              </a:rPr>
              <a:t>:</a:t>
            </a:r>
          </a:p>
        </p:txBody>
      </p:sp>
      <p:sp>
        <p:nvSpPr>
          <p:cNvPr id="25" name="Rectangle 17"/>
          <p:cNvSpPr>
            <a:spLocks noChangeArrowheads="1"/>
          </p:cNvSpPr>
          <p:nvPr/>
        </p:nvSpPr>
        <p:spPr bwMode="auto">
          <a:xfrm>
            <a:off x="8774004" y="5190624"/>
            <a:ext cx="31370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defRPr/>
            </a:pPr>
            <a:r>
              <a:rPr lang="en-US" altLang="en-US" sz="2400" b="1" i="1" dirty="0">
                <a:solidFill>
                  <a:prstClr val="black"/>
                </a:solidFill>
              </a:rPr>
              <a:t> </a:t>
            </a:r>
            <a:r>
              <a:rPr lang="vi-VN" sz="2400" b="1" i="1" dirty="0">
                <a:solidFill>
                  <a:prstClr val="black"/>
                </a:solidFill>
              </a:rPr>
              <a:t>Sự xâm lược của kẻ thù</a:t>
            </a:r>
            <a:r>
              <a:rPr lang="en-US" sz="2400" b="1" i="1" dirty="0">
                <a:solidFill>
                  <a:prstClr val="black"/>
                </a:solidFill>
              </a:rPr>
              <a:t> </a:t>
            </a:r>
            <a:r>
              <a:rPr lang="en-US" sz="2400" b="1" i="1" dirty="0">
                <a:solidFill>
                  <a:prstClr val="black"/>
                </a:solidFill>
                <a:cs typeface="Times New Roman" pitchFamily="18" charset="0"/>
              </a:rPr>
              <a:t>(</a:t>
            </a:r>
            <a:r>
              <a:rPr lang="en-US" sz="2400" b="1" i="1" dirty="0" err="1">
                <a:solidFill>
                  <a:prstClr val="black"/>
                </a:solidFill>
                <a:cs typeface="Times New Roman" pitchFamily="18" charset="0"/>
              </a:rPr>
              <a:t>Quân</a:t>
            </a:r>
            <a:r>
              <a:rPr lang="en-US" sz="2400" b="1" i="1" dirty="0">
                <a:solidFill>
                  <a:prstClr val="black"/>
                </a:solidFill>
                <a:cs typeface="Times New Roman" pitchFamily="18" charset="0"/>
              </a:rPr>
              <a:t> 18 </a:t>
            </a:r>
            <a:r>
              <a:rPr lang="en-US" sz="2400" b="1" i="1" dirty="0" err="1">
                <a:solidFill>
                  <a:prstClr val="black"/>
                </a:solidFill>
                <a:cs typeface="Times New Roman" pitchFamily="18" charset="0"/>
              </a:rPr>
              <a:t>nước</a:t>
            </a:r>
            <a:r>
              <a:rPr lang="en-US" sz="2400" b="1" i="1" dirty="0">
                <a:solidFill>
                  <a:prstClr val="black"/>
                </a:solidFill>
                <a:cs typeface="Times New Roman" pitchFamily="18" charset="0"/>
              </a:rPr>
              <a:t> </a:t>
            </a:r>
            <a:r>
              <a:rPr lang="en-US" sz="2400" b="1" i="1" dirty="0" err="1">
                <a:solidFill>
                  <a:prstClr val="black"/>
                </a:solidFill>
                <a:cs typeface="Times New Roman" pitchFamily="18" charset="0"/>
              </a:rPr>
              <a:t>chư</a:t>
            </a:r>
            <a:r>
              <a:rPr lang="en-US" sz="2400" b="1" i="1" dirty="0">
                <a:solidFill>
                  <a:prstClr val="black"/>
                </a:solidFill>
                <a:cs typeface="Times New Roman" pitchFamily="18" charset="0"/>
              </a:rPr>
              <a:t> </a:t>
            </a:r>
            <a:r>
              <a:rPr lang="en-US" sz="2400" b="1" i="1" dirty="0" err="1">
                <a:solidFill>
                  <a:prstClr val="black"/>
                </a:solidFill>
                <a:cs typeface="Times New Roman" pitchFamily="18" charset="0"/>
              </a:rPr>
              <a:t>hầu</a:t>
            </a:r>
            <a:r>
              <a:rPr lang="en-US" sz="2400" b="1" i="1" dirty="0">
                <a:solidFill>
                  <a:prstClr val="black"/>
                </a:solidFill>
                <a:cs typeface="Times New Roman" pitchFamily="18" charset="0"/>
              </a:rPr>
              <a:t>)</a:t>
            </a:r>
            <a:endParaRPr lang="vi-VN" sz="2400" b="1" i="1" dirty="0">
              <a:solidFill>
                <a:prstClr val="black"/>
              </a:solidFill>
              <a:cs typeface="Times New Roman" pitchFamily="18" charset="0"/>
            </a:endParaRPr>
          </a:p>
        </p:txBody>
      </p:sp>
      <p:sp>
        <p:nvSpPr>
          <p:cNvPr id="26" name="Rectangle 20"/>
          <p:cNvSpPr>
            <a:spLocks noChangeArrowheads="1"/>
          </p:cNvSpPr>
          <p:nvPr/>
        </p:nvSpPr>
        <p:spPr bwMode="auto">
          <a:xfrm>
            <a:off x="8805828" y="4132345"/>
            <a:ext cx="31180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r>
              <a:rPr lang="vi-VN" sz="2400" b="1" i="1" dirty="0">
                <a:solidFill>
                  <a:prstClr val="black"/>
                </a:solidFill>
                <a:cs typeface="Times New Roman" panose="02020603050405020304" pitchFamily="18" charset="0"/>
              </a:rPr>
              <a:t>Sự thâm độc của kẻ xấu</a:t>
            </a:r>
            <a:r>
              <a:rPr lang="en-US" sz="2400" b="1" i="1" dirty="0">
                <a:solidFill>
                  <a:prstClr val="black"/>
                </a:solidFill>
                <a:cs typeface="Times New Roman" panose="02020603050405020304" pitchFamily="18" charset="0"/>
              </a:rPr>
              <a:t> (</a:t>
            </a:r>
            <a:r>
              <a:rPr lang="en-US" sz="2400" b="1" i="1" dirty="0" err="1">
                <a:solidFill>
                  <a:prstClr val="black"/>
                </a:solidFill>
                <a:cs typeface="Times New Roman" panose="02020603050405020304" pitchFamily="18" charset="0"/>
              </a:rPr>
              <a:t>Lý</a:t>
            </a:r>
            <a:r>
              <a:rPr lang="en-US" sz="2400" b="1" i="1" dirty="0">
                <a:solidFill>
                  <a:prstClr val="black"/>
                </a:solidFill>
                <a:cs typeface="Times New Roman" panose="02020603050405020304" pitchFamily="18" charset="0"/>
              </a:rPr>
              <a:t> </a:t>
            </a:r>
            <a:r>
              <a:rPr lang="en-US" sz="2400" b="1" i="1" dirty="0" err="1">
                <a:solidFill>
                  <a:prstClr val="black"/>
                </a:solidFill>
                <a:cs typeface="Times New Roman" panose="02020603050405020304" pitchFamily="18" charset="0"/>
              </a:rPr>
              <a:t>Thông</a:t>
            </a:r>
            <a:r>
              <a:rPr lang="en-US" sz="2400" b="1" i="1" dirty="0">
                <a:solidFill>
                  <a:prstClr val="black"/>
                </a:solidFill>
                <a:cs typeface="Times New Roman" panose="02020603050405020304" pitchFamily="18" charset="0"/>
              </a:rPr>
              <a:t>)</a:t>
            </a:r>
            <a:endParaRPr lang="vi-VN" sz="2400" b="1" i="1" dirty="0">
              <a:solidFill>
                <a:prstClr val="black"/>
              </a:solidFill>
              <a:cs typeface="Times New Roman" panose="02020603050405020304" pitchFamily="18" charset="0"/>
            </a:endParaRPr>
          </a:p>
        </p:txBody>
      </p:sp>
      <p:sp>
        <p:nvSpPr>
          <p:cNvPr id="27" name="Rectangle 22"/>
          <p:cNvSpPr>
            <a:spLocks noChangeArrowheads="1"/>
          </p:cNvSpPr>
          <p:nvPr/>
        </p:nvSpPr>
        <p:spPr bwMode="auto">
          <a:xfrm>
            <a:off x="8761133" y="3067835"/>
            <a:ext cx="31627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defRPr/>
            </a:pPr>
            <a:r>
              <a:rPr lang="vi-VN" b="1" i="1" dirty="0">
                <a:solidFill>
                  <a:prstClr val="black"/>
                </a:solidFill>
                <a:cs typeface="Times New Roman" panose="02020603050405020304" pitchFamily="18" charset="0"/>
              </a:rPr>
              <a:t>Sự hung bạo của thiên nhiên (chằn tinh, đại bàng)</a:t>
            </a:r>
          </a:p>
        </p:txBody>
      </p:sp>
      <p:sp>
        <p:nvSpPr>
          <p:cNvPr id="28" name="Down Arrow 27"/>
          <p:cNvSpPr/>
          <p:nvPr/>
        </p:nvSpPr>
        <p:spPr>
          <a:xfrm>
            <a:off x="10163602" y="2686513"/>
            <a:ext cx="357808" cy="32240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Down Arrow 28"/>
          <p:cNvSpPr/>
          <p:nvPr/>
        </p:nvSpPr>
        <p:spPr>
          <a:xfrm>
            <a:off x="10163602" y="3860896"/>
            <a:ext cx="357808" cy="32240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Down Arrow 29"/>
          <p:cNvSpPr/>
          <p:nvPr/>
        </p:nvSpPr>
        <p:spPr>
          <a:xfrm>
            <a:off x="10163602" y="4968181"/>
            <a:ext cx="357808" cy="322407"/>
          </a:xfrm>
          <a:prstGeom prst="down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8878140" y="1239145"/>
            <a:ext cx="2928730" cy="5078313"/>
          </a:xfrm>
          <a:prstGeom prst="rect">
            <a:avLst/>
          </a:prstGeom>
          <a:solidFill>
            <a:schemeClr val="bg1"/>
          </a:solidFill>
        </p:spPr>
        <p:txBody>
          <a:bodyPr wrap="square">
            <a:spAutoFit/>
          </a:bodyPr>
          <a:lstStyle/>
          <a:p>
            <a:pPr algn="ctr">
              <a:lnSpc>
                <a:spcPct val="150000"/>
              </a:lnSpc>
              <a:defRPr/>
            </a:pPr>
            <a:r>
              <a:rPr lang="en-US" sz="2800" b="1" i="1" dirty="0" err="1">
                <a:solidFill>
                  <a:srgbClr val="FF0000"/>
                </a:solidFill>
                <a:latin typeface="Times New Roman" pitchFamily="18" charset="0"/>
                <a:cs typeface="Times New Roman" pitchFamily="18" charset="0"/>
              </a:rPr>
              <a:t>Kẻ</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thù</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nguy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hiểm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thử</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thách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to </a:t>
            </a:r>
            <a:r>
              <a:rPr lang="en-US" sz="2800" b="1" i="1" dirty="0" err="1">
                <a:solidFill>
                  <a:srgbClr val="FF0000"/>
                </a:solidFill>
                <a:latin typeface="Times New Roman" pitchFamily="18" charset="0"/>
                <a:cs typeface="Times New Roman" pitchFamily="18" charset="0"/>
              </a:rPr>
              <a:t>lớn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chiến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công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vẻ</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vang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anose="02020603050405020304" pitchFamily="18" charset="0"/>
                <a:ea typeface=".VnTime" panose="020B7200000000000000" pitchFamily="34" charset="0"/>
              </a:rPr>
              <a:t>phẩm</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chất</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và</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tài</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năng</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ngày</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càng</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rực</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smtClean="0">
                <a:solidFill>
                  <a:srgbClr val="FF0000"/>
                </a:solidFill>
                <a:latin typeface="Times New Roman" panose="02020603050405020304" pitchFamily="18" charset="0"/>
                <a:ea typeface=".VnTime" panose="020B7200000000000000" pitchFamily="34" charset="0"/>
              </a:rPr>
              <a:t>rỡ</a:t>
            </a:r>
            <a:endParaRPr lang="vi-VN" sz="2800" b="1" i="1" dirty="0" smtClean="0">
              <a:solidFill>
                <a:srgbClr val="FF0000"/>
              </a:solidFill>
              <a:latin typeface="Times New Roman" panose="02020603050405020304" pitchFamily="18" charset="0"/>
              <a:ea typeface=".VnTime" panose="020B7200000000000000" pitchFamily="34" charset="0"/>
            </a:endParaRPr>
          </a:p>
          <a:p>
            <a:pPr algn="ctr">
              <a:lnSpc>
                <a:spcPct val="150000"/>
              </a:lnSpc>
              <a:defRPr/>
            </a:pPr>
            <a:endParaRPr lang="en-US" sz="2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6695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ircle(in)">
                                      <p:cBhvr>
                                        <p:cTn id="47" dur="20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ppt_x"/>
                                          </p:val>
                                        </p:tav>
                                        <p:tav tm="100000">
                                          <p:val>
                                            <p:strVal val="#ppt_x"/>
                                          </p:val>
                                        </p:tav>
                                      </p:tavLst>
                                    </p:anim>
                                    <p:anim calcmode="lin" valueType="num">
                                      <p:cBhvr additive="base">
                                        <p:cTn id="5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500" fill="hold"/>
                                        <p:tgtEl>
                                          <p:spTgt spid="26"/>
                                        </p:tgtEl>
                                        <p:attrNameLst>
                                          <p:attrName>ppt_x</p:attrName>
                                        </p:attrNameLst>
                                      </p:cBhvr>
                                      <p:tavLst>
                                        <p:tav tm="0">
                                          <p:val>
                                            <p:strVal val="#ppt_x"/>
                                          </p:val>
                                        </p:tav>
                                        <p:tav tm="100000">
                                          <p:val>
                                            <p:strVal val="#ppt_x"/>
                                          </p:val>
                                        </p:tav>
                                      </p:tavLst>
                                    </p:anim>
                                    <p:anim calcmode="lin" valueType="num">
                                      <p:cBhvr additive="base">
                                        <p:cTn id="6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ppt_x"/>
                                          </p:val>
                                        </p:tav>
                                        <p:tav tm="100000">
                                          <p:val>
                                            <p:strVal val="#ppt_x"/>
                                          </p:val>
                                        </p:tav>
                                      </p:tavLst>
                                    </p:anim>
                                    <p:anim calcmode="lin" valueType="num">
                                      <p:cBhvr additive="base">
                                        <p:cTn id="73" dur="500" fill="hold"/>
                                        <p:tgtEl>
                                          <p:spTgt spid="30"/>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ppt_x"/>
                                          </p:val>
                                        </p:tav>
                                        <p:tav tm="100000">
                                          <p:val>
                                            <p:strVal val="#ppt_x"/>
                                          </p:val>
                                        </p:tav>
                                      </p:tavLst>
                                    </p:anim>
                                    <p:anim calcmode="lin" valueType="num">
                                      <p:cBhvr additive="base">
                                        <p:cTn id="7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circle(in)">
                                      <p:cBhvr>
                                        <p:cTn id="8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p:bldP spid="23" grpId="0"/>
      <p:bldP spid="24" grpId="0"/>
      <p:bldP spid="25" grpId="0"/>
      <p:bldP spid="26" grpId="0"/>
      <p:bldP spid="27" grpId="0"/>
      <p:bldP spid="28" grpId="0" animBg="1"/>
      <p:bldP spid="29"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grpSp>
        <p:nvGrpSpPr>
          <p:cNvPr id="6" name="Group 5"/>
          <p:cNvGrpSpPr/>
          <p:nvPr/>
        </p:nvGrpSpPr>
        <p:grpSpPr>
          <a:xfrm>
            <a:off x="3059788" y="1837176"/>
            <a:ext cx="6015394" cy="728230"/>
            <a:chOff x="383166" y="1481172"/>
            <a:chExt cx="5364330" cy="944640"/>
          </a:xfrm>
          <a:noFill/>
        </p:grpSpPr>
        <p:sp>
          <p:nvSpPr>
            <p:cNvPr id="7" name="Rounded Rectangle 6"/>
            <p:cNvSpPr/>
            <p:nvPr/>
          </p:nvSpPr>
          <p:spPr>
            <a:xfrm>
              <a:off x="383166" y="1481172"/>
              <a:ext cx="5364330" cy="944640"/>
            </a:xfrm>
            <a:prstGeom prst="roundRect">
              <a:avLst/>
            </a:prstGeom>
            <a:grpFill/>
            <a:ln>
              <a:noFill/>
            </a:ln>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8" name="Rounded Rectangle 8"/>
            <p:cNvSpPr txBox="1"/>
            <p:nvPr/>
          </p:nvSpPr>
          <p:spPr>
            <a:xfrm>
              <a:off x="429280" y="1527286"/>
              <a:ext cx="5272102" cy="85241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600" b="1" dirty="0" smtClean="0">
                  <a:solidFill>
                    <a:srgbClr val="FF0000"/>
                  </a:solidFill>
                  <a:latin typeface="Times New Roman" panose="02020603050405020304" pitchFamily="18" charset="0"/>
                  <a:cs typeface="Times New Roman" panose="02020603050405020304" pitchFamily="18" charset="0"/>
                </a:rPr>
                <a:t>PHẨM CHẤT</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1061030" y="2731304"/>
            <a:ext cx="2960878" cy="1210945"/>
            <a:chOff x="383166" y="1481172"/>
            <a:chExt cx="5364330" cy="944640"/>
          </a:xfrm>
          <a:solidFill>
            <a:schemeClr val="accent3">
              <a:lumMod val="75000"/>
            </a:schemeClr>
          </a:solidFill>
        </p:grpSpPr>
        <p:sp>
          <p:nvSpPr>
            <p:cNvPr id="10" name="Rounded Rectangle 9"/>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1"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smtClean="0">
                  <a:solidFill>
                    <a:schemeClr val="tx1"/>
                  </a:solidFill>
                  <a:latin typeface="Times New Roman" panose="02020603050405020304" pitchFamily="18" charset="0"/>
                  <a:cs typeface="Times New Roman" panose="02020603050405020304" pitchFamily="18" charset="0"/>
                </a:rPr>
                <a:t>Sự dũng cảm và tài năng</a:t>
              </a:r>
              <a:endParaRPr lang="en-US" sz="32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4364052" y="2762211"/>
            <a:ext cx="2968612" cy="1166063"/>
            <a:chOff x="383166" y="1481172"/>
            <a:chExt cx="5364330" cy="944640"/>
          </a:xfrm>
          <a:solidFill>
            <a:srgbClr val="C3D69B"/>
          </a:solidFill>
        </p:grpSpPr>
        <p:sp>
          <p:nvSpPr>
            <p:cNvPr id="13" name="Rounded Rectangle 1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4"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smtClean="0">
                  <a:solidFill>
                    <a:schemeClr val="bg1">
                      <a:lumMod val="10000"/>
                    </a:schemeClr>
                  </a:solidFill>
                  <a:latin typeface="Times New Roman" panose="02020603050405020304" pitchFamily="18" charset="0"/>
                  <a:cs typeface="Times New Roman" panose="02020603050405020304" pitchFamily="18" charset="0"/>
                </a:rPr>
                <a:t>Sự thật thà, chất phác</a:t>
              </a:r>
              <a:endParaRPr lang="en-US" sz="3200" kern="1200" dirty="0">
                <a:solidFill>
                  <a:schemeClr val="bg1">
                    <a:lumMod val="10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7674808" y="2788428"/>
            <a:ext cx="3073496" cy="1166063"/>
            <a:chOff x="383166" y="1481172"/>
            <a:chExt cx="5364330" cy="944640"/>
          </a:xfrm>
          <a:solidFill>
            <a:srgbClr val="008080"/>
          </a:solidFill>
        </p:grpSpPr>
        <p:sp>
          <p:nvSpPr>
            <p:cNvPr id="16" name="Rounded Rectangle 15"/>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7"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smtClean="0">
                  <a:solidFill>
                    <a:schemeClr val="tx1"/>
                  </a:solidFill>
                  <a:latin typeface="Times New Roman" panose="02020603050405020304" pitchFamily="18" charset="0"/>
                  <a:cs typeface="Times New Roman" panose="02020603050405020304" pitchFamily="18" charset="0"/>
                </a:rPr>
                <a:t>Lương thiện, yêu hòa bình</a:t>
              </a:r>
              <a:endParaRPr lang="en-US" sz="32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5917801" y="4080192"/>
            <a:ext cx="2960878" cy="1210945"/>
            <a:chOff x="383166" y="1481172"/>
            <a:chExt cx="5364330" cy="944640"/>
          </a:xfrm>
          <a:solidFill>
            <a:schemeClr val="accent5">
              <a:lumMod val="40000"/>
              <a:lumOff val="60000"/>
            </a:schemeClr>
          </a:solidFill>
        </p:grpSpPr>
        <p:sp>
          <p:nvSpPr>
            <p:cNvPr id="19" name="Rounded Rectangle 1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smtClean="0">
                  <a:solidFill>
                    <a:schemeClr val="bg1">
                      <a:lumMod val="10000"/>
                    </a:schemeClr>
                  </a:solidFill>
                  <a:latin typeface="Times New Roman" panose="02020603050405020304" pitchFamily="18" charset="0"/>
                  <a:cs typeface="Times New Roman" panose="02020603050405020304" pitchFamily="18" charset="0"/>
                </a:rPr>
                <a:t>Nhân hậu, cao thượng</a:t>
              </a:r>
              <a:endParaRPr lang="en-US" sz="3200" kern="1200" dirty="0">
                <a:solidFill>
                  <a:schemeClr val="bg1">
                    <a:lumMod val="10000"/>
                  </a:schemeClr>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2637936" y="4080192"/>
            <a:ext cx="2968612" cy="1166063"/>
            <a:chOff x="383166" y="1481172"/>
            <a:chExt cx="5364330" cy="944640"/>
          </a:xfrm>
          <a:solidFill>
            <a:schemeClr val="accent2">
              <a:lumMod val="40000"/>
              <a:lumOff val="60000"/>
            </a:schemeClr>
          </a:solidFill>
        </p:grpSpPr>
        <p:sp>
          <p:nvSpPr>
            <p:cNvPr id="22" name="Rounded Rectangle 21"/>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3" name="Rounded Rectangle 8"/>
            <p:cNvSpPr txBox="1"/>
            <p:nvPr/>
          </p:nvSpPr>
          <p:spPr>
            <a:xfrm>
              <a:off x="429280" y="1527286"/>
              <a:ext cx="5272102" cy="85241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dirty="0" smtClean="0">
                  <a:solidFill>
                    <a:schemeClr val="bg1">
                      <a:lumMod val="10000"/>
                    </a:schemeClr>
                  </a:solidFill>
                  <a:latin typeface="Times New Roman" panose="02020603050405020304" pitchFamily="18" charset="0"/>
                  <a:cs typeface="Times New Roman" panose="02020603050405020304" pitchFamily="18" charset="0"/>
                </a:rPr>
                <a:t>Bình tĩnh, dám đương đầu</a:t>
              </a:r>
              <a:endParaRPr lang="en-US" sz="3200" kern="1200" dirty="0">
                <a:solidFill>
                  <a:schemeClr val="bg1">
                    <a:lumMod val="10000"/>
                  </a:schemeClr>
                </a:solidFill>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574952" y="5510867"/>
            <a:ext cx="10985066" cy="822437"/>
          </a:xfrm>
          <a:prstGeom prst="roundRect">
            <a:avLst/>
          </a:prstGeom>
          <a:noFill/>
          <a:ln>
            <a:noFill/>
          </a:ln>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pic>
        <p:nvPicPr>
          <p:cNvPr id="27" name="Picture 26"/>
          <p:cNvPicPr>
            <a:picLocks noChangeAspect="1"/>
          </p:cNvPicPr>
          <p:nvPr/>
        </p:nvPicPr>
        <p:blipFill>
          <a:blip r:embed="rId3"/>
          <a:stretch>
            <a:fillRect/>
          </a:stretch>
        </p:blipFill>
        <p:spPr>
          <a:xfrm>
            <a:off x="0" y="165446"/>
            <a:ext cx="5602710" cy="1286367"/>
          </a:xfrm>
          <a:prstGeom prst="rect">
            <a:avLst/>
          </a:prstGeom>
        </p:spPr>
      </p:pic>
      <p:sp>
        <p:nvSpPr>
          <p:cNvPr id="28" name="Rectangle 27"/>
          <p:cNvSpPr/>
          <p:nvPr/>
        </p:nvSpPr>
        <p:spPr>
          <a:xfrm>
            <a:off x="640334" y="1252217"/>
            <a:ext cx="9431317" cy="548099"/>
          </a:xfrm>
          <a:prstGeom prst="rect">
            <a:avLst/>
          </a:prstGeom>
        </p:spPr>
        <p:txBody>
          <a:bodyPr wrap="square">
            <a:spAutoFit/>
          </a:bodyPr>
          <a:lstStyle/>
          <a:p>
            <a:pPr marR="30480">
              <a:lnSpc>
                <a:spcPct val="115000"/>
              </a:lnSpc>
              <a:buClr>
                <a:srgbClr val="000000"/>
              </a:buClr>
              <a:defRPr/>
            </a:pPr>
            <a:r>
              <a:rPr lang="vi-VN" sz="2800" b="1" kern="0" dirty="0" smtClean="0">
                <a:solidFill>
                  <a:schemeClr val="bg1">
                    <a:lumMod val="10000"/>
                  </a:schemeClr>
                </a:solidFill>
                <a:latin typeface="Times New Roman"/>
                <a:ea typeface="Times New Roman"/>
                <a:cs typeface="Times New Roman"/>
                <a:sym typeface="Times New Roman"/>
              </a:rPr>
              <a:t>b. Những thử thách và chiến công của Thạch Sanh</a:t>
            </a:r>
            <a:endParaRPr lang="en-US" sz="2800" kern="0" dirty="0">
              <a:solidFill>
                <a:schemeClr val="bg1">
                  <a:lumMod val="10000"/>
                </a:schemeClr>
              </a:solidFill>
              <a:latin typeface="Times New Roman"/>
              <a:ea typeface="Times New Roman"/>
              <a:cs typeface="Times New Roman"/>
              <a:sym typeface="Times New Roman"/>
            </a:endParaRPr>
          </a:p>
        </p:txBody>
      </p:sp>
      <p:pic>
        <p:nvPicPr>
          <p:cNvPr id="29" name="Picture 28"/>
          <p:cNvPicPr>
            <a:picLocks noChangeAspect="1"/>
          </p:cNvPicPr>
          <p:nvPr/>
        </p:nvPicPr>
        <p:blipFill>
          <a:blip r:embed="rId4"/>
          <a:stretch>
            <a:fillRect/>
          </a:stretch>
        </p:blipFill>
        <p:spPr>
          <a:xfrm>
            <a:off x="9599838" y="144571"/>
            <a:ext cx="2224294" cy="21749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Rounded Rectangle 8"/>
          <p:cNvSpPr txBox="1"/>
          <p:nvPr/>
        </p:nvSpPr>
        <p:spPr>
          <a:xfrm>
            <a:off x="1378129" y="5537084"/>
            <a:ext cx="8405798" cy="74213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tiêu</a:t>
            </a: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ta</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477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39" y="-6096"/>
            <a:ext cx="12192000" cy="6864096"/>
          </a:xfrm>
          <a:prstGeom prst="rect">
            <a:avLst/>
          </a:prstGeom>
        </p:spPr>
      </p:pic>
      <p:sp>
        <p:nvSpPr>
          <p:cNvPr id="13" name="Rectangle 12"/>
          <p:cNvSpPr/>
          <p:nvPr/>
        </p:nvSpPr>
        <p:spPr>
          <a:xfrm>
            <a:off x="759692" y="1536101"/>
            <a:ext cx="5018256" cy="3416320"/>
          </a:xfrm>
          <a:prstGeom prst="rect">
            <a:avLst/>
          </a:prstGeom>
          <a:solidFill>
            <a:schemeClr val="bg1"/>
          </a:solidFill>
        </p:spPr>
        <p:txBody>
          <a:bodyPr wrap="square">
            <a:spAutoFit/>
          </a:bodyPr>
          <a:lstStyle/>
          <a:p>
            <a:pPr algn="ctr"/>
            <a:r>
              <a:rPr lang="vi-VN" sz="3600" dirty="0">
                <a:solidFill>
                  <a:prstClr val="black"/>
                </a:solidFill>
                <a:latin typeface="Times New Roman" panose="02020603050405020304" pitchFamily="18" charset="0"/>
                <a:cs typeface="Times New Roman" panose="02020603050405020304" pitchFamily="18" charset="0"/>
              </a:rPr>
              <a:t>Có ý kiến cho rằng </a:t>
            </a:r>
            <a:r>
              <a:rPr lang="vi-VN" sz="3600" i="1" dirty="0">
                <a:solidFill>
                  <a:srgbClr val="FF0000"/>
                </a:solidFill>
                <a:latin typeface="Times New Roman" panose="02020603050405020304" pitchFamily="18" charset="0"/>
                <a:cs typeface="Times New Roman" panose="02020603050405020304" pitchFamily="18" charset="0"/>
              </a:rPr>
              <a:t>“Thạch Sanh là người dũng sĩ dân gian bách chiến, bách thắng”</a:t>
            </a:r>
            <a:r>
              <a:rPr lang="vi-VN" sz="3600" dirty="0">
                <a:solidFill>
                  <a:prstClr val="black"/>
                </a:solidFill>
                <a:latin typeface="Times New Roman" panose="02020603050405020304" pitchFamily="18" charset="0"/>
                <a:cs typeface="Times New Roman" panose="02020603050405020304" pitchFamily="18" charset="0"/>
              </a:rPr>
              <a:t>. Em có </a:t>
            </a:r>
            <a:r>
              <a:rPr lang="en-US" sz="3600" dirty="0" err="1">
                <a:solidFill>
                  <a:prstClr val="black"/>
                </a:solidFill>
                <a:latin typeface="Times New Roman" pitchFamily="18" charset="0"/>
                <a:cs typeface="Times New Roman" pitchFamily="18" charset="0"/>
              </a:rPr>
              <a:t>đồng</a:t>
            </a:r>
            <a:r>
              <a:rPr lang="en-US" sz="3600" dirty="0">
                <a:solidFill>
                  <a:prstClr val="black"/>
                </a:solidFill>
                <a:latin typeface="Times New Roman" pitchFamily="18" charset="0"/>
                <a:cs typeface="Times New Roman" pitchFamily="18" charset="0"/>
              </a:rPr>
              <a:t> ý </a:t>
            </a:r>
            <a:r>
              <a:rPr lang="en-US" sz="3600" dirty="0" err="1">
                <a:solidFill>
                  <a:prstClr val="black"/>
                </a:solidFill>
                <a:latin typeface="Times New Roman" pitchFamily="18" charset="0"/>
                <a:cs typeface="Times New Roman" pitchFamily="18" charset="0"/>
              </a:rPr>
              <a:t>với</a:t>
            </a:r>
            <a:r>
              <a:rPr lang="vi-VN" sz="3600" dirty="0">
                <a:solidFill>
                  <a:prstClr val="black"/>
                </a:solidFill>
                <a:latin typeface="Times New Roman" pitchFamily="18" charset="0"/>
                <a:cs typeface="Times New Roman" pitchFamily="18" charset="0"/>
              </a:rPr>
              <a:t> ý kiến đó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itchFamily="18" charset="0"/>
                <a:cs typeface="Times New Roman" pitchFamily="18" charset="0"/>
              </a:rPr>
              <a:t>không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Vì</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sao</a:t>
            </a:r>
            <a:r>
              <a:rPr lang="en-US" sz="3600" dirty="0">
                <a:solidFill>
                  <a:prstClr val="black"/>
                </a:solidFill>
                <a:latin typeface="Times New Roman" pitchFamily="18" charset="0"/>
                <a:cs typeface="Times New Roman" pitchFamily="18" charset="0"/>
              </a:rPr>
              <a:t>?</a:t>
            </a:r>
          </a:p>
        </p:txBody>
      </p:sp>
      <p:grpSp>
        <p:nvGrpSpPr>
          <p:cNvPr id="14" name="Group 13"/>
          <p:cNvGrpSpPr/>
          <p:nvPr/>
        </p:nvGrpSpPr>
        <p:grpSpPr>
          <a:xfrm>
            <a:off x="759692" y="356832"/>
            <a:ext cx="10985066" cy="822437"/>
            <a:chOff x="383166" y="1481172"/>
            <a:chExt cx="5364330" cy="944640"/>
          </a:xfrm>
          <a:solidFill>
            <a:schemeClr val="accent6">
              <a:lumMod val="20000"/>
              <a:lumOff val="80000"/>
            </a:schemeClr>
          </a:solidFill>
        </p:grpSpPr>
        <p:sp>
          <p:nvSpPr>
            <p:cNvPr id="15" name="Rounded Rectangle 1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defTabSz="1422400">
                <a:lnSpc>
                  <a:spcPct val="90000"/>
                </a:lnSpc>
                <a:spcBef>
                  <a:spcPct val="0"/>
                </a:spcBef>
                <a:spcAft>
                  <a:spcPct val="35000"/>
                </a:spcAft>
              </a:pPr>
              <a:r>
                <a:rPr lang="vi-VN" sz="36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LÍ GIẢI CÙNG CHUYÊN GIA</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17" name="TextBox 16"/>
          <p:cNvSpPr txBox="1"/>
          <p:nvPr/>
        </p:nvSpPr>
        <p:spPr>
          <a:xfrm>
            <a:off x="6369739" y="1536101"/>
            <a:ext cx="5280587" cy="4555089"/>
          </a:xfrm>
          <a:prstGeom prst="rect">
            <a:avLst/>
          </a:prstGeom>
          <a:solidFill>
            <a:schemeClr val="bg1"/>
          </a:solidFill>
          <a:ln>
            <a:noFill/>
          </a:ln>
        </p:spPr>
        <p:txBody>
          <a:bodyPr wrap="square" lIns="121917" tIns="60958" rIns="121917" bIns="60958" rtlCol="0">
            <a:spAutoFit/>
          </a:bodyPr>
          <a:lstStyle/>
          <a:p>
            <a:pPr algn="just"/>
            <a:r>
              <a:rPr lang="vi-VN" sz="3200" i="1" dirty="0" smtClean="0">
                <a:solidFill>
                  <a:srgbClr val="FF0000"/>
                </a:solidFill>
                <a:latin typeface="Times New Roman" panose="02020603050405020304" pitchFamily="18" charset="0"/>
                <a:sym typeface="Wingdings" panose="05000000000000000000" pitchFamily="2" charset="2"/>
              </a:rPr>
              <a:t> ĐÓ LÀ Ý KIẾN HOÀN TOÀN PHÙ HỢP, CÓ CƠ SỞ</a:t>
            </a:r>
            <a:endParaRPr lang="vi-VN" sz="3200" i="1" dirty="0" smtClean="0">
              <a:solidFill>
                <a:srgbClr val="FF0000"/>
              </a:solidFill>
              <a:latin typeface="Times New Roman" panose="02020603050405020304" pitchFamily="18" charset="0"/>
            </a:endParaRPr>
          </a:p>
          <a:p>
            <a:pPr algn="just">
              <a:buFontTx/>
              <a:buChar char="-"/>
            </a:pPr>
            <a:r>
              <a:rPr lang="vi-VN" sz="3200" dirty="0" smtClean="0">
                <a:solidFill>
                  <a:prstClr val="black"/>
                </a:solidFill>
                <a:latin typeface="Times New Roman" panose="02020603050405020304" pitchFamily="18" charset="0"/>
              </a:rPr>
              <a:t> Mục đích chiến đấu của chàng là luôn sáng ngời chính nghĩa: cứu người bị hại, cứu dân, bảo vệ đất nước.  </a:t>
            </a:r>
            <a:r>
              <a:rPr lang="en-US" sz="3200" dirty="0" smtClean="0">
                <a:solidFill>
                  <a:prstClr val="black"/>
                </a:solidFill>
                <a:latin typeface="Calibri Light"/>
              </a:rPr>
              <a:t/>
            </a:r>
            <a:br>
              <a:rPr lang="en-US" sz="3200" dirty="0" smtClean="0">
                <a:solidFill>
                  <a:prstClr val="black"/>
                </a:solidFill>
                <a:latin typeface="Calibri Light"/>
              </a:rPr>
            </a:br>
            <a:r>
              <a:rPr lang="vi-VN" sz="3200" dirty="0" smtClean="0">
                <a:solidFill>
                  <a:prstClr val="black"/>
                </a:solidFill>
                <a:latin typeface="Times New Roman" panose="02020603050405020304" pitchFamily="18" charset="0"/>
              </a:rPr>
              <a:t>- Có sức khỏe tài năng vô địch</a:t>
            </a:r>
            <a:endParaRPr lang="en-US" sz="3200" dirty="0" smtClean="0">
              <a:solidFill>
                <a:prstClr val="black"/>
              </a:solidFill>
              <a:latin typeface="Calibri Light"/>
            </a:endParaRPr>
          </a:p>
          <a:p>
            <a:pPr algn="just"/>
            <a:r>
              <a:rPr lang="vi-VN" sz="3200" dirty="0" smtClean="0">
                <a:solidFill>
                  <a:prstClr val="black"/>
                </a:solidFill>
                <a:latin typeface="Times New Roman" panose="02020603050405020304" pitchFamily="18" charset="0"/>
              </a:rPr>
              <a:t>- Có trong tay những vũ khí, phương tiện chiến đấu kì</a:t>
            </a:r>
            <a:r>
              <a:rPr lang="en-US" sz="3200" dirty="0" smtClean="0">
                <a:solidFill>
                  <a:prstClr val="black"/>
                </a:solidFill>
                <a:latin typeface="Calibri Light"/>
              </a:rPr>
              <a:t> </a:t>
            </a:r>
            <a:r>
              <a:rPr lang="en-US" sz="3200" dirty="0" err="1" smtClean="0">
                <a:solidFill>
                  <a:prstClr val="black"/>
                </a:solidFill>
                <a:latin typeface="Times New Roman" pitchFamily="18" charset="0"/>
                <a:cs typeface="Times New Roman" pitchFamily="18" charset="0"/>
              </a:rPr>
              <a:t>diệu</a:t>
            </a:r>
            <a:r>
              <a:rPr lang="en-US" sz="3200" dirty="0" smtClean="0">
                <a:solidFill>
                  <a:prstClr val="black"/>
                </a:solidFill>
                <a:latin typeface="Times New Roman" pitchFamily="18" charset="0"/>
                <a:cs typeface="Times New Roman" pitchFamily="18" charset="0"/>
              </a:rPr>
              <a:t>.</a:t>
            </a:r>
            <a:endParaRPr lang="en-US" altLang="zh-CN" sz="2700" dirty="0">
              <a:solidFill>
                <a:prstClr val="black"/>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48796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a:stretch>
            <a:fillRect/>
          </a:stretch>
        </p:blipFill>
        <p:spPr>
          <a:xfrm>
            <a:off x="204716" y="245660"/>
            <a:ext cx="8789158" cy="6400800"/>
          </a:xfrm>
          <a:prstGeom prst="rect">
            <a:avLst/>
          </a:prstGeom>
        </p:spPr>
      </p:pic>
      <p:sp>
        <p:nvSpPr>
          <p:cNvPr id="47" name="Cloud Callout 46"/>
          <p:cNvSpPr/>
          <p:nvPr/>
        </p:nvSpPr>
        <p:spPr>
          <a:xfrm rot="16200000">
            <a:off x="5519191" y="2426639"/>
            <a:ext cx="6949366" cy="2096088"/>
          </a:xfrm>
          <a:prstGeom prst="cloud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4"/>
          <a:stretch>
            <a:fillRect/>
          </a:stretch>
        </p:blipFill>
        <p:spPr>
          <a:xfrm>
            <a:off x="7746816" y="494022"/>
            <a:ext cx="5291398" cy="6363978"/>
          </a:xfrm>
          <a:prstGeom prst="rect">
            <a:avLst/>
          </a:prstGeom>
        </p:spPr>
      </p:pic>
    </p:spTree>
    <p:extLst>
      <p:ext uri="{BB962C8B-B14F-4D97-AF65-F5344CB8AC3E}">
        <p14:creationId xmlns:p14="http://schemas.microsoft.com/office/powerpoint/2010/main" val="26155600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rot="5400000">
            <a:off x="-3152844" y="1850613"/>
            <a:ext cx="8794853" cy="2489167"/>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8" name="Picture 7"/>
          <p:cNvPicPr>
            <a:picLocks noChangeAspect="1"/>
          </p:cNvPicPr>
          <p:nvPr/>
        </p:nvPicPr>
        <p:blipFill>
          <a:blip r:embed="rId3"/>
          <a:stretch>
            <a:fillRect/>
          </a:stretch>
        </p:blipFill>
        <p:spPr>
          <a:xfrm>
            <a:off x="214719" y="196952"/>
            <a:ext cx="4907705" cy="1182727"/>
          </a:xfrm>
          <a:prstGeom prst="rect">
            <a:avLst/>
          </a:prstGeom>
        </p:spPr>
      </p:pic>
      <p:graphicFrame>
        <p:nvGraphicFramePr>
          <p:cNvPr id="66" name="Google Shape;937;p29"/>
          <p:cNvGraphicFramePr/>
          <p:nvPr>
            <p:extLst>
              <p:ext uri="{D42A27DB-BD31-4B8C-83A1-F6EECF244321}">
                <p14:modId xmlns:p14="http://schemas.microsoft.com/office/powerpoint/2010/main" val="788135789"/>
              </p:ext>
            </p:extLst>
          </p:nvPr>
        </p:nvGraphicFramePr>
        <p:xfrm>
          <a:off x="476215" y="1391478"/>
          <a:ext cx="11304967" cy="5257800"/>
        </p:xfrm>
        <a:graphic>
          <a:graphicData uri="http://schemas.openxmlformats.org/drawingml/2006/table">
            <a:tbl>
              <a:tblPr>
                <a:noFill/>
              </a:tblPr>
              <a:tblGrid>
                <a:gridCol w="5202391">
                  <a:extLst>
                    <a:ext uri="{9D8B030D-6E8A-4147-A177-3AD203B41FA5}">
                      <a16:colId xmlns="" xmlns:a16="http://schemas.microsoft.com/office/drawing/2014/main" val="20000"/>
                    </a:ext>
                  </a:extLst>
                </a:gridCol>
                <a:gridCol w="3821786">
                  <a:extLst>
                    <a:ext uri="{9D8B030D-6E8A-4147-A177-3AD203B41FA5}">
                      <a16:colId xmlns="" xmlns:a16="http://schemas.microsoft.com/office/drawing/2014/main" val="20001"/>
                    </a:ext>
                  </a:extLst>
                </a:gridCol>
                <a:gridCol w="2280790">
                  <a:extLst>
                    <a:ext uri="{9D8B030D-6E8A-4147-A177-3AD203B41FA5}">
                      <a16:colId xmlns="" xmlns:a16="http://schemas.microsoft.com/office/drawing/2014/main" val="20002"/>
                    </a:ext>
                  </a:extLst>
                </a:gridCol>
              </a:tblGrid>
              <a:tr h="462126">
                <a:tc>
                  <a:txBody>
                    <a:bodyPr/>
                    <a:lstStyle/>
                    <a:p>
                      <a:pPr marL="0" marR="30480" lvl="0" indent="0" algn="ctr" rtl="0">
                        <a:lnSpc>
                          <a:spcPct val="115000"/>
                        </a:lnSpc>
                        <a:spcBef>
                          <a:spcPts val="0"/>
                        </a:spcBef>
                        <a:spcAft>
                          <a:spcPts val="0"/>
                        </a:spcAft>
                        <a:buNone/>
                      </a:pPr>
                      <a:r>
                        <a:rPr lang="en-US" sz="3600" b="1" u="none" strike="noStrike" cap="none" dirty="0" err="1">
                          <a:solidFill>
                            <a:schemeClr val="tx1"/>
                          </a:solidFill>
                          <a:latin typeface="Times New Roman"/>
                          <a:ea typeface="Times New Roman"/>
                          <a:cs typeface="Times New Roman"/>
                          <a:sym typeface="Times New Roman"/>
                        </a:rPr>
                        <a:t>Sự</a:t>
                      </a:r>
                      <a:r>
                        <a:rPr lang="en-US" sz="3600" b="1" u="none" strike="noStrike" cap="none" dirty="0">
                          <a:solidFill>
                            <a:schemeClr val="tx1"/>
                          </a:solidFill>
                          <a:latin typeface="Times New Roman"/>
                          <a:ea typeface="Times New Roman"/>
                          <a:cs typeface="Times New Roman"/>
                          <a:sym typeface="Times New Roman"/>
                        </a:rPr>
                        <a:t> </a:t>
                      </a:r>
                      <a:r>
                        <a:rPr lang="en-US" sz="3600" b="1" u="none" strike="noStrike" cap="none" dirty="0" err="1">
                          <a:solidFill>
                            <a:schemeClr val="tx1"/>
                          </a:solidFill>
                          <a:latin typeface="Times New Roman"/>
                          <a:ea typeface="Times New Roman"/>
                          <a:cs typeface="Times New Roman"/>
                          <a:sym typeface="Times New Roman"/>
                        </a:rPr>
                        <a:t>việc</a:t>
                      </a:r>
                      <a:endParaRPr sz="36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alpha val="65882"/>
                      </a:srgbClr>
                    </a:solidFill>
                  </a:tcPr>
                </a:tc>
                <a:tc>
                  <a:txBody>
                    <a:bodyPr/>
                    <a:lstStyle/>
                    <a:p>
                      <a:pPr marL="0" marR="30480" lvl="0" indent="0" algn="ctr" rtl="0">
                        <a:lnSpc>
                          <a:spcPct val="115000"/>
                        </a:lnSpc>
                        <a:spcBef>
                          <a:spcPts val="0"/>
                        </a:spcBef>
                        <a:spcAft>
                          <a:spcPts val="0"/>
                        </a:spcAft>
                        <a:buNone/>
                      </a:pPr>
                      <a:r>
                        <a:rPr lang="en-US" sz="3600" b="1" u="none" strike="noStrike" cap="none" dirty="0" err="1">
                          <a:solidFill>
                            <a:schemeClr val="tx1"/>
                          </a:solidFill>
                          <a:latin typeface="Times New Roman"/>
                          <a:ea typeface="Times New Roman"/>
                          <a:cs typeface="Times New Roman"/>
                          <a:sym typeface="Times New Roman"/>
                        </a:rPr>
                        <a:t>Mục</a:t>
                      </a:r>
                      <a:r>
                        <a:rPr lang="en-US" sz="3600" b="1" u="none" strike="noStrike" cap="none" dirty="0">
                          <a:solidFill>
                            <a:schemeClr val="tx1"/>
                          </a:solidFill>
                          <a:latin typeface="Times New Roman"/>
                          <a:ea typeface="Times New Roman"/>
                          <a:cs typeface="Times New Roman"/>
                          <a:sym typeface="Times New Roman"/>
                        </a:rPr>
                        <a:t> </a:t>
                      </a:r>
                      <a:r>
                        <a:rPr lang="en-US" sz="3600" b="1" u="none" strike="noStrike" cap="none" dirty="0" err="1" smtClean="0">
                          <a:solidFill>
                            <a:schemeClr val="tx1"/>
                          </a:solidFill>
                          <a:latin typeface="Times New Roman"/>
                          <a:ea typeface="Times New Roman"/>
                          <a:cs typeface="Times New Roman"/>
                          <a:sym typeface="Times New Roman"/>
                        </a:rPr>
                        <a:t>đích</a:t>
                      </a:r>
                      <a:endParaRPr sz="36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alpha val="65882"/>
                      </a:srgbClr>
                    </a:solidFill>
                  </a:tcPr>
                </a:tc>
                <a:tc>
                  <a:txBody>
                    <a:bodyPr/>
                    <a:lstStyle/>
                    <a:p>
                      <a:pPr marL="0" marR="30480" lvl="0" indent="0" algn="ctr" rtl="0">
                        <a:lnSpc>
                          <a:spcPct val="115000"/>
                        </a:lnSpc>
                        <a:spcBef>
                          <a:spcPts val="0"/>
                        </a:spcBef>
                        <a:spcAft>
                          <a:spcPts val="0"/>
                        </a:spcAft>
                        <a:buNone/>
                      </a:pPr>
                      <a:r>
                        <a:rPr lang="en-US" sz="3600" b="1" u="none" strike="noStrike" cap="none" dirty="0" err="1">
                          <a:solidFill>
                            <a:schemeClr val="tx1"/>
                          </a:solidFill>
                          <a:latin typeface="Times New Roman"/>
                          <a:ea typeface="Times New Roman"/>
                          <a:cs typeface="Times New Roman"/>
                          <a:sym typeface="Times New Roman"/>
                        </a:rPr>
                        <a:t>Bản</a:t>
                      </a:r>
                      <a:r>
                        <a:rPr lang="en-US" sz="3600" b="1" u="none" strike="noStrike" cap="none" dirty="0">
                          <a:solidFill>
                            <a:schemeClr val="tx1"/>
                          </a:solidFill>
                          <a:latin typeface="Times New Roman"/>
                          <a:ea typeface="Times New Roman"/>
                          <a:cs typeface="Times New Roman"/>
                          <a:sym typeface="Times New Roman"/>
                        </a:rPr>
                        <a:t> </a:t>
                      </a:r>
                      <a:r>
                        <a:rPr lang="en-US" sz="3600" b="1" u="none" strike="noStrike" cap="none" dirty="0" err="1">
                          <a:solidFill>
                            <a:schemeClr val="tx1"/>
                          </a:solidFill>
                          <a:latin typeface="Times New Roman"/>
                          <a:ea typeface="Times New Roman"/>
                          <a:cs typeface="Times New Roman"/>
                          <a:sym typeface="Times New Roman"/>
                        </a:rPr>
                        <a:t>chất</a:t>
                      </a:r>
                      <a:r>
                        <a:rPr lang="en-US" sz="3600" b="1" u="none" strike="noStrike" cap="none" dirty="0">
                          <a:solidFill>
                            <a:schemeClr val="tx1"/>
                          </a:solidFill>
                          <a:latin typeface="Times New Roman"/>
                          <a:ea typeface="Times New Roman"/>
                          <a:cs typeface="Times New Roman"/>
                          <a:sym typeface="Times New Roman"/>
                        </a:rPr>
                        <a:t> </a:t>
                      </a:r>
                      <a:endParaRPr sz="36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alpha val="65882"/>
                      </a:srgbClr>
                    </a:solidFill>
                  </a:tcPr>
                </a:tc>
                <a:extLst>
                  <a:ext uri="{0D108BD9-81ED-4DB2-BD59-A6C34878D82A}">
                    <a16:rowId xmlns="" xmlns:a16="http://schemas.microsoft.com/office/drawing/2014/main" val="10000"/>
                  </a:ext>
                </a:extLst>
              </a:tr>
              <a:tr h="584200">
                <a:tc>
                  <a:txBody>
                    <a:bodyPr/>
                    <a:lstStyle/>
                    <a:p>
                      <a:pPr marL="0" marR="30480" lvl="0" indent="0" algn="just"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Một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hôm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có</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người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hàng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rượu</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tên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a:t>
                      </a:r>
                      <a:r>
                        <a:rPr lang="en-US" sz="2400" i="1" u="none" strike="noStrike" cap="none" dirty="0" err="1">
                          <a:solidFill>
                            <a:schemeClr val="bg1">
                              <a:lumMod val="10000"/>
                            </a:schemeClr>
                          </a:solidFill>
                          <a:latin typeface="Times New Roman"/>
                          <a:ea typeface="Times New Roman"/>
                          <a:cs typeface="Times New Roman"/>
                          <a:sym typeface="Times New Roman"/>
                        </a:rPr>
                        <a:t>Thấy</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Thạch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Sanh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gánh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một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gánh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củi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lớn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về</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hắn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nghĩ</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bụng</a:t>
                      </a:r>
                      <a:r>
                        <a:rPr lang="en-US" sz="2400" i="1" u="none" strike="noStrike" cap="none" dirty="0">
                          <a:solidFill>
                            <a:schemeClr val="bg1">
                              <a:lumMod val="10000"/>
                            </a:schemeClr>
                          </a:solidFill>
                          <a:latin typeface="Times New Roman"/>
                          <a:ea typeface="Times New Roman"/>
                          <a:cs typeface="Times New Roman"/>
                          <a:sym typeface="Times New Roman"/>
                        </a:rPr>
                        <a:t>..</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rowSpan="4">
                  <a:txBody>
                    <a:bodyPr/>
                    <a:lstStyle/>
                    <a:p>
                      <a:pPr marL="0" marR="30480" lvl="0" indent="0" algn="just" rtl="0">
                        <a:lnSpc>
                          <a:spcPct val="115000"/>
                        </a:lnSpc>
                        <a:spcBef>
                          <a:spcPts val="1200"/>
                        </a:spcBef>
                        <a:spcAft>
                          <a:spcPts val="0"/>
                        </a:spcAft>
                        <a:buNone/>
                      </a:pPr>
                      <a:r>
                        <a:rPr lang="en-US" sz="2400" b="1" u="none" strike="noStrike" cap="none" dirty="0">
                          <a:solidFill>
                            <a:srgbClr val="000000"/>
                          </a:solidFill>
                          <a:latin typeface="Times New Roman"/>
                          <a:ea typeface="Times New Roman"/>
                          <a:cs typeface="Times New Roman"/>
                          <a:sym typeface="Times New Roman"/>
                        </a:rPr>
                        <a:t> </a:t>
                      </a: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 xmlns:a16="http://schemas.microsoft.com/office/drawing/2014/main" val="10001"/>
                  </a:ext>
                </a:extLst>
              </a:tr>
              <a:tr h="254000">
                <a:tc>
                  <a:txBody>
                    <a:bodyPr/>
                    <a:lstStyle/>
                    <a:p>
                      <a:pPr marL="0" marR="30480" lvl="0" indent="0" algn="just"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Chiều</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hôm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đó</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chờ</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Thạch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Sanh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đi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kiếm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củi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dọn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một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mâm</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thịt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rượu</a:t>
                      </a:r>
                      <a:r>
                        <a:rPr lang="en-US" sz="2400" i="1" u="none" strike="noStrike" cap="none" dirty="0">
                          <a:solidFill>
                            <a:schemeClr val="bg1">
                              <a:lumMod val="10000"/>
                            </a:schemeClr>
                          </a:solidFill>
                          <a:latin typeface="Times New Roman"/>
                          <a:ea typeface="Times New Roman"/>
                          <a:cs typeface="Times New Roman"/>
                          <a:sym typeface="Times New Roman"/>
                        </a:rPr>
                        <a:t> ê </a:t>
                      </a:r>
                      <a:r>
                        <a:rPr lang="en-US" sz="2400" i="1" u="none" strike="noStrike" cap="none" dirty="0" err="1">
                          <a:solidFill>
                            <a:schemeClr val="bg1">
                              <a:lumMod val="10000"/>
                            </a:schemeClr>
                          </a:solidFill>
                          <a:latin typeface="Times New Roman"/>
                          <a:ea typeface="Times New Roman"/>
                          <a:cs typeface="Times New Roman"/>
                          <a:sym typeface="Times New Roman"/>
                        </a:rPr>
                        <a:t>hề</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mời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ăn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rồi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bảo</a:t>
                      </a:r>
                      <a:r>
                        <a:rPr lang="en-US" sz="2400" i="1" u="none" strike="noStrike" cap="none" dirty="0">
                          <a:solidFill>
                            <a:schemeClr val="bg1">
                              <a:lumMod val="10000"/>
                            </a:schemeClr>
                          </a:solidFill>
                          <a:latin typeface="Times New Roman"/>
                          <a:ea typeface="Times New Roman"/>
                          <a:cs typeface="Times New Roman"/>
                          <a:sym typeface="Times New Roman"/>
                        </a:rPr>
                        <a:t>...</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vMerge="1">
                  <a:txBody>
                    <a:bodyPr/>
                    <a:lstStyle/>
                    <a:p>
                      <a:endParaRPr lang="en-US"/>
                    </a:p>
                  </a:txBody>
                  <a:tcPr/>
                </a:tc>
                <a:extLst>
                  <a:ext uri="{0D108BD9-81ED-4DB2-BD59-A6C34878D82A}">
                    <a16:rowId xmlns="" xmlns:a16="http://schemas.microsoft.com/office/drawing/2014/main" val="10002"/>
                  </a:ext>
                </a:extLst>
              </a:tr>
              <a:tr h="158750">
                <a:tc>
                  <a:txBody>
                    <a:bodyPr/>
                    <a:lstStyle/>
                    <a:p>
                      <a:pPr marL="0" marR="0" lvl="0" indent="0" algn="l"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Thạch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Sanh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vào</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nhà</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kể</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cho</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nghe</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chuyện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giết</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trăn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tinh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chúng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mới</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hoàn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hồn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Nhưng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nói</a:t>
                      </a:r>
                      <a:r>
                        <a:rPr lang="en-US" sz="2400" i="1" u="none" strike="noStrike" cap="none" dirty="0">
                          <a:solidFill>
                            <a:schemeClr val="bg1">
                              <a:lumMod val="10000"/>
                            </a:schemeClr>
                          </a:solidFill>
                          <a:latin typeface="Times New Roman"/>
                          <a:ea typeface="Times New Roman"/>
                          <a:cs typeface="Times New Roman"/>
                          <a:sym typeface="Times New Roman"/>
                        </a:rPr>
                        <a:t>..</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vMerge="1">
                  <a:txBody>
                    <a:bodyPr/>
                    <a:lstStyle/>
                    <a:p>
                      <a:endParaRPr lang="en-US"/>
                    </a:p>
                  </a:txBody>
                  <a:tcPr/>
                </a:tc>
                <a:extLst>
                  <a:ext uri="{0D108BD9-81ED-4DB2-BD59-A6C34878D82A}">
                    <a16:rowId xmlns="" xmlns:a16="http://schemas.microsoft.com/office/drawing/2014/main" val="10003"/>
                  </a:ext>
                </a:extLst>
              </a:tr>
              <a:tr h="677550">
                <a:tc>
                  <a:txBody>
                    <a:bodyPr/>
                    <a:lstStyle/>
                    <a:p>
                      <a:pPr marL="0" marR="0" lvl="0" indent="0" algn="l" rtl="0">
                        <a:lnSpc>
                          <a:spcPct val="115000"/>
                        </a:lnSpc>
                        <a:spcBef>
                          <a:spcPts val="0"/>
                        </a:spcBef>
                        <a:spcAft>
                          <a:spcPts val="0"/>
                        </a:spcAft>
                        <a:buNone/>
                      </a:pP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Lý</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Thông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lệnh</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cho</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quân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sĩ</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vần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những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tảng</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đá</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lớn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lấp</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kín</a:t>
                      </a:r>
                      <a:r>
                        <a:rPr lang="en-US" sz="2400" i="1" u="none" strike="noStrike" cap="none" dirty="0">
                          <a:solidFill>
                            <a:schemeClr val="bg1">
                              <a:lumMod val="10000"/>
                            </a:schemeClr>
                          </a:solidFill>
                          <a:latin typeface="Times New Roman"/>
                          <a:ea typeface="Times New Roman"/>
                          <a:cs typeface="Times New Roman"/>
                          <a:sym typeface="Times New Roman"/>
                        </a:rPr>
                        <a:t> </a:t>
                      </a:r>
                      <a:r>
                        <a:rPr lang="en-US" sz="2400" i="1" u="none" strike="noStrike" cap="none" dirty="0" err="1">
                          <a:solidFill>
                            <a:schemeClr val="bg1">
                              <a:lumMod val="10000"/>
                            </a:schemeClr>
                          </a:solidFill>
                          <a:latin typeface="Times New Roman"/>
                          <a:ea typeface="Times New Roman"/>
                          <a:cs typeface="Times New Roman"/>
                          <a:sym typeface="Times New Roman"/>
                        </a:rPr>
                        <a:t>cửa</a:t>
                      </a:r>
                      <a:r>
                        <a:rPr lang="en-US" sz="2400" i="1" u="none" strike="noStrike" cap="none" dirty="0">
                          <a:solidFill>
                            <a:schemeClr val="bg1">
                              <a:lumMod val="10000"/>
                            </a:schemeClr>
                          </a:solidFill>
                          <a:latin typeface="Times New Roman"/>
                          <a:ea typeface="Times New Roman"/>
                          <a:cs typeface="Times New Roman"/>
                          <a:sym typeface="Times New Roman"/>
                        </a:rPr>
                        <a:t> hang...</a:t>
                      </a:r>
                      <a:endParaRPr sz="2400" u="none" strike="noStrike" cap="none" dirty="0">
                        <a:solidFill>
                          <a:schemeClr val="bg1">
                            <a:lumMod val="10000"/>
                          </a:schemeClr>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30480" lvl="0" indent="0" algn="just" rtl="0">
                        <a:lnSpc>
                          <a:spcPct val="115000"/>
                        </a:lnSpc>
                        <a:spcBef>
                          <a:spcPts val="0"/>
                        </a:spcBef>
                        <a:spcAft>
                          <a:spcPts val="0"/>
                        </a:spcAft>
                        <a:buNone/>
                      </a:pPr>
                      <a:endParaRPr sz="24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vMerge="1">
                  <a:txBody>
                    <a:bodyPr/>
                    <a:lstStyle/>
                    <a:p>
                      <a:endParaRPr lang="en-US"/>
                    </a:p>
                  </a:txBody>
                  <a:tcPr/>
                </a:tc>
                <a:extLst>
                  <a:ext uri="{0D108BD9-81ED-4DB2-BD59-A6C34878D82A}">
                    <a16:rowId xmlns="" xmlns:a16="http://schemas.microsoft.com/office/drawing/2014/main" val="10004"/>
                  </a:ext>
                </a:extLst>
              </a:tr>
            </a:tbl>
          </a:graphicData>
        </a:graphic>
      </p:graphicFrame>
      <p:sp>
        <p:nvSpPr>
          <p:cNvPr id="70" name="Rectangle 69"/>
          <p:cNvSpPr/>
          <p:nvPr/>
        </p:nvSpPr>
        <p:spPr>
          <a:xfrm>
            <a:off x="5724963" y="1924846"/>
            <a:ext cx="3714872" cy="1366528"/>
          </a:xfrm>
          <a:prstGeom prst="rect">
            <a:avLst/>
          </a:prstGeom>
        </p:spPr>
        <p:txBody>
          <a:bodyPr wrap="square">
            <a:spAutoFit/>
          </a:bodyPr>
          <a:lstStyle/>
          <a:p>
            <a:pPr marR="30480" lvl="0" algn="just">
              <a:lnSpc>
                <a:spcPct val="115000"/>
              </a:lnSpc>
            </a:pPr>
            <a:r>
              <a:rPr lang="vi-VN" sz="2400" dirty="0">
                <a:solidFill>
                  <a:schemeClr val="bg1">
                    <a:lumMod val="10000"/>
                  </a:schemeClr>
                </a:solidFill>
                <a:latin typeface="Times New Roman"/>
                <a:ea typeface="Times New Roman"/>
                <a:cs typeface="Times New Roman"/>
                <a:sym typeface="Times New Roman"/>
              </a:rPr>
              <a:t>- Kết nghĩa anh em anh em với Thạch Sanh là để mưu lợi.</a:t>
            </a:r>
          </a:p>
        </p:txBody>
      </p:sp>
      <p:sp>
        <p:nvSpPr>
          <p:cNvPr id="71" name="Rectangle 70"/>
          <p:cNvSpPr/>
          <p:nvPr/>
        </p:nvSpPr>
        <p:spPr>
          <a:xfrm>
            <a:off x="5776674" y="3291374"/>
            <a:ext cx="3395973" cy="941796"/>
          </a:xfrm>
          <a:prstGeom prst="rect">
            <a:avLst/>
          </a:prstGeom>
        </p:spPr>
        <p:txBody>
          <a:bodyPr wrap="square">
            <a:spAutoFit/>
          </a:bodyPr>
          <a:lstStyle/>
          <a:p>
            <a:pPr marR="30480" lvl="0" algn="just">
              <a:lnSpc>
                <a:spcPct val="115000"/>
              </a:lnSpc>
            </a:pP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Lừa</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Thạch</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Sanh</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đi</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nộp</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mạng</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thay</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cho</a:t>
            </a:r>
            <a:r>
              <a:rPr lang="en-US" sz="2400" dirty="0">
                <a:solidFill>
                  <a:schemeClr val="bg1">
                    <a:lumMod val="10000"/>
                  </a:schemeClr>
                </a:solidFill>
                <a:latin typeface="Times New Roman"/>
                <a:ea typeface="Times New Roman"/>
                <a:cs typeface="Times New Roman"/>
                <a:sym typeface="Times New Roman"/>
              </a:rPr>
              <a:t> </a:t>
            </a:r>
            <a:r>
              <a:rPr lang="en-US" sz="2400" dirty="0" err="1">
                <a:solidFill>
                  <a:schemeClr val="bg1">
                    <a:lumMod val="10000"/>
                  </a:schemeClr>
                </a:solidFill>
                <a:latin typeface="Times New Roman"/>
                <a:ea typeface="Times New Roman"/>
                <a:cs typeface="Times New Roman"/>
                <a:sym typeface="Times New Roman"/>
              </a:rPr>
              <a:t>mình</a:t>
            </a:r>
            <a:r>
              <a:rPr lang="en-US" sz="2400" dirty="0">
                <a:solidFill>
                  <a:schemeClr val="bg1">
                    <a:lumMod val="10000"/>
                  </a:schemeClr>
                </a:solidFill>
                <a:latin typeface="Times New Roman"/>
                <a:ea typeface="Times New Roman"/>
                <a:cs typeface="Times New Roman"/>
                <a:sym typeface="Times New Roman"/>
              </a:rPr>
              <a:t>.</a:t>
            </a:r>
          </a:p>
        </p:txBody>
      </p:sp>
      <p:sp>
        <p:nvSpPr>
          <p:cNvPr id="103" name="Rectangle 102"/>
          <p:cNvSpPr/>
          <p:nvPr/>
        </p:nvSpPr>
        <p:spPr>
          <a:xfrm>
            <a:off x="5776674" y="4656557"/>
            <a:ext cx="3508012" cy="483017"/>
          </a:xfrm>
          <a:prstGeom prst="rect">
            <a:avLst/>
          </a:prstGeom>
        </p:spPr>
        <p:txBody>
          <a:bodyPr wrap="none">
            <a:spAutoFit/>
          </a:bodyPr>
          <a:lstStyle/>
          <a:p>
            <a:pPr marR="30480" lvl="0" algn="just">
              <a:lnSpc>
                <a:spcPct val="115000"/>
              </a:lnSpc>
            </a:pPr>
            <a:r>
              <a:rPr lang="vi-VN" sz="2400" dirty="0">
                <a:solidFill>
                  <a:schemeClr val="bg1">
                    <a:lumMod val="10000"/>
                  </a:schemeClr>
                </a:solidFill>
                <a:latin typeface="Times New Roman"/>
                <a:ea typeface="Times New Roman"/>
                <a:cs typeface="Times New Roman"/>
                <a:sym typeface="Times New Roman"/>
              </a:rPr>
              <a:t>- Cướp công giết </a:t>
            </a:r>
            <a:r>
              <a:rPr lang="vi-VN" sz="2400" dirty="0" smtClean="0">
                <a:solidFill>
                  <a:schemeClr val="bg1">
                    <a:lumMod val="10000"/>
                  </a:schemeClr>
                </a:solidFill>
                <a:latin typeface="Times New Roman"/>
                <a:ea typeface="Times New Roman"/>
                <a:cs typeface="Times New Roman"/>
                <a:sym typeface="Times New Roman"/>
              </a:rPr>
              <a:t>chăn </a:t>
            </a:r>
            <a:r>
              <a:rPr lang="vi-VN" sz="2400" dirty="0">
                <a:solidFill>
                  <a:schemeClr val="bg1">
                    <a:lumMod val="10000"/>
                  </a:schemeClr>
                </a:solidFill>
                <a:latin typeface="Times New Roman"/>
                <a:ea typeface="Times New Roman"/>
                <a:cs typeface="Times New Roman"/>
                <a:sym typeface="Times New Roman"/>
              </a:rPr>
              <a:t>tinh</a:t>
            </a:r>
          </a:p>
        </p:txBody>
      </p:sp>
      <p:sp>
        <p:nvSpPr>
          <p:cNvPr id="104" name="Rectangle 103"/>
          <p:cNvSpPr/>
          <p:nvPr/>
        </p:nvSpPr>
        <p:spPr>
          <a:xfrm>
            <a:off x="5724964" y="5701717"/>
            <a:ext cx="3714872" cy="941796"/>
          </a:xfrm>
          <a:prstGeom prst="rect">
            <a:avLst/>
          </a:prstGeom>
        </p:spPr>
        <p:txBody>
          <a:bodyPr wrap="square">
            <a:spAutoFit/>
          </a:bodyPr>
          <a:lstStyle/>
          <a:p>
            <a:pPr marR="30480" lvl="0" algn="just">
              <a:lnSpc>
                <a:spcPct val="115000"/>
              </a:lnSpc>
            </a:pPr>
            <a:r>
              <a:rPr lang="vi-VN" sz="2400" dirty="0">
                <a:solidFill>
                  <a:schemeClr val="bg1">
                    <a:lumMod val="10000"/>
                  </a:schemeClr>
                </a:solidFill>
                <a:latin typeface="Times New Roman"/>
                <a:ea typeface="Times New Roman"/>
                <a:cs typeface="Times New Roman"/>
                <a:sym typeface="Times New Roman"/>
              </a:rPr>
              <a:t>- Cướp công cứu công chúa và hãm hại Thạch Sạnh</a:t>
            </a:r>
          </a:p>
        </p:txBody>
      </p:sp>
      <p:sp>
        <p:nvSpPr>
          <p:cNvPr id="105" name="Rectangle 104"/>
          <p:cNvSpPr/>
          <p:nvPr/>
        </p:nvSpPr>
        <p:spPr>
          <a:xfrm>
            <a:off x="9594373" y="2091498"/>
            <a:ext cx="2145984" cy="3560975"/>
          </a:xfrm>
          <a:prstGeom prst="rect">
            <a:avLst/>
          </a:prstGeom>
        </p:spPr>
        <p:txBody>
          <a:bodyPr wrap="square">
            <a:spAutoFit/>
          </a:bodyPr>
          <a:lstStyle/>
          <a:p>
            <a:pPr marR="30480" lvl="0" algn="ctr">
              <a:lnSpc>
                <a:spcPct val="115000"/>
              </a:lnSpc>
            </a:pPr>
            <a:r>
              <a:rPr lang="vi-VN" sz="2800" i="1" dirty="0" smtClean="0">
                <a:solidFill>
                  <a:srgbClr val="FF0000"/>
                </a:solidFill>
                <a:latin typeface="Times New Roman"/>
                <a:ea typeface="Times New Roman"/>
                <a:cs typeface="Times New Roman"/>
                <a:sym typeface="Times New Roman"/>
              </a:rPr>
              <a:t>Là </a:t>
            </a:r>
            <a:r>
              <a:rPr lang="vi-VN" sz="2800" i="1" dirty="0">
                <a:solidFill>
                  <a:srgbClr val="FF0000"/>
                </a:solidFill>
                <a:latin typeface="Times New Roman"/>
                <a:ea typeface="Times New Roman"/>
                <a:cs typeface="Times New Roman"/>
                <a:sym typeface="Times New Roman"/>
              </a:rPr>
              <a:t>kẻ lừa lọc, kẻ phản phúc, nham hiểm, xảo quyệt, bất nhân, bất nghĩa...</a:t>
            </a:r>
          </a:p>
        </p:txBody>
      </p:sp>
    </p:spTree>
    <p:extLst>
      <p:ext uri="{BB962C8B-B14F-4D97-AF65-F5344CB8AC3E}">
        <p14:creationId xmlns:p14="http://schemas.microsoft.com/office/powerpoint/2010/main" val="8198977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
                                            <p:txEl>
                                              <p:pRg st="0" end="0"/>
                                            </p:txEl>
                                          </p:spTgt>
                                        </p:tgtEl>
                                        <p:attrNameLst>
                                          <p:attrName>style.visibility</p:attrName>
                                        </p:attrNameLst>
                                      </p:cBhvr>
                                      <p:to>
                                        <p:strVal val="visible"/>
                                      </p:to>
                                    </p:set>
                                    <p:animEffect transition="in" filter="fade">
                                      <p:cBhvr>
                                        <p:cTn id="19" dur="1000"/>
                                        <p:tgtEl>
                                          <p:spTgt spid="71">
                                            <p:txEl>
                                              <p:pRg st="0" end="0"/>
                                            </p:txEl>
                                          </p:spTgt>
                                        </p:tgtEl>
                                      </p:cBhvr>
                                    </p:animEffect>
                                    <p:anim calcmode="lin" valueType="num">
                                      <p:cBhvr>
                                        <p:cTn id="20" dur="1000" fill="hold"/>
                                        <p:tgtEl>
                                          <p:spTgt spid="7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3"/>
                                        </p:tgtEl>
                                        <p:attrNameLst>
                                          <p:attrName>style.visibility</p:attrName>
                                        </p:attrNameLst>
                                      </p:cBhvr>
                                      <p:to>
                                        <p:strVal val="visible"/>
                                      </p:to>
                                    </p:set>
                                    <p:anim calcmode="lin" valueType="num">
                                      <p:cBhvr additive="base">
                                        <p:cTn id="26" dur="500" fill="hold"/>
                                        <p:tgtEl>
                                          <p:spTgt spid="103"/>
                                        </p:tgtEl>
                                        <p:attrNameLst>
                                          <p:attrName>ppt_x</p:attrName>
                                        </p:attrNameLst>
                                      </p:cBhvr>
                                      <p:tavLst>
                                        <p:tav tm="0">
                                          <p:val>
                                            <p:strVal val="#ppt_x"/>
                                          </p:val>
                                        </p:tav>
                                        <p:tav tm="100000">
                                          <p:val>
                                            <p:strVal val="#ppt_x"/>
                                          </p:val>
                                        </p:tav>
                                      </p:tavLst>
                                    </p:anim>
                                    <p:anim calcmode="lin" valueType="num">
                                      <p:cBhvr additive="base">
                                        <p:cTn id="27"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4"/>
                                        </p:tgtEl>
                                        <p:attrNameLst>
                                          <p:attrName>style.visibility</p:attrName>
                                        </p:attrNameLst>
                                      </p:cBhvr>
                                      <p:to>
                                        <p:strVal val="visible"/>
                                      </p:to>
                                    </p:set>
                                    <p:anim calcmode="lin" valueType="num">
                                      <p:cBhvr additive="base">
                                        <p:cTn id="32" dur="500" fill="hold"/>
                                        <p:tgtEl>
                                          <p:spTgt spid="104"/>
                                        </p:tgtEl>
                                        <p:attrNameLst>
                                          <p:attrName>ppt_x</p:attrName>
                                        </p:attrNameLst>
                                      </p:cBhvr>
                                      <p:tavLst>
                                        <p:tav tm="0">
                                          <p:val>
                                            <p:strVal val="#ppt_x"/>
                                          </p:val>
                                        </p:tav>
                                        <p:tav tm="100000">
                                          <p:val>
                                            <p:strVal val="#ppt_x"/>
                                          </p:val>
                                        </p:tav>
                                      </p:tavLst>
                                    </p:anim>
                                    <p:anim calcmode="lin" valueType="num">
                                      <p:cBhvr additive="base">
                                        <p:cTn id="33"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5"/>
                                        </p:tgtEl>
                                        <p:attrNameLst>
                                          <p:attrName>style.visibility</p:attrName>
                                        </p:attrNameLst>
                                      </p:cBhvr>
                                      <p:to>
                                        <p:strVal val="visible"/>
                                      </p:to>
                                    </p:set>
                                    <p:animEffect transition="in" filter="wipe(down)">
                                      <p:cBhvr>
                                        <p:cTn id="3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103" grpId="0"/>
      <p:bldP spid="104" grpId="0"/>
      <p:bldP spid="1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23" y="-2"/>
          <a:ext cx="12191977" cy="4831436"/>
        </p:xfrm>
        <a:graphic>
          <a:graphicData uri="http://schemas.openxmlformats.org/drawingml/2006/table">
            <a:tbl>
              <a:tblPr>
                <a:tableStyleId>{5940675A-B579-460E-94D1-54222C63F5DA}</a:tableStyleId>
              </a:tblPr>
              <a:tblGrid>
                <a:gridCol w="1664674">
                  <a:extLst>
                    <a:ext uri="{9D8B030D-6E8A-4147-A177-3AD203B41FA5}">
                      <a16:colId xmlns="" xmlns:a16="http://schemas.microsoft.com/office/drawing/2014/main" val="20000"/>
                    </a:ext>
                  </a:extLst>
                </a:gridCol>
                <a:gridCol w="5522922">
                  <a:extLst>
                    <a:ext uri="{9D8B030D-6E8A-4147-A177-3AD203B41FA5}">
                      <a16:colId xmlns="" xmlns:a16="http://schemas.microsoft.com/office/drawing/2014/main" val="20001"/>
                    </a:ext>
                  </a:extLst>
                </a:gridCol>
                <a:gridCol w="5004381">
                  <a:extLst>
                    <a:ext uri="{9D8B030D-6E8A-4147-A177-3AD203B41FA5}">
                      <a16:colId xmlns="" xmlns:a16="http://schemas.microsoft.com/office/drawing/2014/main" val="20002"/>
                    </a:ext>
                  </a:extLst>
                </a:gridCol>
              </a:tblGrid>
              <a:tr h="468197">
                <a:tc>
                  <a:txBody>
                    <a:bodyPr/>
                    <a:lstStyle/>
                    <a:p>
                      <a:pPr>
                        <a:lnSpc>
                          <a:spcPct val="115000"/>
                        </a:lnSpc>
                        <a:spcAft>
                          <a:spcPts val="0"/>
                        </a:spcAft>
                      </a:pPr>
                      <a:endParaRPr lang="en-US" sz="2400" b="1" dirty="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algn="ctr">
                        <a:lnSpc>
                          <a:spcPct val="115000"/>
                        </a:lnSpc>
                        <a:spcAft>
                          <a:spcPts val="0"/>
                        </a:spcAft>
                      </a:pPr>
                      <a:r>
                        <a:rPr lang="en-US" sz="2200" b="1" dirty="0" err="1">
                          <a:solidFill>
                            <a:schemeClr val="bg1"/>
                          </a:solidFill>
                          <a:latin typeface="Times New Roman" panose="02020603050405020304" pitchFamily="18" charset="0"/>
                          <a:cs typeface="Times New Roman" panose="02020603050405020304" pitchFamily="18" charset="0"/>
                        </a:rPr>
                        <a:t>Thạch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Sanh</a:t>
                      </a:r>
                      <a:endParaRPr lang="en-US" sz="2200" b="1" dirty="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algn="ctr">
                        <a:lnSpc>
                          <a:spcPct val="115000"/>
                        </a:lnSpc>
                        <a:spcAft>
                          <a:spcPts val="0"/>
                        </a:spcAft>
                      </a:pPr>
                      <a:r>
                        <a:rPr lang="en-US" sz="2200" b="1" dirty="0" err="1">
                          <a:solidFill>
                            <a:schemeClr val="bg1"/>
                          </a:solidFill>
                          <a:latin typeface="Times New Roman" panose="02020603050405020304" pitchFamily="18" charset="0"/>
                          <a:cs typeface="Times New Roman" panose="02020603050405020304" pitchFamily="18" charset="0"/>
                        </a:rPr>
                        <a:t>Lý</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Thông</a:t>
                      </a:r>
                      <a:endParaRPr lang="en-US" sz="2200" b="1" dirty="0">
                        <a:solidFill>
                          <a:schemeClr val="bg1"/>
                        </a:solidFill>
                        <a:latin typeface="Times New Roman" pitchFamily="18" charset="0"/>
                        <a:ea typeface="Calibri"/>
                        <a:cs typeface="Times New Roman" pitchFamily="18" charset="0"/>
                      </a:endParaRPr>
                    </a:p>
                  </a:txBody>
                  <a:tcPr marT="0" marB="0">
                    <a:solidFill>
                      <a:srgbClr val="009999"/>
                    </a:solidFill>
                  </a:tcPr>
                </a:tc>
                <a:extLst>
                  <a:ext uri="{0D108BD9-81ED-4DB2-BD59-A6C34878D82A}">
                    <a16:rowId xmlns="" xmlns:a16="http://schemas.microsoft.com/office/drawing/2014/main" val="10000"/>
                  </a:ext>
                </a:extLst>
              </a:tr>
              <a:tr h="468197">
                <a:tc>
                  <a:txBody>
                    <a:bodyPr/>
                    <a:lstStyle/>
                    <a:p>
                      <a:pPr algn="ctr">
                        <a:lnSpc>
                          <a:spcPct val="115000"/>
                        </a:lnSpc>
                        <a:spcAft>
                          <a:spcPts val="0"/>
                        </a:spcAft>
                      </a:pPr>
                      <a:r>
                        <a:rPr lang="en-US" sz="2400" dirty="0" err="1" smtClean="0">
                          <a:solidFill>
                            <a:schemeClr val="bg1"/>
                          </a:solidFill>
                          <a:latin typeface="Times New Roman" panose="02020603050405020304" pitchFamily="18" charset="0"/>
                          <a:cs typeface="Times New Roman" panose="02020603050405020304" pitchFamily="18" charset="0"/>
                        </a:rPr>
                        <a:t>Bản</a:t>
                      </a:r>
                      <a:r>
                        <a:rPr lang="en-US" sz="2400" baseline="0" dirty="0" smtClean="0">
                          <a:solidFill>
                            <a:schemeClr val="bg1"/>
                          </a:solidFill>
                          <a:latin typeface="Times New Roman" panose="02020603050405020304" pitchFamily="18" charset="0"/>
                          <a:cs typeface="Times New Roman" panose="02020603050405020304" pitchFamily="18" charset="0"/>
                        </a:rPr>
                        <a:t> </a:t>
                      </a:r>
                      <a:r>
                        <a:rPr lang="en-US" sz="2400" baseline="0" dirty="0" err="1" smtClean="0">
                          <a:solidFill>
                            <a:schemeClr val="bg1"/>
                          </a:solidFill>
                          <a:latin typeface="Times New Roman" panose="02020603050405020304" pitchFamily="18" charset="0"/>
                          <a:cs typeface="Times New Roman" panose="02020603050405020304" pitchFamily="18" charset="0"/>
                        </a:rPr>
                        <a:t>chất</a:t>
                      </a:r>
                      <a:endParaRPr lang="en-US" sz="2400" b="1" i="1" dirty="0" smtClean="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en-US" sz="2200" dirty="0" smtClean="0">
                        <a:solidFill>
                          <a:srgbClr val="002060"/>
                        </a:solidFill>
                        <a:latin typeface="Times New Roman" pitchFamily="18" charset="0"/>
                        <a:ea typeface="Calibri"/>
                        <a:cs typeface="Times New Roman" pitchFamily="18" charset="0"/>
                      </a:endParaRPr>
                    </a:p>
                  </a:txBody>
                  <a:tcPr marT="0" marB="0"/>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endParaRPr lang="en-US" sz="2200" dirty="0" smtClean="0">
                        <a:solidFill>
                          <a:srgbClr val="002060"/>
                        </a:solidFill>
                        <a:effectLst/>
                        <a:latin typeface="Times New Roman" pitchFamily="18" charset="0"/>
                        <a:ea typeface="Calibri"/>
                        <a:cs typeface="Times New Roman" pitchFamily="18" charset="0"/>
                      </a:endParaRPr>
                    </a:p>
                  </a:txBody>
                  <a:tcPr marT="0" marB="0"/>
                </a:tc>
                <a:extLst>
                  <a:ext uri="{0D108BD9-81ED-4DB2-BD59-A6C34878D82A}">
                    <a16:rowId xmlns="" xmlns:a16="http://schemas.microsoft.com/office/drawing/2014/main" val="10001"/>
                  </a:ext>
                </a:extLst>
              </a:tr>
              <a:tr h="2040244">
                <a:tc rowSpan="3">
                  <a:txBody>
                    <a:bodyPr/>
                    <a:lstStyle/>
                    <a:p>
                      <a:pPr>
                        <a:lnSpc>
                          <a:spcPct val="115000"/>
                        </a:lnSpc>
                        <a:spcAft>
                          <a:spcPts val="0"/>
                        </a:spcAft>
                      </a:pPr>
                      <a:endParaRPr lang="en-US" sz="2400" dirty="0" smtClean="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smtClean="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smtClean="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smtClean="0">
                        <a:solidFill>
                          <a:schemeClr val="bg1"/>
                        </a:solidFill>
                        <a:latin typeface="Times New Roman" panose="02020603050405020304" pitchFamily="18" charset="0"/>
                        <a:cs typeface="Times New Roman" panose="02020603050405020304" pitchFamily="18" charset="0"/>
                      </a:endParaRPr>
                    </a:p>
                    <a:p>
                      <a:pPr>
                        <a:lnSpc>
                          <a:spcPct val="115000"/>
                        </a:lnSpc>
                        <a:spcAft>
                          <a:spcPts val="0"/>
                        </a:spcAft>
                      </a:pPr>
                      <a:endParaRPr lang="en-US" sz="2400" dirty="0">
                        <a:solidFill>
                          <a:schemeClr val="bg1"/>
                        </a:solidFill>
                        <a:latin typeface="Times New Roman" panose="02020603050405020304" pitchFamily="18" charset="0"/>
                        <a:cs typeface="Times New Roman" panose="02020603050405020304" pitchFamily="18" charset="0"/>
                      </a:endParaRPr>
                    </a:p>
                    <a:p>
                      <a:pPr algn="ctr">
                        <a:lnSpc>
                          <a:spcPct val="115000"/>
                        </a:lnSpc>
                        <a:spcAft>
                          <a:spcPts val="0"/>
                        </a:spcAft>
                      </a:pPr>
                      <a:r>
                        <a:rPr lang="en-US" sz="2400" dirty="0" err="1">
                          <a:solidFill>
                            <a:schemeClr val="bg1"/>
                          </a:solidFill>
                          <a:latin typeface="Times New Roman" panose="02020603050405020304" pitchFamily="18" charset="0"/>
                          <a:cs typeface="Times New Roman" panose="02020603050405020304" pitchFamily="18" charset="0"/>
                        </a:rPr>
                        <a:t>Phẩm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chất</a:t>
                      </a:r>
                      <a:endParaRPr lang="en-US" sz="2400" b="1" dirty="0">
                        <a:solidFill>
                          <a:schemeClr val="bg1"/>
                        </a:solidFill>
                        <a:latin typeface="Times New Roman" pitchFamily="18" charset="0"/>
                        <a:ea typeface="Calibri"/>
                        <a:cs typeface="Times New Roman" pitchFamily="18" charset="0"/>
                      </a:endParaRPr>
                    </a:p>
                  </a:txBody>
                  <a:tcPr marT="0" marB="0">
                    <a:solidFill>
                      <a:srgbClr val="009999"/>
                    </a:solidFill>
                  </a:tcPr>
                </a:tc>
                <a:tc>
                  <a:txBody>
                    <a:bodyPr/>
                    <a:lstStyle/>
                    <a:p>
                      <a:pPr marL="0" marR="0" lvl="0" indent="0">
                        <a:lnSpc>
                          <a:spcPct val="70000"/>
                        </a:lnSpc>
                        <a:spcBef>
                          <a:spcPts val="0"/>
                        </a:spcBef>
                        <a:spcAft>
                          <a:spcPts val="1000"/>
                        </a:spcAft>
                        <a:buFontTx/>
                        <a:buNone/>
                      </a:pPr>
                      <a:endParaRPr lang="vi-VN" sz="2200" dirty="0" smtClean="0">
                        <a:effectLst/>
                        <a:latin typeface="Times New Roman" panose="02020603050405020304" pitchFamily="18" charset="0"/>
                        <a:cs typeface="Times New Roman" panose="02020603050405020304" pitchFamily="18" charset="0"/>
                      </a:endParaRPr>
                    </a:p>
                    <a:p>
                      <a:pPr marL="0" marR="0" lvl="0" indent="0">
                        <a:lnSpc>
                          <a:spcPct val="70000"/>
                        </a:lnSpc>
                        <a:spcBef>
                          <a:spcPts val="0"/>
                        </a:spcBef>
                        <a:spcAft>
                          <a:spcPts val="1000"/>
                        </a:spcAft>
                        <a:buFontTx/>
                        <a:buNone/>
                      </a:pPr>
                      <a:endParaRPr lang="en-US" sz="2200" dirty="0" smtClean="0">
                        <a:solidFill>
                          <a:schemeClr val="tx1">
                            <a:lumMod val="50000"/>
                          </a:schemeClr>
                        </a:solidFill>
                        <a:effectLst/>
                        <a:latin typeface="Times New Roman" pitchFamily="18" charset="0"/>
                        <a:cs typeface="Times New Roman" pitchFamily="18" charset="0"/>
                      </a:endParaRPr>
                    </a:p>
                  </a:txBody>
                  <a:tcPr marT="0" marB="0"/>
                </a:tc>
                <a:tc>
                  <a:txBody>
                    <a:bodyPr/>
                    <a:lstStyle/>
                    <a:p>
                      <a:pPr marL="342900" marR="0" lvl="0" indent="-342900">
                        <a:lnSpc>
                          <a:spcPct val="115000"/>
                        </a:lnSpc>
                        <a:spcBef>
                          <a:spcPts val="0"/>
                        </a:spcBef>
                        <a:spcAft>
                          <a:spcPts val="0"/>
                        </a:spcAft>
                        <a:buFont typeface="Calibri"/>
                        <a:buChar char="-"/>
                      </a:pPr>
                      <a:endParaRPr lang="en-US" sz="2200" dirty="0" smtClean="0">
                        <a:solidFill>
                          <a:schemeClr val="tx1">
                            <a:lumMod val="50000"/>
                          </a:schemeClr>
                        </a:solidFill>
                        <a:effectLst/>
                        <a:latin typeface="Times New Roman" pitchFamily="18" charset="0"/>
                        <a:ea typeface="Calibri"/>
                        <a:cs typeface="Times New Roman" pitchFamily="18" charset="0"/>
                      </a:endParaRPr>
                    </a:p>
                  </a:txBody>
                  <a:tcPr marT="0" marB="0"/>
                </a:tc>
                <a:extLst>
                  <a:ext uri="{0D108BD9-81ED-4DB2-BD59-A6C34878D82A}">
                    <a16:rowId xmlns="" xmlns:a16="http://schemas.microsoft.com/office/drawing/2014/main" val="10002"/>
                  </a:ext>
                </a:extLst>
              </a:tr>
              <a:tr h="1360521">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0"/>
                        </a:spcAft>
                        <a:buFont typeface="Calibri"/>
                        <a:buNone/>
                      </a:pPr>
                      <a:endParaRPr lang="en-US" sz="2200" dirty="0" smtClean="0">
                        <a:solidFill>
                          <a:schemeClr val="tx1">
                            <a:lumMod val="50000"/>
                          </a:schemeClr>
                        </a:solidFill>
                        <a:effectLst/>
                        <a:latin typeface="Times New Roman" pitchFamily="18" charset="0"/>
                        <a:cs typeface="Times New Roman" pitchFamily="18" charset="0"/>
                      </a:endParaRPr>
                    </a:p>
                  </a:txBody>
                  <a:tcPr marT="0" marB="0"/>
                </a:tc>
                <a:tc>
                  <a:txBody>
                    <a:bodyPr/>
                    <a:lstStyle/>
                    <a:p>
                      <a:pPr marL="0" marR="0" lvl="0" indent="0">
                        <a:lnSpc>
                          <a:spcPct val="115000"/>
                        </a:lnSpc>
                        <a:spcBef>
                          <a:spcPts val="0"/>
                        </a:spcBef>
                        <a:spcAft>
                          <a:spcPts val="0"/>
                        </a:spcAft>
                        <a:buFont typeface="Calibri"/>
                        <a:buNone/>
                      </a:pPr>
                      <a:endParaRPr lang="en-US" sz="2200" dirty="0" smtClean="0">
                        <a:solidFill>
                          <a:schemeClr val="tx1">
                            <a:lumMod val="50000"/>
                          </a:schemeClr>
                        </a:solidFill>
                        <a:effectLst/>
                        <a:latin typeface="Times New Roman" pitchFamily="18" charset="0"/>
                        <a:ea typeface="Calibri"/>
                        <a:cs typeface="Times New Roman" pitchFamily="18" charset="0"/>
                      </a:endParaRPr>
                    </a:p>
                  </a:txBody>
                  <a:tcPr marT="0" marB="0"/>
                </a:tc>
                <a:extLst>
                  <a:ext uri="{0D108BD9-81ED-4DB2-BD59-A6C34878D82A}">
                    <a16:rowId xmlns="" xmlns:a16="http://schemas.microsoft.com/office/drawing/2014/main" val="10003"/>
                  </a:ext>
                </a:extLst>
              </a:tr>
              <a:tr h="494277">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685800" rtl="0" eaLnBrk="1" fontAlgn="auto" latinLnBrk="0" hangingPunct="1">
                        <a:lnSpc>
                          <a:spcPct val="115000"/>
                        </a:lnSpc>
                        <a:spcBef>
                          <a:spcPts val="0"/>
                        </a:spcBef>
                        <a:spcAft>
                          <a:spcPts val="0"/>
                        </a:spcAft>
                        <a:buClrTx/>
                        <a:buSzTx/>
                        <a:buFontTx/>
                        <a:buNone/>
                        <a:tabLst/>
                        <a:defRPr/>
                      </a:pPr>
                      <a:endParaRPr lang="en-US" sz="2200" dirty="0" smtClean="0">
                        <a:solidFill>
                          <a:schemeClr val="tx1">
                            <a:lumMod val="50000"/>
                          </a:schemeClr>
                        </a:solidFill>
                        <a:effectLst/>
                        <a:latin typeface="Times New Roman" pitchFamily="18" charset="0"/>
                        <a:ea typeface="Calibri"/>
                        <a:cs typeface="Times New Roman" pitchFamily="18" charset="0"/>
                      </a:endParaRPr>
                    </a:p>
                  </a:txBody>
                  <a:tcPr marT="0" marB="0"/>
                </a:tc>
                <a:tc>
                  <a:txBody>
                    <a:bodyPr/>
                    <a:lstStyle/>
                    <a:p>
                      <a:pPr marL="0" marR="0" lvl="0" indent="0">
                        <a:lnSpc>
                          <a:spcPct val="115000"/>
                        </a:lnSpc>
                        <a:spcBef>
                          <a:spcPts val="0"/>
                        </a:spcBef>
                        <a:spcAft>
                          <a:spcPts val="0"/>
                        </a:spcAft>
                        <a:buFont typeface="Calibri"/>
                        <a:buNone/>
                      </a:pPr>
                      <a:endParaRPr lang="en-US" sz="2200" dirty="0" smtClean="0">
                        <a:solidFill>
                          <a:schemeClr val="tx1">
                            <a:lumMod val="50000"/>
                          </a:schemeClr>
                        </a:solidFill>
                        <a:effectLst/>
                        <a:latin typeface="Times New Roman" pitchFamily="18" charset="0"/>
                        <a:ea typeface="Calibri"/>
                        <a:cs typeface="Times New Roman" pitchFamily="18" charset="0"/>
                      </a:endParaRPr>
                    </a:p>
                  </a:txBody>
                  <a:tcPr marT="0" marB="0"/>
                </a:tc>
                <a:extLst>
                  <a:ext uri="{0D108BD9-81ED-4DB2-BD59-A6C34878D82A}">
                    <a16:rowId xmlns="" xmlns:a16="http://schemas.microsoft.com/office/drawing/2014/main" val="10004"/>
                  </a:ext>
                </a:extLst>
              </a:tr>
            </a:tbl>
          </a:graphicData>
        </a:graphic>
      </p:graphicFrame>
      <p:sp>
        <p:nvSpPr>
          <p:cNvPr id="12" name="Rectangle 11"/>
          <p:cNvSpPr/>
          <p:nvPr/>
        </p:nvSpPr>
        <p:spPr>
          <a:xfrm>
            <a:off x="3735544" y="467107"/>
            <a:ext cx="1354859" cy="483017"/>
          </a:xfrm>
          <a:prstGeom prst="rect">
            <a:avLst/>
          </a:prstGeom>
        </p:spPr>
        <p:txBody>
          <a:bodyPr wrap="none">
            <a:spAutoFit/>
          </a:bodyPr>
          <a:lstStyle/>
          <a:p>
            <a:pPr algn="ctr" defTabSz="685800">
              <a:lnSpc>
                <a:spcPct val="115000"/>
              </a:lnSpc>
              <a:defRPr/>
            </a:pPr>
            <a:r>
              <a:rPr lang="en-US" sz="2400" dirty="0">
                <a:solidFill>
                  <a:prstClr val="black"/>
                </a:solidFill>
                <a:latin typeface="Times New Roman" panose="02020603050405020304" pitchFamily="18" charset="0"/>
                <a:cs typeface="Times New Roman" panose="02020603050405020304" pitchFamily="18" charset="0"/>
              </a:rPr>
              <a:t>Lao </a:t>
            </a:r>
            <a:r>
              <a:rPr lang="en-US" sz="2400" dirty="0" err="1">
                <a:solidFill>
                  <a:prstClr val="black"/>
                </a:solidFill>
                <a:latin typeface="Times New Roman" panose="02020603050405020304" pitchFamily="18" charset="0"/>
                <a:cs typeface="Times New Roman" panose="02020603050405020304" pitchFamily="18" charset="0"/>
              </a:rPr>
              <a:t>động</a:t>
            </a:r>
            <a:endParaRPr lang="en-US" sz="2400" dirty="0">
              <a:solidFill>
                <a:srgbClr val="002060"/>
              </a:solidFill>
              <a:latin typeface="Times New Roman" pitchFamily="18" charset="0"/>
              <a:ea typeface="Calibri"/>
              <a:cs typeface="Times New Roman" pitchFamily="18" charset="0"/>
            </a:endParaRPr>
          </a:p>
        </p:txBody>
      </p:sp>
      <p:sp>
        <p:nvSpPr>
          <p:cNvPr id="13" name="Rectangle 12"/>
          <p:cNvSpPr/>
          <p:nvPr/>
        </p:nvSpPr>
        <p:spPr>
          <a:xfrm>
            <a:off x="9087335" y="467106"/>
            <a:ext cx="1080745" cy="483017"/>
          </a:xfrm>
          <a:prstGeom prst="rect">
            <a:avLst/>
          </a:prstGeom>
        </p:spPr>
        <p:txBody>
          <a:bodyPr wrap="none">
            <a:spAutoFit/>
          </a:bodyPr>
          <a:lstStyle/>
          <a:p>
            <a:pPr algn="ctr" defTabSz="685800">
              <a:lnSpc>
                <a:spcPct val="115000"/>
              </a:lnSpc>
              <a:defRPr/>
            </a:pPr>
            <a:r>
              <a:rPr lang="vi-VN" sz="2400" dirty="0" smtClean="0">
                <a:solidFill>
                  <a:prstClr val="black"/>
                </a:solidFill>
                <a:latin typeface="Times New Roman" panose="02020603050405020304" pitchFamily="18" charset="0"/>
                <a:cs typeface="Times New Roman" panose="02020603050405020304" pitchFamily="18" charset="0"/>
              </a:rPr>
              <a:t>Bóc lột</a:t>
            </a:r>
            <a:endParaRPr lang="en-US" sz="2400" dirty="0">
              <a:solidFill>
                <a:srgbClr val="002060"/>
              </a:solidFill>
              <a:latin typeface="Times New Roman" pitchFamily="18" charset="0"/>
              <a:ea typeface="Calibri"/>
              <a:cs typeface="Times New Roman" pitchFamily="18" charset="0"/>
            </a:endParaRPr>
          </a:p>
        </p:txBody>
      </p:sp>
      <p:sp>
        <p:nvSpPr>
          <p:cNvPr id="14" name="Rectangle 13"/>
          <p:cNvSpPr/>
          <p:nvPr/>
        </p:nvSpPr>
        <p:spPr>
          <a:xfrm>
            <a:off x="1909881" y="1079893"/>
            <a:ext cx="6096000" cy="1518685"/>
          </a:xfrm>
          <a:prstGeom prst="rect">
            <a:avLst/>
          </a:prstGeom>
        </p:spPr>
        <p:txBody>
          <a:bodyPr>
            <a:spAutoFit/>
          </a:bodyPr>
          <a:lstStyle/>
          <a:p>
            <a:pPr>
              <a:lnSpc>
                <a:spcPct val="70000"/>
              </a:lnSpc>
              <a:spcAft>
                <a:spcPts val="1000"/>
              </a:spcAft>
            </a:pPr>
            <a:r>
              <a:rPr lang="vi-VN"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Cả</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a:solidFill>
                  <a:prstClr val="black"/>
                </a:solidFill>
                <a:latin typeface="Times New Roman" panose="02020603050405020304" pitchFamily="18" charset="0"/>
                <a:cs typeface="Times New Roman" panose="02020603050405020304" pitchFamily="18" charset="0"/>
              </a:rPr>
              <a:t>tin, </a:t>
            </a:r>
            <a:r>
              <a:rPr lang="en-US" sz="2400" b="1" i="1" dirty="0" err="1">
                <a:solidFill>
                  <a:prstClr val="black"/>
                </a:solidFill>
                <a:latin typeface="Times New Roman" panose="02020603050405020304" pitchFamily="18" charset="0"/>
                <a:cs typeface="Times New Roman" panose="02020603050405020304" pitchFamily="18" charset="0"/>
              </a:rPr>
              <a:t>thật</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thà</a:t>
            </a:r>
            <a:r>
              <a:rPr lang="en-US" sz="2400" b="1" i="1" dirty="0">
                <a:solidFill>
                  <a:prstClr val="black"/>
                </a:solidFill>
                <a:latin typeface="Times New Roman" panose="02020603050405020304" pitchFamily="18" charset="0"/>
                <a:cs typeface="Times New Roman" panose="02020603050405020304" pitchFamily="18" charset="0"/>
              </a:rPr>
              <a:t>:</a:t>
            </a:r>
          </a:p>
          <a:p>
            <a:pPr marL="342900" indent="-342900">
              <a:lnSpc>
                <a:spcPct val="70000"/>
              </a:lnSpc>
              <a:spcAft>
                <a:spcPts val="1000"/>
              </a:spcAft>
            </a:pP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miếu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thay</a:t>
            </a:r>
            <a:r>
              <a:rPr lang="en-US" sz="2400" dirty="0">
                <a:solidFill>
                  <a:prstClr val="black"/>
                </a:solidFill>
                <a:latin typeface="Times New Roman" panose="02020603050405020304" pitchFamily="18" charset="0"/>
                <a:cs typeface="Times New Roman" panose="02020603050405020304" pitchFamily="18" charset="0"/>
              </a:rPr>
              <a:t>.</a:t>
            </a:r>
          </a:p>
          <a:p>
            <a:pPr marL="342900" indent="-342900">
              <a:lnSpc>
                <a:spcPct val="70000"/>
              </a:lnSpc>
              <a:spcAft>
                <a:spcPts val="1000"/>
              </a:spcAft>
            </a:pP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chằn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nuôi</a:t>
            </a:r>
            <a:r>
              <a:rPr lang="en-US" sz="2400" dirty="0">
                <a:solidFill>
                  <a:prstClr val="black"/>
                </a:solidFill>
                <a:latin typeface="Times New Roman" panose="02020603050405020304" pitchFamily="18" charset="0"/>
                <a:cs typeface="Times New Roman" panose="02020603050405020304" pitchFamily="18" charset="0"/>
              </a:rPr>
              <a:t>.</a:t>
            </a:r>
          </a:p>
          <a:p>
            <a:pPr marL="457200" indent="-457200">
              <a:lnSpc>
                <a:spcPct val="70000"/>
              </a:lnSpc>
            </a:pP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xuống</a:t>
            </a:r>
            <a:r>
              <a:rPr lang="en-US" sz="2400" dirty="0">
                <a:solidFill>
                  <a:prstClr val="black"/>
                </a:solidFill>
                <a:latin typeface="Times New Roman" panose="02020603050405020304" pitchFamily="18" charset="0"/>
                <a:cs typeface="Times New Roman" panose="02020603050405020304" pitchFamily="18" charset="0"/>
              </a:rPr>
              <a:t> hang </a:t>
            </a:r>
            <a:r>
              <a:rPr lang="en-US" sz="2400" dirty="0" err="1">
                <a:solidFill>
                  <a:prstClr val="black"/>
                </a:solidFill>
                <a:latin typeface="Times New Roman" panose="02020603050405020304" pitchFamily="18" charset="0"/>
                <a:cs typeface="Times New Roman" panose="02020603050405020304" pitchFamily="18" charset="0"/>
              </a:rPr>
              <a:t>cứu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chúa</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cs typeface="Times New Roman" pitchFamily="18" charset="0"/>
            </a:endParaRPr>
          </a:p>
        </p:txBody>
      </p:sp>
      <p:sp>
        <p:nvSpPr>
          <p:cNvPr id="15" name="Rectangle 14"/>
          <p:cNvSpPr/>
          <p:nvPr/>
        </p:nvSpPr>
        <p:spPr>
          <a:xfrm>
            <a:off x="7262191" y="943605"/>
            <a:ext cx="6096000" cy="1791260"/>
          </a:xfrm>
          <a:prstGeom prst="rect">
            <a:avLst/>
          </a:prstGeom>
        </p:spPr>
        <p:txBody>
          <a:bodyPr>
            <a:spAutoFit/>
          </a:bodyPr>
          <a:lstStyle/>
          <a:p>
            <a:pPr>
              <a:lnSpc>
                <a:spcPct val="115000"/>
              </a:lnSpc>
            </a:pPr>
            <a:r>
              <a:rPr lang="vi-VN"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Lừa</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lọc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xảo</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quyệt</a:t>
            </a:r>
            <a:r>
              <a:rPr lang="en-US" sz="2400" b="1" i="1" dirty="0">
                <a:solidFill>
                  <a:prstClr val="black"/>
                </a:solidFill>
                <a:latin typeface="Times New Roman" panose="02020603050405020304" pitchFamily="18" charset="0"/>
                <a:cs typeface="Times New Roman" panose="02020603050405020304" pitchFamily="18" charset="0"/>
              </a:rPr>
              <a:t>:</a:t>
            </a:r>
          </a:p>
          <a:p>
            <a:pPr marL="457200" indent="-457200">
              <a:lnSpc>
                <a:spcPct val="115000"/>
              </a:lnSpc>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mình</a:t>
            </a:r>
            <a:r>
              <a:rPr lang="en-US" sz="2400" dirty="0">
                <a:solidFill>
                  <a:prstClr val="black"/>
                </a:solidFill>
                <a:latin typeface="Times New Roman" panose="02020603050405020304" pitchFamily="18" charset="0"/>
                <a:cs typeface="Times New Roman" panose="02020603050405020304" pitchFamily="18" charset="0"/>
              </a:rPr>
              <a:t>.</a:t>
            </a:r>
          </a:p>
          <a:p>
            <a:pPr marL="457200" indent="-457200">
              <a:lnSpc>
                <a:spcPct val="115000"/>
              </a:lnSpc>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Cướp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a:t>
            </a:r>
          </a:p>
          <a:p>
            <a:pPr marL="457200" indent="-457200">
              <a:lnSpc>
                <a:spcPct val="115000"/>
              </a:lnSpc>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Lừa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chúa</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ea typeface="Calibri"/>
              <a:cs typeface="Times New Roman" pitchFamily="18" charset="0"/>
            </a:endParaRPr>
          </a:p>
        </p:txBody>
      </p:sp>
      <p:sp>
        <p:nvSpPr>
          <p:cNvPr id="16" name="Rectangle 15"/>
          <p:cNvSpPr/>
          <p:nvPr/>
        </p:nvSpPr>
        <p:spPr>
          <a:xfrm>
            <a:off x="1762539" y="2984772"/>
            <a:ext cx="5234609" cy="1332481"/>
          </a:xfrm>
          <a:prstGeom prst="rect">
            <a:avLst/>
          </a:prstGeom>
        </p:spPr>
        <p:txBody>
          <a:bodyPr wrap="square">
            <a:spAutoFit/>
          </a:bodyPr>
          <a:lstStyle/>
          <a:p>
            <a:pPr algn="just">
              <a:lnSpc>
                <a:spcPct val="115000"/>
              </a:lnSpc>
              <a:buFont typeface="Calibri"/>
              <a:buChar cha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hậu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thù</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quê</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ăn</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cs typeface="Times New Roman" pitchFamily="18" charset="0"/>
            </a:endParaRPr>
          </a:p>
        </p:txBody>
      </p:sp>
      <p:sp>
        <p:nvSpPr>
          <p:cNvPr id="17" name="Rectangle 16"/>
          <p:cNvSpPr/>
          <p:nvPr/>
        </p:nvSpPr>
        <p:spPr>
          <a:xfrm>
            <a:off x="7262191" y="2950725"/>
            <a:ext cx="4585252" cy="1366528"/>
          </a:xfrm>
          <a:prstGeom prst="rect">
            <a:avLst/>
          </a:prstGeom>
        </p:spPr>
        <p:txBody>
          <a:bodyPr wrap="square">
            <a:spAutoFit/>
          </a:bodyPr>
          <a:lstStyle/>
          <a:p>
            <a:pPr>
              <a:lnSpc>
                <a:spcPct val="115000"/>
              </a:lnSpc>
              <a:buFont typeface="Calibri"/>
              <a:buChar cha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tình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nghĩa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bóc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Sanh</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lumMod val="50000"/>
                </a:prstClr>
              </a:solidFill>
              <a:latin typeface="Times New Roman" pitchFamily="18" charset="0"/>
              <a:ea typeface="Calibri"/>
              <a:cs typeface="Times New Roman" pitchFamily="18" charset="0"/>
            </a:endParaRPr>
          </a:p>
        </p:txBody>
      </p:sp>
      <p:sp>
        <p:nvSpPr>
          <p:cNvPr id="18" name="Rectangle 17"/>
          <p:cNvSpPr/>
          <p:nvPr/>
        </p:nvSpPr>
        <p:spPr>
          <a:xfrm>
            <a:off x="1762539" y="4317253"/>
            <a:ext cx="4120039" cy="517065"/>
          </a:xfrm>
          <a:prstGeom prst="rect">
            <a:avLst/>
          </a:prstGeom>
        </p:spPr>
        <p:txBody>
          <a:bodyPr wrap="none">
            <a:spAutoFit/>
          </a:bodyPr>
          <a:lstStyle/>
          <a:p>
            <a:pPr defTabSz="685800">
              <a:lnSpc>
                <a:spcPct val="115000"/>
              </a:lnSpc>
              <a:defRPr/>
            </a:pPr>
            <a:r>
              <a:rPr lang="vi-VN"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rPr>
              <a:t>Là</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người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anh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hùng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tài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giỏi</a:t>
            </a:r>
            <a:endParaRPr lang="en-US" sz="2400" b="1" i="1" dirty="0">
              <a:solidFill>
                <a:srgbClr val="FF0000"/>
              </a:solidFill>
              <a:latin typeface="Times New Roman" pitchFamily="18" charset="0"/>
              <a:ea typeface="Calibri"/>
              <a:cs typeface="Times New Roman" pitchFamily="18" charset="0"/>
            </a:endParaRPr>
          </a:p>
        </p:txBody>
      </p:sp>
      <p:sp>
        <p:nvSpPr>
          <p:cNvPr id="19" name="Rectangle 18"/>
          <p:cNvSpPr/>
          <p:nvPr/>
        </p:nvSpPr>
        <p:spPr>
          <a:xfrm>
            <a:off x="7214240" y="4317253"/>
            <a:ext cx="4681153" cy="517065"/>
          </a:xfrm>
          <a:prstGeom prst="rect">
            <a:avLst/>
          </a:prstGeom>
        </p:spPr>
        <p:txBody>
          <a:bodyPr wrap="none">
            <a:spAutoFit/>
          </a:bodyPr>
          <a:lstStyle/>
          <a:p>
            <a:pPr>
              <a:lnSpc>
                <a:spcPct val="115000"/>
              </a:lnSpc>
            </a:pPr>
            <a:r>
              <a:rPr lang="vi-VN" sz="2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rgbClr val="FF0000"/>
                </a:solidFill>
                <a:latin typeface="Times New Roman" panose="02020603050405020304" pitchFamily="18" charset="0"/>
                <a:cs typeface="Times New Roman" panose="02020603050405020304" pitchFamily="18" charset="0"/>
              </a:rPr>
              <a:t>Tiểu</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nhân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bạc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nhược</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thấp</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hèn</a:t>
            </a:r>
            <a:endParaRPr lang="en-US" sz="2400" b="1" i="1" dirty="0">
              <a:solidFill>
                <a:srgbClr val="FF0000"/>
              </a:solidFill>
              <a:latin typeface="Times New Roman" pitchFamily="18" charset="0"/>
              <a:ea typeface="Calibri"/>
              <a:cs typeface="Times New Roman" pitchFamily="18" charset="0"/>
            </a:endParaRPr>
          </a:p>
        </p:txBody>
      </p:sp>
      <p:sp>
        <p:nvSpPr>
          <p:cNvPr id="20" name="Rectangle 19"/>
          <p:cNvSpPr/>
          <p:nvPr/>
        </p:nvSpPr>
        <p:spPr>
          <a:xfrm>
            <a:off x="2383043" y="4960132"/>
            <a:ext cx="3779218" cy="517065"/>
          </a:xfrm>
          <a:prstGeom prst="rect">
            <a:avLst/>
          </a:prstGeom>
          <a:solidFill>
            <a:srgbClr val="009999"/>
          </a:solidFill>
        </p:spPr>
        <p:txBody>
          <a:bodyPr wrap="square">
            <a:spAutoFit/>
          </a:bodyPr>
          <a:lstStyle/>
          <a:p>
            <a:pPr marL="0" lvl="1">
              <a:lnSpc>
                <a:spcPct val="115000"/>
              </a:lnSpc>
              <a:buFont typeface="Wingdings"/>
              <a:buNone/>
            </a:pPr>
            <a:r>
              <a:rPr lang="en-US" sz="2400" b="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prstClr val="white"/>
                </a:solidFill>
                <a:latin typeface="Times New Roman" panose="02020603050405020304" pitchFamily="18" charset="0"/>
                <a:cs typeface="Times New Roman" panose="02020603050405020304" pitchFamily="18" charset="0"/>
              </a:rPr>
              <a:t>Đại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diện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smtClean="0">
                <a:solidFill>
                  <a:prstClr val="white"/>
                </a:solidFill>
                <a:latin typeface="Times New Roman" panose="02020603050405020304" pitchFamily="18" charset="0"/>
                <a:cs typeface="Times New Roman" panose="02020603050405020304" pitchFamily="18" charset="0"/>
              </a:rPr>
              <a:t>THIỆN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7825849" y="4960132"/>
            <a:ext cx="3199960" cy="517065"/>
          </a:xfrm>
          <a:prstGeom prst="rect">
            <a:avLst/>
          </a:prstGeom>
          <a:solidFill>
            <a:srgbClr val="009999"/>
          </a:solidFill>
        </p:spPr>
        <p:txBody>
          <a:bodyPr wrap="square">
            <a:spAutoFit/>
          </a:bodyPr>
          <a:lstStyle/>
          <a:p>
            <a:pPr marL="0" lvl="1" algn="ctr">
              <a:lnSpc>
                <a:spcPct val="115000"/>
              </a:lnSpc>
              <a:buFont typeface="Wingdings"/>
              <a:buNone/>
            </a:pPr>
            <a:r>
              <a:rPr lang="en-US" sz="2400" b="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dirty="0" err="1">
                <a:solidFill>
                  <a:prstClr val="white"/>
                </a:solidFill>
                <a:latin typeface="Times New Roman" panose="02020603050405020304" pitchFamily="18" charset="0"/>
                <a:cs typeface="Times New Roman" panose="02020603050405020304" pitchFamily="18" charset="0"/>
              </a:rPr>
              <a:t>Đại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diện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smtClean="0">
                <a:solidFill>
                  <a:prstClr val="white"/>
                </a:solidFill>
                <a:latin typeface="Times New Roman" panose="02020603050405020304" pitchFamily="18" charset="0"/>
                <a:cs typeface="Times New Roman" panose="02020603050405020304" pitchFamily="18" charset="0"/>
              </a:rPr>
              <a:t>ÁC</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04800" y="5625112"/>
            <a:ext cx="11714922" cy="1083374"/>
          </a:xfrm>
          <a:prstGeom prst="rect">
            <a:avLst/>
          </a:prstGeom>
        </p:spPr>
        <p:txBody>
          <a:bodyPr wrap="square">
            <a:spAutoFit/>
          </a:bodyPr>
          <a:lstStyle/>
          <a:p>
            <a:pPr marL="0" lvl="1" defTabSz="685800">
              <a:lnSpc>
                <a:spcPct val="115000"/>
              </a:lnSpc>
              <a:defRPr/>
            </a:pPr>
            <a:r>
              <a:rPr lang="en-US" sz="2800" dirty="0" err="1">
                <a:solidFill>
                  <a:srgbClr val="FF0000"/>
                </a:solidFill>
                <a:latin typeface="Times New Roman" panose="02020603050405020304" pitchFamily="18" charset="0"/>
                <a:cs typeface="Times New Roman" panose="02020603050405020304" pitchFamily="18" charset="0"/>
              </a:rPr>
              <a:t>Nghệ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lập:Sự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đẹp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xấu</a:t>
            </a:r>
            <a:r>
              <a:rPr lang="en-US" sz="2800" dirty="0">
                <a:solidFill>
                  <a:srgbClr val="FF0000"/>
                </a:solidFill>
                <a:latin typeface="Times New Roman" panose="02020603050405020304" pitchFamily="18" charset="0"/>
                <a:cs typeface="Times New Roman" panose="02020603050405020304" pitchFamily="18" charset="0"/>
              </a:rPr>
              <a:t>.</a:t>
            </a:r>
            <a:endParaRPr lang="en-US" sz="2800" i="1" dirty="0">
              <a:solidFill>
                <a:srgbClr val="FF0000"/>
              </a:solidFill>
              <a:latin typeface="Times New Roman" pitchFamily="18" charset="0"/>
              <a:cs typeface="Times New Roman" pitchFamily="18" charset="0"/>
            </a:endParaRPr>
          </a:p>
        </p:txBody>
      </p:sp>
      <p:sp>
        <p:nvSpPr>
          <p:cNvPr id="23" name="Rectangle 22"/>
          <p:cNvSpPr/>
          <p:nvPr/>
        </p:nvSpPr>
        <p:spPr>
          <a:xfrm>
            <a:off x="6484941" y="4776631"/>
            <a:ext cx="1350154" cy="941796"/>
          </a:xfrm>
          <a:prstGeom prst="rect">
            <a:avLst/>
          </a:prstGeom>
        </p:spPr>
        <p:txBody>
          <a:bodyPr wrap="square">
            <a:spAutoFit/>
          </a:bodyPr>
          <a:lstStyle/>
          <a:p>
            <a:pPr marL="0" lvl="1" defTabSz="685800">
              <a:lnSpc>
                <a:spcPct val="115000"/>
              </a:lnSpc>
              <a:defRPr/>
            </a:pPr>
            <a:r>
              <a:rPr lang="vi-VN" sz="4800" b="1" dirty="0" smtClean="0">
                <a:solidFill>
                  <a:srgbClr val="FF0000"/>
                </a:solidFill>
                <a:latin typeface="Times New Roman" panose="02020603050405020304" pitchFamily="18" charset="0"/>
                <a:cs typeface="Times New Roman" panose="02020603050405020304" pitchFamily="18" charset="0"/>
              </a:rPr>
              <a:t>&gt; &lt;</a:t>
            </a:r>
            <a:endParaRPr lang="en-US" sz="48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5890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circle(in)">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20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down)">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fltVal val="0"/>
                                          </p:val>
                                        </p:tav>
                                        <p:tav tm="100000">
                                          <p:val>
                                            <p:strVal val="#ppt_h"/>
                                          </p:val>
                                        </p:tav>
                                      </p:tavLst>
                                    </p:anim>
                                    <p:anim calcmode="lin" valueType="num">
                                      <p:cBhvr>
                                        <p:cTn id="66" dur="1000" fill="hold"/>
                                        <p:tgtEl>
                                          <p:spTgt spid="23"/>
                                        </p:tgtEl>
                                        <p:attrNameLst>
                                          <p:attrName>style.rotation</p:attrName>
                                        </p:attrNameLst>
                                      </p:cBhvr>
                                      <p:tavLst>
                                        <p:tav tm="0">
                                          <p:val>
                                            <p:fltVal val="90"/>
                                          </p:val>
                                        </p:tav>
                                        <p:tav tm="100000">
                                          <p:val>
                                            <p:fltVal val="0"/>
                                          </p:val>
                                        </p:tav>
                                      </p:tavLst>
                                    </p:anim>
                                    <p:animEffect transition="in" filter="fade">
                                      <p:cBhvr>
                                        <p:cTn id="67" dur="1000"/>
                                        <p:tgtEl>
                                          <p:spTgt spid="23"/>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1000" fill="hold"/>
                                        <p:tgtEl>
                                          <p:spTgt spid="22"/>
                                        </p:tgtEl>
                                        <p:attrNameLst>
                                          <p:attrName>ppt_w</p:attrName>
                                        </p:attrNameLst>
                                      </p:cBhvr>
                                      <p:tavLst>
                                        <p:tav tm="0">
                                          <p:val>
                                            <p:fltVal val="0"/>
                                          </p:val>
                                        </p:tav>
                                        <p:tav tm="100000">
                                          <p:val>
                                            <p:strVal val="#ppt_w"/>
                                          </p:val>
                                        </p:tav>
                                      </p:tavLst>
                                    </p:anim>
                                    <p:anim calcmode="lin" valueType="num">
                                      <p:cBhvr>
                                        <p:cTn id="71" dur="1000" fill="hold"/>
                                        <p:tgtEl>
                                          <p:spTgt spid="22"/>
                                        </p:tgtEl>
                                        <p:attrNameLst>
                                          <p:attrName>ppt_h</p:attrName>
                                        </p:attrNameLst>
                                      </p:cBhvr>
                                      <p:tavLst>
                                        <p:tav tm="0">
                                          <p:val>
                                            <p:fltVal val="0"/>
                                          </p:val>
                                        </p:tav>
                                        <p:tav tm="100000">
                                          <p:val>
                                            <p:strVal val="#ppt_h"/>
                                          </p:val>
                                        </p:tav>
                                      </p:tavLst>
                                    </p:anim>
                                    <p:anim calcmode="lin" valueType="num">
                                      <p:cBhvr>
                                        <p:cTn id="72" dur="1000" fill="hold"/>
                                        <p:tgtEl>
                                          <p:spTgt spid="22"/>
                                        </p:tgtEl>
                                        <p:attrNameLst>
                                          <p:attrName>style.rotation</p:attrName>
                                        </p:attrNameLst>
                                      </p:cBhvr>
                                      <p:tavLst>
                                        <p:tav tm="0">
                                          <p:val>
                                            <p:fltVal val="90"/>
                                          </p:val>
                                        </p:tav>
                                        <p:tav tm="100000">
                                          <p:val>
                                            <p:fltVal val="0"/>
                                          </p:val>
                                        </p:tav>
                                      </p:tavLst>
                                    </p:anim>
                                    <p:animEffect transition="in" filter="fade">
                                      <p:cBhvr>
                                        <p:cTn id="7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animBg="1"/>
      <p:bldP spid="21" grpId="0" animBg="1"/>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4177" y="179650"/>
            <a:ext cx="7226897" cy="1198774"/>
          </a:xfrm>
          <a:prstGeom prst="rect">
            <a:avLst/>
          </a:prstGeom>
        </p:spPr>
      </p:pic>
      <p:cxnSp>
        <p:nvCxnSpPr>
          <p:cNvPr id="32" name="Straight Connector 31"/>
          <p:cNvCxnSpPr/>
          <p:nvPr/>
        </p:nvCxnSpPr>
        <p:spPr>
          <a:xfrm>
            <a:off x="5808153" y="1789255"/>
            <a:ext cx="0" cy="386963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3" name="Text Box 13"/>
          <p:cNvSpPr txBox="1">
            <a:spLocks noChangeArrowheads="1"/>
          </p:cNvSpPr>
          <p:nvPr/>
        </p:nvSpPr>
        <p:spPr bwMode="auto">
          <a:xfrm>
            <a:off x="1539070" y="1390107"/>
            <a:ext cx="2403475" cy="523220"/>
          </a:xfrm>
          <a:prstGeom prst="rect">
            <a:avLst/>
          </a:prstGeom>
          <a:solidFill>
            <a:schemeClr val="tx2">
              <a:lumMod val="50000"/>
            </a:schemeClr>
          </a:solidFill>
          <a:ln w="9525">
            <a:solidFill>
              <a:schemeClr val="bg1"/>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fontAlgn="base">
              <a:spcBef>
                <a:spcPct val="50000"/>
              </a:spcBef>
              <a:spcAft>
                <a:spcPct val="0"/>
              </a:spcAft>
              <a:buClrTx/>
              <a:buFontTx/>
              <a:buNone/>
              <a:defRPr/>
            </a:pPr>
            <a:r>
              <a:rPr lang="vi-VN" altLang="en-US" sz="2800" b="1" dirty="0" smtClean="0">
                <a:solidFill>
                  <a:schemeClr val="bg1"/>
                </a:solidFill>
                <a:latin typeface="Times New Roman" panose="02020603050405020304" pitchFamily="18" charset="0"/>
                <a:cs typeface="Times New Roman" panose="02020603050405020304" pitchFamily="18" charset="0"/>
              </a:rPr>
              <a:t>Con vật kì ảo</a:t>
            </a:r>
            <a:endParaRPr lang="en-US" altLang="en-US" sz="2800" b="1" dirty="0" smtClean="0">
              <a:solidFill>
                <a:schemeClr val="bg1"/>
              </a:solidFill>
              <a:latin typeface="Times New Roman" panose="02020603050405020304" pitchFamily="18" charset="0"/>
              <a:cs typeface="Times New Roman" panose="02020603050405020304" pitchFamily="18" charset="0"/>
            </a:endParaRPr>
          </a:p>
        </p:txBody>
      </p:sp>
      <p:sp>
        <p:nvSpPr>
          <p:cNvPr id="34" name="Text Box 15"/>
          <p:cNvSpPr txBox="1">
            <a:spLocks noChangeArrowheads="1"/>
          </p:cNvSpPr>
          <p:nvPr/>
        </p:nvSpPr>
        <p:spPr bwMode="auto">
          <a:xfrm>
            <a:off x="7580268" y="1390107"/>
            <a:ext cx="2968625" cy="523220"/>
          </a:xfrm>
          <a:prstGeom prst="rect">
            <a:avLst/>
          </a:prstGeom>
          <a:solidFill>
            <a:schemeClr val="tx2">
              <a:lumMod val="50000"/>
            </a:schemeClr>
          </a:solidFill>
          <a:ln w="9525">
            <a:solidFill>
              <a:schemeClr val="bg1"/>
            </a:solidFill>
            <a:miter lim="800000"/>
            <a:headEnd/>
            <a:tailEnd/>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fontAlgn="base">
              <a:spcBef>
                <a:spcPct val="50000"/>
              </a:spcBef>
              <a:spcAft>
                <a:spcPct val="0"/>
              </a:spcAft>
              <a:buClrTx/>
              <a:buFontTx/>
              <a:buNone/>
              <a:defRPr/>
            </a:pPr>
            <a:r>
              <a:rPr lang="vi-VN" altLang="en-US" sz="2800" b="1" dirty="0" smtClean="0">
                <a:solidFill>
                  <a:schemeClr val="bg1"/>
                </a:solidFill>
                <a:latin typeface="Times New Roman" panose="02020603050405020304" pitchFamily="18" charset="0"/>
                <a:cs typeface="Times New Roman" panose="02020603050405020304" pitchFamily="18" charset="0"/>
              </a:rPr>
              <a:t>Đồ vật kì ảo</a:t>
            </a:r>
            <a:endParaRPr lang="en-US" altLang="en-US" sz="2800" b="1" dirty="0" smtClean="0">
              <a:solidFill>
                <a:schemeClr val="bg1"/>
              </a:solidFill>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15" y="2192328"/>
            <a:ext cx="2481083" cy="1584418"/>
          </a:xfrm>
          <a:prstGeom prst="rect">
            <a:avLst/>
          </a:prstGeom>
        </p:spPr>
      </p:pic>
      <p:pic>
        <p:nvPicPr>
          <p:cNvPr id="36" name="Picture 35" descr="HÃ¬nh áº£nh cÃ³ liÃªn quan"/>
          <p:cNvPicPr/>
          <p:nvPr/>
        </p:nvPicPr>
        <p:blipFill>
          <a:blip r:embed="rId5">
            <a:extLst>
              <a:ext uri="{28A0092B-C50C-407E-A947-70E740481C1C}">
                <a14:useLocalDpi xmlns:a14="http://schemas.microsoft.com/office/drawing/2010/main" val="0"/>
              </a:ext>
            </a:extLst>
          </a:blip>
          <a:srcRect/>
          <a:stretch>
            <a:fillRect/>
          </a:stretch>
        </p:blipFill>
        <p:spPr bwMode="auto">
          <a:xfrm>
            <a:off x="3096002" y="2192328"/>
            <a:ext cx="2470989" cy="1584418"/>
          </a:xfrm>
          <a:prstGeom prst="rect">
            <a:avLst/>
          </a:prstGeom>
          <a:solidFill>
            <a:srgbClr val="FF0000"/>
          </a:solidFill>
          <a:ln>
            <a:solidFill>
              <a:schemeClr val="bg1"/>
            </a:solidFill>
          </a:ln>
        </p:spPr>
      </p:pic>
      <p:sp>
        <p:nvSpPr>
          <p:cNvPr id="37" name="Rectangle 36"/>
          <p:cNvSpPr/>
          <p:nvPr/>
        </p:nvSpPr>
        <p:spPr>
          <a:xfrm>
            <a:off x="867669" y="3243941"/>
            <a:ext cx="1734770" cy="480131"/>
          </a:xfrm>
          <a:prstGeom prst="rect">
            <a:avLst/>
          </a:prstGeom>
          <a:solidFill>
            <a:schemeClr val="bg1"/>
          </a:solidFill>
        </p:spPr>
        <p:txBody>
          <a:bodyPr wrap="none">
            <a:spAutoFit/>
          </a:bodyPr>
          <a:lstStyle/>
          <a:p>
            <a:pPr algn="ctr">
              <a:lnSpc>
                <a:spcPct val="90000"/>
              </a:lnSpc>
              <a:buClr>
                <a:srgbClr val="000000"/>
              </a:buClr>
              <a:buFont typeface="Arial"/>
              <a:buNone/>
            </a:pPr>
            <a:r>
              <a:rPr lang="en-US" sz="2800" b="1" kern="0" dirty="0" err="1" smtClean="0">
                <a:solidFill>
                  <a:srgbClr val="000000"/>
                </a:solidFill>
                <a:latin typeface="Times New Roman"/>
                <a:ea typeface="Times New Roman"/>
                <a:cs typeface="Times New Roman"/>
                <a:sym typeface="Times New Roman"/>
              </a:rPr>
              <a:t>Ch</a:t>
            </a:r>
            <a:r>
              <a:rPr lang="vi-VN" sz="2800" b="1" kern="0" dirty="0">
                <a:solidFill>
                  <a:srgbClr val="000000"/>
                </a:solidFill>
                <a:latin typeface="Times New Roman"/>
                <a:ea typeface="Times New Roman"/>
                <a:cs typeface="Times New Roman"/>
                <a:sym typeface="Times New Roman"/>
              </a:rPr>
              <a:t>ă</a:t>
            </a:r>
            <a:r>
              <a:rPr lang="en-US" sz="2800" b="1" kern="0" dirty="0" smtClean="0">
                <a:solidFill>
                  <a:srgbClr val="000000"/>
                </a:solidFill>
                <a:latin typeface="Times New Roman"/>
                <a:ea typeface="Times New Roman"/>
                <a:cs typeface="Times New Roman"/>
                <a:sym typeface="Times New Roman"/>
              </a:rPr>
              <a:t>n </a:t>
            </a:r>
            <a:r>
              <a:rPr lang="en-US" sz="2800" b="1" kern="0" dirty="0" err="1">
                <a:solidFill>
                  <a:srgbClr val="000000"/>
                </a:solidFill>
                <a:latin typeface="Times New Roman"/>
                <a:ea typeface="Times New Roman"/>
                <a:cs typeface="Times New Roman"/>
                <a:sym typeface="Times New Roman"/>
              </a:rPr>
              <a:t>tinh</a:t>
            </a:r>
            <a:endParaRPr lang="en-US" sz="2800" kern="0" dirty="0">
              <a:solidFill>
                <a:srgbClr val="000000"/>
              </a:solidFill>
              <a:latin typeface="Times New Roman"/>
              <a:ea typeface="Times New Roman"/>
              <a:cs typeface="Times New Roman"/>
              <a:sym typeface="Times New Roman"/>
            </a:endParaRPr>
          </a:p>
        </p:txBody>
      </p:sp>
      <p:sp>
        <p:nvSpPr>
          <p:cNvPr id="38" name="Rectangle 37"/>
          <p:cNvSpPr/>
          <p:nvPr/>
        </p:nvSpPr>
        <p:spPr>
          <a:xfrm>
            <a:off x="3582967" y="3239830"/>
            <a:ext cx="1572866" cy="480131"/>
          </a:xfrm>
          <a:prstGeom prst="rect">
            <a:avLst/>
          </a:prstGeom>
          <a:solidFill>
            <a:schemeClr val="bg1"/>
          </a:solidFill>
        </p:spPr>
        <p:txBody>
          <a:bodyPr wrap="none">
            <a:spAutoFit/>
          </a:bodyPr>
          <a:lstStyle/>
          <a:p>
            <a:pPr algn="ctr">
              <a:lnSpc>
                <a:spcPct val="90000"/>
              </a:lnSpc>
              <a:buClr>
                <a:srgbClr val="000000"/>
              </a:buClr>
              <a:buFont typeface="Arial"/>
              <a:buNone/>
            </a:pPr>
            <a:r>
              <a:rPr lang="vi-VN" sz="2800" b="1" kern="0" dirty="0" smtClean="0">
                <a:solidFill>
                  <a:srgbClr val="000000"/>
                </a:solidFill>
                <a:latin typeface="Times New Roman"/>
                <a:ea typeface="Times New Roman"/>
                <a:cs typeface="Times New Roman"/>
                <a:sym typeface="Times New Roman"/>
              </a:rPr>
              <a:t>Đại bàng</a:t>
            </a:r>
            <a:endParaRPr lang="en-US" sz="2800" kern="0" dirty="0">
              <a:solidFill>
                <a:srgbClr val="000000"/>
              </a:solidFill>
              <a:latin typeface="Times New Roman"/>
              <a:ea typeface="Times New Roman"/>
              <a:cs typeface="Times New Roman"/>
              <a:sym typeface="Times New Roman"/>
            </a:endParaRPr>
          </a:p>
        </p:txBody>
      </p:sp>
      <p:sp>
        <p:nvSpPr>
          <p:cNvPr id="39" name="Rectangle 38"/>
          <p:cNvSpPr/>
          <p:nvPr/>
        </p:nvSpPr>
        <p:spPr>
          <a:xfrm>
            <a:off x="316582" y="3916872"/>
            <a:ext cx="5250409" cy="2246769"/>
          </a:xfrm>
          <a:prstGeom prst="rect">
            <a:avLst/>
          </a:prstGeom>
        </p:spPr>
        <p:txBody>
          <a:bodyPr wrap="square">
            <a:spAutoFit/>
          </a:bodyPr>
          <a:lstStyle/>
          <a:p>
            <a:pPr algn="just">
              <a:buClr>
                <a:srgbClr val="000000"/>
              </a:buClr>
              <a:buFont typeface="Arial"/>
              <a:buNone/>
            </a:pPr>
            <a:r>
              <a:rPr lang="vi-VN" sz="2800" kern="0" dirty="0" smtClean="0">
                <a:solidFill>
                  <a:schemeClr val="bg1">
                    <a:lumMod val="10000"/>
                  </a:schemeClr>
                </a:solidFill>
                <a:latin typeface="Times New Roman"/>
                <a:ea typeface="Times New Roman"/>
                <a:cs typeface="Times New Roman"/>
                <a:sym typeface="Wingdings" panose="05000000000000000000" pitchFamily="2" charset="2"/>
              </a:rPr>
              <a:t> </a:t>
            </a:r>
            <a:r>
              <a:rPr lang="vi-VN" sz="2800" kern="0" dirty="0" smtClean="0">
                <a:solidFill>
                  <a:schemeClr val="bg1">
                    <a:lumMod val="10000"/>
                  </a:schemeClr>
                </a:solidFill>
                <a:latin typeface="Times New Roman"/>
                <a:ea typeface="Times New Roman"/>
                <a:cs typeface="Times New Roman"/>
                <a:sym typeface="Times New Roman"/>
              </a:rPr>
              <a:t>Đại </a:t>
            </a:r>
            <a:r>
              <a:rPr lang="vi-VN" sz="2800" kern="0" dirty="0">
                <a:solidFill>
                  <a:schemeClr val="bg1">
                    <a:lumMod val="10000"/>
                  </a:schemeClr>
                </a:solidFill>
                <a:latin typeface="Times New Roman"/>
                <a:ea typeface="Times New Roman"/>
                <a:cs typeface="Times New Roman"/>
                <a:sym typeface="Times New Roman"/>
              </a:rPr>
              <a:t>diện cho cái ác, gieo rắc nỗi kinh hoàng và gây tai họa cho người dân. Con vật này là thử thách để Thạch Sanh thể hiện phẩm chất của người dũng sĩ.</a:t>
            </a:r>
          </a:p>
        </p:txBody>
      </p:sp>
      <p:pic>
        <p:nvPicPr>
          <p:cNvPr id="40" name="Picture 39" descr="Káº¿t quáº£ hÃ¬nh áº£nh cho tháº¡ch sanh"/>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4754" y="2192328"/>
            <a:ext cx="2864531" cy="1584418"/>
          </a:xfrm>
          <a:prstGeom prst="rect">
            <a:avLst/>
          </a:prstGeom>
          <a:solidFill>
            <a:srgbClr val="FF0000"/>
          </a:solidFill>
          <a:ln>
            <a:noFill/>
          </a:ln>
        </p:spPr>
      </p:pic>
      <p:pic>
        <p:nvPicPr>
          <p:cNvPr id="41" name="Picture 40" descr="tải xuống.jpg"/>
          <p:cNvPicPr>
            <a:picLocks noChangeAspect="1"/>
          </p:cNvPicPr>
          <p:nvPr/>
        </p:nvPicPr>
        <p:blipFill>
          <a:blip r:embed="rId7"/>
          <a:stretch>
            <a:fillRect/>
          </a:stretch>
        </p:blipFill>
        <p:spPr>
          <a:xfrm>
            <a:off x="9011479" y="2192328"/>
            <a:ext cx="2751216" cy="1584418"/>
          </a:xfrm>
          <a:prstGeom prst="rect">
            <a:avLst/>
          </a:prstGeom>
        </p:spPr>
      </p:pic>
      <p:sp>
        <p:nvSpPr>
          <p:cNvPr id="42" name="Rectangle 41"/>
          <p:cNvSpPr/>
          <p:nvPr/>
        </p:nvSpPr>
        <p:spPr>
          <a:xfrm>
            <a:off x="6758218" y="3234393"/>
            <a:ext cx="1731564" cy="480131"/>
          </a:xfrm>
          <a:prstGeom prst="rect">
            <a:avLst/>
          </a:prstGeom>
          <a:solidFill>
            <a:schemeClr val="bg1"/>
          </a:solidFill>
        </p:spPr>
        <p:txBody>
          <a:bodyPr wrap="none">
            <a:spAutoFit/>
          </a:bodyPr>
          <a:lstStyle/>
          <a:p>
            <a:pPr algn="ctr">
              <a:lnSpc>
                <a:spcPct val="90000"/>
              </a:lnSpc>
              <a:buClr>
                <a:srgbClr val="000000"/>
              </a:buClr>
              <a:buFont typeface="Arial"/>
              <a:buNone/>
            </a:pPr>
            <a:r>
              <a:rPr lang="vi-VN" sz="2800" b="1" kern="0" dirty="0" smtClean="0">
                <a:solidFill>
                  <a:srgbClr val="000000"/>
                </a:solidFill>
                <a:latin typeface="Times New Roman"/>
                <a:ea typeface="Times New Roman"/>
                <a:cs typeface="Times New Roman"/>
                <a:sym typeface="Times New Roman"/>
              </a:rPr>
              <a:t>Tiếng đàn</a:t>
            </a:r>
            <a:endParaRPr lang="en-US" sz="2800" kern="0" dirty="0">
              <a:solidFill>
                <a:srgbClr val="000000"/>
              </a:solidFill>
              <a:latin typeface="Times New Roman"/>
              <a:ea typeface="Times New Roman"/>
              <a:cs typeface="Times New Roman"/>
              <a:sym typeface="Times New Roman"/>
            </a:endParaRPr>
          </a:p>
        </p:txBody>
      </p:sp>
      <p:sp>
        <p:nvSpPr>
          <p:cNvPr id="43" name="Rectangle 42"/>
          <p:cNvSpPr/>
          <p:nvPr/>
        </p:nvSpPr>
        <p:spPr>
          <a:xfrm>
            <a:off x="9539459" y="3230282"/>
            <a:ext cx="1649812" cy="480131"/>
          </a:xfrm>
          <a:prstGeom prst="rect">
            <a:avLst/>
          </a:prstGeom>
          <a:solidFill>
            <a:schemeClr val="bg1"/>
          </a:solidFill>
        </p:spPr>
        <p:txBody>
          <a:bodyPr wrap="none">
            <a:spAutoFit/>
          </a:bodyPr>
          <a:lstStyle/>
          <a:p>
            <a:pPr algn="ctr">
              <a:lnSpc>
                <a:spcPct val="90000"/>
              </a:lnSpc>
              <a:buClr>
                <a:srgbClr val="000000"/>
              </a:buClr>
              <a:buFont typeface="Arial"/>
              <a:buNone/>
            </a:pPr>
            <a:r>
              <a:rPr lang="vi-VN" sz="2800" b="1" kern="0" dirty="0" smtClean="0">
                <a:solidFill>
                  <a:srgbClr val="000000"/>
                </a:solidFill>
                <a:latin typeface="Times New Roman"/>
                <a:ea typeface="Times New Roman"/>
                <a:cs typeface="Times New Roman"/>
                <a:sym typeface="Times New Roman"/>
              </a:rPr>
              <a:t>Niêu cơm</a:t>
            </a:r>
            <a:endParaRPr lang="en-US" sz="2800" kern="0" dirty="0">
              <a:solidFill>
                <a:srgbClr val="000000"/>
              </a:solidFill>
              <a:latin typeface="Times New Roman"/>
              <a:ea typeface="Times New Roman"/>
              <a:cs typeface="Times New Roman"/>
              <a:sym typeface="Times New Roman"/>
            </a:endParaRPr>
          </a:p>
        </p:txBody>
      </p:sp>
      <p:sp>
        <p:nvSpPr>
          <p:cNvPr id="44" name="Rectangle 43"/>
          <p:cNvSpPr/>
          <p:nvPr/>
        </p:nvSpPr>
        <p:spPr>
          <a:xfrm>
            <a:off x="6227752" y="3978817"/>
            <a:ext cx="5363066" cy="1815882"/>
          </a:xfrm>
          <a:prstGeom prst="rect">
            <a:avLst/>
          </a:prstGeom>
        </p:spPr>
        <p:txBody>
          <a:bodyPr wrap="square">
            <a:spAutoFit/>
          </a:bodyPr>
          <a:lstStyle/>
          <a:p>
            <a:pPr algn="just">
              <a:buClr>
                <a:srgbClr val="000000"/>
              </a:buClr>
              <a:buFont typeface="Arial"/>
              <a:buNone/>
            </a:pPr>
            <a:r>
              <a:rPr lang="vi-VN" sz="2800" kern="0" dirty="0" smtClean="0">
                <a:solidFill>
                  <a:schemeClr val="bg1">
                    <a:lumMod val="10000"/>
                  </a:schemeClr>
                </a:solidFill>
                <a:latin typeface="Times New Roman"/>
                <a:ea typeface="Times New Roman"/>
                <a:cs typeface="Times New Roman"/>
                <a:sym typeface="Wingdings" panose="05000000000000000000" pitchFamily="2" charset="2"/>
              </a:rPr>
              <a:t> </a:t>
            </a:r>
            <a:r>
              <a:rPr lang="vi-VN" sz="2800" kern="0" dirty="0" smtClean="0">
                <a:solidFill>
                  <a:schemeClr val="bg1">
                    <a:lumMod val="10000"/>
                  </a:schemeClr>
                </a:solidFill>
                <a:latin typeface="Times New Roman"/>
                <a:ea typeface="Times New Roman"/>
                <a:cs typeface="Times New Roman"/>
                <a:sym typeface="Times New Roman"/>
              </a:rPr>
              <a:t>Đại </a:t>
            </a:r>
            <a:r>
              <a:rPr lang="vi-VN" sz="2800" kern="0" dirty="0">
                <a:solidFill>
                  <a:schemeClr val="bg1">
                    <a:lumMod val="10000"/>
                  </a:schemeClr>
                </a:solidFill>
                <a:latin typeface="Times New Roman"/>
                <a:ea typeface="Times New Roman"/>
                <a:cs typeface="Times New Roman"/>
                <a:sym typeface="Times New Roman"/>
              </a:rPr>
              <a:t>diện cho </a:t>
            </a:r>
            <a:r>
              <a:rPr lang="vi-VN" sz="2800" kern="0" dirty="0" smtClean="0">
                <a:solidFill>
                  <a:schemeClr val="bg1">
                    <a:lumMod val="10000"/>
                  </a:schemeClr>
                </a:solidFill>
                <a:latin typeface="Times New Roman"/>
                <a:ea typeface="Times New Roman"/>
                <a:cs typeface="Times New Roman"/>
                <a:sym typeface="Times New Roman"/>
              </a:rPr>
              <a:t>cái thiện, vẻ đẹp của lòng nhân ái, lương thiện, yêu chuộng hòa bình «Đánh giặc bằng tình người»</a:t>
            </a:r>
            <a:endParaRPr lang="vi-VN" sz="2800" kern="0" dirty="0">
              <a:solidFill>
                <a:schemeClr val="bg1">
                  <a:lumMod val="10000"/>
                </a:schemeClr>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69173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par>
                                <p:cTn id="11" presetID="6"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20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500"/>
                                        <p:tgtEl>
                                          <p:spTgt spid="3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par>
                                <p:cTn id="22" presetID="22" presetClass="entr" presetSubtype="4"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down)">
                                      <p:cBhvr>
                                        <p:cTn id="32" dur="500"/>
                                        <p:tgtEl>
                                          <p:spTgt spid="4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500"/>
                                        <p:tgtEl>
                                          <p:spTgt spid="42"/>
                                        </p:tgtEl>
                                      </p:cBhvr>
                                    </p:animEffect>
                                  </p:childTnLst>
                                </p:cTn>
                              </p:par>
                              <p:par>
                                <p:cTn id="36" presetID="22" presetClass="entr" presetSubtype="4"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fill="hold"/>
                                        <p:tgtEl>
                                          <p:spTgt spid="39"/>
                                        </p:tgtEl>
                                        <p:attrNameLst>
                                          <p:attrName>ppt_x</p:attrName>
                                        </p:attrNameLst>
                                      </p:cBhvr>
                                      <p:tavLst>
                                        <p:tav tm="0">
                                          <p:val>
                                            <p:strVal val="#ppt_x"/>
                                          </p:val>
                                        </p:tav>
                                        <p:tav tm="100000">
                                          <p:val>
                                            <p:strVal val="#ppt_x"/>
                                          </p:val>
                                        </p:tav>
                                      </p:tavLst>
                                    </p:anim>
                                    <p:anim calcmode="lin" valueType="num">
                                      <p:cBhvr additive="base">
                                        <p:cTn id="4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ppt_x"/>
                                          </p:val>
                                        </p:tav>
                                        <p:tav tm="100000">
                                          <p:val>
                                            <p:strVal val="#ppt_x"/>
                                          </p:val>
                                        </p:tav>
                                      </p:tavLst>
                                    </p:anim>
                                    <p:anim calcmode="lin" valueType="num">
                                      <p:cBhvr additive="base">
                                        <p:cTn id="5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7" grpId="0" animBg="1"/>
      <p:bldP spid="38" grpId="0" animBg="1"/>
      <p:bldP spid="39" grpId="0"/>
      <p:bldP spid="42" grpId="0" animBg="1"/>
      <p:bldP spid="43" grpId="0" animBg="1"/>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6797" y="204718"/>
            <a:ext cx="5185760" cy="1460310"/>
          </a:xfrm>
          <a:prstGeom prst="rect">
            <a:avLst/>
          </a:prstGeom>
        </p:spPr>
      </p:pic>
      <p:sp>
        <p:nvSpPr>
          <p:cNvPr id="8" name="Rectangle 7"/>
          <p:cNvSpPr/>
          <p:nvPr/>
        </p:nvSpPr>
        <p:spPr>
          <a:xfrm>
            <a:off x="472932" y="1555845"/>
            <a:ext cx="8060495" cy="584775"/>
          </a:xfrm>
          <a:prstGeom prst="rect">
            <a:avLst/>
          </a:prstGeom>
        </p:spPr>
        <p:txBody>
          <a:bodyPr wrap="square">
            <a:spAutoFit/>
          </a:bodyPr>
          <a:lstStyle/>
          <a:p>
            <a:pPr algn="just" defTabSz="1219170" fontAlgn="base">
              <a:spcBef>
                <a:spcPct val="0"/>
              </a:spcBef>
              <a:spcAft>
                <a:spcPct val="0"/>
              </a:spcAft>
              <a:defRPr/>
            </a:pPr>
            <a:r>
              <a:rPr lang="vi-VN" sz="3200" dirty="0" smtClean="0">
                <a:solidFill>
                  <a:schemeClr val="bg1">
                    <a:lumMod val="10000"/>
                  </a:schemeClr>
                </a:solidFill>
                <a:latin typeface="Times New Roman" pitchFamily="18" charset="0"/>
                <a:ea typeface="Times New Roman" pitchFamily="18" charset="0"/>
                <a:cs typeface="Times New Roman" pitchFamily="18" charset="0"/>
              </a:rPr>
              <a:t>- </a:t>
            </a:r>
            <a:r>
              <a:rPr lang="en-US" sz="3200" dirty="0" err="1" smtClean="0">
                <a:solidFill>
                  <a:schemeClr val="bg1">
                    <a:lumMod val="10000"/>
                  </a:schemeClr>
                </a:solidFill>
                <a:latin typeface="Times New Roman" pitchFamily="18" charset="0"/>
                <a:ea typeface="Times New Roman" pitchFamily="18" charset="0"/>
                <a:cs typeface="Times New Roman" pitchFamily="18" charset="0"/>
              </a:rPr>
              <a:t>Thạch</a:t>
            </a:r>
            <a:r>
              <a:rPr lang="en-US" sz="3200" dirty="0" smtClean="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Sanh</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cưới</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công</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chúa</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lên</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làm</a:t>
            </a:r>
            <a:r>
              <a:rPr lang="en-US" sz="3200" dirty="0">
                <a:solidFill>
                  <a:schemeClr val="bg1">
                    <a:lumMod val="10000"/>
                  </a:schemeClr>
                </a:solidFill>
                <a:latin typeface="Times New Roman" pitchFamily="18" charset="0"/>
                <a:ea typeface="Times New Roman" pitchFamily="18" charset="0"/>
                <a:cs typeface="Times New Roman" pitchFamily="18" charset="0"/>
              </a:rPr>
              <a:t> </a:t>
            </a:r>
            <a:r>
              <a:rPr lang="en-US" sz="3200" dirty="0" err="1">
                <a:solidFill>
                  <a:schemeClr val="bg1">
                    <a:lumMod val="10000"/>
                  </a:schemeClr>
                </a:solidFill>
                <a:latin typeface="Times New Roman" pitchFamily="18" charset="0"/>
                <a:ea typeface="Times New Roman" pitchFamily="18" charset="0"/>
                <a:cs typeface="Times New Roman" pitchFamily="18" charset="0"/>
              </a:rPr>
              <a:t>vua</a:t>
            </a:r>
            <a:r>
              <a:rPr lang="en-US" sz="3200" dirty="0">
                <a:solidFill>
                  <a:schemeClr val="bg1">
                    <a:lumMod val="10000"/>
                  </a:schemeClr>
                </a:solidFill>
                <a:latin typeface="Times New Roman" pitchFamily="18" charset="0"/>
                <a:ea typeface="Times New Roman" pitchFamily="18" charset="0"/>
                <a:cs typeface="Times New Roman" pitchFamily="18" charset="0"/>
              </a:rPr>
              <a:t>.</a:t>
            </a:r>
            <a:endParaRPr lang="en-US" sz="4400" dirty="0">
              <a:solidFill>
                <a:schemeClr val="bg1">
                  <a:lumMod val="10000"/>
                </a:schemeClr>
              </a:solidFill>
              <a:latin typeface="Arial" pitchFamily="34" charset="0"/>
              <a:cs typeface="Arial" pitchFamily="34" charset="0"/>
            </a:endParaRPr>
          </a:p>
        </p:txBody>
      </p:sp>
      <p:sp>
        <p:nvSpPr>
          <p:cNvPr id="9" name="Rectangle 8"/>
          <p:cNvSpPr/>
          <p:nvPr/>
        </p:nvSpPr>
        <p:spPr>
          <a:xfrm>
            <a:off x="517452" y="2304396"/>
            <a:ext cx="7156297" cy="584775"/>
          </a:xfrm>
          <a:prstGeom prst="rect">
            <a:avLst/>
          </a:prstGeom>
        </p:spPr>
        <p:txBody>
          <a:bodyPr wrap="square">
            <a:spAutoFit/>
          </a:bodyPr>
          <a:lstStyle/>
          <a:p>
            <a:pPr algn="just" defTabSz="1219170" fontAlgn="base">
              <a:spcBef>
                <a:spcPct val="0"/>
              </a:spcBef>
              <a:spcAft>
                <a:spcPct val="0"/>
              </a:spcAft>
              <a:defRPr/>
            </a:pPr>
            <a:r>
              <a:rPr lang="vi-VN" sz="3200" dirty="0" smtClean="0">
                <a:solidFill>
                  <a:schemeClr val="bg1">
                    <a:lumMod val="10000"/>
                  </a:schemeClr>
                </a:solidFill>
                <a:latin typeface="Times New Roman" pitchFamily="18" charset="0"/>
                <a:ea typeface="Times New Roman" pitchFamily="18" charset="0"/>
                <a:cs typeface="Times New Roman" pitchFamily="18" charset="0"/>
              </a:rPr>
              <a:t>- Mẹ </a:t>
            </a:r>
            <a:r>
              <a:rPr lang="vi-VN" sz="3200" dirty="0">
                <a:solidFill>
                  <a:schemeClr val="bg1">
                    <a:lumMod val="10000"/>
                  </a:schemeClr>
                </a:solidFill>
                <a:latin typeface="Times New Roman" pitchFamily="18" charset="0"/>
                <a:ea typeface="Times New Roman" pitchFamily="18" charset="0"/>
                <a:cs typeface="Times New Roman" pitchFamily="18" charset="0"/>
              </a:rPr>
              <a:t>con Lý Thông bị sét đánh chết</a:t>
            </a:r>
            <a:endParaRPr lang="en-US" sz="4400" dirty="0">
              <a:solidFill>
                <a:schemeClr val="bg1">
                  <a:lumMod val="10000"/>
                </a:schemeClr>
              </a:solidFill>
              <a:latin typeface="Arial" pitchFamily="34" charset="0"/>
              <a:cs typeface="Arial" pitchFamily="34" charset="0"/>
            </a:endParaRPr>
          </a:p>
        </p:txBody>
      </p:sp>
      <p:sp>
        <p:nvSpPr>
          <p:cNvPr id="10" name="Rectangle 9"/>
          <p:cNvSpPr/>
          <p:nvPr/>
        </p:nvSpPr>
        <p:spPr>
          <a:xfrm>
            <a:off x="574573" y="3220873"/>
            <a:ext cx="7529015" cy="2062103"/>
          </a:xfrm>
          <a:prstGeom prst="rect">
            <a:avLst/>
          </a:prstGeom>
        </p:spPr>
        <p:txBody>
          <a:bodyPr wrap="square">
            <a:spAutoFit/>
          </a:bodyPr>
          <a:lstStyle/>
          <a:p>
            <a:pPr algn="just">
              <a:defRPr/>
            </a:pPr>
            <a:r>
              <a:rPr lang="vi-VN" sz="3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smtClean="0">
                <a:solidFill>
                  <a:srgbClr val="FF0000"/>
                </a:solidFill>
                <a:latin typeface="Times New Roman" panose="02020603050405020304" pitchFamily="18" charset="0"/>
                <a:cs typeface="Times New Roman" panose="02020603050405020304" pitchFamily="18" charset="0"/>
              </a:rPr>
              <a:t>Ư</a:t>
            </a:r>
            <a:r>
              <a:rPr lang="vi-VN" sz="3200" dirty="0">
                <a:solidFill>
                  <a:srgbClr val="FF0000"/>
                </a:solidFill>
                <a:latin typeface="Times New Roman" panose="02020603050405020304" pitchFamily="18" charset="0"/>
                <a:cs typeface="Times New Roman" panose="02020603050405020304" pitchFamily="18" charset="0"/>
              </a:rPr>
              <a:t>ớc mơ về một xã hội công bằng có công lý chính nghĩa, người lương thiện sẽ gặp lành, người ác sẽ bị quả báo; qua đó cũng thể hiện ước mơ đổi đời của nhân dân</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3427" y="2889171"/>
            <a:ext cx="3434767" cy="34493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b="14795"/>
          <a:stretch>
            <a:fillRect/>
          </a:stretch>
        </p:blipFill>
        <p:spPr bwMode="auto">
          <a:xfrm>
            <a:off x="8002079" y="495334"/>
            <a:ext cx="2395968" cy="23393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2304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sp>
        <p:nvSpPr>
          <p:cNvPr id="1817" name="Google Shape;1817;p83"/>
          <p:cNvSpPr txBox="1">
            <a:spLocks noGrp="1"/>
          </p:cNvSpPr>
          <p:nvPr>
            <p:ph type="title" idx="2"/>
          </p:nvPr>
        </p:nvSpPr>
        <p:spPr>
          <a:xfrm>
            <a:off x="2692400" y="1219200"/>
            <a:ext cx="6807200" cy="1618400"/>
          </a:xfrm>
          <a:prstGeom prst="rect">
            <a:avLst/>
          </a:prstGeom>
        </p:spPr>
        <p:txBody>
          <a:bodyPr spcFirstLastPara="1" wrap="square" lIns="121900" tIns="121900" rIns="121900" bIns="121900" anchor="b" anchorCtr="0">
            <a:noAutofit/>
          </a:bodyPr>
          <a:lstStyle/>
          <a:p>
            <a:r>
              <a:rPr lang="en" dirty="0" smtClean="0"/>
              <a:t>III.</a:t>
            </a:r>
            <a:endParaRPr dirty="0"/>
          </a:p>
        </p:txBody>
      </p:sp>
      <p:sp>
        <p:nvSpPr>
          <p:cNvPr id="1818" name="Google Shape;1818;p83"/>
          <p:cNvSpPr/>
          <p:nvPr/>
        </p:nvSpPr>
        <p:spPr>
          <a:xfrm>
            <a:off x="5175585" y="4584833"/>
            <a:ext cx="1840825" cy="70467"/>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1455462" y="2443139"/>
            <a:ext cx="8956801" cy="2536155"/>
          </a:xfrm>
          <a:prstGeom prst="rect">
            <a:avLst/>
          </a:prstGeom>
        </p:spPr>
      </p:pic>
    </p:spTree>
    <p:extLst>
      <p:ext uri="{BB962C8B-B14F-4D97-AF65-F5344CB8AC3E}">
        <p14:creationId xmlns:p14="http://schemas.microsoft.com/office/powerpoint/2010/main" val="4241021628"/>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2" name="Title 1"/>
          <p:cNvSpPr>
            <a:spLocks noGrp="1"/>
          </p:cNvSpPr>
          <p:nvPr>
            <p:ph type="title"/>
          </p:nvPr>
        </p:nvSpPr>
        <p:spPr>
          <a:xfrm>
            <a:off x="4147210" y="3222231"/>
            <a:ext cx="6248815" cy="722000"/>
          </a:xfrm>
        </p:spPr>
        <p:txBody>
          <a:bodyPr/>
          <a:lstStyle/>
          <a:p>
            <a:r>
              <a:rPr lang="en-US" sz="3200" dirty="0">
                <a:latin typeface="Times New Roman" panose="02020603050405020304" pitchFamily="18" charset="0"/>
                <a:cs typeface="Times New Roman" panose="02020603050405020304" pitchFamily="18" charset="0"/>
              </a:rPr>
              <a:t>2</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Nội</a:t>
            </a:r>
            <a:r>
              <a:rPr lang="en-US" sz="3200" dirty="0" smtClean="0">
                <a:latin typeface="Times New Roman" panose="02020603050405020304" pitchFamily="18" charset="0"/>
                <a:cs typeface="Times New Roman" panose="02020603050405020304" pitchFamily="18" charset="0"/>
              </a:rPr>
              <a:t> dung</a:t>
            </a:r>
            <a:endParaRPr lang="en-US" sz="3200" dirty="0">
              <a:latin typeface="Times New Roman" panose="02020603050405020304" pitchFamily="18" charset="0"/>
              <a:cs typeface="Times New Roman" panose="02020603050405020304" pitchFamily="18" charset="0"/>
            </a:endParaRPr>
          </a:p>
        </p:txBody>
      </p:sp>
      <p:sp>
        <p:nvSpPr>
          <p:cNvPr id="6" name="Google Shape;1853;p87"/>
          <p:cNvSpPr txBox="1"/>
          <p:nvPr/>
        </p:nvSpPr>
        <p:spPr>
          <a:xfrm>
            <a:off x="4147210" y="3970467"/>
            <a:ext cx="6482201" cy="2887533"/>
          </a:xfrm>
          <a:prstGeom prst="rect">
            <a:avLst/>
          </a:prstGeom>
          <a:noFill/>
          <a:ln>
            <a:noFill/>
          </a:ln>
        </p:spPr>
        <p:txBody>
          <a:bodyPr spcFirstLastPara="1" wrap="square" lIns="121900" tIns="121900" rIns="121900" bIns="121900" anchor="ctr" anchorCtr="0">
            <a:noAutofit/>
          </a:bodyPr>
          <a:lstStyle/>
          <a:p>
            <a:pPr algn="just">
              <a:lnSpc>
                <a:spcPct val="90000"/>
              </a:lnSpc>
              <a:buClr>
                <a:srgbClr val="000000"/>
              </a:buClr>
              <a:buFont typeface="Arial"/>
              <a:buNone/>
            </a:pPr>
            <a:r>
              <a:rPr lang="vi-VN" sz="2800" kern="0" dirty="0" smtClean="0">
                <a:solidFill>
                  <a:srgbClr val="000000"/>
                </a:solidFill>
                <a:latin typeface="Times New Roman"/>
                <a:ea typeface="Times New Roman"/>
                <a:cs typeface="Times New Roman"/>
                <a:sym typeface="Times New Roman"/>
              </a:rPr>
              <a:t>- Thạch </a:t>
            </a:r>
            <a:r>
              <a:rPr lang="vi-VN" sz="2800" kern="0" dirty="0">
                <a:solidFill>
                  <a:srgbClr val="000000"/>
                </a:solidFill>
                <a:latin typeface="Times New Roman"/>
                <a:ea typeface="Times New Roman"/>
                <a:cs typeface="Times New Roman"/>
                <a:sym typeface="Times New Roman"/>
              </a:rPr>
              <a:t>Sanh là truyện cổ tích về người anh hùng diệt trăn tinh, đại bàng cứu người</a:t>
            </a:r>
            <a:r>
              <a:rPr lang="vi-VN" sz="2800" kern="0" dirty="0" smtClean="0">
                <a:solidFill>
                  <a:srgbClr val="000000"/>
                </a:solidFill>
                <a:latin typeface="Times New Roman"/>
                <a:ea typeface="Times New Roman"/>
                <a:cs typeface="Times New Roman"/>
                <a:sym typeface="Times New Roman"/>
              </a:rPr>
              <a:t>...</a:t>
            </a:r>
          </a:p>
          <a:p>
            <a:pPr algn="just">
              <a:lnSpc>
                <a:spcPct val="90000"/>
              </a:lnSpc>
              <a:buClr>
                <a:srgbClr val="000000"/>
              </a:buClr>
            </a:pPr>
            <a:r>
              <a:rPr lang="vi-VN" sz="2800" kern="0" dirty="0" smtClean="0">
                <a:solidFill>
                  <a:srgbClr val="000000"/>
                </a:solidFill>
                <a:latin typeface="Times New Roman"/>
                <a:ea typeface="Times New Roman"/>
                <a:cs typeface="Times New Roman"/>
                <a:sym typeface="Times New Roman"/>
              </a:rPr>
              <a:t>- Truyện </a:t>
            </a:r>
            <a:r>
              <a:rPr lang="vi-VN" sz="2800" kern="0" dirty="0">
                <a:solidFill>
                  <a:srgbClr val="000000"/>
                </a:solidFill>
                <a:latin typeface="Times New Roman"/>
                <a:ea typeface="Times New Roman"/>
                <a:cs typeface="Times New Roman"/>
                <a:sym typeface="Times New Roman"/>
              </a:rPr>
              <a:t>thể hiện ước mơ, niềm tin của nhân dân ta về công lý xã hội, về sự chiến thắng của những con người chính nghĩa lương thiện .</a:t>
            </a:r>
          </a:p>
          <a:p>
            <a:pPr algn="just">
              <a:lnSpc>
                <a:spcPct val="90000"/>
              </a:lnSpc>
              <a:buClr>
                <a:srgbClr val="000000"/>
              </a:buClr>
              <a:buFont typeface="Arial"/>
              <a:buNone/>
            </a:pPr>
            <a:endParaRPr lang="vi-VN" sz="2800" kern="0" dirty="0">
              <a:solidFill>
                <a:srgbClr val="000000"/>
              </a:solidFill>
              <a:latin typeface="Times New Roman"/>
              <a:ea typeface="Times New Roman"/>
              <a:cs typeface="Times New Roman"/>
              <a:sym typeface="Times New Roman"/>
            </a:endParaRPr>
          </a:p>
        </p:txBody>
      </p:sp>
      <p:sp>
        <p:nvSpPr>
          <p:cNvPr id="12" name="Title 1"/>
          <p:cNvSpPr txBox="1">
            <a:spLocks/>
          </p:cNvSpPr>
          <p:nvPr/>
        </p:nvSpPr>
        <p:spPr>
          <a:xfrm>
            <a:off x="-2480840" y="281881"/>
            <a:ext cx="10290000" cy="7220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400"/>
              <a:buFont typeface="Hammersmith One"/>
              <a:buNone/>
              <a:defRPr sz="3000" b="1" i="0" u="none" strike="noStrike" cap="none">
                <a:solidFill>
                  <a:schemeClr val="accent2"/>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accent2"/>
              </a:buClr>
              <a:buSzPts val="2400"/>
              <a:buFont typeface="Hammersmith One"/>
              <a:buNone/>
              <a:defRPr sz="2400" b="1" i="0" u="none" strike="noStrike" cap="none">
                <a:solidFill>
                  <a:schemeClr val="accent2"/>
                </a:solidFill>
                <a:latin typeface="Hammersmith One"/>
                <a:ea typeface="Hammersmith One"/>
                <a:cs typeface="Hammersmith One"/>
                <a:sym typeface="Hammersmith One"/>
              </a:defRPr>
            </a:lvl9pPr>
          </a:lstStyle>
          <a:p>
            <a:pPr>
              <a:buClr>
                <a:srgbClr val="40474B"/>
              </a:buClr>
            </a:pPr>
            <a:r>
              <a:rPr lang="en-US" sz="4000" kern="0" dirty="0">
                <a:solidFill>
                  <a:srgbClr val="40474B"/>
                </a:solidFill>
                <a:latin typeface="Times New Roman" panose="02020603050405020304" pitchFamily="18" charset="0"/>
                <a:cs typeface="Times New Roman" panose="02020603050405020304" pitchFamily="18" charset="0"/>
              </a:rPr>
              <a:t>1. </a:t>
            </a:r>
            <a:r>
              <a:rPr lang="en-US" sz="4000" kern="0" dirty="0" err="1">
                <a:solidFill>
                  <a:srgbClr val="40474B"/>
                </a:solidFill>
                <a:latin typeface="Times New Roman" panose="02020603050405020304" pitchFamily="18" charset="0"/>
                <a:cs typeface="Times New Roman" panose="02020603050405020304" pitchFamily="18" charset="0"/>
              </a:rPr>
              <a:t>Nghệ</a:t>
            </a:r>
            <a:r>
              <a:rPr lang="en-US" sz="4000" kern="0" dirty="0">
                <a:solidFill>
                  <a:srgbClr val="40474B"/>
                </a:solidFill>
                <a:latin typeface="Times New Roman" panose="02020603050405020304" pitchFamily="18" charset="0"/>
                <a:cs typeface="Times New Roman" panose="02020603050405020304" pitchFamily="18" charset="0"/>
              </a:rPr>
              <a:t> </a:t>
            </a:r>
            <a:r>
              <a:rPr lang="en-US" sz="4000" kern="0" dirty="0" err="1">
                <a:solidFill>
                  <a:srgbClr val="40474B"/>
                </a:solidFill>
                <a:latin typeface="Times New Roman" panose="02020603050405020304" pitchFamily="18" charset="0"/>
                <a:cs typeface="Times New Roman" panose="02020603050405020304" pitchFamily="18" charset="0"/>
              </a:rPr>
              <a:t>thuật</a:t>
            </a:r>
            <a:endParaRPr lang="en-US" sz="4000" kern="0" dirty="0">
              <a:solidFill>
                <a:srgbClr val="40474B"/>
              </a:solidFill>
              <a:latin typeface="Times New Roman" panose="02020603050405020304" pitchFamily="18" charset="0"/>
              <a:cs typeface="Times New Roman" panose="02020603050405020304" pitchFamily="18" charset="0"/>
            </a:endParaRPr>
          </a:p>
        </p:txBody>
      </p:sp>
      <p:sp>
        <p:nvSpPr>
          <p:cNvPr id="13" name="Google Shape;1853;p87"/>
          <p:cNvSpPr txBox="1"/>
          <p:nvPr/>
        </p:nvSpPr>
        <p:spPr>
          <a:xfrm>
            <a:off x="147891" y="1003880"/>
            <a:ext cx="9905167" cy="2374363"/>
          </a:xfrm>
          <a:prstGeom prst="rect">
            <a:avLst/>
          </a:prstGeom>
          <a:noFill/>
          <a:ln>
            <a:noFill/>
          </a:ln>
        </p:spPr>
        <p:txBody>
          <a:bodyPr spcFirstLastPara="1" wrap="square" lIns="121900" tIns="121900" rIns="121900" bIns="121900" anchor="ctr" anchorCtr="0">
            <a:noAutofit/>
          </a:bodyPr>
          <a:lstStyle/>
          <a:p>
            <a:pPr algn="just">
              <a:buClr>
                <a:srgbClr val="000000"/>
              </a:buClr>
              <a:buFont typeface="Arial"/>
              <a:buNone/>
            </a:pPr>
            <a:r>
              <a:rPr lang="vi-VN"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Kết</a:t>
            </a:r>
            <a:r>
              <a:rPr lang="en-US" sz="2800" kern="0" dirty="0" smtClean="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cấu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cốt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mạch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sắp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xếp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tình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khéo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léo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tạo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sức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hấp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dẫn</a:t>
            </a:r>
            <a:r>
              <a:rPr lang="en-US" sz="2800" kern="0" dirty="0" smtClean="0">
                <a:solidFill>
                  <a:srgbClr val="000000"/>
                </a:solidFill>
                <a:latin typeface="Times New Roman"/>
                <a:ea typeface="Times New Roman"/>
                <a:cs typeface="Times New Roman"/>
                <a:sym typeface="Times New Roman"/>
              </a:rPr>
              <a:t>.</a:t>
            </a:r>
            <a:endParaRPr lang="vi-VN" sz="2800" kern="0" dirty="0" smtClean="0">
              <a:solidFill>
                <a:srgbClr val="000000"/>
              </a:solidFill>
              <a:latin typeface="Times New Roman"/>
              <a:ea typeface="Times New Roman"/>
              <a:cs typeface="Times New Roman"/>
              <a:sym typeface="Times New Roman"/>
            </a:endParaRPr>
          </a:p>
          <a:p>
            <a:pPr algn="just">
              <a:buClr>
                <a:srgbClr val="000000"/>
              </a:buClr>
            </a:pPr>
            <a:r>
              <a:rPr lang="vi-VN" sz="2800" kern="0" dirty="0" smtClean="0">
                <a:solidFill>
                  <a:srgbClr val="000000"/>
                </a:solidFill>
                <a:latin typeface="Times New Roman"/>
                <a:ea typeface="Times New Roman"/>
                <a:cs typeface="Times New Roman"/>
                <a:sym typeface="Times New Roman"/>
              </a:rPr>
              <a:t>- Xây </a:t>
            </a:r>
            <a:r>
              <a:rPr lang="vi-VN" sz="2800" kern="0" dirty="0">
                <a:solidFill>
                  <a:srgbClr val="000000"/>
                </a:solidFill>
                <a:latin typeface="Times New Roman"/>
                <a:ea typeface="Times New Roman"/>
                <a:cs typeface="Times New Roman"/>
                <a:sym typeface="Times New Roman"/>
              </a:rPr>
              <a:t>dựng hình tượng hai nhân vật đối lập, tương phản.</a:t>
            </a:r>
          </a:p>
          <a:p>
            <a:pPr algn="just">
              <a:buClr>
                <a:srgbClr val="000000"/>
              </a:buClr>
            </a:pPr>
            <a:r>
              <a:rPr lang="vi-VN" sz="2800" kern="0" dirty="0" smtClean="0">
                <a:solidFill>
                  <a:srgbClr val="000000"/>
                </a:solidFill>
                <a:latin typeface="Times New Roman"/>
                <a:ea typeface="Times New Roman"/>
                <a:cs typeface="Times New Roman"/>
                <a:sym typeface="Times New Roman"/>
              </a:rPr>
              <a:t>- Chi </a:t>
            </a:r>
            <a:r>
              <a:rPr lang="vi-VN" sz="2800" kern="0" dirty="0">
                <a:solidFill>
                  <a:srgbClr val="000000"/>
                </a:solidFill>
                <a:latin typeface="Times New Roman"/>
                <a:ea typeface="Times New Roman"/>
                <a:cs typeface="Times New Roman"/>
                <a:sym typeface="Times New Roman"/>
              </a:rPr>
              <a:t>tiết tưởng tượng kì ảo, hoang đường, giàu ý nghĩa</a:t>
            </a:r>
            <a:r>
              <a:rPr lang="vi-VN" sz="2800" b="1" kern="0" dirty="0">
                <a:solidFill>
                  <a:srgbClr val="000000"/>
                </a:solidFill>
                <a:latin typeface="Times New Roman"/>
                <a:ea typeface="Times New Roman"/>
                <a:cs typeface="Times New Roman"/>
                <a:sym typeface="Times New Roman"/>
              </a:rPr>
              <a:t>.</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endParaRPr lang="en-US" sz="2800" kern="0" dirty="0">
              <a:solidFill>
                <a:srgbClr val="000000"/>
              </a:solidFill>
              <a:latin typeface="Times New Roman"/>
              <a:ea typeface="Times New Roman"/>
              <a:cs typeface="Times New Roman"/>
              <a:sym typeface="Times New Roman"/>
            </a:endParaRPr>
          </a:p>
        </p:txBody>
      </p:sp>
      <p:sp>
        <p:nvSpPr>
          <p:cNvPr id="7" name="Google Shape;1844;p86"/>
          <p:cNvSpPr/>
          <p:nvPr/>
        </p:nvSpPr>
        <p:spPr>
          <a:xfrm rot="3056512" flipH="1">
            <a:off x="2029533" y="3120414"/>
            <a:ext cx="2067851" cy="3159161"/>
          </a:xfrm>
          <a:custGeom>
            <a:avLst/>
            <a:gdLst/>
            <a:ahLst/>
            <a:cxnLst/>
            <a:rect l="l" t="t" r="r" b="b"/>
            <a:pathLst>
              <a:path w="19210" h="32752" extrusionOk="0">
                <a:moveTo>
                  <a:pt x="14053" y="490"/>
                </a:moveTo>
                <a:lnTo>
                  <a:pt x="14053" y="490"/>
                </a:lnTo>
                <a:cubicBezTo>
                  <a:pt x="14026" y="597"/>
                  <a:pt x="13999" y="758"/>
                  <a:pt x="13972" y="918"/>
                </a:cubicBezTo>
                <a:cubicBezTo>
                  <a:pt x="13972" y="865"/>
                  <a:pt x="13972" y="838"/>
                  <a:pt x="13946" y="838"/>
                </a:cubicBezTo>
                <a:cubicBezTo>
                  <a:pt x="13972" y="731"/>
                  <a:pt x="14026" y="597"/>
                  <a:pt x="14053" y="490"/>
                </a:cubicBezTo>
                <a:close/>
                <a:moveTo>
                  <a:pt x="13651" y="1560"/>
                </a:moveTo>
                <a:lnTo>
                  <a:pt x="13651" y="1560"/>
                </a:lnTo>
                <a:cubicBezTo>
                  <a:pt x="13276" y="3862"/>
                  <a:pt x="12045" y="5923"/>
                  <a:pt x="11189" y="8038"/>
                </a:cubicBezTo>
                <a:cubicBezTo>
                  <a:pt x="10522" y="9665"/>
                  <a:pt x="10466" y="11531"/>
                  <a:pt x="10493" y="13318"/>
                </a:cubicBezTo>
                <a:lnTo>
                  <a:pt x="10493" y="13318"/>
                </a:lnTo>
                <a:cubicBezTo>
                  <a:pt x="10490" y="13217"/>
                  <a:pt x="10464" y="13118"/>
                  <a:pt x="10439" y="13043"/>
                </a:cubicBezTo>
                <a:cubicBezTo>
                  <a:pt x="10091" y="10634"/>
                  <a:pt x="9904" y="8412"/>
                  <a:pt x="11001" y="6191"/>
                </a:cubicBezTo>
                <a:cubicBezTo>
                  <a:pt x="11724" y="4772"/>
                  <a:pt x="12714" y="3541"/>
                  <a:pt x="13410" y="2123"/>
                </a:cubicBezTo>
                <a:cubicBezTo>
                  <a:pt x="13491" y="1935"/>
                  <a:pt x="13571" y="1748"/>
                  <a:pt x="13651" y="1560"/>
                </a:cubicBezTo>
                <a:close/>
                <a:moveTo>
                  <a:pt x="13972" y="945"/>
                </a:moveTo>
                <a:lnTo>
                  <a:pt x="13972" y="945"/>
                </a:lnTo>
                <a:cubicBezTo>
                  <a:pt x="13972" y="1079"/>
                  <a:pt x="13946" y="1212"/>
                  <a:pt x="13946" y="1346"/>
                </a:cubicBezTo>
                <a:cubicBezTo>
                  <a:pt x="13946" y="2524"/>
                  <a:pt x="13758" y="3702"/>
                  <a:pt x="13517" y="4853"/>
                </a:cubicBezTo>
                <a:cubicBezTo>
                  <a:pt x="12821" y="7877"/>
                  <a:pt x="11376" y="10580"/>
                  <a:pt x="10760" y="13605"/>
                </a:cubicBezTo>
                <a:cubicBezTo>
                  <a:pt x="10787" y="11357"/>
                  <a:pt x="10921" y="9189"/>
                  <a:pt x="11858" y="7074"/>
                </a:cubicBezTo>
                <a:cubicBezTo>
                  <a:pt x="12741" y="5094"/>
                  <a:pt x="13785" y="3140"/>
                  <a:pt x="13972" y="945"/>
                </a:cubicBezTo>
                <a:close/>
                <a:moveTo>
                  <a:pt x="5002" y="14350"/>
                </a:moveTo>
                <a:cubicBezTo>
                  <a:pt x="5585" y="14350"/>
                  <a:pt x="6085" y="14646"/>
                  <a:pt x="6746" y="15104"/>
                </a:cubicBezTo>
                <a:cubicBezTo>
                  <a:pt x="6879" y="15184"/>
                  <a:pt x="7013" y="15264"/>
                  <a:pt x="7147" y="15372"/>
                </a:cubicBezTo>
                <a:cubicBezTo>
                  <a:pt x="6694" y="15252"/>
                  <a:pt x="6232" y="15200"/>
                  <a:pt x="5767" y="15200"/>
                </a:cubicBezTo>
                <a:cubicBezTo>
                  <a:pt x="4364" y="15200"/>
                  <a:pt x="2927" y="15672"/>
                  <a:pt x="1580" y="16174"/>
                </a:cubicBezTo>
                <a:cubicBezTo>
                  <a:pt x="2329" y="15666"/>
                  <a:pt x="3025" y="15077"/>
                  <a:pt x="3855" y="14676"/>
                </a:cubicBezTo>
                <a:cubicBezTo>
                  <a:pt x="4297" y="14450"/>
                  <a:pt x="4663" y="14350"/>
                  <a:pt x="5002" y="14350"/>
                </a:cubicBezTo>
                <a:close/>
                <a:moveTo>
                  <a:pt x="5753" y="15432"/>
                </a:moveTo>
                <a:cubicBezTo>
                  <a:pt x="6514" y="15432"/>
                  <a:pt x="7262" y="15581"/>
                  <a:pt x="7977" y="15960"/>
                </a:cubicBezTo>
                <a:cubicBezTo>
                  <a:pt x="8619" y="16389"/>
                  <a:pt x="9208" y="16870"/>
                  <a:pt x="9743" y="17406"/>
                </a:cubicBezTo>
                <a:cubicBezTo>
                  <a:pt x="8352" y="16737"/>
                  <a:pt x="6906" y="16389"/>
                  <a:pt x="5381" y="16335"/>
                </a:cubicBezTo>
                <a:lnTo>
                  <a:pt x="4765" y="16335"/>
                </a:lnTo>
                <a:cubicBezTo>
                  <a:pt x="3828" y="16335"/>
                  <a:pt x="2918" y="16469"/>
                  <a:pt x="1981" y="16576"/>
                </a:cubicBezTo>
                <a:cubicBezTo>
                  <a:pt x="1633" y="16603"/>
                  <a:pt x="1312" y="16629"/>
                  <a:pt x="964" y="16656"/>
                </a:cubicBezTo>
                <a:cubicBezTo>
                  <a:pt x="2489" y="16094"/>
                  <a:pt x="4149" y="15432"/>
                  <a:pt x="5753" y="15432"/>
                </a:cubicBezTo>
                <a:close/>
                <a:moveTo>
                  <a:pt x="18748" y="11060"/>
                </a:moveTo>
                <a:cubicBezTo>
                  <a:pt x="18737" y="11089"/>
                  <a:pt x="18737" y="11129"/>
                  <a:pt x="18737" y="11169"/>
                </a:cubicBezTo>
                <a:cubicBezTo>
                  <a:pt x="18603" y="11892"/>
                  <a:pt x="18442" y="12588"/>
                  <a:pt x="18282" y="13284"/>
                </a:cubicBezTo>
                <a:cubicBezTo>
                  <a:pt x="17907" y="14729"/>
                  <a:pt x="17291" y="16255"/>
                  <a:pt x="16087" y="17165"/>
                </a:cubicBezTo>
                <a:cubicBezTo>
                  <a:pt x="14963" y="17995"/>
                  <a:pt x="13223" y="18289"/>
                  <a:pt x="12045" y="19119"/>
                </a:cubicBezTo>
                <a:cubicBezTo>
                  <a:pt x="12473" y="18342"/>
                  <a:pt x="12955" y="17700"/>
                  <a:pt x="13785" y="17218"/>
                </a:cubicBezTo>
                <a:cubicBezTo>
                  <a:pt x="14508" y="16790"/>
                  <a:pt x="15257" y="16469"/>
                  <a:pt x="15873" y="15907"/>
                </a:cubicBezTo>
                <a:cubicBezTo>
                  <a:pt x="16542" y="15291"/>
                  <a:pt x="17077" y="14408"/>
                  <a:pt x="17532" y="13659"/>
                </a:cubicBezTo>
                <a:cubicBezTo>
                  <a:pt x="18036" y="12864"/>
                  <a:pt x="18250" y="11859"/>
                  <a:pt x="18748" y="11060"/>
                </a:cubicBezTo>
                <a:close/>
                <a:moveTo>
                  <a:pt x="18549" y="10928"/>
                </a:moveTo>
                <a:lnTo>
                  <a:pt x="18549" y="10928"/>
                </a:lnTo>
                <a:cubicBezTo>
                  <a:pt x="18201" y="11517"/>
                  <a:pt x="18014" y="12213"/>
                  <a:pt x="17693" y="12856"/>
                </a:cubicBezTo>
                <a:cubicBezTo>
                  <a:pt x="17184" y="13899"/>
                  <a:pt x="16488" y="14863"/>
                  <a:pt x="15712" y="15719"/>
                </a:cubicBezTo>
                <a:cubicBezTo>
                  <a:pt x="15016" y="16469"/>
                  <a:pt x="13919" y="16844"/>
                  <a:pt x="13062" y="17379"/>
                </a:cubicBezTo>
                <a:cubicBezTo>
                  <a:pt x="12313" y="17861"/>
                  <a:pt x="11911" y="18798"/>
                  <a:pt x="11510" y="19547"/>
                </a:cubicBezTo>
                <a:cubicBezTo>
                  <a:pt x="11485" y="19571"/>
                  <a:pt x="11461" y="19573"/>
                  <a:pt x="11457" y="19594"/>
                </a:cubicBezTo>
                <a:lnTo>
                  <a:pt x="11457" y="19594"/>
                </a:lnTo>
                <a:cubicBezTo>
                  <a:pt x="11836" y="15557"/>
                  <a:pt x="16249" y="13818"/>
                  <a:pt x="18549" y="10928"/>
                </a:cubicBezTo>
                <a:close/>
                <a:moveTo>
                  <a:pt x="6505" y="16683"/>
                </a:moveTo>
                <a:lnTo>
                  <a:pt x="6505" y="16683"/>
                </a:lnTo>
                <a:cubicBezTo>
                  <a:pt x="7763" y="16844"/>
                  <a:pt x="8994" y="17245"/>
                  <a:pt x="10145" y="17914"/>
                </a:cubicBezTo>
                <a:cubicBezTo>
                  <a:pt x="10573" y="18450"/>
                  <a:pt x="10921" y="19065"/>
                  <a:pt x="11135" y="19788"/>
                </a:cubicBezTo>
                <a:cubicBezTo>
                  <a:pt x="9315" y="19172"/>
                  <a:pt x="8191" y="17432"/>
                  <a:pt x="6505" y="16683"/>
                </a:cubicBezTo>
                <a:close/>
                <a:moveTo>
                  <a:pt x="6772" y="20270"/>
                </a:moveTo>
                <a:cubicBezTo>
                  <a:pt x="7736" y="21581"/>
                  <a:pt x="9342" y="22384"/>
                  <a:pt x="10466" y="23535"/>
                </a:cubicBezTo>
                <a:cubicBezTo>
                  <a:pt x="9074" y="22598"/>
                  <a:pt x="7120" y="22331"/>
                  <a:pt x="6826" y="20350"/>
                </a:cubicBezTo>
                <a:cubicBezTo>
                  <a:pt x="6799" y="20323"/>
                  <a:pt x="6772" y="20296"/>
                  <a:pt x="6746" y="20270"/>
                </a:cubicBezTo>
                <a:close/>
                <a:moveTo>
                  <a:pt x="16221" y="20698"/>
                </a:moveTo>
                <a:cubicBezTo>
                  <a:pt x="15685" y="21635"/>
                  <a:pt x="14267" y="22304"/>
                  <a:pt x="13464" y="22812"/>
                </a:cubicBezTo>
                <a:cubicBezTo>
                  <a:pt x="12955" y="23187"/>
                  <a:pt x="12233" y="23615"/>
                  <a:pt x="11831" y="24177"/>
                </a:cubicBezTo>
                <a:cubicBezTo>
                  <a:pt x="12286" y="22357"/>
                  <a:pt x="14722" y="21768"/>
                  <a:pt x="16221" y="20698"/>
                </a:cubicBezTo>
                <a:close/>
                <a:moveTo>
                  <a:pt x="6692" y="20939"/>
                </a:moveTo>
                <a:cubicBezTo>
                  <a:pt x="7388" y="22893"/>
                  <a:pt x="9957" y="22866"/>
                  <a:pt x="11135" y="24445"/>
                </a:cubicBezTo>
                <a:cubicBezTo>
                  <a:pt x="9395" y="23481"/>
                  <a:pt x="6772" y="23080"/>
                  <a:pt x="6692" y="20939"/>
                </a:cubicBezTo>
                <a:close/>
                <a:moveTo>
                  <a:pt x="16194" y="21126"/>
                </a:moveTo>
                <a:cubicBezTo>
                  <a:pt x="15766" y="22304"/>
                  <a:pt x="14749" y="22919"/>
                  <a:pt x="13571" y="23455"/>
                </a:cubicBezTo>
                <a:cubicBezTo>
                  <a:pt x="12982" y="23722"/>
                  <a:pt x="12393" y="24017"/>
                  <a:pt x="11938" y="24445"/>
                </a:cubicBezTo>
                <a:cubicBezTo>
                  <a:pt x="12447" y="23562"/>
                  <a:pt x="13785" y="22919"/>
                  <a:pt x="14534" y="22411"/>
                </a:cubicBezTo>
                <a:cubicBezTo>
                  <a:pt x="15070" y="22063"/>
                  <a:pt x="15739" y="21661"/>
                  <a:pt x="16194" y="21126"/>
                </a:cubicBezTo>
                <a:close/>
                <a:moveTo>
                  <a:pt x="14048" y="0"/>
                </a:moveTo>
                <a:cubicBezTo>
                  <a:pt x="14002" y="0"/>
                  <a:pt x="13958" y="28"/>
                  <a:pt x="13946" y="88"/>
                </a:cubicBezTo>
                <a:cubicBezTo>
                  <a:pt x="13196" y="2390"/>
                  <a:pt x="11751" y="4183"/>
                  <a:pt x="10680" y="6298"/>
                </a:cubicBezTo>
                <a:cubicBezTo>
                  <a:pt x="9610" y="8466"/>
                  <a:pt x="9877" y="10795"/>
                  <a:pt x="10225" y="13096"/>
                </a:cubicBezTo>
                <a:cubicBezTo>
                  <a:pt x="10305" y="13766"/>
                  <a:pt x="10413" y="14435"/>
                  <a:pt x="10520" y="15104"/>
                </a:cubicBezTo>
                <a:cubicBezTo>
                  <a:pt x="10520" y="15131"/>
                  <a:pt x="10520" y="15157"/>
                  <a:pt x="10520" y="15157"/>
                </a:cubicBezTo>
                <a:cubicBezTo>
                  <a:pt x="10520" y="15184"/>
                  <a:pt x="10520" y="15211"/>
                  <a:pt x="10546" y="15211"/>
                </a:cubicBezTo>
                <a:cubicBezTo>
                  <a:pt x="10734" y="16469"/>
                  <a:pt x="10921" y="17727"/>
                  <a:pt x="11082" y="18985"/>
                </a:cubicBezTo>
                <a:cubicBezTo>
                  <a:pt x="10520" y="17700"/>
                  <a:pt x="9502" y="16737"/>
                  <a:pt x="8352" y="15907"/>
                </a:cubicBezTo>
                <a:cubicBezTo>
                  <a:pt x="8352" y="15880"/>
                  <a:pt x="8352" y="15853"/>
                  <a:pt x="8325" y="15853"/>
                </a:cubicBezTo>
                <a:cubicBezTo>
                  <a:pt x="8298" y="15853"/>
                  <a:pt x="8271" y="15827"/>
                  <a:pt x="8271" y="15827"/>
                </a:cubicBezTo>
                <a:cubicBezTo>
                  <a:pt x="7602" y="15345"/>
                  <a:pt x="6906" y="14890"/>
                  <a:pt x="6237" y="14461"/>
                </a:cubicBezTo>
                <a:cubicBezTo>
                  <a:pt x="5829" y="14193"/>
                  <a:pt x="5417" y="14081"/>
                  <a:pt x="5004" y="14081"/>
                </a:cubicBezTo>
                <a:cubicBezTo>
                  <a:pt x="3280" y="14081"/>
                  <a:pt x="1550" y="16040"/>
                  <a:pt x="81" y="16710"/>
                </a:cubicBezTo>
                <a:cubicBezTo>
                  <a:pt x="27" y="16737"/>
                  <a:pt x="1" y="16790"/>
                  <a:pt x="27" y="16844"/>
                </a:cubicBezTo>
                <a:cubicBezTo>
                  <a:pt x="27" y="16870"/>
                  <a:pt x="54" y="16870"/>
                  <a:pt x="54" y="16870"/>
                </a:cubicBezTo>
                <a:cubicBezTo>
                  <a:pt x="54" y="16870"/>
                  <a:pt x="54" y="16897"/>
                  <a:pt x="81" y="16897"/>
                </a:cubicBezTo>
                <a:cubicBezTo>
                  <a:pt x="81" y="16924"/>
                  <a:pt x="108" y="16924"/>
                  <a:pt x="108" y="16924"/>
                </a:cubicBezTo>
                <a:lnTo>
                  <a:pt x="135" y="16924"/>
                </a:lnTo>
                <a:cubicBezTo>
                  <a:pt x="1580" y="16924"/>
                  <a:pt x="2972" y="16656"/>
                  <a:pt x="4390" y="16576"/>
                </a:cubicBezTo>
                <a:lnTo>
                  <a:pt x="5354" y="16576"/>
                </a:lnTo>
                <a:cubicBezTo>
                  <a:pt x="7736" y="16870"/>
                  <a:pt x="8967" y="19413"/>
                  <a:pt x="11242" y="20082"/>
                </a:cubicBezTo>
                <a:cubicBezTo>
                  <a:pt x="11376" y="21367"/>
                  <a:pt x="11483" y="22679"/>
                  <a:pt x="11483" y="23990"/>
                </a:cubicBezTo>
                <a:cubicBezTo>
                  <a:pt x="11483" y="24124"/>
                  <a:pt x="11483" y="24284"/>
                  <a:pt x="11483" y="24445"/>
                </a:cubicBezTo>
                <a:cubicBezTo>
                  <a:pt x="10413" y="22545"/>
                  <a:pt x="7977" y="21715"/>
                  <a:pt x="6799" y="19895"/>
                </a:cubicBezTo>
                <a:cubicBezTo>
                  <a:pt x="6778" y="19863"/>
                  <a:pt x="6740" y="19848"/>
                  <a:pt x="6701" y="19848"/>
                </a:cubicBezTo>
                <a:cubicBezTo>
                  <a:pt x="6640" y="19848"/>
                  <a:pt x="6574" y="19884"/>
                  <a:pt x="6558" y="19948"/>
                </a:cubicBezTo>
                <a:cubicBezTo>
                  <a:pt x="6237" y="21340"/>
                  <a:pt x="6719" y="22411"/>
                  <a:pt x="7897" y="23241"/>
                </a:cubicBezTo>
                <a:cubicBezTo>
                  <a:pt x="8967" y="23990"/>
                  <a:pt x="10386" y="24177"/>
                  <a:pt x="11456" y="24954"/>
                </a:cubicBezTo>
                <a:cubicBezTo>
                  <a:pt x="11349" y="27523"/>
                  <a:pt x="10734" y="30093"/>
                  <a:pt x="10145" y="32609"/>
                </a:cubicBezTo>
                <a:cubicBezTo>
                  <a:pt x="10112" y="32690"/>
                  <a:pt x="10188" y="32751"/>
                  <a:pt x="10265" y="32751"/>
                </a:cubicBezTo>
                <a:cubicBezTo>
                  <a:pt x="10315" y="32751"/>
                  <a:pt x="10365" y="32725"/>
                  <a:pt x="10386" y="32662"/>
                </a:cubicBezTo>
                <a:cubicBezTo>
                  <a:pt x="10760" y="31003"/>
                  <a:pt x="11108" y="29343"/>
                  <a:pt x="11430" y="27684"/>
                </a:cubicBezTo>
                <a:cubicBezTo>
                  <a:pt x="11563" y="26854"/>
                  <a:pt x="11670" y="26024"/>
                  <a:pt x="11697" y="25194"/>
                </a:cubicBezTo>
                <a:cubicBezTo>
                  <a:pt x="12179" y="24017"/>
                  <a:pt x="13839" y="23669"/>
                  <a:pt x="14829" y="23080"/>
                </a:cubicBezTo>
                <a:cubicBezTo>
                  <a:pt x="15899" y="22491"/>
                  <a:pt x="16488" y="21581"/>
                  <a:pt x="16595" y="20377"/>
                </a:cubicBezTo>
                <a:cubicBezTo>
                  <a:pt x="16595" y="20350"/>
                  <a:pt x="16595" y="20350"/>
                  <a:pt x="16595" y="20323"/>
                </a:cubicBezTo>
                <a:cubicBezTo>
                  <a:pt x="16622" y="20270"/>
                  <a:pt x="16569" y="20243"/>
                  <a:pt x="16515" y="20216"/>
                </a:cubicBezTo>
                <a:lnTo>
                  <a:pt x="16462" y="20216"/>
                </a:lnTo>
                <a:cubicBezTo>
                  <a:pt x="16435" y="20216"/>
                  <a:pt x="16435" y="20243"/>
                  <a:pt x="16408" y="20243"/>
                </a:cubicBezTo>
                <a:cubicBezTo>
                  <a:pt x="15043" y="21474"/>
                  <a:pt x="12473" y="21983"/>
                  <a:pt x="11724" y="23722"/>
                </a:cubicBezTo>
                <a:cubicBezTo>
                  <a:pt x="11724" y="22571"/>
                  <a:pt x="11644" y="21447"/>
                  <a:pt x="11510" y="20323"/>
                </a:cubicBezTo>
                <a:cubicBezTo>
                  <a:pt x="11510" y="20189"/>
                  <a:pt x="11483" y="20082"/>
                  <a:pt x="11483" y="19948"/>
                </a:cubicBezTo>
                <a:cubicBezTo>
                  <a:pt x="12072" y="19172"/>
                  <a:pt x="13250" y="18824"/>
                  <a:pt x="14106" y="18450"/>
                </a:cubicBezTo>
                <a:cubicBezTo>
                  <a:pt x="15070" y="18021"/>
                  <a:pt x="16060" y="17593"/>
                  <a:pt x="16809" y="16844"/>
                </a:cubicBezTo>
                <a:cubicBezTo>
                  <a:pt x="18522" y="15157"/>
                  <a:pt x="18790" y="12160"/>
                  <a:pt x="19192" y="9938"/>
                </a:cubicBezTo>
                <a:cubicBezTo>
                  <a:pt x="19210" y="9848"/>
                  <a:pt x="19130" y="9770"/>
                  <a:pt x="19060" y="9770"/>
                </a:cubicBezTo>
                <a:cubicBezTo>
                  <a:pt x="19026" y="9770"/>
                  <a:pt x="18995" y="9788"/>
                  <a:pt x="18978" y="9831"/>
                </a:cubicBezTo>
                <a:cubicBezTo>
                  <a:pt x="18014" y="11758"/>
                  <a:pt x="15846" y="13070"/>
                  <a:pt x="14294" y="14488"/>
                </a:cubicBezTo>
                <a:cubicBezTo>
                  <a:pt x="12982" y="15693"/>
                  <a:pt x="11751" y="17138"/>
                  <a:pt x="11349" y="18851"/>
                </a:cubicBezTo>
                <a:cubicBezTo>
                  <a:pt x="11162" y="17593"/>
                  <a:pt x="10975" y="16335"/>
                  <a:pt x="10760" y="15104"/>
                </a:cubicBezTo>
                <a:cubicBezTo>
                  <a:pt x="11028" y="12534"/>
                  <a:pt x="11911" y="10233"/>
                  <a:pt x="12821" y="7877"/>
                </a:cubicBezTo>
                <a:cubicBezTo>
                  <a:pt x="13758" y="5334"/>
                  <a:pt x="14267" y="2818"/>
                  <a:pt x="14160" y="115"/>
                </a:cubicBezTo>
                <a:cubicBezTo>
                  <a:pt x="14160" y="42"/>
                  <a:pt x="14103" y="0"/>
                  <a:pt x="14048"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67281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grpSp>
        <p:nvGrpSpPr>
          <p:cNvPr id="16" name="Group 15"/>
          <p:cNvGrpSpPr/>
          <p:nvPr/>
        </p:nvGrpSpPr>
        <p:grpSpPr>
          <a:xfrm>
            <a:off x="4429155" y="254130"/>
            <a:ext cx="7367140" cy="1415644"/>
            <a:chOff x="383166" y="1481172"/>
            <a:chExt cx="5364330" cy="944640"/>
          </a:xfrm>
          <a:solidFill>
            <a:srgbClr val="FFCCCC"/>
          </a:solidFill>
        </p:grpSpPr>
        <p:sp>
          <p:nvSpPr>
            <p:cNvPr id="17" name="Rounded Rectangle 16"/>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8"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b="1" dirty="0" smtClean="0">
                  <a:solidFill>
                    <a:srgbClr val="FF0000"/>
                  </a:solidFill>
                  <a:latin typeface="Times New Roman" panose="02020603050405020304" pitchFamily="18" charset="0"/>
                  <a:cs typeface="Times New Roman" panose="02020603050405020304" pitchFamily="18" charset="0"/>
                </a:rPr>
                <a:t>THẠCH SANH LÀ NGƯỜI NGỜ NGỆCH, KHỜ KHẠO, KHỜ DẠI</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988" y="1961321"/>
            <a:ext cx="7654582" cy="5005543"/>
          </a:xfrm>
          <a:prstGeom prst="rect">
            <a:avLst/>
          </a:prstGeom>
        </p:spPr>
      </p:pic>
      <p:sp>
        <p:nvSpPr>
          <p:cNvPr id="20" name="TextBox 19"/>
          <p:cNvSpPr txBox="1"/>
          <p:nvPr/>
        </p:nvSpPr>
        <p:spPr>
          <a:xfrm>
            <a:off x="3737113" y="1852456"/>
            <a:ext cx="1608133" cy="707886"/>
          </a:xfrm>
          <a:prstGeom prst="rect">
            <a:avLst/>
          </a:prstGeom>
          <a:noFill/>
        </p:spPr>
        <p:txBody>
          <a:bodyPr wrap="none" rtlCol="0">
            <a:spAutoFit/>
          </a:bodyPr>
          <a:lstStyle/>
          <a:p>
            <a:r>
              <a:rPr lang="vi-VN" sz="4000" dirty="0" smtClean="0">
                <a:solidFill>
                  <a:srgbClr val="FF0000"/>
                </a:solidFill>
                <a:latin typeface="Times New Roman" panose="02020603050405020304" pitchFamily="18" charset="0"/>
                <a:cs typeface="Times New Roman" panose="02020603050405020304" pitchFamily="18" charset="0"/>
              </a:rPr>
              <a:t>BÊNH</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869333" y="1852456"/>
            <a:ext cx="2007281" cy="707886"/>
          </a:xfrm>
          <a:prstGeom prst="rect">
            <a:avLst/>
          </a:prstGeom>
          <a:noFill/>
        </p:spPr>
        <p:txBody>
          <a:bodyPr wrap="none" rtlCol="0">
            <a:spAutoFit/>
          </a:bodyPr>
          <a:lstStyle/>
          <a:p>
            <a:r>
              <a:rPr lang="vi-VN" sz="4000" dirty="0" smtClean="0">
                <a:solidFill>
                  <a:srgbClr val="FF0000"/>
                </a:solidFill>
                <a:latin typeface="Times New Roman" panose="02020603050405020304" pitchFamily="18" charset="0"/>
                <a:cs typeface="Times New Roman" panose="02020603050405020304" pitchFamily="18" charset="0"/>
              </a:rPr>
              <a:t>CHỐNG</a:t>
            </a:r>
            <a:endParaRPr lang="en-US" sz="4000" dirty="0">
              <a:solidFill>
                <a:srgbClr val="FF0000"/>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181833" y="254130"/>
            <a:ext cx="3886584" cy="1415644"/>
            <a:chOff x="383166" y="1481172"/>
            <a:chExt cx="5364330" cy="944640"/>
          </a:xfrm>
          <a:solidFill>
            <a:schemeClr val="accent2">
              <a:lumMod val="75000"/>
            </a:schemeClr>
          </a:solidFill>
        </p:grpSpPr>
        <p:sp>
          <p:nvSpPr>
            <p:cNvPr id="23" name="Rounded Rectangle 2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4" name="Rounded Rectangle 8"/>
            <p:cNvSpPr txBox="1"/>
            <p:nvPr/>
          </p:nvSpPr>
          <p:spPr>
            <a:xfrm>
              <a:off x="429280" y="1527287"/>
              <a:ext cx="5272102"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200" b="1" dirty="0" smtClean="0">
                  <a:solidFill>
                    <a:schemeClr val="bg1"/>
                  </a:solidFill>
                  <a:latin typeface="Times New Roman" panose="02020603050405020304" pitchFamily="18" charset="0"/>
                  <a:cs typeface="Times New Roman" panose="02020603050405020304" pitchFamily="18" charset="0"/>
                </a:rPr>
                <a:t>HÙNG BIỆN HỌC ĐƯỜNG</a:t>
              </a:r>
              <a:endParaRPr lang="en-US" sz="3200" b="1" kern="12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7817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80">
                                          <p:stCondLst>
                                            <p:cond delay="0"/>
                                          </p:stCondLst>
                                        </p:cTn>
                                        <p:tgtEl>
                                          <p:spTgt spid="19"/>
                                        </p:tgtEl>
                                      </p:cBhvr>
                                    </p:animEffect>
                                    <p:anim calcmode="lin" valueType="num">
                                      <p:cBhvr>
                                        <p:cTn id="2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5" dur="26">
                                          <p:stCondLst>
                                            <p:cond delay="650"/>
                                          </p:stCondLst>
                                        </p:cTn>
                                        <p:tgtEl>
                                          <p:spTgt spid="19"/>
                                        </p:tgtEl>
                                      </p:cBhvr>
                                      <p:to x="100000" y="60000"/>
                                    </p:animScale>
                                    <p:animScale>
                                      <p:cBhvr>
                                        <p:cTn id="26" dur="166" decel="50000">
                                          <p:stCondLst>
                                            <p:cond delay="676"/>
                                          </p:stCondLst>
                                        </p:cTn>
                                        <p:tgtEl>
                                          <p:spTgt spid="19"/>
                                        </p:tgtEl>
                                      </p:cBhvr>
                                      <p:to x="100000" y="100000"/>
                                    </p:animScale>
                                    <p:animScale>
                                      <p:cBhvr>
                                        <p:cTn id="27" dur="26">
                                          <p:stCondLst>
                                            <p:cond delay="1312"/>
                                          </p:stCondLst>
                                        </p:cTn>
                                        <p:tgtEl>
                                          <p:spTgt spid="19"/>
                                        </p:tgtEl>
                                      </p:cBhvr>
                                      <p:to x="100000" y="80000"/>
                                    </p:animScale>
                                    <p:animScale>
                                      <p:cBhvr>
                                        <p:cTn id="28" dur="166" decel="50000">
                                          <p:stCondLst>
                                            <p:cond delay="1338"/>
                                          </p:stCondLst>
                                        </p:cTn>
                                        <p:tgtEl>
                                          <p:spTgt spid="19"/>
                                        </p:tgtEl>
                                      </p:cBhvr>
                                      <p:to x="100000" y="100000"/>
                                    </p:animScale>
                                    <p:animScale>
                                      <p:cBhvr>
                                        <p:cTn id="29" dur="26">
                                          <p:stCondLst>
                                            <p:cond delay="1642"/>
                                          </p:stCondLst>
                                        </p:cTn>
                                        <p:tgtEl>
                                          <p:spTgt spid="19"/>
                                        </p:tgtEl>
                                      </p:cBhvr>
                                      <p:to x="100000" y="90000"/>
                                    </p:animScale>
                                    <p:animScale>
                                      <p:cBhvr>
                                        <p:cTn id="30" dur="166" decel="50000">
                                          <p:stCondLst>
                                            <p:cond delay="1668"/>
                                          </p:stCondLst>
                                        </p:cTn>
                                        <p:tgtEl>
                                          <p:spTgt spid="19"/>
                                        </p:tgtEl>
                                      </p:cBhvr>
                                      <p:to x="100000" y="100000"/>
                                    </p:animScale>
                                    <p:animScale>
                                      <p:cBhvr>
                                        <p:cTn id="31" dur="26">
                                          <p:stCondLst>
                                            <p:cond delay="1808"/>
                                          </p:stCondLst>
                                        </p:cTn>
                                        <p:tgtEl>
                                          <p:spTgt spid="19"/>
                                        </p:tgtEl>
                                      </p:cBhvr>
                                      <p:to x="100000" y="95000"/>
                                    </p:animScale>
                                    <p:animScale>
                                      <p:cBhvr>
                                        <p:cTn id="32" dur="166" decel="50000">
                                          <p:stCondLst>
                                            <p:cond delay="1834"/>
                                          </p:stCondLst>
                                        </p:cTn>
                                        <p:tgtEl>
                                          <p:spTgt spid="1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80">
                                          <p:stCondLst>
                                            <p:cond delay="0"/>
                                          </p:stCondLst>
                                        </p:cTn>
                                        <p:tgtEl>
                                          <p:spTgt spid="21"/>
                                        </p:tgtEl>
                                      </p:cBhvr>
                                    </p:animEffect>
                                    <p:anim calcmode="lin" valueType="num">
                                      <p:cBhvr>
                                        <p:cTn id="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1" dur="26">
                                          <p:stCondLst>
                                            <p:cond delay="650"/>
                                          </p:stCondLst>
                                        </p:cTn>
                                        <p:tgtEl>
                                          <p:spTgt spid="21"/>
                                        </p:tgtEl>
                                      </p:cBhvr>
                                      <p:to x="100000" y="60000"/>
                                    </p:animScale>
                                    <p:animScale>
                                      <p:cBhvr>
                                        <p:cTn id="42" dur="166" decel="50000">
                                          <p:stCondLst>
                                            <p:cond delay="676"/>
                                          </p:stCondLst>
                                        </p:cTn>
                                        <p:tgtEl>
                                          <p:spTgt spid="21"/>
                                        </p:tgtEl>
                                      </p:cBhvr>
                                      <p:to x="100000" y="100000"/>
                                    </p:animScale>
                                    <p:animScale>
                                      <p:cBhvr>
                                        <p:cTn id="43" dur="26">
                                          <p:stCondLst>
                                            <p:cond delay="1312"/>
                                          </p:stCondLst>
                                        </p:cTn>
                                        <p:tgtEl>
                                          <p:spTgt spid="21"/>
                                        </p:tgtEl>
                                      </p:cBhvr>
                                      <p:to x="100000" y="80000"/>
                                    </p:animScale>
                                    <p:animScale>
                                      <p:cBhvr>
                                        <p:cTn id="44" dur="166" decel="50000">
                                          <p:stCondLst>
                                            <p:cond delay="1338"/>
                                          </p:stCondLst>
                                        </p:cTn>
                                        <p:tgtEl>
                                          <p:spTgt spid="21"/>
                                        </p:tgtEl>
                                      </p:cBhvr>
                                      <p:to x="100000" y="100000"/>
                                    </p:animScale>
                                    <p:animScale>
                                      <p:cBhvr>
                                        <p:cTn id="45" dur="26">
                                          <p:stCondLst>
                                            <p:cond delay="1642"/>
                                          </p:stCondLst>
                                        </p:cTn>
                                        <p:tgtEl>
                                          <p:spTgt spid="21"/>
                                        </p:tgtEl>
                                      </p:cBhvr>
                                      <p:to x="100000" y="90000"/>
                                    </p:animScale>
                                    <p:animScale>
                                      <p:cBhvr>
                                        <p:cTn id="46" dur="166" decel="50000">
                                          <p:stCondLst>
                                            <p:cond delay="1668"/>
                                          </p:stCondLst>
                                        </p:cTn>
                                        <p:tgtEl>
                                          <p:spTgt spid="21"/>
                                        </p:tgtEl>
                                      </p:cBhvr>
                                      <p:to x="100000" y="100000"/>
                                    </p:animScale>
                                    <p:animScale>
                                      <p:cBhvr>
                                        <p:cTn id="47" dur="26">
                                          <p:stCondLst>
                                            <p:cond delay="1808"/>
                                          </p:stCondLst>
                                        </p:cTn>
                                        <p:tgtEl>
                                          <p:spTgt spid="21"/>
                                        </p:tgtEl>
                                      </p:cBhvr>
                                      <p:to x="100000" y="95000"/>
                                    </p:animScale>
                                    <p:animScale>
                                      <p:cBhvr>
                                        <p:cTn id="48" dur="166" decel="50000">
                                          <p:stCondLst>
                                            <p:cond delay="1834"/>
                                          </p:stCondLst>
                                        </p:cTn>
                                        <p:tgtEl>
                                          <p:spTgt spid="21"/>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80">
                                          <p:stCondLst>
                                            <p:cond delay="0"/>
                                          </p:stCondLst>
                                        </p:cTn>
                                        <p:tgtEl>
                                          <p:spTgt spid="20"/>
                                        </p:tgtEl>
                                      </p:cBhvr>
                                    </p:animEffect>
                                    <p:anim calcmode="lin" valueType="num">
                                      <p:cBhvr>
                                        <p:cTn id="5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7" dur="26">
                                          <p:stCondLst>
                                            <p:cond delay="650"/>
                                          </p:stCondLst>
                                        </p:cTn>
                                        <p:tgtEl>
                                          <p:spTgt spid="20"/>
                                        </p:tgtEl>
                                      </p:cBhvr>
                                      <p:to x="100000" y="60000"/>
                                    </p:animScale>
                                    <p:animScale>
                                      <p:cBhvr>
                                        <p:cTn id="58" dur="166" decel="50000">
                                          <p:stCondLst>
                                            <p:cond delay="676"/>
                                          </p:stCondLst>
                                        </p:cTn>
                                        <p:tgtEl>
                                          <p:spTgt spid="20"/>
                                        </p:tgtEl>
                                      </p:cBhvr>
                                      <p:to x="100000" y="100000"/>
                                    </p:animScale>
                                    <p:animScale>
                                      <p:cBhvr>
                                        <p:cTn id="59" dur="26">
                                          <p:stCondLst>
                                            <p:cond delay="1312"/>
                                          </p:stCondLst>
                                        </p:cTn>
                                        <p:tgtEl>
                                          <p:spTgt spid="20"/>
                                        </p:tgtEl>
                                      </p:cBhvr>
                                      <p:to x="100000" y="80000"/>
                                    </p:animScale>
                                    <p:animScale>
                                      <p:cBhvr>
                                        <p:cTn id="60" dur="166" decel="50000">
                                          <p:stCondLst>
                                            <p:cond delay="1338"/>
                                          </p:stCondLst>
                                        </p:cTn>
                                        <p:tgtEl>
                                          <p:spTgt spid="20"/>
                                        </p:tgtEl>
                                      </p:cBhvr>
                                      <p:to x="100000" y="100000"/>
                                    </p:animScale>
                                    <p:animScale>
                                      <p:cBhvr>
                                        <p:cTn id="61" dur="26">
                                          <p:stCondLst>
                                            <p:cond delay="1642"/>
                                          </p:stCondLst>
                                        </p:cTn>
                                        <p:tgtEl>
                                          <p:spTgt spid="20"/>
                                        </p:tgtEl>
                                      </p:cBhvr>
                                      <p:to x="100000" y="90000"/>
                                    </p:animScale>
                                    <p:animScale>
                                      <p:cBhvr>
                                        <p:cTn id="62" dur="166" decel="50000">
                                          <p:stCondLst>
                                            <p:cond delay="1668"/>
                                          </p:stCondLst>
                                        </p:cTn>
                                        <p:tgtEl>
                                          <p:spTgt spid="20"/>
                                        </p:tgtEl>
                                      </p:cBhvr>
                                      <p:to x="100000" y="100000"/>
                                    </p:animScale>
                                    <p:animScale>
                                      <p:cBhvr>
                                        <p:cTn id="63" dur="26">
                                          <p:stCondLst>
                                            <p:cond delay="1808"/>
                                          </p:stCondLst>
                                        </p:cTn>
                                        <p:tgtEl>
                                          <p:spTgt spid="20"/>
                                        </p:tgtEl>
                                      </p:cBhvr>
                                      <p:to x="100000" y="95000"/>
                                    </p:animScale>
                                    <p:animScale>
                                      <p:cBhvr>
                                        <p:cTn id="64"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435" b="98587" l="9783" r="97147"/>
                    </a14:imgEffect>
                  </a14:imgLayer>
                </a14:imgProps>
              </a:ext>
              <a:ext uri="{28A0092B-C50C-407E-A947-70E740481C1C}">
                <a14:useLocalDpi xmlns:a14="http://schemas.microsoft.com/office/drawing/2010/main" val="0"/>
              </a:ext>
            </a:extLst>
          </a:blip>
          <a:stretch>
            <a:fillRect/>
          </a:stretch>
        </p:blipFill>
        <p:spPr>
          <a:xfrm>
            <a:off x="344556" y="132522"/>
            <a:ext cx="5486400" cy="6858000"/>
          </a:xfrm>
          <a:prstGeom prst="rect">
            <a:avLst/>
          </a:prstGeom>
        </p:spPr>
      </p:pic>
      <p:sp>
        <p:nvSpPr>
          <p:cNvPr id="11" name="TextBox 10"/>
          <p:cNvSpPr txBox="1"/>
          <p:nvPr/>
        </p:nvSpPr>
        <p:spPr>
          <a:xfrm>
            <a:off x="5689537" y="740367"/>
            <a:ext cx="4996067" cy="5174493"/>
          </a:xfrm>
          <a:prstGeom prst="rect">
            <a:avLst/>
          </a:prstGeom>
          <a:noFill/>
        </p:spPr>
        <p:txBody>
          <a:bodyPr wrap="square" rtlCol="0">
            <a:spAutoFit/>
          </a:bodyPr>
          <a:lstStyle/>
          <a:p>
            <a:pPr algn="just">
              <a:lnSpc>
                <a:spcPct val="150000"/>
              </a:lnSpc>
            </a:pPr>
            <a:r>
              <a:rPr lang="vi-VN" sz="3200" dirty="0" smtClean="0">
                <a:solidFill>
                  <a:srgbClr val="FF0000"/>
                </a:solidFill>
                <a:latin typeface="Times New Roman" panose="02020603050405020304" pitchFamily="18" charset="0"/>
                <a:cs typeface="Times New Roman" panose="02020603050405020304" pitchFamily="18" charset="0"/>
              </a:rPr>
              <a:t>Dũng sĩ là người có lòng dũng cảm, chiến đấu diệt trừ cái ác, bảo vệ cuộc sống của cộng đồng. Viết đoạn văn (5-7 câu) kể về một dũng sĩ mà em gặp ngoài đời hoặc biết qua sách báo, truyện kể.</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502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6"/>
          <a:stretch>
            <a:fillRect/>
          </a:stretch>
        </p:blipFill>
        <p:spPr>
          <a:xfrm rot="5400000">
            <a:off x="8572027" y="3906811"/>
            <a:ext cx="981270" cy="381367"/>
          </a:xfrm>
          <a:prstGeom prst="rect">
            <a:avLst/>
          </a:prstGeom>
        </p:spPr>
      </p:pic>
      <p:pic>
        <p:nvPicPr>
          <p:cNvPr id="10" name="3">
            <a:extLst>
              <a:ext uri="{FF2B5EF4-FFF2-40B4-BE49-F238E27FC236}">
                <a16:creationId xmlns="" xmlns:a16="http://schemas.microsoft.com/office/drawing/2014/main" id="{46439FB1-7642-41C3-B701-F4EC7D1D0A18}"/>
              </a:ext>
            </a:extLst>
          </p:cNvPr>
          <p:cNvPicPr>
            <a:picLocks noChangeAspect="1"/>
          </p:cNvPicPr>
          <p:nvPr/>
        </p:nvPicPr>
        <p:blipFill>
          <a:blip r:embed="rId7"/>
          <a:stretch>
            <a:fillRect/>
          </a:stretch>
        </p:blipFill>
        <p:spPr>
          <a:xfrm>
            <a:off x="8738223" y="3325465"/>
            <a:ext cx="807419" cy="313800"/>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8"/>
          <a:stretch>
            <a:fillRect/>
          </a:stretch>
        </p:blipFill>
        <p:spPr>
          <a:xfrm rot="16200000">
            <a:off x="8178176" y="3351519"/>
            <a:ext cx="909571" cy="353501"/>
          </a:xfrm>
          <a:prstGeom prst="rect">
            <a:avLst/>
          </a:prstGeom>
        </p:spPr>
      </p:pic>
      <p:pic>
        <p:nvPicPr>
          <p:cNvPr id="12" name="1">
            <a:extLst>
              <a:ext uri="{FF2B5EF4-FFF2-40B4-BE49-F238E27FC236}">
                <a16:creationId xmlns="" xmlns:a16="http://schemas.microsoft.com/office/drawing/2014/main" id="{6707A293-903E-4B64-8304-9CF89CB5C037}"/>
              </a:ext>
            </a:extLst>
          </p:cNvPr>
          <p:cNvPicPr>
            <a:picLocks noChangeAspect="1"/>
          </p:cNvPicPr>
          <p:nvPr/>
        </p:nvPicPr>
        <p:blipFill>
          <a:blip r:embed="rId9"/>
          <a:stretch>
            <a:fillRect/>
          </a:stretch>
        </p:blipFill>
        <p:spPr>
          <a:xfrm rot="19650527">
            <a:off x="9123025" y="3584027"/>
            <a:ext cx="845235" cy="328497"/>
          </a:xfrm>
          <a:prstGeom prst="rect">
            <a:avLst/>
          </a:prstGeom>
        </p:spPr>
      </p:pic>
      <p:sp>
        <p:nvSpPr>
          <p:cNvPr id="42" name="TextBox 41">
            <a:extLst>
              <a:ext uri="{FF2B5EF4-FFF2-40B4-BE49-F238E27FC236}">
                <a16:creationId xmlns=""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algn="ctr">
              <a:defRPr/>
            </a:pPr>
            <a:r>
              <a:rPr lang="en-US" sz="5400" b="1" dirty="0">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 MẬT MÃ</a:t>
            </a:r>
          </a:p>
        </p:txBody>
      </p:sp>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0"/>
          <a:stretch>
            <a:fillRect/>
          </a:stretch>
        </p:blipFill>
        <p:spPr>
          <a:xfrm>
            <a:off x="1676488" y="3344314"/>
            <a:ext cx="1962108" cy="1901899"/>
          </a:xfrm>
          <a:prstGeom prst="rect">
            <a:avLst/>
          </a:prstGeom>
        </p:spPr>
      </p:pic>
      <p:sp>
        <p:nvSpPr>
          <p:cNvPr id="23" name="TextBox 22">
            <a:extLst>
              <a:ext uri="{FF2B5EF4-FFF2-40B4-BE49-F238E27FC236}">
                <a16:creationId xmlns=""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a:defRPr/>
            </a:pPr>
            <a:r>
              <a:rPr lang="en-US" sz="28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dirty="0" smtClean="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dirty="0" smtClean="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a:t>
            </a:r>
            <a:endParaRPr lang="en-US" sz="28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38798" y="6163034"/>
            <a:ext cx="487363" cy="487363"/>
          </a:xfrm>
          <a:prstGeom prst="rect">
            <a:avLst/>
          </a:prstGeom>
        </p:spPr>
      </p:pic>
      <p:pic>
        <p:nvPicPr>
          <p:cNvPr id="17" name="Picture 16">
            <a:extLst>
              <a:ext uri="{FF2B5EF4-FFF2-40B4-BE49-F238E27FC236}">
                <a16:creationId xmlns="" xmlns:a16="http://schemas.microsoft.com/office/drawing/2014/main" id="{70A34BE6-ED42-41DF-897F-F731B27F18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 xmlns:a16="http://schemas.microsoft.com/office/drawing/2014/main" id="{813E1AE1-7643-4785-BA16-F7C6737746D2}"/>
              </a:ext>
            </a:extLst>
          </p:cNvPr>
          <p:cNvPicPr>
            <a:picLocks noChangeAspect="1"/>
          </p:cNvPicPr>
          <p:nvPr/>
        </p:nvPicPr>
        <p:blipFill>
          <a:blip r:embed="rId13"/>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 xmlns:a16="http://schemas.microsoft.com/office/drawing/2014/main" id="{B1BC13BA-A5F8-483D-8360-44343CD2F58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 xmlns:a16="http://schemas.microsoft.com/office/drawing/2014/main" id="{315D7AC1-BBF4-4FDA-B68C-206CDCBECA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 xmlns:a16="http://schemas.microsoft.com/office/drawing/2014/main" id="{23659039-4F72-4787-86D5-CFF51CFD64FA}"/>
              </a:ext>
            </a:extLst>
          </p:cNvPr>
          <p:cNvPicPr>
            <a:picLocks noChangeAspect="1"/>
          </p:cNvPicPr>
          <p:nvPr/>
        </p:nvPicPr>
        <p:blipFill>
          <a:blip r:embed="rId16">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 xmlns:a16="http://schemas.microsoft.com/office/drawing/2014/main" id="{74319678-FE85-4B26-8107-D247CF332EC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 xmlns:a16="http://schemas.microsoft.com/office/drawing/2014/main" id="{43CEEA26-AC31-4299-A07C-D7A664B69A2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pPr>
              <a:defRPr/>
            </a:pPr>
            <a:endParaRPr lang="en-US">
              <a:solidFill>
                <a:prstClr val="black"/>
              </a:solidFill>
            </a:endParaRPr>
          </a:p>
        </p:txBody>
      </p:sp>
      <p:sp>
        <p:nvSpPr>
          <p:cNvPr id="5" name="Rectangle 4">
            <a:extLst>
              <a:ext uri="{FF2B5EF4-FFF2-40B4-BE49-F238E27FC236}">
                <a16:creationId xmlns="" xmlns:a16="http://schemas.microsoft.com/office/drawing/2014/main" id="{200F22D1-61B0-48B0-A4D6-E7E6ACC515CD}"/>
              </a:ext>
            </a:extLst>
          </p:cNvPr>
          <p:cNvSpPr/>
          <p:nvPr/>
        </p:nvSpPr>
        <p:spPr>
          <a:xfrm>
            <a:off x="114859" y="6071403"/>
            <a:ext cx="11068525" cy="707886"/>
          </a:xfrm>
          <a:prstGeom prst="rect">
            <a:avLst/>
          </a:prstGeom>
        </p:spPr>
        <p:txBody>
          <a:bodyPr wrap="square">
            <a:spAutoFit/>
          </a:bodyPr>
          <a:lstStyle/>
          <a:p>
            <a:pPr>
              <a:defRPr/>
            </a:pPr>
            <a:r>
              <a:rPr lang="vi-VN" sz="4000" b="1" dirty="0" smtClean="0">
                <a:solidFill>
                  <a:srgbClr val="FF0000"/>
                </a:solidFill>
                <a:latin typeface="DK Crayon Crumble" panose="00070001040701010105" pitchFamily="18" charset="0"/>
              </a:rPr>
              <a:t>BÀI THẠCH SANH</a:t>
            </a:r>
            <a:endParaRPr lang="en-US" sz="4000" b="1" dirty="0">
              <a:solidFill>
                <a:srgbClr val="FF0000"/>
              </a:solidFill>
              <a:latin typeface="DK Crayon Crumble" panose="00070001040701010105" pitchFamily="18" charset="0"/>
            </a:endParaRPr>
          </a:p>
        </p:txBody>
      </p:sp>
    </p:spTree>
    <p:extLst>
      <p:ext uri="{BB962C8B-B14F-4D97-AF65-F5344CB8AC3E}">
        <p14:creationId xmlns:p14="http://schemas.microsoft.com/office/powerpoint/2010/main" val="40103440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 xmlns:a16="http://schemas.microsoft.com/office/drawing/2014/main" id="{C8624134-3E86-45B2-8853-06D14D26D64B}"/>
              </a:ext>
            </a:extLst>
          </p:cNvPr>
          <p:cNvSpPr txBox="1"/>
          <p:nvPr/>
        </p:nvSpPr>
        <p:spPr>
          <a:xfrm>
            <a:off x="5800092" y="706613"/>
            <a:ext cx="6263119" cy="1938992"/>
          </a:xfrm>
          <a:prstGeom prst="rect">
            <a:avLst/>
          </a:prstGeom>
          <a:noFill/>
        </p:spPr>
        <p:txBody>
          <a:bodyPr wrap="square" rtlCol="0">
            <a:spAutoFit/>
          </a:bodyPr>
          <a:lstStyle/>
          <a:p>
            <a:pPr>
              <a:defRPr/>
            </a:pPr>
            <a:r>
              <a:rPr lang="vi-VN" sz="2400" b="1" dirty="0">
                <a:solidFill>
                  <a:prstClr val="black"/>
                </a:solidFill>
                <a:latin typeface="Times New Roman" panose="02020603050405020304" pitchFamily="18" charset="0"/>
                <a:cs typeface="Times New Roman" panose="02020603050405020304" pitchFamily="18" charset="0"/>
              </a:rPr>
              <a:t>Truyện Thạch Sanh phản ánh nội dung gì?</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A. Đấu tranh </a:t>
            </a:r>
            <a:r>
              <a:rPr lang="vi-VN" sz="2400" dirty="0" smtClean="0">
                <a:solidFill>
                  <a:prstClr val="black"/>
                </a:solidFill>
                <a:latin typeface="Times New Roman" panose="02020603050405020304" pitchFamily="18" charset="0"/>
                <a:cs typeface="Times New Roman" panose="02020603050405020304" pitchFamily="18" charset="0"/>
              </a:rPr>
              <a:t>chống lại sự bất công trong xã hội</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B. Đấu tranh chống xâm lược </a:t>
            </a:r>
          </a:p>
          <a:p>
            <a:pPr>
              <a:defRPr/>
            </a:pPr>
            <a:r>
              <a:rPr lang="vi-VN" sz="2400" dirty="0">
                <a:solidFill>
                  <a:prstClr val="black"/>
                </a:solidFill>
                <a:latin typeface="Times New Roman" panose="02020603050405020304" pitchFamily="18" charset="0"/>
                <a:cs typeface="Times New Roman" panose="02020603050405020304" pitchFamily="18" charset="0"/>
              </a:rPr>
              <a:t>C. Đấu tranh chinh phục tự nhiên </a:t>
            </a:r>
            <a:endParaRPr lang="vi-VN" sz="2400" dirty="0" smtClean="0">
              <a:solidFill>
                <a:prstClr val="black"/>
              </a:solidFill>
              <a:latin typeface="Times New Roman" panose="02020603050405020304" pitchFamily="18" charset="0"/>
              <a:cs typeface="Times New Roman" panose="02020603050405020304" pitchFamily="18" charset="0"/>
            </a:endParaRPr>
          </a:p>
          <a:p>
            <a:pPr>
              <a:defRPr/>
            </a:pPr>
            <a:r>
              <a:rPr lang="vi-VN" sz="2400" dirty="0" smtClean="0">
                <a:solidFill>
                  <a:prstClr val="black"/>
                </a:solidFill>
                <a:latin typeface="Times New Roman" panose="02020603050405020304" pitchFamily="18" charset="0"/>
                <a:cs typeface="Times New Roman" panose="02020603050405020304" pitchFamily="18" charset="0"/>
              </a:rPr>
              <a:t>D</a:t>
            </a:r>
            <a:r>
              <a:rPr lang="vi-VN" sz="2400" dirty="0">
                <a:solidFill>
                  <a:prstClr val="black"/>
                </a:solidFill>
                <a:latin typeface="Times New Roman" panose="02020603050405020304" pitchFamily="18" charset="0"/>
                <a:cs typeface="Times New Roman" panose="02020603050405020304" pitchFamily="18" charset="0"/>
              </a:rPr>
              <a:t>. Đấu tranh giữa thiện và ác</a:t>
            </a:r>
          </a:p>
        </p:txBody>
      </p:sp>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377091" cy="369332"/>
          </a:xfrm>
          <a:prstGeom prst="rect">
            <a:avLst/>
          </a:prstGeom>
          <a:noFill/>
        </p:spPr>
        <p:txBody>
          <a:bodyPr wrap="none" rtlCol="0">
            <a:spAutoFit/>
          </a:bodyPr>
          <a:lstStyle/>
          <a:p>
            <a:pPr>
              <a:defRPr/>
            </a:pPr>
            <a:r>
              <a:rPr lang="en-US" dirty="0" smtClean="0">
                <a:solidFill>
                  <a:srgbClr val="C00000"/>
                </a:solidFill>
              </a:rPr>
              <a:t>A,</a:t>
            </a:r>
            <a:endParaRPr lang="en-US" dirty="0">
              <a:solidFill>
                <a:srgbClr val="C00000"/>
              </a:solidFill>
            </a:endParaRP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364202" cy="369332"/>
          </a:xfrm>
          <a:prstGeom prst="rect">
            <a:avLst/>
          </a:prstGeom>
          <a:noFill/>
        </p:spPr>
        <p:txBody>
          <a:bodyPr wrap="none" rtlCol="0">
            <a:spAutoFit/>
          </a:bodyPr>
          <a:lstStyle/>
          <a:p>
            <a:pPr>
              <a:defRPr/>
            </a:pPr>
            <a:r>
              <a:rPr lang="en-US" dirty="0" smtClean="0">
                <a:solidFill>
                  <a:srgbClr val="C00000"/>
                </a:solidFill>
              </a:rPr>
              <a:t>B,</a:t>
            </a:r>
            <a:endParaRPr lang="en-US" dirty="0">
              <a:solidFill>
                <a:srgbClr val="C00000"/>
              </a:solidFill>
            </a:endParaRP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364780" cy="369332"/>
          </a:xfrm>
          <a:prstGeom prst="rect">
            <a:avLst/>
          </a:prstGeom>
          <a:noFill/>
        </p:spPr>
        <p:txBody>
          <a:bodyPr wrap="none" rtlCol="0">
            <a:spAutoFit/>
          </a:bodyPr>
          <a:lstStyle/>
          <a:p>
            <a:pPr>
              <a:defRPr/>
            </a:pPr>
            <a:r>
              <a:rPr lang="en-US" dirty="0" smtClean="0">
                <a:solidFill>
                  <a:srgbClr val="C00000"/>
                </a:solidFill>
              </a:rPr>
              <a:t>C,</a:t>
            </a:r>
            <a:endParaRPr lang="en-US" dirty="0">
              <a:solidFill>
                <a:srgbClr val="C00000"/>
              </a:solidFill>
            </a:endParaRP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378822" cy="369332"/>
          </a:xfrm>
          <a:prstGeom prst="rect">
            <a:avLst/>
          </a:prstGeom>
          <a:noFill/>
        </p:spPr>
        <p:txBody>
          <a:bodyPr wrap="none" rtlCol="0">
            <a:spAutoFit/>
          </a:bodyPr>
          <a:lstStyle/>
          <a:p>
            <a:pPr>
              <a:defRPr/>
            </a:pPr>
            <a:r>
              <a:rPr lang="en-US" dirty="0" smtClean="0">
                <a:solidFill>
                  <a:srgbClr val="C00000"/>
                </a:solidFill>
              </a:rPr>
              <a:t>D,</a:t>
            </a:r>
            <a:endParaRPr lang="en-US" dirty="0">
              <a:solidFill>
                <a:srgbClr val="C00000"/>
              </a:solidFill>
            </a:endParaRP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3"/>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4"/>
          <a:stretch>
            <a:fillRect/>
          </a:stretch>
        </p:blipFill>
        <p:spPr>
          <a:xfrm>
            <a:off x="1676488" y="3344314"/>
            <a:ext cx="1962108" cy="1901899"/>
          </a:xfrm>
          <a:prstGeom prst="rect">
            <a:avLst/>
          </a:prstGeom>
        </p:spPr>
      </p:pic>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15"/>
          <a:stretch>
            <a:fillRect/>
          </a:stretch>
        </p:blipFill>
        <p:spPr>
          <a:xfrm>
            <a:off x="4767341" y="5902410"/>
            <a:ext cx="1396105" cy="542591"/>
          </a:xfrm>
          <a:prstGeom prst="rect">
            <a:avLst/>
          </a:prstGeom>
        </p:spPr>
      </p:pic>
      <p:pic>
        <p:nvPicPr>
          <p:cNvPr id="10" name="3">
            <a:extLst>
              <a:ext uri="{FF2B5EF4-FFF2-40B4-BE49-F238E27FC236}">
                <a16:creationId xmlns="" xmlns:a16="http://schemas.microsoft.com/office/drawing/2014/main" id="{46439FB1-7642-41C3-B701-F4EC7D1D0A18}"/>
              </a:ext>
            </a:extLst>
          </p:cNvPr>
          <p:cNvPicPr>
            <a:picLocks noChangeAspect="1"/>
          </p:cNvPicPr>
          <p:nvPr/>
        </p:nvPicPr>
        <p:blipFill>
          <a:blip r:embed="rId16"/>
          <a:stretch>
            <a:fillRect/>
          </a:stretch>
        </p:blipFill>
        <p:spPr>
          <a:xfrm>
            <a:off x="3262831" y="5902410"/>
            <a:ext cx="1396105" cy="542591"/>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17"/>
          <a:stretch>
            <a:fillRect/>
          </a:stretch>
        </p:blipFill>
        <p:spPr>
          <a:xfrm>
            <a:off x="1758321" y="5902410"/>
            <a:ext cx="1396105"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18"/>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9"/>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21"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71426" y="2614056"/>
            <a:ext cx="1585590" cy="1585588"/>
          </a:xfrm>
          <a:prstGeom prst="rect">
            <a:avLst/>
          </a:prstGeom>
        </p:spPr>
      </p:pic>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23"/>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24"/>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5"/>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6"/>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7"/>
          <a:stretch>
            <a:fillRect/>
          </a:stretch>
        </p:blipFill>
        <p:spPr>
          <a:xfrm>
            <a:off x="6731611" y="2952658"/>
            <a:ext cx="908383" cy="908383"/>
          </a:xfrm>
          <a:prstGeom prst="rect">
            <a:avLst/>
          </a:prstGeom>
        </p:spPr>
      </p:pic>
      <p:pic>
        <p:nvPicPr>
          <p:cNvPr id="12" name="1">
            <a:extLst>
              <a:ext uri="{FF2B5EF4-FFF2-40B4-BE49-F238E27FC236}">
                <a16:creationId xmlns="" xmlns:a16="http://schemas.microsoft.com/office/drawing/2014/main" id="{6707A293-903E-4B64-8304-9CF89CB5C037}"/>
              </a:ext>
            </a:extLst>
          </p:cNvPr>
          <p:cNvPicPr>
            <a:picLocks noChangeAspect="1"/>
          </p:cNvPicPr>
          <p:nvPr/>
        </p:nvPicPr>
        <p:blipFill>
          <a:blip r:embed="rId28"/>
          <a:stretch>
            <a:fillRect/>
          </a:stretch>
        </p:blipFill>
        <p:spPr>
          <a:xfrm>
            <a:off x="253811" y="5902410"/>
            <a:ext cx="1396105" cy="542591"/>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2748361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7"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8"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7"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9"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10"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9"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6" name="Google Shape;1396;p63"/>
          <p:cNvSpPr/>
          <p:nvPr/>
        </p:nvSpPr>
        <p:spPr>
          <a:xfrm>
            <a:off x="4255170" y="4280033"/>
            <a:ext cx="1840825" cy="70467"/>
          </a:xfrm>
          <a:custGeom>
            <a:avLst/>
            <a:gdLst/>
            <a:ahLst/>
            <a:cxnLst/>
            <a:rect l="l" t="t" r="r" b="b"/>
            <a:pathLst>
              <a:path w="17505" h="670" extrusionOk="0">
                <a:moveTo>
                  <a:pt x="0" y="0"/>
                </a:moveTo>
                <a:lnTo>
                  <a:pt x="0" y="669"/>
                </a:lnTo>
                <a:lnTo>
                  <a:pt x="17505" y="669"/>
                </a:lnTo>
                <a:lnTo>
                  <a:pt x="17505"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1769657" y="905537"/>
            <a:ext cx="6811855" cy="2674344"/>
          </a:xfrm>
          <a:prstGeom prst="rect">
            <a:avLst/>
          </a:prstGeom>
        </p:spPr>
      </p:pic>
      <p:pic>
        <p:nvPicPr>
          <p:cNvPr id="10" name="Picture 9"/>
          <p:cNvPicPr>
            <a:picLocks noChangeAspect="1"/>
          </p:cNvPicPr>
          <p:nvPr/>
        </p:nvPicPr>
        <p:blipFill>
          <a:blip r:embed="rId4"/>
          <a:stretch>
            <a:fillRect/>
          </a:stretch>
        </p:blipFill>
        <p:spPr>
          <a:xfrm>
            <a:off x="577470" y="2477958"/>
            <a:ext cx="8852270" cy="2203846"/>
          </a:xfrm>
          <a:prstGeom prst="rect">
            <a:avLst/>
          </a:prstGeom>
        </p:spPr>
      </p:pic>
    </p:spTree>
    <p:extLst>
      <p:ext uri="{BB962C8B-B14F-4D97-AF65-F5344CB8AC3E}">
        <p14:creationId xmlns:p14="http://schemas.microsoft.com/office/powerpoint/2010/main" val="1096411964"/>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317716" cy="369332"/>
          </a:xfrm>
          <a:prstGeom prst="rect">
            <a:avLst/>
          </a:prstGeom>
          <a:noFill/>
        </p:spPr>
        <p:txBody>
          <a:bodyPr wrap="none" rtlCol="0">
            <a:spAutoFit/>
          </a:bodyPr>
          <a:lstStyle/>
          <a:p>
            <a:pPr>
              <a:defRPr/>
            </a:pPr>
            <a:r>
              <a:rPr lang="en-US" dirty="0" smtClean="0">
                <a:solidFill>
                  <a:srgbClr val="C00000"/>
                </a:solidFill>
              </a:rPr>
              <a:t>A</a:t>
            </a:r>
            <a:endParaRPr lang="en-US" dirty="0">
              <a:solidFill>
                <a:srgbClr val="C00000"/>
              </a:solidFill>
            </a:endParaRP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309700" cy="369332"/>
          </a:xfrm>
          <a:prstGeom prst="rect">
            <a:avLst/>
          </a:prstGeom>
          <a:noFill/>
        </p:spPr>
        <p:txBody>
          <a:bodyPr wrap="none" rtlCol="0">
            <a:spAutoFit/>
          </a:bodyPr>
          <a:lstStyle/>
          <a:p>
            <a:pPr>
              <a:defRPr/>
            </a:pPr>
            <a:r>
              <a:rPr lang="en-US" dirty="0" smtClean="0">
                <a:solidFill>
                  <a:srgbClr val="C00000"/>
                </a:solidFill>
              </a:rPr>
              <a:t>B</a:t>
            </a:r>
            <a:endParaRPr lang="en-US" dirty="0">
              <a:solidFill>
                <a:srgbClr val="C00000"/>
              </a:solidFill>
            </a:endParaRP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308098" cy="369332"/>
          </a:xfrm>
          <a:prstGeom prst="rect">
            <a:avLst/>
          </a:prstGeom>
          <a:noFill/>
        </p:spPr>
        <p:txBody>
          <a:bodyPr wrap="none" rtlCol="0">
            <a:spAutoFit/>
          </a:bodyPr>
          <a:lstStyle/>
          <a:p>
            <a:pPr>
              <a:defRPr/>
            </a:pPr>
            <a:r>
              <a:rPr lang="en-US" dirty="0" smtClean="0">
                <a:solidFill>
                  <a:srgbClr val="C00000"/>
                </a:solidFill>
              </a:rPr>
              <a:t>C</a:t>
            </a:r>
            <a:endParaRPr lang="en-US" dirty="0">
              <a:solidFill>
                <a:srgbClr val="C00000"/>
              </a:solidFill>
            </a:endParaRP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378822" cy="369332"/>
          </a:xfrm>
          <a:prstGeom prst="rect">
            <a:avLst/>
          </a:prstGeom>
          <a:noFill/>
        </p:spPr>
        <p:txBody>
          <a:bodyPr wrap="none" rtlCol="0">
            <a:spAutoFit/>
          </a:bodyPr>
          <a:lstStyle/>
          <a:p>
            <a:pPr>
              <a:defRPr/>
            </a:pPr>
            <a:r>
              <a:rPr lang="en-US" dirty="0" smtClean="0">
                <a:solidFill>
                  <a:srgbClr val="C00000"/>
                </a:solidFill>
              </a:rPr>
              <a:t>D,</a:t>
            </a:r>
            <a:endParaRPr lang="en-US" dirty="0">
              <a:solidFill>
                <a:srgbClr val="C00000"/>
              </a:solidFill>
            </a:endParaRP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71426" y="2614056"/>
            <a:ext cx="1585590" cy="1585588"/>
          </a:xfrm>
          <a:prstGeom prst="rect">
            <a:avLst/>
          </a:prstGeom>
        </p:spPr>
      </p:pic>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7" name="TextBox 26">
            <a:extLst>
              <a:ext uri="{FF2B5EF4-FFF2-40B4-BE49-F238E27FC236}">
                <a16:creationId xmlns="" xmlns:a16="http://schemas.microsoft.com/office/drawing/2014/main" id="{C8624134-3E86-45B2-8853-06D14D26D64B}"/>
              </a:ext>
            </a:extLst>
          </p:cNvPr>
          <p:cNvSpPr txBox="1"/>
          <p:nvPr/>
        </p:nvSpPr>
        <p:spPr>
          <a:xfrm>
            <a:off x="5812971" y="817966"/>
            <a:ext cx="6177260" cy="2308324"/>
          </a:xfrm>
          <a:prstGeom prst="rect">
            <a:avLst/>
          </a:prstGeom>
          <a:noFill/>
        </p:spPr>
        <p:txBody>
          <a:bodyPr wrap="square" rtlCol="0">
            <a:spAutoFit/>
          </a:bodyPr>
          <a:lstStyle/>
          <a:p>
            <a:pPr>
              <a:defRPr/>
            </a:pPr>
            <a:r>
              <a:rPr lang="vi-VN" sz="2400" b="1" dirty="0" smtClean="0">
                <a:solidFill>
                  <a:prstClr val="black"/>
                </a:solidFill>
                <a:latin typeface="Times New Roman" panose="02020603050405020304" pitchFamily="18" charset="0"/>
                <a:cs typeface="Times New Roman" panose="02020603050405020304" pitchFamily="18" charset="0"/>
              </a:rPr>
              <a:t>Kết truyện, mẹ con Lý Thông bị sét đánh </a:t>
            </a:r>
          </a:p>
          <a:p>
            <a:pPr>
              <a:defRPr/>
            </a:pPr>
            <a:r>
              <a:rPr lang="vi-VN" sz="2400" b="1" dirty="0" smtClean="0">
                <a:solidFill>
                  <a:prstClr val="black"/>
                </a:solidFill>
                <a:latin typeface="Times New Roman" panose="02020603050405020304" pitchFamily="18" charset="0"/>
                <a:cs typeface="Times New Roman" panose="02020603050405020304" pitchFamily="18" charset="0"/>
              </a:rPr>
              <a:t>chết mang ý nghĩa gì?</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A. </a:t>
            </a:r>
            <a:r>
              <a:rPr lang="vi-VN" sz="2400" dirty="0" smtClean="0">
                <a:solidFill>
                  <a:prstClr val="black"/>
                </a:solidFill>
                <a:latin typeface="Times New Roman" panose="02020603050405020304" pitchFamily="18" charset="0"/>
                <a:cs typeface="Times New Roman" panose="02020603050405020304" pitchFamily="18" charset="0"/>
              </a:rPr>
              <a:t>Thể hiện chân lí ác giả ác báo</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B</a:t>
            </a:r>
            <a:r>
              <a:rPr lang="vi-VN" sz="2400" dirty="0" smtClean="0">
                <a:solidFill>
                  <a:prstClr val="black"/>
                </a:solidFill>
                <a:latin typeface="Times New Roman" panose="02020603050405020304" pitchFamily="18" charset="0"/>
                <a:cs typeface="Times New Roman" panose="02020603050405020304" pitchFamily="18" charset="0"/>
              </a:rPr>
              <a:t>. Đó là kết truyện theo motip của truyện cổ tích</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C. </a:t>
            </a:r>
            <a:r>
              <a:rPr lang="vi-VN" sz="2400" dirty="0" smtClean="0">
                <a:solidFill>
                  <a:prstClr val="black"/>
                </a:solidFill>
                <a:latin typeface="Times New Roman" panose="02020603050405020304" pitchFamily="18" charset="0"/>
                <a:cs typeface="Times New Roman" panose="02020603050405020304" pitchFamily="18" charset="0"/>
              </a:rPr>
              <a:t>Thể hiện chân lí ở hiền gặp lành</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D. </a:t>
            </a:r>
            <a:r>
              <a:rPr lang="vi-VN" sz="2400" dirty="0" smtClean="0">
                <a:solidFill>
                  <a:prstClr val="black"/>
                </a:solidFill>
                <a:latin typeface="Times New Roman" panose="02020603050405020304" pitchFamily="18" charset="0"/>
                <a:cs typeface="Times New Roman" panose="02020603050405020304" pitchFamily="18" charset="0"/>
              </a:rPr>
              <a:t>Cả 3 đáp án trên</a:t>
            </a:r>
            <a:endParaRPr lang="vi-VN"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50789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mediacall" presetSubtype="0" fill="hold" nodeType="withEffect">
                                  <p:stCondLst>
                                    <p:cond delay="2250"/>
                                  </p:stCondLst>
                                  <p:childTnLst>
                                    <p:cmd type="call" cmd="playFrom(0.0)">
                                      <p:cBhvr>
                                        <p:cTn id="91"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1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377091" cy="369332"/>
          </a:xfrm>
          <a:prstGeom prst="rect">
            <a:avLst/>
          </a:prstGeom>
          <a:noFill/>
        </p:spPr>
        <p:txBody>
          <a:bodyPr wrap="none" rtlCol="0">
            <a:spAutoFit/>
          </a:bodyPr>
          <a:lstStyle/>
          <a:p>
            <a:pPr>
              <a:defRPr/>
            </a:pPr>
            <a:r>
              <a:rPr lang="en-US" dirty="0" smtClean="0">
                <a:solidFill>
                  <a:srgbClr val="C00000"/>
                </a:solidFill>
              </a:rPr>
              <a:t>A,</a:t>
            </a:r>
            <a:endParaRPr lang="en-US" dirty="0">
              <a:solidFill>
                <a:srgbClr val="C00000"/>
              </a:solidFill>
            </a:endParaRP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364267" cy="369332"/>
          </a:xfrm>
          <a:prstGeom prst="rect">
            <a:avLst/>
          </a:prstGeom>
          <a:noFill/>
        </p:spPr>
        <p:txBody>
          <a:bodyPr wrap="none" rtlCol="0">
            <a:spAutoFit/>
          </a:bodyPr>
          <a:lstStyle/>
          <a:p>
            <a:pPr>
              <a:defRPr/>
            </a:pPr>
            <a:r>
              <a:rPr lang="en-US" dirty="0" smtClean="0">
                <a:solidFill>
                  <a:srgbClr val="C00000"/>
                </a:solidFill>
              </a:rPr>
              <a:t>B,</a:t>
            </a:r>
            <a:endParaRPr lang="en-US" dirty="0">
              <a:solidFill>
                <a:srgbClr val="C00000"/>
              </a:solidFill>
            </a:endParaRP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364780" cy="369332"/>
          </a:xfrm>
          <a:prstGeom prst="rect">
            <a:avLst/>
          </a:prstGeom>
          <a:noFill/>
        </p:spPr>
        <p:txBody>
          <a:bodyPr wrap="none" rtlCol="0">
            <a:spAutoFit/>
          </a:bodyPr>
          <a:lstStyle/>
          <a:p>
            <a:pPr>
              <a:defRPr/>
            </a:pPr>
            <a:r>
              <a:rPr lang="en-US" dirty="0" smtClean="0">
                <a:solidFill>
                  <a:srgbClr val="C00000"/>
                </a:solidFill>
              </a:rPr>
              <a:t>C,</a:t>
            </a:r>
            <a:endParaRPr lang="en-US" dirty="0">
              <a:solidFill>
                <a:srgbClr val="C00000"/>
              </a:solidFill>
            </a:endParaRP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378822" cy="369332"/>
          </a:xfrm>
          <a:prstGeom prst="rect">
            <a:avLst/>
          </a:prstGeom>
          <a:noFill/>
        </p:spPr>
        <p:txBody>
          <a:bodyPr wrap="none" rtlCol="0">
            <a:spAutoFit/>
          </a:bodyPr>
          <a:lstStyle/>
          <a:p>
            <a:pPr>
              <a:defRPr/>
            </a:pPr>
            <a:r>
              <a:rPr lang="en-US" dirty="0" smtClean="0">
                <a:solidFill>
                  <a:srgbClr val="C00000"/>
                </a:solidFill>
              </a:rPr>
              <a:t>D,</a:t>
            </a:r>
            <a:endParaRPr lang="en-US" dirty="0">
              <a:solidFill>
                <a:srgbClr val="C00000"/>
              </a:solidFill>
            </a:endParaRP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 xmlns:a16="http://schemas.microsoft.com/office/drawing/2014/main" id="{07BE3BC8-6F94-4508-B5F3-94435B1CCB90}"/>
                </a:ext>
              </a:extLst>
            </p:cNvPr>
            <p:cNvSpPr/>
            <p:nvPr/>
          </p:nvSpPr>
          <p:spPr>
            <a:xfrm>
              <a:off x="1860959" y="3301567"/>
              <a:ext cx="1593167" cy="355914"/>
            </a:xfrm>
            <a:prstGeom prst="rect">
              <a:avLst/>
            </a:prstGeom>
          </p:spPr>
          <p:txBody>
            <a:bodyPr wrap="square" anchor="ctr">
              <a:spAutoFit/>
            </a:bodyPr>
            <a:lstStyle/>
            <a:p>
              <a:pPr algn="ctr">
                <a:defRPr/>
              </a:pPr>
              <a:endParaRPr lang="en-US" sz="14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2"/>
          <a:stretch>
            <a:fillRect/>
          </a:stretch>
        </p:blipFill>
        <p:spPr>
          <a:xfrm>
            <a:off x="6697166" y="3786584"/>
            <a:ext cx="908383" cy="908383"/>
          </a:xfrm>
          <a:prstGeom prst="rect">
            <a:avLst/>
          </a:prstGeom>
        </p:spPr>
      </p:pic>
      <p:pic>
        <p:nvPicPr>
          <p:cNvPr id="30" name="1">
            <a:extLst>
              <a:ext uri="{FF2B5EF4-FFF2-40B4-BE49-F238E27FC236}">
                <a16:creationId xmlns=""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7" name="TextBox 26">
            <a:extLst>
              <a:ext uri="{FF2B5EF4-FFF2-40B4-BE49-F238E27FC236}">
                <a16:creationId xmlns="" xmlns:a16="http://schemas.microsoft.com/office/drawing/2014/main" id="{C8624134-3E86-45B2-8853-06D14D26D64B}"/>
              </a:ext>
            </a:extLst>
          </p:cNvPr>
          <p:cNvSpPr txBox="1"/>
          <p:nvPr/>
        </p:nvSpPr>
        <p:spPr>
          <a:xfrm>
            <a:off x="5812971" y="817966"/>
            <a:ext cx="5943600" cy="2308324"/>
          </a:xfrm>
          <a:prstGeom prst="rect">
            <a:avLst/>
          </a:prstGeom>
          <a:noFill/>
        </p:spPr>
        <p:txBody>
          <a:bodyPr wrap="square" rtlCol="0">
            <a:spAutoFit/>
          </a:bodyPr>
          <a:lstStyle/>
          <a:p>
            <a:pPr>
              <a:defRPr/>
            </a:pPr>
            <a:r>
              <a:rPr lang="vi-VN" sz="2400" b="1" dirty="0" smtClean="0">
                <a:solidFill>
                  <a:prstClr val="black"/>
                </a:solidFill>
                <a:latin typeface="Times New Roman" panose="02020603050405020304" pitchFamily="18" charset="0"/>
                <a:cs typeface="Times New Roman" panose="02020603050405020304" pitchFamily="18" charset="0"/>
              </a:rPr>
              <a:t>Chi tiết nào dưới đây không phải việc làm của Thạch Sanh trong truyện?</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A. </a:t>
            </a:r>
            <a:r>
              <a:rPr lang="vi-VN" sz="2400" dirty="0" smtClean="0">
                <a:solidFill>
                  <a:prstClr val="black"/>
                </a:solidFill>
                <a:latin typeface="Times New Roman" panose="02020603050405020304" pitchFamily="18" charset="0"/>
                <a:cs typeface="Times New Roman" panose="02020603050405020304" pitchFamily="18" charset="0"/>
              </a:rPr>
              <a:t>Giết chăn tinh để giải cứu cho nhân dân</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B. </a:t>
            </a:r>
            <a:r>
              <a:rPr lang="vi-VN" sz="2400" dirty="0" smtClean="0">
                <a:solidFill>
                  <a:prstClr val="black"/>
                </a:solidFill>
                <a:latin typeface="Times New Roman" panose="02020603050405020304" pitchFamily="18" charset="0"/>
                <a:cs typeface="Times New Roman" panose="02020603050405020304" pitchFamily="18" charset="0"/>
              </a:rPr>
              <a:t>Giết hổ thành tinh để giải cứu người dân</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C. </a:t>
            </a:r>
            <a:r>
              <a:rPr lang="vi-VN" sz="2400" dirty="0" smtClean="0">
                <a:solidFill>
                  <a:prstClr val="black"/>
                </a:solidFill>
                <a:latin typeface="Times New Roman" panose="02020603050405020304" pitchFamily="18" charset="0"/>
                <a:cs typeface="Times New Roman" panose="02020603050405020304" pitchFamily="18" charset="0"/>
              </a:rPr>
              <a:t>Giết đại bàng để giải cứu công chúa</a:t>
            </a:r>
            <a:endParaRPr lang="vi-VN" sz="2400" dirty="0">
              <a:solidFill>
                <a:prstClr val="black"/>
              </a:solidFill>
              <a:latin typeface="Times New Roman" panose="02020603050405020304" pitchFamily="18" charset="0"/>
              <a:cs typeface="Times New Roman" panose="02020603050405020304" pitchFamily="18" charset="0"/>
            </a:endParaRPr>
          </a:p>
          <a:p>
            <a:pPr>
              <a:defRPr/>
            </a:pPr>
            <a:r>
              <a:rPr lang="vi-VN" sz="2400" dirty="0">
                <a:solidFill>
                  <a:prstClr val="black"/>
                </a:solidFill>
                <a:latin typeface="Times New Roman" panose="02020603050405020304" pitchFamily="18" charset="0"/>
                <a:cs typeface="Times New Roman" panose="02020603050405020304" pitchFamily="18" charset="0"/>
              </a:rPr>
              <a:t>D. </a:t>
            </a:r>
            <a:r>
              <a:rPr lang="vi-VN" sz="2400" dirty="0" smtClean="0">
                <a:solidFill>
                  <a:prstClr val="black"/>
                </a:solidFill>
                <a:latin typeface="Times New Roman" panose="02020603050405020304" pitchFamily="18" charset="0"/>
                <a:cs typeface="Times New Roman" panose="02020603050405020304" pitchFamily="18" charset="0"/>
              </a:rPr>
              <a:t>Đánh bại 18 nước chư hầu</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D7A6994F-0630-4713-8748-399C79D2DD9F}"/>
              </a:ext>
            </a:extLst>
          </p:cNvPr>
          <p:cNvSpPr txBox="1"/>
          <p:nvPr/>
        </p:nvSpPr>
        <p:spPr>
          <a:xfrm>
            <a:off x="2071145" y="3150422"/>
            <a:ext cx="1278578" cy="523220"/>
          </a:xfrm>
          <a:prstGeom prst="rect">
            <a:avLst/>
          </a:prstGeom>
          <a:noFill/>
        </p:spPr>
        <p:txBody>
          <a:bodyPr wrap="square" rtlCol="0">
            <a:spAutoFit/>
          </a:bodyPr>
          <a:lstStyle/>
          <a:p>
            <a:pPr>
              <a:defRPr/>
            </a:pPr>
            <a:r>
              <a:rPr lang="vi-VN" sz="2800" dirty="0" smtClean="0">
                <a:solidFill>
                  <a:srgbClr val="C00000"/>
                </a:solidFill>
              </a:rPr>
              <a:t>9 điểm</a:t>
            </a:r>
            <a:endParaRPr lang="en-US" sz="2800" dirty="0">
              <a:solidFill>
                <a:srgbClr val="C00000"/>
              </a:solidFill>
            </a:endParaRPr>
          </a:p>
        </p:txBody>
      </p:sp>
    </p:spTree>
    <p:extLst>
      <p:ext uri="{BB962C8B-B14F-4D97-AF65-F5344CB8AC3E}">
        <p14:creationId xmlns:p14="http://schemas.microsoft.com/office/powerpoint/2010/main" val="26936763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8" name="TextBox 47">
            <a:extLst>
              <a:ext uri="{FF2B5EF4-FFF2-40B4-BE49-F238E27FC236}">
                <a16:creationId xmlns="" xmlns:a16="http://schemas.microsoft.com/office/drawing/2014/main" id="{5548E7CF-D360-4144-AF33-65AED6B91676}"/>
              </a:ext>
            </a:extLst>
          </p:cNvPr>
          <p:cNvSpPr txBox="1"/>
          <p:nvPr/>
        </p:nvSpPr>
        <p:spPr>
          <a:xfrm>
            <a:off x="7605549" y="3110427"/>
            <a:ext cx="317716" cy="369332"/>
          </a:xfrm>
          <a:prstGeom prst="rect">
            <a:avLst/>
          </a:prstGeom>
          <a:noFill/>
        </p:spPr>
        <p:txBody>
          <a:bodyPr wrap="none" rtlCol="0">
            <a:spAutoFit/>
          </a:bodyPr>
          <a:lstStyle/>
          <a:p>
            <a:pPr>
              <a:defRPr/>
            </a:pPr>
            <a:r>
              <a:rPr lang="en-US" dirty="0" smtClean="0">
                <a:solidFill>
                  <a:srgbClr val="C00000"/>
                </a:solidFill>
              </a:rPr>
              <a:t>A</a:t>
            </a:r>
            <a:endParaRPr lang="en-US" dirty="0">
              <a:solidFill>
                <a:srgbClr val="C00000"/>
              </a:solidFill>
            </a:endParaRPr>
          </a:p>
        </p:txBody>
      </p:sp>
      <p:sp>
        <p:nvSpPr>
          <p:cNvPr id="49" name="TextBox 48">
            <a:extLst>
              <a:ext uri="{FF2B5EF4-FFF2-40B4-BE49-F238E27FC236}">
                <a16:creationId xmlns="" xmlns:a16="http://schemas.microsoft.com/office/drawing/2014/main" id="{D7A6994F-0630-4713-8748-399C79D2DD9F}"/>
              </a:ext>
            </a:extLst>
          </p:cNvPr>
          <p:cNvSpPr txBox="1"/>
          <p:nvPr/>
        </p:nvSpPr>
        <p:spPr>
          <a:xfrm>
            <a:off x="7605549" y="3916936"/>
            <a:ext cx="309700" cy="369332"/>
          </a:xfrm>
          <a:prstGeom prst="rect">
            <a:avLst/>
          </a:prstGeom>
          <a:noFill/>
        </p:spPr>
        <p:txBody>
          <a:bodyPr wrap="none" rtlCol="0">
            <a:spAutoFit/>
          </a:bodyPr>
          <a:lstStyle/>
          <a:p>
            <a:pPr>
              <a:defRPr/>
            </a:pPr>
            <a:r>
              <a:rPr lang="en-US" dirty="0" smtClean="0">
                <a:solidFill>
                  <a:srgbClr val="C00000"/>
                </a:solidFill>
              </a:rPr>
              <a:t>B</a:t>
            </a:r>
            <a:endParaRPr lang="en-US" dirty="0">
              <a:solidFill>
                <a:srgbClr val="C00000"/>
              </a:solidFill>
            </a:endParaRPr>
          </a:p>
        </p:txBody>
      </p:sp>
      <p:sp>
        <p:nvSpPr>
          <p:cNvPr id="50" name="TextBox 49">
            <a:extLst>
              <a:ext uri="{FF2B5EF4-FFF2-40B4-BE49-F238E27FC236}">
                <a16:creationId xmlns="" xmlns:a16="http://schemas.microsoft.com/office/drawing/2014/main" id="{301BFAFA-D38F-44D0-AA98-393BAFBBEA3F}"/>
              </a:ext>
            </a:extLst>
          </p:cNvPr>
          <p:cNvSpPr txBox="1"/>
          <p:nvPr/>
        </p:nvSpPr>
        <p:spPr>
          <a:xfrm>
            <a:off x="10200897" y="3083137"/>
            <a:ext cx="364780" cy="369332"/>
          </a:xfrm>
          <a:prstGeom prst="rect">
            <a:avLst/>
          </a:prstGeom>
          <a:noFill/>
        </p:spPr>
        <p:txBody>
          <a:bodyPr wrap="none" rtlCol="0">
            <a:spAutoFit/>
          </a:bodyPr>
          <a:lstStyle/>
          <a:p>
            <a:pPr>
              <a:defRPr/>
            </a:pPr>
            <a:r>
              <a:rPr lang="en-US" dirty="0" smtClean="0">
                <a:solidFill>
                  <a:srgbClr val="C00000"/>
                </a:solidFill>
              </a:rPr>
              <a:t>C,</a:t>
            </a:r>
            <a:endParaRPr lang="en-US" dirty="0">
              <a:solidFill>
                <a:srgbClr val="C00000"/>
              </a:solidFill>
            </a:endParaRPr>
          </a:p>
        </p:txBody>
      </p:sp>
      <p:sp>
        <p:nvSpPr>
          <p:cNvPr id="51" name="TextBox 50">
            <a:extLst>
              <a:ext uri="{FF2B5EF4-FFF2-40B4-BE49-F238E27FC236}">
                <a16:creationId xmlns="" xmlns:a16="http://schemas.microsoft.com/office/drawing/2014/main" id="{B6B0843E-F541-4888-BD4B-46E0AF2BF2D3}"/>
              </a:ext>
            </a:extLst>
          </p:cNvPr>
          <p:cNvSpPr txBox="1"/>
          <p:nvPr/>
        </p:nvSpPr>
        <p:spPr>
          <a:xfrm>
            <a:off x="10198076" y="3916936"/>
            <a:ext cx="327334" cy="369332"/>
          </a:xfrm>
          <a:prstGeom prst="rect">
            <a:avLst/>
          </a:prstGeom>
          <a:noFill/>
        </p:spPr>
        <p:txBody>
          <a:bodyPr wrap="none" rtlCol="0">
            <a:spAutoFit/>
          </a:bodyPr>
          <a:lstStyle/>
          <a:p>
            <a:pPr>
              <a:defRPr/>
            </a:pPr>
            <a:r>
              <a:rPr lang="en-US" dirty="0" smtClean="0">
                <a:solidFill>
                  <a:srgbClr val="C00000"/>
                </a:solidFill>
              </a:rPr>
              <a:t>D</a:t>
            </a:r>
            <a:endParaRPr lang="en-US" dirty="0">
              <a:solidFill>
                <a:srgbClr val="C00000"/>
              </a:solidFill>
            </a:endParaRPr>
          </a:p>
        </p:txBody>
      </p:sp>
      <p:pic>
        <p:nvPicPr>
          <p:cNvPr id="4" name="Picture 3">
            <a:extLst>
              <a:ext uri="{FF2B5EF4-FFF2-40B4-BE49-F238E27FC236}">
                <a16:creationId xmlns=""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 xmlns:a16="http://schemas.microsoft.com/office/drawing/2014/main" id="{07BE3BC8-6F94-4508-B5F3-94435B1CCB90}"/>
                </a:ext>
              </a:extLst>
            </p:cNvPr>
            <p:cNvSpPr/>
            <p:nvPr/>
          </p:nvSpPr>
          <p:spPr>
            <a:xfrm>
              <a:off x="1860959" y="3283774"/>
              <a:ext cx="1593167" cy="391504"/>
            </a:xfrm>
            <a:prstGeom prst="rect">
              <a:avLst/>
            </a:prstGeom>
          </p:spPr>
          <p:txBody>
            <a:bodyPr wrap="square" anchor="ctr">
              <a:spAutoFit/>
            </a:bodyPr>
            <a:lstStyle/>
            <a:p>
              <a:pPr algn="ctr">
                <a:defRPr/>
              </a:pPr>
              <a:endParaRPr lang="en-US" sz="1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7" name="TextBox 26">
            <a:extLst>
              <a:ext uri="{FF2B5EF4-FFF2-40B4-BE49-F238E27FC236}">
                <a16:creationId xmlns="" xmlns:a16="http://schemas.microsoft.com/office/drawing/2014/main" id="{C8624134-3E86-45B2-8853-06D14D26D64B}"/>
              </a:ext>
            </a:extLst>
          </p:cNvPr>
          <p:cNvSpPr txBox="1"/>
          <p:nvPr/>
        </p:nvSpPr>
        <p:spPr>
          <a:xfrm>
            <a:off x="5916001" y="544527"/>
            <a:ext cx="6129647" cy="2862322"/>
          </a:xfrm>
          <a:prstGeom prst="rect">
            <a:avLst/>
          </a:prstGeom>
          <a:noFill/>
        </p:spPr>
        <p:txBody>
          <a:bodyPr wrap="square" rtlCol="0">
            <a:spAutoFit/>
          </a:bodyPr>
          <a:lstStyle/>
          <a:p>
            <a:pPr>
              <a:defRPr/>
            </a:pPr>
            <a:r>
              <a:rPr lang="vi-VN" sz="2000" b="1" dirty="0" smtClean="0">
                <a:solidFill>
                  <a:prstClr val="black"/>
                </a:solidFill>
                <a:latin typeface="Times New Roman" panose="02020603050405020304" pitchFamily="18" charset="0"/>
                <a:cs typeface="Times New Roman" panose="02020603050405020304" pitchFamily="18" charset="0"/>
              </a:rPr>
              <a:t>Trong truyện Thạch Sanh, hồn của các con vật bị Thạch Sanh tiêu diệt đã bày ra âm mưu gì để hại chàng?</a:t>
            </a:r>
            <a:endParaRPr lang="vi-VN" sz="2000" dirty="0">
              <a:solidFill>
                <a:prstClr val="black"/>
              </a:solidFill>
              <a:latin typeface="Times New Roman" panose="02020603050405020304" pitchFamily="18" charset="0"/>
              <a:cs typeface="Times New Roman" panose="02020603050405020304" pitchFamily="18" charset="0"/>
            </a:endParaRPr>
          </a:p>
          <a:p>
            <a:pPr>
              <a:defRPr/>
            </a:pPr>
            <a:r>
              <a:rPr lang="vi-VN" sz="2000" dirty="0">
                <a:solidFill>
                  <a:prstClr val="black"/>
                </a:solidFill>
                <a:latin typeface="Times New Roman" panose="02020603050405020304" pitchFamily="18" charset="0"/>
                <a:cs typeface="Times New Roman" panose="02020603050405020304" pitchFamily="18" charset="0"/>
              </a:rPr>
              <a:t>A. </a:t>
            </a:r>
            <a:r>
              <a:rPr lang="vi-VN" sz="2000" dirty="0" smtClean="0">
                <a:solidFill>
                  <a:prstClr val="black"/>
                </a:solidFill>
                <a:latin typeface="Times New Roman" panose="02020603050405020304" pitchFamily="18" charset="0"/>
                <a:cs typeface="Times New Roman" panose="02020603050405020304" pitchFamily="18" charset="0"/>
              </a:rPr>
              <a:t>Đốt nhà của Thạch Sanh</a:t>
            </a:r>
            <a:endParaRPr lang="vi-VN" sz="2000" dirty="0">
              <a:solidFill>
                <a:prstClr val="black"/>
              </a:solidFill>
              <a:latin typeface="Times New Roman" panose="02020603050405020304" pitchFamily="18" charset="0"/>
              <a:cs typeface="Times New Roman" panose="02020603050405020304" pitchFamily="18" charset="0"/>
            </a:endParaRPr>
          </a:p>
          <a:p>
            <a:pPr>
              <a:defRPr/>
            </a:pPr>
            <a:r>
              <a:rPr lang="vi-VN" sz="2000" dirty="0">
                <a:solidFill>
                  <a:prstClr val="black"/>
                </a:solidFill>
                <a:latin typeface="Times New Roman" panose="02020603050405020304" pitchFamily="18" charset="0"/>
                <a:cs typeface="Times New Roman" panose="02020603050405020304" pitchFamily="18" charset="0"/>
              </a:rPr>
              <a:t>B. </a:t>
            </a:r>
            <a:r>
              <a:rPr lang="vi-VN" sz="2000" dirty="0" smtClean="0">
                <a:solidFill>
                  <a:prstClr val="black"/>
                </a:solidFill>
                <a:latin typeface="Times New Roman" panose="02020603050405020304" pitchFamily="18" charset="0"/>
                <a:cs typeface="Times New Roman" panose="02020603050405020304" pitchFamily="18" charset="0"/>
              </a:rPr>
              <a:t>Vu khống cho Thạch Sanh tội giết người</a:t>
            </a:r>
            <a:endParaRPr lang="vi-VN" sz="2000" dirty="0">
              <a:solidFill>
                <a:prstClr val="black"/>
              </a:solidFill>
              <a:latin typeface="Times New Roman" panose="02020603050405020304" pitchFamily="18" charset="0"/>
              <a:cs typeface="Times New Roman" panose="02020603050405020304" pitchFamily="18" charset="0"/>
            </a:endParaRPr>
          </a:p>
          <a:p>
            <a:pPr>
              <a:defRPr/>
            </a:pPr>
            <a:r>
              <a:rPr lang="vi-VN" sz="2000" dirty="0" smtClean="0">
                <a:solidFill>
                  <a:prstClr val="black"/>
                </a:solidFill>
                <a:latin typeface="Times New Roman" panose="02020603050405020304" pitchFamily="18" charset="0"/>
                <a:cs typeface="Times New Roman" panose="02020603050405020304" pitchFamily="18" charset="0"/>
              </a:rPr>
              <a:t>C</a:t>
            </a:r>
            <a:r>
              <a:rPr lang="vi-VN" sz="2000" dirty="0">
                <a:solidFill>
                  <a:prstClr val="black"/>
                </a:solidFill>
                <a:latin typeface="Times New Roman" panose="02020603050405020304" pitchFamily="18" charset="0"/>
                <a:cs typeface="Times New Roman" panose="02020603050405020304" pitchFamily="18" charset="0"/>
              </a:rPr>
              <a:t>. </a:t>
            </a:r>
            <a:r>
              <a:rPr lang="vi-VN" sz="2000" dirty="0" smtClean="0">
                <a:solidFill>
                  <a:prstClr val="black"/>
                </a:solidFill>
                <a:latin typeface="Times New Roman" panose="02020603050405020304" pitchFamily="18" charset="0"/>
                <a:cs typeface="Times New Roman" panose="02020603050405020304" pitchFamily="18" charset="0"/>
              </a:rPr>
              <a:t>Ăn trộm đồ của vua rồi mang giấu ở gốc đa, đổ tội cho Thạch Sanh</a:t>
            </a:r>
            <a:endParaRPr lang="vi-VN" sz="2000" dirty="0">
              <a:solidFill>
                <a:prstClr val="black"/>
              </a:solidFill>
              <a:latin typeface="Times New Roman" panose="02020603050405020304" pitchFamily="18" charset="0"/>
              <a:cs typeface="Times New Roman" panose="02020603050405020304" pitchFamily="18" charset="0"/>
            </a:endParaRPr>
          </a:p>
          <a:p>
            <a:pPr>
              <a:defRPr/>
            </a:pPr>
            <a:r>
              <a:rPr lang="vi-VN" sz="2000" dirty="0">
                <a:solidFill>
                  <a:prstClr val="black"/>
                </a:solidFill>
                <a:latin typeface="Times New Roman" panose="02020603050405020304" pitchFamily="18" charset="0"/>
                <a:cs typeface="Times New Roman" panose="02020603050405020304" pitchFamily="18" charset="0"/>
              </a:rPr>
              <a:t>D. </a:t>
            </a:r>
            <a:r>
              <a:rPr lang="vi-VN" sz="2000" dirty="0" smtClean="0">
                <a:solidFill>
                  <a:prstClr val="black"/>
                </a:solidFill>
                <a:latin typeface="Times New Roman" panose="02020603050405020304" pitchFamily="18" charset="0"/>
                <a:cs typeface="Times New Roman" panose="02020603050405020304" pitchFamily="18" charset="0"/>
              </a:rPr>
              <a:t>Bắt cóc con của Vua rồi đổ cho Thạch Sanh</a:t>
            </a:r>
            <a:endParaRPr lang="vi-VN" sz="2000" dirty="0">
              <a:solidFill>
                <a:prstClr val="black"/>
              </a:solidFill>
              <a:latin typeface="Times New Roman" panose="02020603050405020304" pitchFamily="18" charset="0"/>
              <a:cs typeface="Times New Roman" panose="02020603050405020304" pitchFamily="18" charset="0"/>
            </a:endParaRPr>
          </a:p>
          <a:p>
            <a:pPr>
              <a:defRPr/>
            </a:pPr>
            <a:endParaRPr lang="vi-VN"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7594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4610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 y="1253251"/>
            <a:ext cx="3122260" cy="5486400"/>
          </a:xfrm>
          <a:prstGeom prst="rect">
            <a:avLst/>
          </a:prstGeom>
        </p:spPr>
      </p:pic>
      <p:pic>
        <p:nvPicPr>
          <p:cNvPr id="4" name="Picture 3"/>
          <p:cNvPicPr>
            <a:picLocks noChangeAspect="1"/>
          </p:cNvPicPr>
          <p:nvPr/>
        </p:nvPicPr>
        <p:blipFill>
          <a:blip r:embed="rId9"/>
          <a:stretch>
            <a:fillRect/>
          </a:stretch>
        </p:blipFill>
        <p:spPr>
          <a:xfrm>
            <a:off x="3450769" y="281347"/>
            <a:ext cx="6502065" cy="1715156"/>
          </a:xfrm>
          <a:prstGeom prst="rect">
            <a:avLst/>
          </a:prstGeom>
        </p:spPr>
      </p:pic>
      <p:sp>
        <p:nvSpPr>
          <p:cNvPr id="5" name="Google Shape;195;p6"/>
          <p:cNvSpPr txBox="1"/>
          <p:nvPr/>
        </p:nvSpPr>
        <p:spPr>
          <a:xfrm>
            <a:off x="3713755" y="2181826"/>
            <a:ext cx="6866939" cy="3046948"/>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GV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gọi</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3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bạn</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đọc</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nối</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tiếp</a:t>
            </a:r>
            <a:endPar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800"/>
              <a:buFont typeface="Arial"/>
              <a:buNone/>
            </a:pP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Đọc</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diễn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cảm</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lưu</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loát</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ngắt</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nghỉ</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đúng</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chú</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ý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lời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đối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thoại</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của</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các</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nhân</a:t>
            </a:r>
            <a:r>
              <a:rPr lang="en-US" sz="32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200" kern="0" dirty="0" err="1">
                <a:solidFill>
                  <a:srgbClr val="000000"/>
                </a:solidFill>
                <a:latin typeface="Times New Roman" panose="02020603050405020304" pitchFamily="18" charset="0"/>
                <a:ea typeface="Cambria"/>
                <a:cs typeface="Times New Roman" panose="02020603050405020304" pitchFamily="18" charset="0"/>
                <a:sym typeface="Cambria"/>
              </a:rPr>
              <a:t>vật</a:t>
            </a:r>
            <a:r>
              <a:rPr lang="en-US" sz="3200" kern="0" dirty="0" smtClean="0">
                <a:solidFill>
                  <a:srgbClr val="000000"/>
                </a:solidFill>
                <a:latin typeface="Times New Roman" panose="02020603050405020304" pitchFamily="18" charset="0"/>
                <a:ea typeface="Cambria"/>
                <a:cs typeface="Times New Roman" panose="02020603050405020304" pitchFamily="18" charset="0"/>
                <a:sym typeface="Cambria"/>
              </a:rPr>
              <a:t>.</a:t>
            </a:r>
            <a:endParaRPr sz="32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7" name="Rectangle 6"/>
          <p:cNvSpPr>
            <a:spLocks noChangeArrowheads="1"/>
          </p:cNvSpPr>
          <p:nvPr/>
        </p:nvSpPr>
        <p:spPr bwMode="auto">
          <a:xfrm>
            <a:off x="2974864" y="1566273"/>
            <a:ext cx="2897151" cy="61555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buClr>
                <a:srgbClr val="000000"/>
              </a:buClr>
              <a:buFont typeface="Arial"/>
              <a:buNone/>
            </a:pPr>
            <a:r>
              <a:rPr lang="en-US" altLang="en-US" sz="3200" b="1" i="1" kern="0" dirty="0">
                <a:solidFill>
                  <a:srgbClr val="FF0000"/>
                </a:solidFill>
                <a:latin typeface="Times New Roman" pitchFamily="18" charset="0"/>
                <a:cs typeface="Times New Roman" pitchFamily="18" charset="0"/>
                <a:sym typeface="Arial"/>
              </a:rPr>
              <a:t>a. </a:t>
            </a:r>
            <a:r>
              <a:rPr lang="en-US" altLang="en-US" sz="3200" b="1" i="1" kern="0" dirty="0" err="1">
                <a:solidFill>
                  <a:srgbClr val="FF0000"/>
                </a:solidFill>
                <a:latin typeface="Times New Roman" pitchFamily="18" charset="0"/>
                <a:cs typeface="Times New Roman" pitchFamily="18" charset="0"/>
                <a:sym typeface="Arial"/>
              </a:rPr>
              <a:t>Đọc</a:t>
            </a:r>
            <a:endParaRPr lang="en-US" altLang="en-US" sz="3200" b="1" i="1" kern="0" dirty="0">
              <a:solidFill>
                <a:srgbClr val="FF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56173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3450769" y="281347"/>
            <a:ext cx="6502065" cy="1715156"/>
          </a:xfrm>
          <a:prstGeom prst="rect">
            <a:avLst/>
          </a:prstGeom>
        </p:spPr>
      </p:pic>
      <p:sp>
        <p:nvSpPr>
          <p:cNvPr id="23" name="Rectangle 22"/>
          <p:cNvSpPr>
            <a:spLocks noChangeArrowheads="1"/>
          </p:cNvSpPr>
          <p:nvPr/>
        </p:nvSpPr>
        <p:spPr bwMode="auto">
          <a:xfrm>
            <a:off x="553618" y="1252374"/>
            <a:ext cx="2897151" cy="615553"/>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buClr>
                <a:srgbClr val="000000"/>
              </a:buClr>
              <a:buFont typeface="Arial"/>
              <a:buNone/>
            </a:pPr>
            <a:r>
              <a:rPr lang="en-US" altLang="en-US" sz="3200" b="1" i="1" kern="0" dirty="0" smtClean="0">
                <a:solidFill>
                  <a:srgbClr val="FF0000"/>
                </a:solidFill>
                <a:latin typeface="Times New Roman" pitchFamily="18" charset="0"/>
                <a:cs typeface="Times New Roman" pitchFamily="18" charset="0"/>
                <a:sym typeface="Arial"/>
              </a:rPr>
              <a:t>b. </a:t>
            </a:r>
            <a:r>
              <a:rPr lang="en-US" altLang="en-US" sz="3200" b="1" i="1" kern="0" dirty="0" err="1" smtClean="0">
                <a:solidFill>
                  <a:srgbClr val="FF0000"/>
                </a:solidFill>
                <a:latin typeface="Times New Roman" pitchFamily="18" charset="0"/>
                <a:cs typeface="Times New Roman" pitchFamily="18" charset="0"/>
                <a:sym typeface="Arial"/>
              </a:rPr>
              <a:t>Chú</a:t>
            </a:r>
            <a:r>
              <a:rPr lang="en-US" altLang="en-US" sz="3200" b="1" i="1" kern="0" dirty="0" smtClean="0">
                <a:solidFill>
                  <a:srgbClr val="FF0000"/>
                </a:solidFill>
                <a:latin typeface="Times New Roman" pitchFamily="18" charset="0"/>
                <a:cs typeface="Times New Roman" pitchFamily="18" charset="0"/>
                <a:sym typeface="Arial"/>
              </a:rPr>
              <a:t> </a:t>
            </a:r>
            <a:r>
              <a:rPr lang="en-US" altLang="en-US" sz="3200" b="1" i="1" kern="0" dirty="0" err="1" smtClean="0">
                <a:solidFill>
                  <a:srgbClr val="FF0000"/>
                </a:solidFill>
                <a:latin typeface="Times New Roman" pitchFamily="18" charset="0"/>
                <a:cs typeface="Times New Roman" pitchFamily="18" charset="0"/>
                <a:sym typeface="Arial"/>
              </a:rPr>
              <a:t>thích</a:t>
            </a:r>
            <a:endParaRPr lang="en-US" altLang="en-US" sz="3200" b="1" i="1" kern="0" dirty="0">
              <a:solidFill>
                <a:srgbClr val="FF0000"/>
              </a:solidFill>
              <a:latin typeface="Times New Roman" pitchFamily="18" charset="0"/>
              <a:cs typeface="Times New Roman" pitchFamily="18" charset="0"/>
              <a:sym typeface="Arial"/>
            </a:endParaRPr>
          </a:p>
        </p:txBody>
      </p:sp>
      <p:sp>
        <p:nvSpPr>
          <p:cNvPr id="24" name="Google Shape;195;p6"/>
          <p:cNvSpPr txBox="1"/>
          <p:nvPr/>
        </p:nvSpPr>
        <p:spPr>
          <a:xfrm>
            <a:off x="553618" y="1823764"/>
            <a:ext cx="11196367" cy="4616608"/>
          </a:xfrm>
          <a:prstGeom prst="rect">
            <a:avLst/>
          </a:prstGeom>
          <a:noFill/>
          <a:ln>
            <a:noFill/>
          </a:ln>
        </p:spPr>
        <p:txBody>
          <a:bodyPr spcFirstLastPara="1" wrap="square" lIns="91425" tIns="45700" rIns="91425" bIns="45700" anchor="t" anchorCtr="0">
            <a:spAutoFit/>
          </a:bodyPr>
          <a:lstStyle/>
          <a:p>
            <a:pPr marL="457200" indent="-45720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Tứ</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cố</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vô</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thân</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nhìn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bốn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phía</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không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có</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ai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là</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người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thân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thích</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a:t>
            </a:r>
          </a:p>
          <a:p>
            <a:pPr marL="285750" indent="-28575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Bổ</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vây</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dùng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lực</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lượng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với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số</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đông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để</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ngăn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chặn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khắp</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mọi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phía</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không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cho</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đối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tượng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thoát</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a:t>
            </a:r>
          </a:p>
          <a:p>
            <a:pPr marL="285750" indent="-28575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Thủy</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thủ</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dinh</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thự</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ở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dưới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nước</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nơi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ở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của</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thủy</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thần</a:t>
            </a:r>
            <a:endParaRPr lang="en-US" sz="2800" kern="0" dirty="0" smtClean="0">
              <a:solidFill>
                <a:srgbClr val="000000"/>
              </a:solidFill>
              <a:latin typeface="Times New Roman" panose="02020603050405020304" pitchFamily="18" charset="0"/>
              <a:cs typeface="Times New Roman" panose="02020603050405020304" pitchFamily="18" charset="0"/>
              <a:sym typeface="Cambria"/>
            </a:endParaRPr>
          </a:p>
          <a:p>
            <a:pPr marL="285750" indent="-28575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Sinh</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nhai</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kiếm</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sống</a:t>
            </a:r>
            <a:endParaRPr lang="en-US" sz="2800" kern="0" dirty="0" smtClean="0">
              <a:solidFill>
                <a:srgbClr val="000000"/>
              </a:solidFill>
              <a:latin typeface="Times New Roman" panose="02020603050405020304" pitchFamily="18" charset="0"/>
              <a:cs typeface="Times New Roman" panose="02020603050405020304" pitchFamily="18" charset="0"/>
              <a:sym typeface="Cambria"/>
            </a:endParaRPr>
          </a:p>
          <a:p>
            <a:pPr marL="285750" indent="-28575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Động</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binh</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sử</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dụng</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quân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đội</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để</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tiến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hành</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chiến</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tranh</a:t>
            </a:r>
            <a:endParaRPr lang="en-US" sz="2800" kern="0" dirty="0" smtClean="0">
              <a:solidFill>
                <a:srgbClr val="000000"/>
              </a:solidFill>
              <a:latin typeface="Times New Roman" panose="02020603050405020304" pitchFamily="18" charset="0"/>
              <a:cs typeface="Times New Roman" panose="02020603050405020304" pitchFamily="18" charset="0"/>
              <a:sym typeface="Cambria"/>
            </a:endParaRPr>
          </a:p>
          <a:p>
            <a:pPr marL="285750" indent="-285750" algn="just">
              <a:lnSpc>
                <a:spcPct val="150000"/>
              </a:lnSpc>
              <a:buClr>
                <a:srgbClr val="000000"/>
              </a:buClr>
              <a:buSzPts val="2800"/>
              <a:buFontTx/>
              <a:buChar char="-"/>
            </a:pP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Thân</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b="1" kern="0" dirty="0" err="1" smtClean="0">
                <a:solidFill>
                  <a:srgbClr val="000000"/>
                </a:solidFill>
                <a:latin typeface="Times New Roman" panose="02020603050405020304" pitchFamily="18" charset="0"/>
                <a:cs typeface="Times New Roman" panose="02020603050405020304" pitchFamily="18" charset="0"/>
                <a:sym typeface="Cambria"/>
              </a:rPr>
              <a:t>chinh</a:t>
            </a:r>
            <a:r>
              <a:rPr lang="en-US" sz="2800" b="1"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tự</a:t>
            </a:r>
            <a:r>
              <a:rPr lang="en-US" sz="2800" kern="0" dirty="0" smtClean="0">
                <a:solidFill>
                  <a:srgbClr val="000000"/>
                </a:solidFill>
                <a:latin typeface="Times New Roman" panose="02020603050405020304" pitchFamily="18" charset="0"/>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cs typeface="Times New Roman" panose="02020603050405020304" pitchFamily="18" charset="0"/>
                <a:sym typeface="Cambria"/>
              </a:rPr>
              <a:t>mình</a:t>
            </a:r>
            <a:endParaRPr lang="en-US" sz="2800" kern="0" dirty="0" smtClean="0">
              <a:solidFill>
                <a:srgbClr val="000000"/>
              </a:solidFill>
              <a:latin typeface="Times New Roman" panose="02020603050405020304" pitchFamily="18" charset="0"/>
              <a:cs typeface="Times New Roman" panose="02020603050405020304" pitchFamily="18" charset="0"/>
              <a:sym typeface="Cambria"/>
            </a:endParaRPr>
          </a:p>
        </p:txBody>
      </p:sp>
    </p:spTree>
    <p:extLst>
      <p:ext uri="{BB962C8B-B14F-4D97-AF65-F5344CB8AC3E}">
        <p14:creationId xmlns:p14="http://schemas.microsoft.com/office/powerpoint/2010/main" val="201500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barn(inVertical)">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barn(inVertical)">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barn(inVertical)">
                                      <p:cBhvr>
                                        <p:cTn id="32" dur="500"/>
                                        <p:tgtEl>
                                          <p:spTgt spid="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animEffect transition="in" filter="barn(inVertical)">
                                      <p:cBhvr>
                                        <p:cTn id="37"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52975" y="232774"/>
            <a:ext cx="4576460" cy="1715156"/>
          </a:xfrm>
          <a:prstGeom prst="rect">
            <a:avLst/>
          </a:prstGeom>
        </p:spPr>
      </p:pic>
      <p:sp>
        <p:nvSpPr>
          <p:cNvPr id="4" name="Google Shape;229;p9"/>
          <p:cNvSpPr txBox="1"/>
          <p:nvPr/>
        </p:nvSpPr>
        <p:spPr>
          <a:xfrm>
            <a:off x="712811" y="1182221"/>
            <a:ext cx="10041932"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Thể</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loại</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truyện</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cổ</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tích</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5" name="Google Shape;230;p9"/>
          <p:cNvSpPr/>
          <p:nvPr/>
        </p:nvSpPr>
        <p:spPr>
          <a:xfrm>
            <a:off x="712810" y="1821371"/>
            <a:ext cx="9686784" cy="1384954"/>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Xuất</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xứ</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Theo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Bùi</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Mạnh</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Nhị</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chủ</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biên</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Văn</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học</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dân</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gian</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những</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tác</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phẩm</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chọn</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lọc</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NXB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giáo</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smtClean="0">
                <a:solidFill>
                  <a:srgbClr val="000000"/>
                </a:solidFill>
                <a:latin typeface="Times New Roman" panose="02020603050405020304" pitchFamily="18" charset="0"/>
                <a:ea typeface="Cambria"/>
                <a:cs typeface="Times New Roman" panose="02020603050405020304" pitchFamily="18" charset="0"/>
                <a:sym typeface="Cambria"/>
              </a:rPr>
              <a:t>dục</a:t>
            </a:r>
            <a:r>
              <a:rPr lang="en-US" sz="2800" kern="0" dirty="0" smtClean="0">
                <a:solidFill>
                  <a:srgbClr val="000000"/>
                </a:solidFill>
                <a:latin typeface="Times New Roman" panose="02020603050405020304" pitchFamily="18" charset="0"/>
                <a:ea typeface="Cambria"/>
                <a:cs typeface="Times New Roman" panose="02020603050405020304" pitchFamily="18" charset="0"/>
                <a:sym typeface="Cambria"/>
              </a:rPr>
              <a:t>, 2008, tr.244-247</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6" name="Google Shape;231;p9"/>
          <p:cNvSpPr/>
          <p:nvPr/>
        </p:nvSpPr>
        <p:spPr>
          <a:xfrm>
            <a:off x="712809" y="3206325"/>
            <a:ext cx="10261117"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Ngôi</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kể</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ngôi</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thứ</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3</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7" name="Google Shape;231;p9"/>
          <p:cNvSpPr/>
          <p:nvPr/>
        </p:nvSpPr>
        <p:spPr>
          <a:xfrm>
            <a:off x="712809" y="3958804"/>
            <a:ext cx="10261117" cy="738623"/>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SzPts val="2800"/>
              <a:buFont typeface="Arial"/>
              <a:buNone/>
            </a:pP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PTBĐ</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tự</a:t>
            </a:r>
            <a:r>
              <a:rPr lang="en-US" sz="28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rgbClr val="000000"/>
                </a:solidFill>
                <a:latin typeface="Times New Roman" panose="02020603050405020304" pitchFamily="18" charset="0"/>
                <a:ea typeface="Cambria"/>
                <a:cs typeface="Times New Roman" panose="02020603050405020304" pitchFamily="18" charset="0"/>
                <a:sym typeface="Cambria"/>
              </a:rPr>
              <a:t>sự</a:t>
            </a: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pic>
        <p:nvPicPr>
          <p:cNvPr id="8" name="Picture 7"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9840036" y="244364"/>
            <a:ext cx="2072342" cy="19357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712809" y="4591279"/>
            <a:ext cx="11379107" cy="2031325"/>
          </a:xfrm>
          <a:prstGeom prst="rect">
            <a:avLst/>
          </a:prstGeom>
        </p:spPr>
        <p:txBody>
          <a:bodyPr wrap="square">
            <a:spAutoFit/>
          </a:bodyPr>
          <a:lstStyle/>
          <a:p>
            <a:pPr>
              <a:lnSpc>
                <a:spcPct val="150000"/>
              </a:lnSpc>
            </a:pP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Nhân</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cs typeface="Times New Roman" panose="02020603050405020304" pitchFamily="18" charset="0"/>
              </a:rPr>
              <a:t>:</a:t>
            </a:r>
          </a:p>
          <a:p>
            <a:pPr>
              <a:lnSpc>
                <a:spcPct val="150000"/>
              </a:lnSpc>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chính</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chính</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diện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vai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thiện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Sanh</a:t>
            </a:r>
            <a:endParaRPr lang="en-US" sz="2800" dirty="0">
              <a:solidFill>
                <a:srgbClr val="000000"/>
              </a:solidFill>
              <a:latin typeface="Times New Roman" panose="02020603050405020304" pitchFamily="18" charset="0"/>
              <a:cs typeface="Times New Roman" panose="02020603050405020304" pitchFamily="18" charset="0"/>
            </a:endParaRPr>
          </a:p>
          <a:p>
            <a:pPr>
              <a:lnSpc>
                <a:spcPct val="150000"/>
              </a:lnSpc>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phụ</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phản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diện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vai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ác</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Mẹ</a:t>
            </a:r>
            <a:r>
              <a:rPr lang="en-US" sz="2800" dirty="0">
                <a:solidFill>
                  <a:srgbClr val="000000"/>
                </a:solidFill>
                <a:latin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cs typeface="Times New Roman" panose="02020603050405020304" pitchFamily="18" charset="0"/>
              </a:rPr>
              <a:t>Lí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vua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chúa</a:t>
            </a:r>
            <a:r>
              <a:rPr lang="en-US" sz="2800" dirty="0">
                <a:solidFill>
                  <a:srgbClr val="000000"/>
                </a:solidFill>
                <a:latin typeface="Times New Roman" panose="02020603050405020304" pitchFamily="18" charset="0"/>
                <a:cs typeface="Times New Roman" panose="02020603050405020304" pitchFamily="18" charset="0"/>
              </a:rPr>
              <a:t>…</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8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a:off x="0" y="5944552"/>
            <a:ext cx="13905200" cy="3041941"/>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64" name="Group 63"/>
          <p:cNvGrpSpPr/>
          <p:nvPr/>
        </p:nvGrpSpPr>
        <p:grpSpPr>
          <a:xfrm>
            <a:off x="2835990" y="1715534"/>
            <a:ext cx="6015394" cy="2405891"/>
            <a:chOff x="383166" y="1481172"/>
            <a:chExt cx="5364330" cy="944640"/>
          </a:xfrm>
          <a:solidFill>
            <a:schemeClr val="accent6">
              <a:lumMod val="20000"/>
              <a:lumOff val="80000"/>
            </a:schemeClr>
          </a:solidFill>
        </p:grpSpPr>
        <p:sp>
          <p:nvSpPr>
            <p:cNvPr id="65" name="Rounded Rectangle 6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6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defTabSz="1422400">
                <a:lnSpc>
                  <a:spcPct val="90000"/>
                </a:lnSpc>
                <a:spcBef>
                  <a:spcPct val="0"/>
                </a:spcBef>
                <a:spcAft>
                  <a:spcPct val="35000"/>
                </a:spcAft>
              </a:pPr>
              <a:r>
                <a:rPr lang="vi-VN" sz="3600" b="1" dirty="0" smtClean="0">
                  <a:solidFill>
                    <a:srgbClr val="FF0000"/>
                  </a:solidFill>
                  <a:latin typeface="Times New Roman" panose="02020603050405020304" pitchFamily="18" charset="0"/>
                  <a:cs typeface="Times New Roman" panose="02020603050405020304" pitchFamily="18" charset="0"/>
                </a:rPr>
                <a:t>SẮP XẾP CÁC HÌNH SAU THEO THỨ TỰ CỦA CỐT TRUYỆN VÀ TÓM TẮT LẠI.</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grpSp>
      <p:pic>
        <p:nvPicPr>
          <p:cNvPr id="99" name="Picture 98" descr="HÃ¬nh áº£nh cÃ³ liÃªn quan"/>
          <p:cNvPicPr/>
          <p:nvPr/>
        </p:nvPicPr>
        <p:blipFill>
          <a:blip r:embed="rId3">
            <a:extLst>
              <a:ext uri="{28A0092B-C50C-407E-A947-70E740481C1C}">
                <a14:useLocalDpi xmlns:a14="http://schemas.microsoft.com/office/drawing/2010/main" val="0"/>
              </a:ext>
            </a:extLst>
          </a:blip>
          <a:srcRect/>
          <a:stretch>
            <a:fillRect/>
          </a:stretch>
        </p:blipFill>
        <p:spPr bwMode="auto">
          <a:xfrm>
            <a:off x="-1" y="-24508"/>
            <a:ext cx="4267201" cy="2211572"/>
          </a:xfrm>
          <a:prstGeom prst="rect">
            <a:avLst/>
          </a:prstGeom>
          <a:solidFill>
            <a:srgbClr val="FF0000"/>
          </a:solidFill>
          <a:ln>
            <a:solidFill>
              <a:schemeClr val="bg1"/>
            </a:solidFill>
          </a:ln>
        </p:spPr>
      </p:pic>
      <p:pic>
        <p:nvPicPr>
          <p:cNvPr id="100" name="Picture 99"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4265148" y="0"/>
            <a:ext cx="3957379" cy="2225749"/>
          </a:xfrm>
          <a:prstGeom prst="rect">
            <a:avLst/>
          </a:prstGeom>
          <a:solidFill>
            <a:srgbClr val="FF0000"/>
          </a:solidFill>
          <a:ln>
            <a:solidFill>
              <a:schemeClr val="bg1"/>
            </a:solidFill>
          </a:ln>
        </p:spPr>
      </p:pic>
      <p:pic>
        <p:nvPicPr>
          <p:cNvPr id="101" name="Picture 100" descr="Káº¿t quáº£ hÃ¬nh áº£nh cho tháº¡ch sanh"/>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0866" y="0"/>
            <a:ext cx="3941135" cy="2225749"/>
          </a:xfrm>
          <a:prstGeom prst="rect">
            <a:avLst/>
          </a:prstGeom>
          <a:solidFill>
            <a:srgbClr val="FF0000"/>
          </a:solidFill>
          <a:ln>
            <a:solidFill>
              <a:schemeClr val="bg1"/>
            </a:solidFill>
          </a:ln>
        </p:spPr>
      </p:pic>
      <p:pic>
        <p:nvPicPr>
          <p:cNvPr id="102" name="Picture 101" descr="Káº¿t quáº£ hÃ¬nh áº£nh cho tháº¡ch sanh"/>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2210292"/>
            <a:ext cx="4253023" cy="2326267"/>
          </a:xfrm>
          <a:prstGeom prst="rect">
            <a:avLst/>
          </a:prstGeom>
          <a:solidFill>
            <a:srgbClr val="FF0000"/>
          </a:solidFill>
          <a:ln>
            <a:solidFill>
              <a:schemeClr val="bg1"/>
            </a:solidFill>
          </a:ln>
        </p:spPr>
      </p:pic>
      <p:pic>
        <p:nvPicPr>
          <p:cNvPr id="103" name="Picture 102" descr="Káº¿t quáº£ hÃ¬nh áº£nh cho tháº¡ch sanh"/>
          <p:cNvPicPr/>
          <p:nvPr/>
        </p:nvPicPr>
        <p:blipFill rotWithShape="1">
          <a:blip r:embed="rId7" cstate="print">
            <a:extLst>
              <a:ext uri="{28A0092B-C50C-407E-A947-70E740481C1C}">
                <a14:useLocalDpi xmlns:a14="http://schemas.microsoft.com/office/drawing/2010/main" val="0"/>
              </a:ext>
            </a:extLst>
          </a:blip>
          <a:srcRect b="6791"/>
          <a:stretch/>
        </p:blipFill>
        <p:spPr bwMode="auto">
          <a:xfrm>
            <a:off x="4263656" y="2211115"/>
            <a:ext cx="3958856" cy="2353797"/>
          </a:xfrm>
          <a:prstGeom prst="rect">
            <a:avLst/>
          </a:prstGeom>
          <a:solidFill>
            <a:srgbClr val="FF0000"/>
          </a:solidFill>
          <a:ln>
            <a:solidFill>
              <a:schemeClr val="bg1"/>
            </a:solidFill>
          </a:ln>
          <a:extLst>
            <a:ext uri="{53640926-AAD7-44D8-BBD7-CCE9431645EC}">
              <a14:shadowObscured xmlns:a14="http://schemas.microsoft.com/office/drawing/2010/main"/>
            </a:ext>
          </a:extLst>
        </p:spPr>
      </p:pic>
      <p:pic>
        <p:nvPicPr>
          <p:cNvPr id="104" name="Picture 103" descr="HÃ¬nh áº£nh cÃ³ liÃªn quan"/>
          <p:cNvPicPr/>
          <p:nvPr/>
        </p:nvPicPr>
        <p:blipFill>
          <a:blip r:embed="rId8">
            <a:extLst>
              <a:ext uri="{28A0092B-C50C-407E-A947-70E740481C1C}">
                <a14:useLocalDpi xmlns:a14="http://schemas.microsoft.com/office/drawing/2010/main" val="0"/>
              </a:ext>
            </a:extLst>
          </a:blip>
          <a:srcRect/>
          <a:stretch>
            <a:fillRect/>
          </a:stretch>
        </p:blipFill>
        <p:spPr bwMode="auto">
          <a:xfrm>
            <a:off x="8220443" y="2223725"/>
            <a:ext cx="3971557" cy="2355363"/>
          </a:xfrm>
          <a:prstGeom prst="rect">
            <a:avLst/>
          </a:prstGeom>
          <a:solidFill>
            <a:srgbClr val="FF0000"/>
          </a:solidFill>
          <a:ln>
            <a:solidFill>
              <a:schemeClr val="bg1"/>
            </a:solidFill>
          </a:ln>
        </p:spPr>
      </p:pic>
      <p:pic>
        <p:nvPicPr>
          <p:cNvPr id="105" name="Picture 104" descr="Káº¿t quáº£ hÃ¬nh áº£nh cho tháº¡ch sanh"/>
          <p:cNvPicPr/>
          <p:nvPr/>
        </p:nvPicPr>
        <p:blipFill>
          <a:blip r:embed="rId9">
            <a:extLst>
              <a:ext uri="{28A0092B-C50C-407E-A947-70E740481C1C}">
                <a14:useLocalDpi xmlns:a14="http://schemas.microsoft.com/office/drawing/2010/main" val="0"/>
              </a:ext>
            </a:extLst>
          </a:blip>
          <a:srcRect/>
          <a:stretch>
            <a:fillRect/>
          </a:stretch>
        </p:blipFill>
        <p:spPr bwMode="auto">
          <a:xfrm>
            <a:off x="4248001" y="4559787"/>
            <a:ext cx="4012019" cy="2293088"/>
          </a:xfrm>
          <a:prstGeom prst="rect">
            <a:avLst/>
          </a:prstGeom>
          <a:solidFill>
            <a:srgbClr val="FF0000"/>
          </a:solidFill>
          <a:ln>
            <a:solidFill>
              <a:schemeClr val="bg1"/>
            </a:solidFill>
          </a:ln>
        </p:spPr>
      </p:pic>
      <p:pic>
        <p:nvPicPr>
          <p:cNvPr id="106" name="Picture 105" descr="Káº¿t quáº£ hÃ¬nh áº£nh cho tháº¡ch sanh ÄÆ°á»£c ai táº·ng cÃ¢y ÄÃ n tháº§n"/>
          <p:cNvPicPr/>
          <p:nvPr/>
        </p:nvPicPr>
        <p:blipFill>
          <a:blip r:embed="rId10">
            <a:extLst>
              <a:ext uri="{28A0092B-C50C-407E-A947-70E740481C1C}">
                <a14:useLocalDpi xmlns:a14="http://schemas.microsoft.com/office/drawing/2010/main" val="0"/>
              </a:ext>
            </a:extLst>
          </a:blip>
          <a:srcRect/>
          <a:stretch>
            <a:fillRect/>
          </a:stretch>
        </p:blipFill>
        <p:spPr bwMode="auto">
          <a:xfrm>
            <a:off x="8245845" y="4559787"/>
            <a:ext cx="3946155" cy="2293088"/>
          </a:xfrm>
          <a:prstGeom prst="rect">
            <a:avLst/>
          </a:prstGeom>
          <a:solidFill>
            <a:srgbClr val="FF0000"/>
          </a:solidFill>
          <a:ln>
            <a:solidFill>
              <a:schemeClr val="bg1"/>
            </a:solidFill>
          </a:ln>
        </p:spPr>
      </p:pic>
      <p:sp>
        <p:nvSpPr>
          <p:cNvPr id="107" name="TextBox 106"/>
          <p:cNvSpPr txBox="1"/>
          <p:nvPr/>
        </p:nvSpPr>
        <p:spPr>
          <a:xfrm>
            <a:off x="3881658" y="1758988"/>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1</a:t>
            </a:r>
            <a:endParaRPr lang="en-US" b="1" dirty="0">
              <a:solidFill>
                <a:schemeClr val="bg1"/>
              </a:solidFill>
              <a:latin typeface="Times New Roman" pitchFamily="18" charset="0"/>
              <a:cs typeface="Times New Roman" pitchFamily="18" charset="0"/>
            </a:endParaRPr>
          </a:p>
        </p:txBody>
      </p:sp>
      <p:sp>
        <p:nvSpPr>
          <p:cNvPr id="108" name="TextBox 107"/>
          <p:cNvSpPr txBox="1"/>
          <p:nvPr/>
        </p:nvSpPr>
        <p:spPr>
          <a:xfrm>
            <a:off x="7858645" y="1790997"/>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2</a:t>
            </a:r>
            <a:endParaRPr lang="en-US" b="1" dirty="0">
              <a:solidFill>
                <a:schemeClr val="bg1"/>
              </a:solidFill>
              <a:latin typeface="Times New Roman" pitchFamily="18" charset="0"/>
              <a:cs typeface="Times New Roman" pitchFamily="18" charset="0"/>
            </a:endParaRPr>
          </a:p>
        </p:txBody>
      </p:sp>
      <p:sp>
        <p:nvSpPr>
          <p:cNvPr id="109" name="TextBox 108"/>
          <p:cNvSpPr txBox="1"/>
          <p:nvPr/>
        </p:nvSpPr>
        <p:spPr>
          <a:xfrm>
            <a:off x="11826088" y="1790995"/>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3</a:t>
            </a:r>
            <a:endParaRPr lang="en-US" b="1" dirty="0">
              <a:solidFill>
                <a:schemeClr val="bg1"/>
              </a:solidFill>
              <a:latin typeface="Times New Roman" pitchFamily="18" charset="0"/>
              <a:cs typeface="Times New Roman" pitchFamily="18" charset="0"/>
            </a:endParaRPr>
          </a:p>
        </p:txBody>
      </p:sp>
      <p:sp>
        <p:nvSpPr>
          <p:cNvPr id="110" name="TextBox 109"/>
          <p:cNvSpPr txBox="1"/>
          <p:nvPr/>
        </p:nvSpPr>
        <p:spPr>
          <a:xfrm>
            <a:off x="3874980" y="41018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4</a:t>
            </a:r>
            <a:endParaRPr lang="en-US" b="1" dirty="0">
              <a:solidFill>
                <a:schemeClr val="bg1"/>
              </a:solidFill>
              <a:latin typeface="Times New Roman" pitchFamily="18" charset="0"/>
              <a:cs typeface="Times New Roman" pitchFamily="18" charset="0"/>
            </a:endParaRPr>
          </a:p>
        </p:txBody>
      </p:sp>
      <p:sp>
        <p:nvSpPr>
          <p:cNvPr id="111" name="TextBox 110"/>
          <p:cNvSpPr txBox="1"/>
          <p:nvPr/>
        </p:nvSpPr>
        <p:spPr>
          <a:xfrm>
            <a:off x="7830292" y="4130160"/>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5</a:t>
            </a:r>
            <a:endParaRPr lang="en-US" b="1" dirty="0">
              <a:solidFill>
                <a:schemeClr val="bg1"/>
              </a:solidFill>
              <a:latin typeface="Times New Roman" pitchFamily="18" charset="0"/>
              <a:cs typeface="Times New Roman" pitchFamily="18" charset="0"/>
            </a:endParaRPr>
          </a:p>
        </p:txBody>
      </p:sp>
      <p:sp>
        <p:nvSpPr>
          <p:cNvPr id="112" name="TextBox 111"/>
          <p:cNvSpPr txBox="1"/>
          <p:nvPr/>
        </p:nvSpPr>
        <p:spPr>
          <a:xfrm>
            <a:off x="11826088" y="41018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6</a:t>
            </a:r>
            <a:endParaRPr lang="en-US" b="1" dirty="0">
              <a:solidFill>
                <a:schemeClr val="bg1"/>
              </a:solidFill>
              <a:latin typeface="Times New Roman" pitchFamily="18" charset="0"/>
              <a:cs typeface="Times New Roman" pitchFamily="18" charset="0"/>
            </a:endParaRPr>
          </a:p>
        </p:txBody>
      </p:sp>
      <p:sp>
        <p:nvSpPr>
          <p:cNvPr id="113" name="TextBox 112"/>
          <p:cNvSpPr txBox="1"/>
          <p:nvPr/>
        </p:nvSpPr>
        <p:spPr>
          <a:xfrm>
            <a:off x="11808937" y="6407495"/>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9</a:t>
            </a:r>
            <a:endParaRPr lang="en-US" b="1" dirty="0">
              <a:solidFill>
                <a:schemeClr val="bg1"/>
              </a:solidFill>
              <a:latin typeface="Times New Roman" pitchFamily="18" charset="0"/>
              <a:cs typeface="Times New Roman" pitchFamily="18" charset="0"/>
            </a:endParaRPr>
          </a:p>
        </p:txBody>
      </p:sp>
      <p:pic>
        <p:nvPicPr>
          <p:cNvPr id="114" name="Picture 2" descr="Káº¿t quáº£ hÃ¬nh áº£nh cho máº¹ con lÃ½ thÃ´ng bá» sÃ©t ÄÃ¡nh"/>
          <p:cNvPicPr>
            <a:picLocks noChangeAspect="1" noChangeArrowheads="1"/>
          </p:cNvPicPr>
          <p:nvPr/>
        </p:nvPicPr>
        <p:blipFill>
          <a:blip r:embed="rId11"/>
          <a:srcRect/>
          <a:stretch>
            <a:fillRect/>
          </a:stretch>
        </p:blipFill>
        <p:spPr bwMode="auto">
          <a:xfrm>
            <a:off x="-1" y="4518135"/>
            <a:ext cx="4227617" cy="2339866"/>
          </a:xfrm>
          <a:prstGeom prst="rect">
            <a:avLst/>
          </a:prstGeom>
          <a:solidFill>
            <a:srgbClr val="FF0000"/>
          </a:solidFill>
          <a:ln>
            <a:solidFill>
              <a:schemeClr val="bg1"/>
            </a:solidFill>
          </a:ln>
        </p:spPr>
      </p:pic>
      <p:sp>
        <p:nvSpPr>
          <p:cNvPr id="115" name="TextBox 114"/>
          <p:cNvSpPr txBox="1"/>
          <p:nvPr/>
        </p:nvSpPr>
        <p:spPr>
          <a:xfrm>
            <a:off x="3875389" y="64425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7</a:t>
            </a:r>
            <a:endParaRPr lang="en-US" b="1" dirty="0">
              <a:solidFill>
                <a:schemeClr val="bg1"/>
              </a:solidFill>
              <a:latin typeface="Times New Roman" pitchFamily="18" charset="0"/>
              <a:cs typeface="Times New Roman" pitchFamily="18" charset="0"/>
            </a:endParaRPr>
          </a:p>
        </p:txBody>
      </p:sp>
      <p:sp>
        <p:nvSpPr>
          <p:cNvPr id="116" name="TextBox 115"/>
          <p:cNvSpPr txBox="1"/>
          <p:nvPr/>
        </p:nvSpPr>
        <p:spPr>
          <a:xfrm>
            <a:off x="7875394" y="6442506"/>
            <a:ext cx="361631" cy="400105"/>
          </a:xfrm>
          <a:prstGeom prst="rect">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b="1" dirty="0" smtClean="0">
                <a:solidFill>
                  <a:schemeClr val="bg1"/>
                </a:solidFill>
                <a:latin typeface="Times New Roman" pitchFamily="18" charset="0"/>
                <a:cs typeface="Times New Roman" pitchFamily="18" charset="0"/>
              </a:rPr>
              <a:t>8</a:t>
            </a:r>
            <a:endParaRPr lang="en-US"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141997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4"/>
                                        </p:tgtEl>
                                      </p:cBhvr>
                                    </p:animEffect>
                                    <p:anim calcmode="lin" valueType="num">
                                      <p:cBhvr>
                                        <p:cTn id="7" dur="1000"/>
                                        <p:tgtEl>
                                          <p:spTgt spid="64"/>
                                        </p:tgtEl>
                                        <p:attrNameLst>
                                          <p:attrName>ppt_x</p:attrName>
                                        </p:attrNameLst>
                                      </p:cBhvr>
                                      <p:tavLst>
                                        <p:tav tm="0">
                                          <p:val>
                                            <p:strVal val="ppt_x"/>
                                          </p:val>
                                        </p:tav>
                                        <p:tav tm="100000">
                                          <p:val>
                                            <p:strVal val="ppt_x"/>
                                          </p:val>
                                        </p:tav>
                                      </p:tavLst>
                                    </p:anim>
                                    <p:anim calcmode="lin" valueType="num">
                                      <p:cBhvr>
                                        <p:cTn id="8" dur="1000"/>
                                        <p:tgtEl>
                                          <p:spTgt spid="64"/>
                                        </p:tgtEl>
                                        <p:attrNameLst>
                                          <p:attrName>ppt_y</p:attrName>
                                        </p:attrNameLst>
                                      </p:cBhvr>
                                      <p:tavLst>
                                        <p:tav tm="0">
                                          <p:val>
                                            <p:strVal val="ppt_y"/>
                                          </p:val>
                                        </p:tav>
                                        <p:tav tm="100000">
                                          <p:val>
                                            <p:strVal val="ppt_y+.1"/>
                                          </p:val>
                                        </p:tav>
                                      </p:tavLst>
                                    </p:anim>
                                    <p:set>
                                      <p:cBhvr>
                                        <p:cTn id="9" dur="1" fill="hold">
                                          <p:stCondLst>
                                            <p:cond delay="999"/>
                                          </p:stCondLst>
                                        </p:cTn>
                                        <p:tgtEl>
                                          <p:spTgt spid="6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barn(inVertical)">
                                      <p:cBhvr>
                                        <p:cTn id="14" dur="500"/>
                                        <p:tgtEl>
                                          <p:spTgt spid="99"/>
                                        </p:tgtEl>
                                      </p:cBhvr>
                                    </p:animEffect>
                                  </p:childTnLst>
                                </p:cTn>
                              </p:par>
                              <p:par>
                                <p:cTn id="15" presetID="16" presetClass="entr" presetSubtype="21"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barn(inVertical)">
                                      <p:cBhvr>
                                        <p:cTn id="17" dur="500"/>
                                        <p:tgtEl>
                                          <p:spTgt spid="100"/>
                                        </p:tgtEl>
                                      </p:cBhvr>
                                    </p:animEffect>
                                  </p:childTnLst>
                                </p:cTn>
                              </p:par>
                              <p:par>
                                <p:cTn id="18" presetID="16" presetClass="entr" presetSubtype="21"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par>
                                <p:cTn id="21" presetID="16" presetClass="entr" presetSubtype="21" fill="hold" nodeType="with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barn(inVertical)">
                                      <p:cBhvr>
                                        <p:cTn id="23" dur="500"/>
                                        <p:tgtEl>
                                          <p:spTgt spid="102"/>
                                        </p:tgtEl>
                                      </p:cBhvr>
                                    </p:animEffect>
                                  </p:childTnLst>
                                </p:cTn>
                              </p:par>
                              <p:par>
                                <p:cTn id="24" presetID="16" presetClass="entr" presetSubtype="21" fill="hold" nodeType="with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barn(inVertical)">
                                      <p:cBhvr>
                                        <p:cTn id="26" dur="500"/>
                                        <p:tgtEl>
                                          <p:spTgt spid="103"/>
                                        </p:tgtEl>
                                      </p:cBhvr>
                                    </p:animEffect>
                                  </p:childTnLst>
                                </p:cTn>
                              </p:par>
                              <p:par>
                                <p:cTn id="27" presetID="16" presetClass="entr" presetSubtype="21" fill="hold" nodeType="withEffect">
                                  <p:stCondLst>
                                    <p:cond delay="0"/>
                                  </p:stCondLst>
                                  <p:childTnLst>
                                    <p:set>
                                      <p:cBhvr>
                                        <p:cTn id="28" dur="1" fill="hold">
                                          <p:stCondLst>
                                            <p:cond delay="0"/>
                                          </p:stCondLst>
                                        </p:cTn>
                                        <p:tgtEl>
                                          <p:spTgt spid="104"/>
                                        </p:tgtEl>
                                        <p:attrNameLst>
                                          <p:attrName>style.visibility</p:attrName>
                                        </p:attrNameLst>
                                      </p:cBhvr>
                                      <p:to>
                                        <p:strVal val="visible"/>
                                      </p:to>
                                    </p:set>
                                    <p:animEffect transition="in" filter="barn(inVertical)">
                                      <p:cBhvr>
                                        <p:cTn id="29" dur="500"/>
                                        <p:tgtEl>
                                          <p:spTgt spid="104"/>
                                        </p:tgtEl>
                                      </p:cBhvr>
                                    </p:animEffect>
                                  </p:childTnLst>
                                </p:cTn>
                              </p:par>
                              <p:par>
                                <p:cTn id="30" presetID="16" presetClass="entr" presetSubtype="21" fill="hold" nodeType="with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barn(inVertical)">
                                      <p:cBhvr>
                                        <p:cTn id="32" dur="500"/>
                                        <p:tgtEl>
                                          <p:spTgt spid="105"/>
                                        </p:tgtEl>
                                      </p:cBhvr>
                                    </p:animEffect>
                                  </p:childTnLst>
                                </p:cTn>
                              </p:par>
                              <p:par>
                                <p:cTn id="33" presetID="16" presetClass="entr" presetSubtype="21" fill="hold" nodeType="with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barn(inVertical)">
                                      <p:cBhvr>
                                        <p:cTn id="35" dur="500"/>
                                        <p:tgtEl>
                                          <p:spTgt spid="10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7"/>
                                        </p:tgtEl>
                                        <p:attrNameLst>
                                          <p:attrName>style.visibility</p:attrName>
                                        </p:attrNameLst>
                                      </p:cBhvr>
                                      <p:to>
                                        <p:strVal val="visible"/>
                                      </p:to>
                                    </p:set>
                                    <p:animEffect transition="in" filter="barn(inVertical)">
                                      <p:cBhvr>
                                        <p:cTn id="38" dur="500"/>
                                        <p:tgtEl>
                                          <p:spTgt spid="10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barn(inVertical)">
                                      <p:cBhvr>
                                        <p:cTn id="41" dur="500"/>
                                        <p:tgtEl>
                                          <p:spTgt spid="10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09"/>
                                        </p:tgtEl>
                                        <p:attrNameLst>
                                          <p:attrName>style.visibility</p:attrName>
                                        </p:attrNameLst>
                                      </p:cBhvr>
                                      <p:to>
                                        <p:strVal val="visible"/>
                                      </p:to>
                                    </p:set>
                                    <p:animEffect transition="in" filter="barn(inVertical)">
                                      <p:cBhvr>
                                        <p:cTn id="44" dur="500"/>
                                        <p:tgtEl>
                                          <p:spTgt spid="10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barn(inVertical)">
                                      <p:cBhvr>
                                        <p:cTn id="47" dur="500"/>
                                        <p:tgtEl>
                                          <p:spTgt spid="1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11"/>
                                        </p:tgtEl>
                                        <p:attrNameLst>
                                          <p:attrName>style.visibility</p:attrName>
                                        </p:attrNameLst>
                                      </p:cBhvr>
                                      <p:to>
                                        <p:strVal val="visible"/>
                                      </p:to>
                                    </p:set>
                                    <p:animEffect transition="in" filter="barn(inVertical)">
                                      <p:cBhvr>
                                        <p:cTn id="50" dur="500"/>
                                        <p:tgtEl>
                                          <p:spTgt spid="11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barn(inVertical)">
                                      <p:cBhvr>
                                        <p:cTn id="53" dur="500"/>
                                        <p:tgtEl>
                                          <p:spTgt spid="112"/>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par>
                                <p:cTn id="57" presetID="16" presetClass="entr" presetSubtype="21" fill="hold" nodeType="withEffect">
                                  <p:stCondLst>
                                    <p:cond delay="0"/>
                                  </p:stCondLst>
                                  <p:childTnLst>
                                    <p:set>
                                      <p:cBhvr>
                                        <p:cTn id="58" dur="1" fill="hold">
                                          <p:stCondLst>
                                            <p:cond delay="0"/>
                                          </p:stCondLst>
                                        </p:cTn>
                                        <p:tgtEl>
                                          <p:spTgt spid="114"/>
                                        </p:tgtEl>
                                        <p:attrNameLst>
                                          <p:attrName>style.visibility</p:attrName>
                                        </p:attrNameLst>
                                      </p:cBhvr>
                                      <p:to>
                                        <p:strVal val="visible"/>
                                      </p:to>
                                    </p:set>
                                    <p:animEffect transition="in" filter="barn(inVertical)">
                                      <p:cBhvr>
                                        <p:cTn id="59" dur="500"/>
                                        <p:tgtEl>
                                          <p:spTgt spid="11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barn(inVertical)">
                                      <p:cBhvr>
                                        <p:cTn id="62" dur="500"/>
                                        <p:tgtEl>
                                          <p:spTgt spid="115"/>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16"/>
                                        </p:tgtEl>
                                        <p:attrNameLst>
                                          <p:attrName>style.visibility</p:attrName>
                                        </p:attrNameLst>
                                      </p:cBhvr>
                                      <p:to>
                                        <p:strVal val="visible"/>
                                      </p:to>
                                    </p:set>
                                    <p:animEffect transition="in" filter="barn(inVertical)">
                                      <p:cBhvr>
                                        <p:cTn id="6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2" grpId="0" animBg="1"/>
      <p:bldP spid="113" grpId="0" animBg="1"/>
      <p:bldP spid="115" grpId="0" animBg="1"/>
      <p:bldP spid="1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grpSp>
        <p:nvGrpSpPr>
          <p:cNvPr id="2" name="Group 1"/>
          <p:cNvGrpSpPr/>
          <p:nvPr/>
        </p:nvGrpSpPr>
        <p:grpSpPr>
          <a:xfrm>
            <a:off x="0" y="5944552"/>
            <a:ext cx="13905200" cy="3041941"/>
            <a:chOff x="0" y="4458414"/>
            <a:chExt cx="10428900" cy="2281456"/>
          </a:xfrm>
        </p:grpSpPr>
        <p:grpSp>
          <p:nvGrpSpPr>
            <p:cNvPr id="1907" name="Google Shape;1907;p89"/>
            <p:cNvGrpSpPr/>
            <p:nvPr/>
          </p:nvGrpSpPr>
          <p:grpSpPr>
            <a:xfrm rot="16200000">
              <a:off x="1513530" y="2949023"/>
              <a:ext cx="2277317" cy="5304377"/>
              <a:chOff x="224725" y="566950"/>
              <a:chExt cx="1850875" cy="4311100"/>
            </a:xfrm>
          </p:grpSpPr>
          <p:sp>
            <p:nvSpPr>
              <p:cNvPr id="1908"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9"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0"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1"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2"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3"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4"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5"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6"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7"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8"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9"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0"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1"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2"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3"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4"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5"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6"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7"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8"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9"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0"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1"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1907;p89"/>
            <p:cNvGrpSpPr/>
            <p:nvPr/>
          </p:nvGrpSpPr>
          <p:grpSpPr>
            <a:xfrm rot="16200000">
              <a:off x="6638053" y="2944884"/>
              <a:ext cx="2277317" cy="5304377"/>
              <a:chOff x="224725" y="566950"/>
              <a:chExt cx="1850875" cy="4311100"/>
            </a:xfrm>
          </p:grpSpPr>
          <p:sp>
            <p:nvSpPr>
              <p:cNvPr id="75" name="Google Shape;1908;p89"/>
              <p:cNvSpPr/>
              <p:nvPr/>
            </p:nvSpPr>
            <p:spPr>
              <a:xfrm>
                <a:off x="1914975" y="566950"/>
                <a:ext cx="160625" cy="2033000"/>
              </a:xfrm>
              <a:custGeom>
                <a:avLst/>
                <a:gdLst/>
                <a:ahLst/>
                <a:cxnLst/>
                <a:rect l="l" t="t" r="r" b="b"/>
                <a:pathLst>
                  <a:path w="6425" h="81320" extrusionOk="0">
                    <a:moveTo>
                      <a:pt x="126" y="1"/>
                    </a:moveTo>
                    <a:cubicBezTo>
                      <a:pt x="81" y="1"/>
                      <a:pt x="44" y="24"/>
                      <a:pt x="27" y="57"/>
                    </a:cubicBezTo>
                    <a:cubicBezTo>
                      <a:pt x="27" y="84"/>
                      <a:pt x="27" y="110"/>
                      <a:pt x="27" y="137"/>
                    </a:cubicBezTo>
                    <a:cubicBezTo>
                      <a:pt x="27" y="164"/>
                      <a:pt x="27"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45" y="15394"/>
                      <a:pt x="2945" y="15447"/>
                      <a:pt x="2945" y="15501"/>
                    </a:cubicBezTo>
                    <a:cubicBezTo>
                      <a:pt x="2998" y="17321"/>
                      <a:pt x="1848" y="19248"/>
                      <a:pt x="108" y="20292"/>
                    </a:cubicBezTo>
                    <a:cubicBezTo>
                      <a:pt x="54" y="20292"/>
                      <a:pt x="27" y="20318"/>
                      <a:pt x="27" y="20372"/>
                    </a:cubicBezTo>
                    <a:cubicBezTo>
                      <a:pt x="1" y="20425"/>
                      <a:pt x="27" y="20479"/>
                      <a:pt x="81" y="20506"/>
                    </a:cubicBezTo>
                    <a:cubicBezTo>
                      <a:pt x="1794" y="21496"/>
                      <a:pt x="2865" y="23316"/>
                      <a:pt x="2945" y="25324"/>
                    </a:cubicBezTo>
                    <a:cubicBezTo>
                      <a:pt x="2945" y="25350"/>
                      <a:pt x="2972" y="25404"/>
                      <a:pt x="2998" y="25431"/>
                    </a:cubicBezTo>
                    <a:cubicBezTo>
                      <a:pt x="4952" y="26394"/>
                      <a:pt x="6157" y="28348"/>
                      <a:pt x="6157" y="30543"/>
                    </a:cubicBezTo>
                    <a:cubicBezTo>
                      <a:pt x="6157" y="32711"/>
                      <a:pt x="4952" y="34665"/>
                      <a:pt x="2998" y="35628"/>
                    </a:cubicBezTo>
                    <a:cubicBezTo>
                      <a:pt x="2945" y="35655"/>
                      <a:pt x="2918" y="35709"/>
                      <a:pt x="2945" y="35762"/>
                    </a:cubicBezTo>
                    <a:cubicBezTo>
                      <a:pt x="3106"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1" y="81297"/>
                      <a:pt x="104" y="81320"/>
                      <a:pt x="145" y="81320"/>
                    </a:cubicBezTo>
                    <a:cubicBezTo>
                      <a:pt x="170" y="81320"/>
                      <a:pt x="194" y="81311"/>
                      <a:pt x="215" y="81290"/>
                    </a:cubicBezTo>
                    <a:cubicBezTo>
                      <a:pt x="2008" y="80273"/>
                      <a:pt x="3106" y="78427"/>
                      <a:pt x="3186" y="76366"/>
                    </a:cubicBezTo>
                    <a:cubicBezTo>
                      <a:pt x="5166" y="75322"/>
                      <a:pt x="6424" y="73314"/>
                      <a:pt x="6424" y="71066"/>
                    </a:cubicBezTo>
                    <a:cubicBezTo>
                      <a:pt x="6424" y="68818"/>
                      <a:pt x="5166" y="66784"/>
                      <a:pt x="3186" y="65766"/>
                    </a:cubicBezTo>
                    <a:cubicBezTo>
                      <a:pt x="3106" y="63786"/>
                      <a:pt x="2062" y="61992"/>
                      <a:pt x="375" y="60922"/>
                    </a:cubicBezTo>
                    <a:cubicBezTo>
                      <a:pt x="2062" y="59878"/>
                      <a:pt x="3106" y="58085"/>
                      <a:pt x="3186" y="56104"/>
                    </a:cubicBezTo>
                    <a:cubicBezTo>
                      <a:pt x="5166" y="55060"/>
                      <a:pt x="6424" y="53053"/>
                      <a:pt x="6424" y="50804"/>
                    </a:cubicBezTo>
                    <a:cubicBezTo>
                      <a:pt x="6424" y="48556"/>
                      <a:pt x="5166" y="46522"/>
                      <a:pt x="3186" y="45505"/>
                    </a:cubicBezTo>
                    <a:cubicBezTo>
                      <a:pt x="3159" y="43604"/>
                      <a:pt x="2088" y="41731"/>
                      <a:pt x="375" y="40660"/>
                    </a:cubicBezTo>
                    <a:cubicBezTo>
                      <a:pt x="1901" y="39723"/>
                      <a:pt x="3320" y="37877"/>
                      <a:pt x="3186" y="35816"/>
                    </a:cubicBezTo>
                    <a:cubicBezTo>
                      <a:pt x="5193" y="34799"/>
                      <a:pt x="6424" y="32764"/>
                      <a:pt x="6424" y="30543"/>
                    </a:cubicBezTo>
                    <a:cubicBezTo>
                      <a:pt x="6424" y="28295"/>
                      <a:pt x="5166" y="26260"/>
                      <a:pt x="3186" y="25243"/>
                    </a:cubicBezTo>
                    <a:cubicBezTo>
                      <a:pt x="3106" y="23236"/>
                      <a:pt x="2062" y="21443"/>
                      <a:pt x="375" y="20399"/>
                    </a:cubicBezTo>
                    <a:cubicBezTo>
                      <a:pt x="2088" y="19328"/>
                      <a:pt x="3186" y="17454"/>
                      <a:pt x="3186" y="15608"/>
                    </a:cubicBezTo>
                    <a:cubicBezTo>
                      <a:pt x="3186" y="15608"/>
                      <a:pt x="3186" y="15581"/>
                      <a:pt x="3186" y="15554"/>
                    </a:cubicBezTo>
                    <a:cubicBezTo>
                      <a:pt x="5166" y="14537"/>
                      <a:pt x="6424" y="12503"/>
                      <a:pt x="6424" y="10255"/>
                    </a:cubicBezTo>
                    <a:cubicBezTo>
                      <a:pt x="6424" y="8033"/>
                      <a:pt x="5166" y="5999"/>
                      <a:pt x="3186" y="4982"/>
                    </a:cubicBezTo>
                    <a:lnTo>
                      <a:pt x="3186" y="4955"/>
                    </a:lnTo>
                    <a:cubicBezTo>
                      <a:pt x="3186" y="3028"/>
                      <a:pt x="2008" y="1074"/>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1909;p89"/>
              <p:cNvSpPr/>
              <p:nvPr/>
            </p:nvSpPr>
            <p:spPr>
              <a:xfrm>
                <a:off x="1761075" y="818875"/>
                <a:ext cx="160625" cy="2032875"/>
              </a:xfrm>
              <a:custGeom>
                <a:avLst/>
                <a:gdLst/>
                <a:ahLst/>
                <a:cxnLst/>
                <a:rect l="l" t="t" r="r" b="b"/>
                <a:pathLst>
                  <a:path w="6425" h="81315" extrusionOk="0">
                    <a:moveTo>
                      <a:pt x="149" y="1"/>
                    </a:moveTo>
                    <a:cubicBezTo>
                      <a:pt x="110" y="1"/>
                      <a:pt x="71" y="20"/>
                      <a:pt x="54" y="70"/>
                    </a:cubicBezTo>
                    <a:cubicBezTo>
                      <a:pt x="27" y="70"/>
                      <a:pt x="27" y="97"/>
                      <a:pt x="27" y="124"/>
                    </a:cubicBezTo>
                    <a:cubicBezTo>
                      <a:pt x="27" y="178"/>
                      <a:pt x="54" y="204"/>
                      <a:pt x="81" y="231"/>
                    </a:cubicBezTo>
                    <a:cubicBezTo>
                      <a:pt x="1821" y="1248"/>
                      <a:pt x="2972" y="3175"/>
                      <a:pt x="2945" y="5022"/>
                    </a:cubicBezTo>
                    <a:cubicBezTo>
                      <a:pt x="2945" y="5076"/>
                      <a:pt x="2972" y="5129"/>
                      <a:pt x="2998" y="5156"/>
                    </a:cubicBezTo>
                    <a:cubicBezTo>
                      <a:pt x="4952" y="6119"/>
                      <a:pt x="6183" y="8073"/>
                      <a:pt x="6183" y="10268"/>
                    </a:cubicBezTo>
                    <a:cubicBezTo>
                      <a:pt x="6183" y="12436"/>
                      <a:pt x="4952" y="14390"/>
                      <a:pt x="2998" y="15354"/>
                    </a:cubicBezTo>
                    <a:cubicBezTo>
                      <a:pt x="2972" y="15380"/>
                      <a:pt x="2945" y="15461"/>
                      <a:pt x="2945" y="15487"/>
                    </a:cubicBezTo>
                    <a:cubicBezTo>
                      <a:pt x="2998" y="17334"/>
                      <a:pt x="1847" y="19235"/>
                      <a:pt x="108" y="20278"/>
                    </a:cubicBezTo>
                    <a:cubicBezTo>
                      <a:pt x="81" y="20278"/>
                      <a:pt x="27" y="20305"/>
                      <a:pt x="27" y="20359"/>
                    </a:cubicBezTo>
                    <a:cubicBezTo>
                      <a:pt x="27" y="20412"/>
                      <a:pt x="27" y="20466"/>
                      <a:pt x="81" y="20493"/>
                    </a:cubicBezTo>
                    <a:cubicBezTo>
                      <a:pt x="1821" y="21510"/>
                      <a:pt x="2891" y="23303"/>
                      <a:pt x="2945" y="25310"/>
                    </a:cubicBezTo>
                    <a:cubicBezTo>
                      <a:pt x="2945" y="25364"/>
                      <a:pt x="2972" y="25391"/>
                      <a:pt x="2998" y="25417"/>
                    </a:cubicBezTo>
                    <a:cubicBezTo>
                      <a:pt x="4952" y="26381"/>
                      <a:pt x="6183" y="28362"/>
                      <a:pt x="6183" y="30530"/>
                    </a:cubicBezTo>
                    <a:cubicBezTo>
                      <a:pt x="6183" y="32698"/>
                      <a:pt x="4952" y="34652"/>
                      <a:pt x="2998" y="35642"/>
                    </a:cubicBezTo>
                    <a:cubicBezTo>
                      <a:pt x="2972" y="35642"/>
                      <a:pt x="2945" y="35695"/>
                      <a:pt x="2945" y="35749"/>
                    </a:cubicBezTo>
                    <a:cubicBezTo>
                      <a:pt x="3105" y="37837"/>
                      <a:pt x="1633" y="39630"/>
                      <a:pt x="108" y="40540"/>
                    </a:cubicBezTo>
                    <a:cubicBezTo>
                      <a:pt x="81" y="40540"/>
                      <a:pt x="27" y="40594"/>
                      <a:pt x="27" y="40620"/>
                    </a:cubicBezTo>
                    <a:cubicBezTo>
                      <a:pt x="27" y="40674"/>
                      <a:pt x="27" y="40727"/>
                      <a:pt x="81" y="40754"/>
                    </a:cubicBezTo>
                    <a:cubicBezTo>
                      <a:pt x="1821" y="41771"/>
                      <a:pt x="2945" y="43645"/>
                      <a:pt x="2945" y="45545"/>
                    </a:cubicBezTo>
                    <a:cubicBezTo>
                      <a:pt x="2945" y="45545"/>
                      <a:pt x="2945" y="45545"/>
                      <a:pt x="2945" y="45572"/>
                    </a:cubicBezTo>
                    <a:cubicBezTo>
                      <a:pt x="2945" y="45626"/>
                      <a:pt x="2972" y="45652"/>
                      <a:pt x="2998" y="45679"/>
                    </a:cubicBezTo>
                    <a:cubicBezTo>
                      <a:pt x="4952" y="46669"/>
                      <a:pt x="6183" y="48623"/>
                      <a:pt x="6183" y="50791"/>
                    </a:cubicBezTo>
                    <a:cubicBezTo>
                      <a:pt x="6183" y="52959"/>
                      <a:pt x="4952" y="54913"/>
                      <a:pt x="2998" y="55904"/>
                    </a:cubicBezTo>
                    <a:cubicBezTo>
                      <a:pt x="2972" y="55930"/>
                      <a:pt x="2945" y="55957"/>
                      <a:pt x="2945" y="56011"/>
                    </a:cubicBezTo>
                    <a:cubicBezTo>
                      <a:pt x="2891" y="57991"/>
                      <a:pt x="1847" y="59785"/>
                      <a:pt x="108" y="60802"/>
                    </a:cubicBezTo>
                    <a:cubicBezTo>
                      <a:pt x="81" y="60828"/>
                      <a:pt x="27" y="60855"/>
                      <a:pt x="27" y="60882"/>
                    </a:cubicBezTo>
                    <a:cubicBezTo>
                      <a:pt x="27" y="60935"/>
                      <a:pt x="27" y="60989"/>
                      <a:pt x="81" y="61016"/>
                    </a:cubicBezTo>
                    <a:cubicBezTo>
                      <a:pt x="1821" y="62033"/>
                      <a:pt x="2891" y="63826"/>
                      <a:pt x="2945" y="65834"/>
                    </a:cubicBezTo>
                    <a:cubicBezTo>
                      <a:pt x="2945" y="65887"/>
                      <a:pt x="2972" y="65914"/>
                      <a:pt x="2998" y="65941"/>
                    </a:cubicBezTo>
                    <a:cubicBezTo>
                      <a:pt x="4952" y="66931"/>
                      <a:pt x="6183" y="68885"/>
                      <a:pt x="6183" y="71053"/>
                    </a:cubicBezTo>
                    <a:cubicBezTo>
                      <a:pt x="6183" y="73221"/>
                      <a:pt x="4952" y="75175"/>
                      <a:pt x="2998" y="76165"/>
                    </a:cubicBezTo>
                    <a:cubicBezTo>
                      <a:pt x="2972" y="76192"/>
                      <a:pt x="2945" y="76219"/>
                      <a:pt x="2945" y="76272"/>
                    </a:cubicBezTo>
                    <a:cubicBezTo>
                      <a:pt x="2891" y="78280"/>
                      <a:pt x="1821" y="80073"/>
                      <a:pt x="81" y="81090"/>
                    </a:cubicBezTo>
                    <a:cubicBezTo>
                      <a:pt x="27" y="81117"/>
                      <a:pt x="1" y="81197"/>
                      <a:pt x="54" y="81251"/>
                    </a:cubicBezTo>
                    <a:cubicBezTo>
                      <a:pt x="74" y="81290"/>
                      <a:pt x="122" y="81315"/>
                      <a:pt x="167" y="81315"/>
                    </a:cubicBezTo>
                    <a:cubicBezTo>
                      <a:pt x="184" y="81315"/>
                      <a:pt x="200" y="81311"/>
                      <a:pt x="215" y="81304"/>
                    </a:cubicBezTo>
                    <a:cubicBezTo>
                      <a:pt x="2008" y="80260"/>
                      <a:pt x="3105" y="78413"/>
                      <a:pt x="3186" y="76352"/>
                    </a:cubicBezTo>
                    <a:cubicBezTo>
                      <a:pt x="5193" y="75309"/>
                      <a:pt x="6424" y="73301"/>
                      <a:pt x="6424" y="71053"/>
                    </a:cubicBezTo>
                    <a:cubicBezTo>
                      <a:pt x="6424" y="68805"/>
                      <a:pt x="5193" y="66797"/>
                      <a:pt x="3186" y="65753"/>
                    </a:cubicBezTo>
                    <a:cubicBezTo>
                      <a:pt x="3132" y="63773"/>
                      <a:pt x="2088" y="61979"/>
                      <a:pt x="402" y="60909"/>
                    </a:cubicBezTo>
                    <a:cubicBezTo>
                      <a:pt x="2088" y="59865"/>
                      <a:pt x="3132" y="58072"/>
                      <a:pt x="3186" y="56091"/>
                    </a:cubicBezTo>
                    <a:cubicBezTo>
                      <a:pt x="5193" y="55047"/>
                      <a:pt x="6424" y="53040"/>
                      <a:pt x="6424" y="50791"/>
                    </a:cubicBezTo>
                    <a:cubicBezTo>
                      <a:pt x="6424" y="48543"/>
                      <a:pt x="5193" y="46536"/>
                      <a:pt x="3186" y="45492"/>
                    </a:cubicBezTo>
                    <a:cubicBezTo>
                      <a:pt x="3186" y="43591"/>
                      <a:pt x="2088" y="41718"/>
                      <a:pt x="402" y="40647"/>
                    </a:cubicBezTo>
                    <a:cubicBezTo>
                      <a:pt x="1901" y="39710"/>
                      <a:pt x="3320" y="37890"/>
                      <a:pt x="3186" y="35829"/>
                    </a:cubicBezTo>
                    <a:cubicBezTo>
                      <a:pt x="5193" y="34785"/>
                      <a:pt x="6424" y="32751"/>
                      <a:pt x="6424" y="30530"/>
                    </a:cubicBezTo>
                    <a:cubicBezTo>
                      <a:pt x="6424" y="28281"/>
                      <a:pt x="5193" y="26247"/>
                      <a:pt x="3186" y="25230"/>
                    </a:cubicBezTo>
                    <a:cubicBezTo>
                      <a:pt x="3105" y="23223"/>
                      <a:pt x="2062" y="21429"/>
                      <a:pt x="402" y="20386"/>
                    </a:cubicBezTo>
                    <a:cubicBezTo>
                      <a:pt x="2115" y="19315"/>
                      <a:pt x="3212" y="17415"/>
                      <a:pt x="3186" y="15541"/>
                    </a:cubicBezTo>
                    <a:cubicBezTo>
                      <a:pt x="5193" y="14524"/>
                      <a:pt x="6424" y="12490"/>
                      <a:pt x="6424" y="10268"/>
                    </a:cubicBezTo>
                    <a:cubicBezTo>
                      <a:pt x="6424" y="8020"/>
                      <a:pt x="5193" y="5986"/>
                      <a:pt x="3186" y="4969"/>
                    </a:cubicBezTo>
                    <a:lnTo>
                      <a:pt x="3186" y="4942"/>
                    </a:lnTo>
                    <a:cubicBezTo>
                      <a:pt x="3186" y="3041"/>
                      <a:pt x="2008" y="1061"/>
                      <a:pt x="215" y="17"/>
                    </a:cubicBezTo>
                    <a:cubicBezTo>
                      <a:pt x="195" y="7"/>
                      <a:pt x="172" y="1"/>
                      <a:pt x="14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1910;p89"/>
              <p:cNvSpPr/>
              <p:nvPr/>
            </p:nvSpPr>
            <p:spPr>
              <a:xfrm>
                <a:off x="1607850" y="566950"/>
                <a:ext cx="159950" cy="2033000"/>
              </a:xfrm>
              <a:custGeom>
                <a:avLst/>
                <a:gdLst/>
                <a:ahLst/>
                <a:cxnLst/>
                <a:rect l="l" t="t" r="r" b="b"/>
                <a:pathLst>
                  <a:path w="6398" h="81320" extrusionOk="0">
                    <a:moveTo>
                      <a:pt x="119" y="1"/>
                    </a:moveTo>
                    <a:cubicBezTo>
                      <a:pt x="81" y="1"/>
                      <a:pt x="44" y="24"/>
                      <a:pt x="27" y="57"/>
                    </a:cubicBezTo>
                    <a:cubicBezTo>
                      <a:pt x="0"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71" y="17347"/>
                      <a:pt x="1847" y="19248"/>
                      <a:pt x="81" y="20292"/>
                    </a:cubicBezTo>
                    <a:cubicBezTo>
                      <a:pt x="54" y="20292"/>
                      <a:pt x="27" y="20318"/>
                      <a:pt x="0"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0"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64" y="58004"/>
                      <a:pt x="1820" y="59798"/>
                      <a:pt x="81" y="60815"/>
                    </a:cubicBezTo>
                    <a:cubicBezTo>
                      <a:pt x="54" y="60815"/>
                      <a:pt x="27" y="60868"/>
                      <a:pt x="0" y="60895"/>
                    </a:cubicBezTo>
                    <a:cubicBezTo>
                      <a:pt x="0" y="60949"/>
                      <a:pt x="27" y="61002"/>
                      <a:pt x="81" y="61029"/>
                    </a:cubicBezTo>
                    <a:cubicBezTo>
                      <a:pt x="1820" y="62046"/>
                      <a:pt x="2864"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64" y="78266"/>
                      <a:pt x="1820" y="80086"/>
                      <a:pt x="81" y="81076"/>
                    </a:cubicBezTo>
                    <a:cubicBezTo>
                      <a:pt x="27" y="81130"/>
                      <a:pt x="0" y="81183"/>
                      <a:pt x="27" y="81264"/>
                    </a:cubicBezTo>
                    <a:cubicBezTo>
                      <a:pt x="44" y="81297"/>
                      <a:pt x="81" y="81320"/>
                      <a:pt x="119" y="81320"/>
                    </a:cubicBezTo>
                    <a:cubicBezTo>
                      <a:pt x="143" y="81320"/>
                      <a:pt x="167" y="81311"/>
                      <a:pt x="188" y="81290"/>
                    </a:cubicBezTo>
                    <a:cubicBezTo>
                      <a:pt x="1981"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61" y="41731"/>
                      <a:pt x="375" y="40660"/>
                    </a:cubicBezTo>
                    <a:cubicBezTo>
                      <a:pt x="1901" y="39723"/>
                      <a:pt x="3292" y="37877"/>
                      <a:pt x="3185" y="35816"/>
                    </a:cubicBezTo>
                    <a:cubicBezTo>
                      <a:pt x="5166" y="34799"/>
                      <a:pt x="6397" y="32764"/>
                      <a:pt x="6397" y="30543"/>
                    </a:cubicBezTo>
                    <a:cubicBezTo>
                      <a:pt x="6397" y="28295"/>
                      <a:pt x="5166" y="26260"/>
                      <a:pt x="3185" y="25243"/>
                    </a:cubicBezTo>
                    <a:cubicBezTo>
                      <a:pt x="3078" y="23236"/>
                      <a:pt x="2061" y="21443"/>
                      <a:pt x="375" y="20399"/>
                    </a:cubicBezTo>
                    <a:cubicBezTo>
                      <a:pt x="2061" y="19328"/>
                      <a:pt x="3185" y="17454"/>
                      <a:pt x="3185" y="15608"/>
                    </a:cubicBezTo>
                    <a:cubicBezTo>
                      <a:pt x="3185" y="15608"/>
                      <a:pt x="3185" y="1558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1911;p89"/>
              <p:cNvSpPr/>
              <p:nvPr/>
            </p:nvSpPr>
            <p:spPr>
              <a:xfrm>
                <a:off x="1453950" y="818875"/>
                <a:ext cx="160600" cy="2032875"/>
              </a:xfrm>
              <a:custGeom>
                <a:avLst/>
                <a:gdLst/>
                <a:ahLst/>
                <a:cxnLst/>
                <a:rect l="l" t="t" r="r" b="b"/>
                <a:pathLst>
                  <a:path w="6424" h="81315" extrusionOk="0">
                    <a:moveTo>
                      <a:pt x="136" y="1"/>
                    </a:moveTo>
                    <a:cubicBezTo>
                      <a:pt x="95" y="1"/>
                      <a:pt x="61" y="20"/>
                      <a:pt x="27" y="70"/>
                    </a:cubicBezTo>
                    <a:cubicBezTo>
                      <a:pt x="27" y="70"/>
                      <a:pt x="27" y="97"/>
                      <a:pt x="27" y="124"/>
                    </a:cubicBezTo>
                    <a:cubicBezTo>
                      <a:pt x="27" y="178"/>
                      <a:pt x="27"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34"/>
                      <a:pt x="2944" y="15487"/>
                    </a:cubicBezTo>
                    <a:cubicBezTo>
                      <a:pt x="2944" y="15514"/>
                      <a:pt x="2944" y="15568"/>
                      <a:pt x="2944" y="15595"/>
                    </a:cubicBezTo>
                    <a:cubicBezTo>
                      <a:pt x="2944" y="17415"/>
                      <a:pt x="1820" y="19261"/>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44" y="35642"/>
                      <a:pt x="2918"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72"/>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27" y="81251"/>
                    </a:cubicBezTo>
                    <a:cubicBezTo>
                      <a:pt x="66" y="81290"/>
                      <a:pt x="120" y="81315"/>
                      <a:pt x="167" y="81315"/>
                    </a:cubicBezTo>
                    <a:cubicBezTo>
                      <a:pt x="184" y="81315"/>
                      <a:pt x="200" y="81311"/>
                      <a:pt x="214" y="81304"/>
                    </a:cubicBezTo>
                    <a:cubicBezTo>
                      <a:pt x="2008" y="80260"/>
                      <a:pt x="3105" y="78413"/>
                      <a:pt x="3185" y="76352"/>
                    </a:cubicBezTo>
                    <a:cubicBezTo>
                      <a:pt x="5166" y="75309"/>
                      <a:pt x="6424" y="73301"/>
                      <a:pt x="6424" y="71053"/>
                    </a:cubicBezTo>
                    <a:cubicBezTo>
                      <a:pt x="6424" y="68805"/>
                      <a:pt x="5166" y="66797"/>
                      <a:pt x="3185" y="65753"/>
                    </a:cubicBezTo>
                    <a:cubicBezTo>
                      <a:pt x="3105" y="63773"/>
                      <a:pt x="2061" y="61979"/>
                      <a:pt x="375" y="60909"/>
                    </a:cubicBezTo>
                    <a:cubicBezTo>
                      <a:pt x="2061" y="59865"/>
                      <a:pt x="3105" y="58072"/>
                      <a:pt x="3185" y="56091"/>
                    </a:cubicBezTo>
                    <a:cubicBezTo>
                      <a:pt x="5166" y="55047"/>
                      <a:pt x="6424" y="53040"/>
                      <a:pt x="6424" y="50791"/>
                    </a:cubicBezTo>
                    <a:cubicBezTo>
                      <a:pt x="6424" y="48543"/>
                      <a:pt x="5193" y="46536"/>
                      <a:pt x="3185" y="45492"/>
                    </a:cubicBezTo>
                    <a:cubicBezTo>
                      <a:pt x="3159" y="43591"/>
                      <a:pt x="2088" y="41718"/>
                      <a:pt x="375" y="40647"/>
                    </a:cubicBezTo>
                    <a:cubicBezTo>
                      <a:pt x="1901" y="39710"/>
                      <a:pt x="3319" y="37890"/>
                      <a:pt x="3185" y="35829"/>
                    </a:cubicBezTo>
                    <a:cubicBezTo>
                      <a:pt x="5193" y="34785"/>
                      <a:pt x="6424" y="32751"/>
                      <a:pt x="6424" y="30530"/>
                    </a:cubicBezTo>
                    <a:cubicBezTo>
                      <a:pt x="6424" y="28281"/>
                      <a:pt x="5166" y="26247"/>
                      <a:pt x="3185" y="25230"/>
                    </a:cubicBezTo>
                    <a:cubicBezTo>
                      <a:pt x="3105" y="23223"/>
                      <a:pt x="2061" y="21429"/>
                      <a:pt x="375"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cubicBezTo>
                      <a:pt x="3185" y="3041"/>
                      <a:pt x="2008" y="1061"/>
                      <a:pt x="214" y="17"/>
                    </a:cubicBezTo>
                    <a:cubicBezTo>
                      <a:pt x="185" y="7"/>
                      <a:pt x="159" y="1"/>
                      <a:pt x="13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1912;p89"/>
              <p:cNvSpPr/>
              <p:nvPr/>
            </p:nvSpPr>
            <p:spPr>
              <a:xfrm>
                <a:off x="1300050" y="566950"/>
                <a:ext cx="160600" cy="2033000"/>
              </a:xfrm>
              <a:custGeom>
                <a:avLst/>
                <a:gdLst/>
                <a:ahLst/>
                <a:cxnLst/>
                <a:rect l="l" t="t" r="r" b="b"/>
                <a:pathLst>
                  <a:path w="6424" h="81320" extrusionOk="0">
                    <a:moveTo>
                      <a:pt x="146" y="1"/>
                    </a:moveTo>
                    <a:cubicBezTo>
                      <a:pt x="107" y="1"/>
                      <a:pt x="70" y="24"/>
                      <a:pt x="54" y="57"/>
                    </a:cubicBezTo>
                    <a:cubicBezTo>
                      <a:pt x="27" y="84"/>
                      <a:pt x="27" y="110"/>
                      <a:pt x="27" y="137"/>
                    </a:cubicBezTo>
                    <a:cubicBezTo>
                      <a:pt x="27" y="164"/>
                      <a:pt x="54" y="217"/>
                      <a:pt x="80" y="244"/>
                    </a:cubicBezTo>
                    <a:cubicBezTo>
                      <a:pt x="1820" y="1261"/>
                      <a:pt x="2971" y="3188"/>
                      <a:pt x="2944" y="5035"/>
                    </a:cubicBezTo>
                    <a:cubicBezTo>
                      <a:pt x="2944" y="5089"/>
                      <a:pt x="2971" y="5142"/>
                      <a:pt x="3025" y="5169"/>
                    </a:cubicBezTo>
                    <a:cubicBezTo>
                      <a:pt x="4952" y="6133"/>
                      <a:pt x="6183" y="8086"/>
                      <a:pt x="6183" y="10255"/>
                    </a:cubicBezTo>
                    <a:cubicBezTo>
                      <a:pt x="6183" y="12449"/>
                      <a:pt x="4952" y="14403"/>
                      <a:pt x="3025" y="15367"/>
                    </a:cubicBezTo>
                    <a:cubicBezTo>
                      <a:pt x="2971" y="15394"/>
                      <a:pt x="2944" y="15447"/>
                      <a:pt x="2944" y="15501"/>
                    </a:cubicBezTo>
                    <a:cubicBezTo>
                      <a:pt x="2998" y="17321"/>
                      <a:pt x="1847" y="19248"/>
                      <a:pt x="107" y="20292"/>
                    </a:cubicBezTo>
                    <a:cubicBezTo>
                      <a:pt x="80" y="20292"/>
                      <a:pt x="54" y="20318"/>
                      <a:pt x="27" y="20372"/>
                    </a:cubicBezTo>
                    <a:cubicBezTo>
                      <a:pt x="27" y="20425"/>
                      <a:pt x="27" y="20479"/>
                      <a:pt x="80" y="20506"/>
                    </a:cubicBezTo>
                    <a:cubicBezTo>
                      <a:pt x="1820" y="21496"/>
                      <a:pt x="2891" y="23316"/>
                      <a:pt x="2944" y="25324"/>
                    </a:cubicBezTo>
                    <a:cubicBezTo>
                      <a:pt x="2944" y="25350"/>
                      <a:pt x="2971" y="25404"/>
                      <a:pt x="3025" y="25431"/>
                    </a:cubicBezTo>
                    <a:cubicBezTo>
                      <a:pt x="4952" y="26394"/>
                      <a:pt x="6183" y="28348"/>
                      <a:pt x="6183" y="30543"/>
                    </a:cubicBezTo>
                    <a:cubicBezTo>
                      <a:pt x="6183" y="32711"/>
                      <a:pt x="4952" y="34665"/>
                      <a:pt x="3025" y="35628"/>
                    </a:cubicBezTo>
                    <a:cubicBezTo>
                      <a:pt x="2971" y="35655"/>
                      <a:pt x="2944" y="35709"/>
                      <a:pt x="2944" y="35762"/>
                    </a:cubicBezTo>
                    <a:cubicBezTo>
                      <a:pt x="3105" y="37823"/>
                      <a:pt x="1633" y="39643"/>
                      <a:pt x="107" y="40553"/>
                    </a:cubicBezTo>
                    <a:cubicBezTo>
                      <a:pt x="80" y="40553"/>
                      <a:pt x="54" y="40580"/>
                      <a:pt x="27" y="40633"/>
                    </a:cubicBezTo>
                    <a:cubicBezTo>
                      <a:pt x="27" y="40687"/>
                      <a:pt x="27" y="40741"/>
                      <a:pt x="80" y="40767"/>
                    </a:cubicBezTo>
                    <a:cubicBezTo>
                      <a:pt x="1820" y="41784"/>
                      <a:pt x="2944" y="43658"/>
                      <a:pt x="2944" y="45532"/>
                    </a:cubicBezTo>
                    <a:cubicBezTo>
                      <a:pt x="2944" y="45558"/>
                      <a:pt x="2944" y="45558"/>
                      <a:pt x="2944" y="45585"/>
                    </a:cubicBezTo>
                    <a:cubicBezTo>
                      <a:pt x="2944" y="45612"/>
                      <a:pt x="2971" y="45665"/>
                      <a:pt x="3025" y="45692"/>
                    </a:cubicBezTo>
                    <a:cubicBezTo>
                      <a:pt x="4952" y="46656"/>
                      <a:pt x="6183" y="48636"/>
                      <a:pt x="6183" y="50804"/>
                    </a:cubicBezTo>
                    <a:cubicBezTo>
                      <a:pt x="6183" y="52972"/>
                      <a:pt x="4952" y="54926"/>
                      <a:pt x="3025" y="55917"/>
                    </a:cubicBezTo>
                    <a:cubicBezTo>
                      <a:pt x="2971" y="55917"/>
                      <a:pt x="2944" y="55970"/>
                      <a:pt x="2944" y="56024"/>
                    </a:cubicBezTo>
                    <a:cubicBezTo>
                      <a:pt x="2891" y="58004"/>
                      <a:pt x="1847" y="59798"/>
                      <a:pt x="107" y="60815"/>
                    </a:cubicBezTo>
                    <a:cubicBezTo>
                      <a:pt x="80" y="60815"/>
                      <a:pt x="54" y="60868"/>
                      <a:pt x="27" y="60895"/>
                    </a:cubicBezTo>
                    <a:cubicBezTo>
                      <a:pt x="27" y="60949"/>
                      <a:pt x="27" y="61002"/>
                      <a:pt x="80" y="61029"/>
                    </a:cubicBezTo>
                    <a:cubicBezTo>
                      <a:pt x="1820" y="62046"/>
                      <a:pt x="2891" y="63839"/>
                      <a:pt x="2944" y="65847"/>
                    </a:cubicBezTo>
                    <a:cubicBezTo>
                      <a:pt x="2944" y="65900"/>
                      <a:pt x="2971" y="65927"/>
                      <a:pt x="3025" y="65954"/>
                    </a:cubicBezTo>
                    <a:cubicBezTo>
                      <a:pt x="4952" y="66944"/>
                      <a:pt x="6183" y="68898"/>
                      <a:pt x="6183" y="71066"/>
                    </a:cubicBezTo>
                    <a:cubicBezTo>
                      <a:pt x="6183" y="73234"/>
                      <a:pt x="4952" y="75188"/>
                      <a:pt x="3025" y="76178"/>
                    </a:cubicBezTo>
                    <a:cubicBezTo>
                      <a:pt x="2971" y="76178"/>
                      <a:pt x="2944" y="76232"/>
                      <a:pt x="2944" y="76285"/>
                    </a:cubicBezTo>
                    <a:cubicBezTo>
                      <a:pt x="2891" y="78266"/>
                      <a:pt x="1820" y="80086"/>
                      <a:pt x="80" y="81076"/>
                    </a:cubicBezTo>
                    <a:cubicBezTo>
                      <a:pt x="27" y="81130"/>
                      <a:pt x="0" y="81183"/>
                      <a:pt x="54" y="81264"/>
                    </a:cubicBezTo>
                    <a:cubicBezTo>
                      <a:pt x="70" y="81297"/>
                      <a:pt x="107" y="81320"/>
                      <a:pt x="146" y="81320"/>
                    </a:cubicBezTo>
                    <a:cubicBezTo>
                      <a:pt x="169" y="81320"/>
                      <a:pt x="194" y="81311"/>
                      <a:pt x="214" y="81290"/>
                    </a:cubicBezTo>
                    <a:cubicBezTo>
                      <a:pt x="2007" y="80273"/>
                      <a:pt x="3105" y="78427"/>
                      <a:pt x="3185" y="76366"/>
                    </a:cubicBezTo>
                    <a:cubicBezTo>
                      <a:pt x="5193" y="75322"/>
                      <a:pt x="6424" y="73314"/>
                      <a:pt x="6424" y="71066"/>
                    </a:cubicBezTo>
                    <a:cubicBezTo>
                      <a:pt x="6424" y="68818"/>
                      <a:pt x="5193" y="66784"/>
                      <a:pt x="3185" y="65766"/>
                    </a:cubicBezTo>
                    <a:cubicBezTo>
                      <a:pt x="3132" y="63786"/>
                      <a:pt x="2088" y="61992"/>
                      <a:pt x="402" y="60922"/>
                    </a:cubicBezTo>
                    <a:cubicBezTo>
                      <a:pt x="2088" y="59878"/>
                      <a:pt x="3132" y="58085"/>
                      <a:pt x="3185" y="56104"/>
                    </a:cubicBezTo>
                    <a:cubicBezTo>
                      <a:pt x="5193" y="55060"/>
                      <a:pt x="6424" y="53053"/>
                      <a:pt x="6424" y="50804"/>
                    </a:cubicBezTo>
                    <a:cubicBezTo>
                      <a:pt x="6424" y="48556"/>
                      <a:pt x="5193" y="46522"/>
                      <a:pt x="3185" y="45505"/>
                    </a:cubicBezTo>
                    <a:cubicBezTo>
                      <a:pt x="3185" y="43604"/>
                      <a:pt x="2088" y="41731"/>
                      <a:pt x="402" y="40660"/>
                    </a:cubicBezTo>
                    <a:cubicBezTo>
                      <a:pt x="1927" y="39723"/>
                      <a:pt x="3319" y="37903"/>
                      <a:pt x="3212" y="35816"/>
                    </a:cubicBezTo>
                    <a:cubicBezTo>
                      <a:pt x="5193" y="34799"/>
                      <a:pt x="6424" y="32764"/>
                      <a:pt x="6424" y="30543"/>
                    </a:cubicBezTo>
                    <a:cubicBezTo>
                      <a:pt x="6424" y="28295"/>
                      <a:pt x="5193" y="26260"/>
                      <a:pt x="3185" y="25243"/>
                    </a:cubicBezTo>
                    <a:cubicBezTo>
                      <a:pt x="3105" y="23236"/>
                      <a:pt x="2061" y="21443"/>
                      <a:pt x="402" y="20399"/>
                    </a:cubicBezTo>
                    <a:cubicBezTo>
                      <a:pt x="2088" y="19328"/>
                      <a:pt x="3185" y="17454"/>
                      <a:pt x="3185" y="15608"/>
                    </a:cubicBezTo>
                    <a:cubicBezTo>
                      <a:pt x="3185" y="15608"/>
                      <a:pt x="3185" y="15581"/>
                      <a:pt x="3185" y="15554"/>
                    </a:cubicBezTo>
                    <a:cubicBezTo>
                      <a:pt x="5193" y="14537"/>
                      <a:pt x="6424" y="12503"/>
                      <a:pt x="6424" y="10255"/>
                    </a:cubicBezTo>
                    <a:cubicBezTo>
                      <a:pt x="6424" y="8033"/>
                      <a:pt x="5193" y="5999"/>
                      <a:pt x="3185" y="4982"/>
                    </a:cubicBezTo>
                    <a:lnTo>
                      <a:pt x="3185" y="4955"/>
                    </a:lnTo>
                    <a:cubicBezTo>
                      <a:pt x="3185" y="3028"/>
                      <a:pt x="2007" y="1074"/>
                      <a:pt x="214" y="30"/>
                    </a:cubicBezTo>
                    <a:cubicBezTo>
                      <a:pt x="194" y="10"/>
                      <a:pt x="169"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1913;p89"/>
              <p:cNvSpPr/>
              <p:nvPr/>
            </p:nvSpPr>
            <p:spPr>
              <a:xfrm>
                <a:off x="1146800" y="818875"/>
                <a:ext cx="159950" cy="2032875"/>
              </a:xfrm>
              <a:custGeom>
                <a:avLst/>
                <a:gdLst/>
                <a:ahLst/>
                <a:cxnLst/>
                <a:rect l="l" t="t" r="r" b="b"/>
                <a:pathLst>
                  <a:path w="6398" h="81315" extrusionOk="0">
                    <a:moveTo>
                      <a:pt x="123" y="1"/>
                    </a:moveTo>
                    <a:cubicBezTo>
                      <a:pt x="83" y="1"/>
                      <a:pt x="44" y="20"/>
                      <a:pt x="28" y="70"/>
                    </a:cubicBezTo>
                    <a:cubicBezTo>
                      <a:pt x="28" y="70"/>
                      <a:pt x="1" y="97"/>
                      <a:pt x="1" y="124"/>
                    </a:cubicBezTo>
                    <a:cubicBezTo>
                      <a:pt x="1" y="178"/>
                      <a:pt x="28" y="204"/>
                      <a:pt x="81" y="231"/>
                    </a:cubicBezTo>
                    <a:cubicBezTo>
                      <a:pt x="1821" y="1248"/>
                      <a:pt x="2972" y="3175"/>
                      <a:pt x="2918" y="5022"/>
                    </a:cubicBezTo>
                    <a:cubicBezTo>
                      <a:pt x="2918" y="5076"/>
                      <a:pt x="2945" y="5129"/>
                      <a:pt x="2998" y="5156"/>
                    </a:cubicBezTo>
                    <a:cubicBezTo>
                      <a:pt x="4952" y="6119"/>
                      <a:pt x="6157" y="8073"/>
                      <a:pt x="6157" y="10268"/>
                    </a:cubicBezTo>
                    <a:cubicBezTo>
                      <a:pt x="6157" y="12436"/>
                      <a:pt x="4952" y="14390"/>
                      <a:pt x="2998" y="15354"/>
                    </a:cubicBezTo>
                    <a:cubicBezTo>
                      <a:pt x="2945" y="15380"/>
                      <a:pt x="2918" y="15434"/>
                      <a:pt x="2918" y="15487"/>
                    </a:cubicBezTo>
                    <a:cubicBezTo>
                      <a:pt x="2998" y="17334"/>
                      <a:pt x="1848" y="19235"/>
                      <a:pt x="81" y="20278"/>
                    </a:cubicBezTo>
                    <a:cubicBezTo>
                      <a:pt x="54" y="20278"/>
                      <a:pt x="28" y="20305"/>
                      <a:pt x="1" y="20359"/>
                    </a:cubicBezTo>
                    <a:cubicBezTo>
                      <a:pt x="1" y="20412"/>
                      <a:pt x="28" y="20466"/>
                      <a:pt x="81" y="20493"/>
                    </a:cubicBezTo>
                    <a:cubicBezTo>
                      <a:pt x="1794" y="21510"/>
                      <a:pt x="2865" y="23303"/>
                      <a:pt x="2918" y="25310"/>
                    </a:cubicBezTo>
                    <a:cubicBezTo>
                      <a:pt x="2918" y="25364"/>
                      <a:pt x="2945"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079" y="37837"/>
                      <a:pt x="1633" y="39630"/>
                      <a:pt x="81" y="40540"/>
                    </a:cubicBezTo>
                    <a:cubicBezTo>
                      <a:pt x="54" y="40540"/>
                      <a:pt x="28" y="40594"/>
                      <a:pt x="1" y="40620"/>
                    </a:cubicBezTo>
                    <a:cubicBezTo>
                      <a:pt x="1" y="40674"/>
                      <a:pt x="28"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81" y="60802"/>
                    </a:cubicBezTo>
                    <a:cubicBezTo>
                      <a:pt x="54" y="60828"/>
                      <a:pt x="28" y="60855"/>
                      <a:pt x="1" y="60882"/>
                    </a:cubicBezTo>
                    <a:cubicBezTo>
                      <a:pt x="1" y="60935"/>
                      <a:pt x="28"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8" y="81117"/>
                      <a:pt x="1" y="81197"/>
                      <a:pt x="28" y="81251"/>
                    </a:cubicBezTo>
                    <a:cubicBezTo>
                      <a:pt x="47" y="81290"/>
                      <a:pt x="95" y="81315"/>
                      <a:pt x="151" y="81315"/>
                    </a:cubicBezTo>
                    <a:cubicBezTo>
                      <a:pt x="172" y="81315"/>
                      <a:pt x="193" y="81311"/>
                      <a:pt x="215" y="81304"/>
                    </a:cubicBezTo>
                    <a:cubicBezTo>
                      <a:pt x="1981" y="80260"/>
                      <a:pt x="3106" y="78413"/>
                      <a:pt x="3186" y="76352"/>
                    </a:cubicBezTo>
                    <a:cubicBezTo>
                      <a:pt x="5167" y="75309"/>
                      <a:pt x="6398" y="73301"/>
                      <a:pt x="6398" y="71053"/>
                    </a:cubicBezTo>
                    <a:cubicBezTo>
                      <a:pt x="6398" y="68805"/>
                      <a:pt x="5167" y="66797"/>
                      <a:pt x="3186" y="65753"/>
                    </a:cubicBezTo>
                    <a:cubicBezTo>
                      <a:pt x="3106" y="63773"/>
                      <a:pt x="2062" y="61979"/>
                      <a:pt x="375" y="60909"/>
                    </a:cubicBezTo>
                    <a:cubicBezTo>
                      <a:pt x="2062" y="59865"/>
                      <a:pt x="3106" y="58072"/>
                      <a:pt x="3186" y="56091"/>
                    </a:cubicBezTo>
                    <a:cubicBezTo>
                      <a:pt x="5167" y="55047"/>
                      <a:pt x="6398" y="53040"/>
                      <a:pt x="6398" y="50791"/>
                    </a:cubicBezTo>
                    <a:cubicBezTo>
                      <a:pt x="6398" y="48543"/>
                      <a:pt x="5167" y="46536"/>
                      <a:pt x="3186" y="45492"/>
                    </a:cubicBezTo>
                    <a:cubicBezTo>
                      <a:pt x="3159" y="43591"/>
                      <a:pt x="2088" y="41718"/>
                      <a:pt x="375" y="40647"/>
                    </a:cubicBezTo>
                    <a:cubicBezTo>
                      <a:pt x="1901" y="39710"/>
                      <a:pt x="3293" y="37890"/>
                      <a:pt x="3186" y="35829"/>
                    </a:cubicBezTo>
                    <a:cubicBezTo>
                      <a:pt x="5167" y="34785"/>
                      <a:pt x="6398" y="32751"/>
                      <a:pt x="6398" y="30530"/>
                    </a:cubicBezTo>
                    <a:cubicBezTo>
                      <a:pt x="6398" y="28281"/>
                      <a:pt x="5167" y="26247"/>
                      <a:pt x="3186" y="25230"/>
                    </a:cubicBezTo>
                    <a:cubicBezTo>
                      <a:pt x="3079" y="23223"/>
                      <a:pt x="2062" y="21429"/>
                      <a:pt x="375" y="20386"/>
                    </a:cubicBezTo>
                    <a:cubicBezTo>
                      <a:pt x="2088" y="19315"/>
                      <a:pt x="3186" y="17415"/>
                      <a:pt x="3186" y="15541"/>
                    </a:cubicBezTo>
                    <a:cubicBezTo>
                      <a:pt x="5167" y="14524"/>
                      <a:pt x="6398" y="12490"/>
                      <a:pt x="6398" y="10268"/>
                    </a:cubicBezTo>
                    <a:cubicBezTo>
                      <a:pt x="6398" y="8020"/>
                      <a:pt x="5167" y="5986"/>
                      <a:pt x="3186" y="4969"/>
                    </a:cubicBezTo>
                    <a:lnTo>
                      <a:pt x="3186" y="4942"/>
                    </a:lnTo>
                    <a:cubicBezTo>
                      <a:pt x="3186" y="3041"/>
                      <a:pt x="1981" y="1061"/>
                      <a:pt x="188" y="17"/>
                    </a:cubicBezTo>
                    <a:cubicBezTo>
                      <a:pt x="169" y="7"/>
                      <a:pt x="145" y="1"/>
                      <a:pt x="1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1914;p89"/>
              <p:cNvSpPr/>
              <p:nvPr/>
            </p:nvSpPr>
            <p:spPr>
              <a:xfrm>
                <a:off x="992900" y="566950"/>
                <a:ext cx="160625" cy="2033000"/>
              </a:xfrm>
              <a:custGeom>
                <a:avLst/>
                <a:gdLst/>
                <a:ahLst/>
                <a:cxnLst/>
                <a:rect l="l" t="t" r="r" b="b"/>
                <a:pathLst>
                  <a:path w="6425" h="81320" extrusionOk="0">
                    <a:moveTo>
                      <a:pt x="145" y="1"/>
                    </a:moveTo>
                    <a:cubicBezTo>
                      <a:pt x="104" y="1"/>
                      <a:pt x="60" y="24"/>
                      <a:pt x="27" y="57"/>
                    </a:cubicBezTo>
                    <a:cubicBezTo>
                      <a:pt x="27" y="84"/>
                      <a:pt x="27" y="110"/>
                      <a:pt x="27" y="137"/>
                    </a:cubicBezTo>
                    <a:cubicBezTo>
                      <a:pt x="27" y="164"/>
                      <a:pt x="54" y="217"/>
                      <a:pt x="81" y="244"/>
                    </a:cubicBezTo>
                    <a:cubicBezTo>
                      <a:pt x="1821" y="1261"/>
                      <a:pt x="2972" y="3188"/>
                      <a:pt x="2945" y="5035"/>
                    </a:cubicBezTo>
                    <a:cubicBezTo>
                      <a:pt x="2945" y="5089"/>
                      <a:pt x="2972" y="5142"/>
                      <a:pt x="2998" y="5169"/>
                    </a:cubicBezTo>
                    <a:cubicBezTo>
                      <a:pt x="4952" y="6133"/>
                      <a:pt x="6157" y="8086"/>
                      <a:pt x="6157" y="10255"/>
                    </a:cubicBezTo>
                    <a:cubicBezTo>
                      <a:pt x="6157" y="12449"/>
                      <a:pt x="4952" y="14403"/>
                      <a:pt x="2998" y="15367"/>
                    </a:cubicBezTo>
                    <a:cubicBezTo>
                      <a:pt x="2972" y="15394"/>
                      <a:pt x="2945" y="15447"/>
                      <a:pt x="2945" y="15501"/>
                    </a:cubicBezTo>
                    <a:cubicBezTo>
                      <a:pt x="2998" y="17347"/>
                      <a:pt x="1847" y="19248"/>
                      <a:pt x="108" y="20292"/>
                    </a:cubicBezTo>
                    <a:cubicBezTo>
                      <a:pt x="54" y="20292"/>
                      <a:pt x="27" y="20318"/>
                      <a:pt x="27" y="20372"/>
                    </a:cubicBezTo>
                    <a:cubicBezTo>
                      <a:pt x="1" y="20425"/>
                      <a:pt x="27" y="20479"/>
                      <a:pt x="81" y="20506"/>
                    </a:cubicBezTo>
                    <a:cubicBezTo>
                      <a:pt x="1794" y="21496"/>
                      <a:pt x="2865" y="23289"/>
                      <a:pt x="2945" y="25324"/>
                    </a:cubicBezTo>
                    <a:cubicBezTo>
                      <a:pt x="2945" y="25350"/>
                      <a:pt x="2972" y="25404"/>
                      <a:pt x="2998" y="25431"/>
                    </a:cubicBezTo>
                    <a:cubicBezTo>
                      <a:pt x="4952" y="26394"/>
                      <a:pt x="6157" y="28348"/>
                      <a:pt x="6157" y="30543"/>
                    </a:cubicBezTo>
                    <a:cubicBezTo>
                      <a:pt x="6157" y="32711"/>
                      <a:pt x="4952" y="34665"/>
                      <a:pt x="2998" y="35628"/>
                    </a:cubicBezTo>
                    <a:cubicBezTo>
                      <a:pt x="2972" y="35655"/>
                      <a:pt x="2945" y="35709"/>
                      <a:pt x="2945" y="35762"/>
                    </a:cubicBezTo>
                    <a:cubicBezTo>
                      <a:pt x="3105" y="37823"/>
                      <a:pt x="1633" y="39643"/>
                      <a:pt x="108" y="40553"/>
                    </a:cubicBezTo>
                    <a:cubicBezTo>
                      <a:pt x="54" y="40553"/>
                      <a:pt x="27" y="40580"/>
                      <a:pt x="27" y="40633"/>
                    </a:cubicBezTo>
                    <a:cubicBezTo>
                      <a:pt x="1" y="40687"/>
                      <a:pt x="27" y="40741"/>
                      <a:pt x="81" y="40767"/>
                    </a:cubicBezTo>
                    <a:cubicBezTo>
                      <a:pt x="1821" y="41784"/>
                      <a:pt x="2945" y="43658"/>
                      <a:pt x="2945" y="45532"/>
                    </a:cubicBezTo>
                    <a:cubicBezTo>
                      <a:pt x="2945" y="45558"/>
                      <a:pt x="2945" y="45558"/>
                      <a:pt x="2945" y="45585"/>
                    </a:cubicBezTo>
                    <a:cubicBezTo>
                      <a:pt x="2945" y="45612"/>
                      <a:pt x="2972" y="45665"/>
                      <a:pt x="2998" y="45692"/>
                    </a:cubicBezTo>
                    <a:cubicBezTo>
                      <a:pt x="4952" y="46656"/>
                      <a:pt x="6157" y="48636"/>
                      <a:pt x="6157" y="50804"/>
                    </a:cubicBezTo>
                    <a:cubicBezTo>
                      <a:pt x="6157" y="52972"/>
                      <a:pt x="4952" y="54926"/>
                      <a:pt x="2998" y="55917"/>
                    </a:cubicBezTo>
                    <a:cubicBezTo>
                      <a:pt x="2972" y="55917"/>
                      <a:pt x="2945" y="55970"/>
                      <a:pt x="2945" y="56024"/>
                    </a:cubicBezTo>
                    <a:cubicBezTo>
                      <a:pt x="2891" y="58004"/>
                      <a:pt x="1821" y="59798"/>
                      <a:pt x="108" y="60815"/>
                    </a:cubicBezTo>
                    <a:cubicBezTo>
                      <a:pt x="54" y="60815"/>
                      <a:pt x="27" y="60868"/>
                      <a:pt x="27" y="60895"/>
                    </a:cubicBezTo>
                    <a:cubicBezTo>
                      <a:pt x="1" y="60949"/>
                      <a:pt x="27" y="61002"/>
                      <a:pt x="81" y="61029"/>
                    </a:cubicBezTo>
                    <a:cubicBezTo>
                      <a:pt x="1821" y="62046"/>
                      <a:pt x="2891" y="63839"/>
                      <a:pt x="2945" y="65847"/>
                    </a:cubicBezTo>
                    <a:cubicBezTo>
                      <a:pt x="2945" y="65900"/>
                      <a:pt x="2972" y="65927"/>
                      <a:pt x="2998" y="65954"/>
                    </a:cubicBezTo>
                    <a:cubicBezTo>
                      <a:pt x="4952" y="66944"/>
                      <a:pt x="6157" y="68898"/>
                      <a:pt x="6157" y="71066"/>
                    </a:cubicBezTo>
                    <a:cubicBezTo>
                      <a:pt x="6157" y="73234"/>
                      <a:pt x="4952" y="75188"/>
                      <a:pt x="2998" y="76178"/>
                    </a:cubicBezTo>
                    <a:cubicBezTo>
                      <a:pt x="2972" y="76178"/>
                      <a:pt x="2945" y="76232"/>
                      <a:pt x="2945" y="76285"/>
                    </a:cubicBezTo>
                    <a:cubicBezTo>
                      <a:pt x="2891" y="78266"/>
                      <a:pt x="1821" y="80086"/>
                      <a:pt x="81" y="81076"/>
                    </a:cubicBezTo>
                    <a:cubicBezTo>
                      <a:pt x="27" y="81130"/>
                      <a:pt x="1" y="81183"/>
                      <a:pt x="27" y="81264"/>
                    </a:cubicBezTo>
                    <a:cubicBezTo>
                      <a:pt x="60" y="81297"/>
                      <a:pt x="104" y="81320"/>
                      <a:pt x="145" y="81320"/>
                    </a:cubicBezTo>
                    <a:cubicBezTo>
                      <a:pt x="170" y="81320"/>
                      <a:pt x="194" y="81311"/>
                      <a:pt x="215" y="81290"/>
                    </a:cubicBezTo>
                    <a:cubicBezTo>
                      <a:pt x="2008" y="80273"/>
                      <a:pt x="3105" y="78427"/>
                      <a:pt x="3186" y="76366"/>
                    </a:cubicBezTo>
                    <a:cubicBezTo>
                      <a:pt x="5193" y="75322"/>
                      <a:pt x="6424" y="73314"/>
                      <a:pt x="6424" y="71066"/>
                    </a:cubicBezTo>
                    <a:cubicBezTo>
                      <a:pt x="6424" y="68818"/>
                      <a:pt x="5193" y="66784"/>
                      <a:pt x="3186" y="65766"/>
                    </a:cubicBezTo>
                    <a:cubicBezTo>
                      <a:pt x="3105" y="63786"/>
                      <a:pt x="2088" y="61992"/>
                      <a:pt x="402" y="60922"/>
                    </a:cubicBezTo>
                    <a:cubicBezTo>
                      <a:pt x="2088" y="59878"/>
                      <a:pt x="3105" y="58085"/>
                      <a:pt x="3186" y="56104"/>
                    </a:cubicBezTo>
                    <a:cubicBezTo>
                      <a:pt x="5193" y="55060"/>
                      <a:pt x="6424" y="53053"/>
                      <a:pt x="6424" y="50804"/>
                    </a:cubicBezTo>
                    <a:cubicBezTo>
                      <a:pt x="6424" y="48556"/>
                      <a:pt x="5193" y="46522"/>
                      <a:pt x="3186" y="45505"/>
                    </a:cubicBezTo>
                    <a:cubicBezTo>
                      <a:pt x="3159" y="43604"/>
                      <a:pt x="2088" y="41731"/>
                      <a:pt x="402" y="40660"/>
                    </a:cubicBezTo>
                    <a:cubicBezTo>
                      <a:pt x="1901" y="39723"/>
                      <a:pt x="3320" y="37877"/>
                      <a:pt x="3186" y="35816"/>
                    </a:cubicBezTo>
                    <a:cubicBezTo>
                      <a:pt x="5193" y="34799"/>
                      <a:pt x="6424" y="32764"/>
                      <a:pt x="6424" y="30543"/>
                    </a:cubicBezTo>
                    <a:cubicBezTo>
                      <a:pt x="6424" y="28295"/>
                      <a:pt x="5193" y="26260"/>
                      <a:pt x="3186" y="25243"/>
                    </a:cubicBezTo>
                    <a:cubicBezTo>
                      <a:pt x="3105" y="23236"/>
                      <a:pt x="2062" y="21443"/>
                      <a:pt x="402" y="20399"/>
                    </a:cubicBezTo>
                    <a:cubicBezTo>
                      <a:pt x="2088" y="19328"/>
                      <a:pt x="3186" y="17454"/>
                      <a:pt x="3186" y="15608"/>
                    </a:cubicBezTo>
                    <a:cubicBezTo>
                      <a:pt x="3186" y="15608"/>
                      <a:pt x="3186" y="15581"/>
                      <a:pt x="3186" y="15554"/>
                    </a:cubicBezTo>
                    <a:cubicBezTo>
                      <a:pt x="5193" y="14537"/>
                      <a:pt x="6424" y="12503"/>
                      <a:pt x="6424" y="10255"/>
                    </a:cubicBezTo>
                    <a:cubicBezTo>
                      <a:pt x="6424" y="8033"/>
                      <a:pt x="5193" y="5999"/>
                      <a:pt x="3186" y="4982"/>
                    </a:cubicBezTo>
                    <a:lnTo>
                      <a:pt x="3186" y="4955"/>
                    </a:lnTo>
                    <a:cubicBezTo>
                      <a:pt x="3186" y="3028"/>
                      <a:pt x="2008" y="1074"/>
                      <a:pt x="215" y="30"/>
                    </a:cubicBezTo>
                    <a:cubicBezTo>
                      <a:pt x="194" y="10"/>
                      <a:pt x="170" y="1"/>
                      <a:pt x="145"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1915;p89"/>
              <p:cNvSpPr/>
              <p:nvPr/>
            </p:nvSpPr>
            <p:spPr>
              <a:xfrm>
                <a:off x="839675" y="818875"/>
                <a:ext cx="159950" cy="2032875"/>
              </a:xfrm>
              <a:custGeom>
                <a:avLst/>
                <a:gdLst/>
                <a:ahLst/>
                <a:cxnLst/>
                <a:rect l="l" t="t" r="r" b="b"/>
                <a:pathLst>
                  <a:path w="6398" h="81315" extrusionOk="0">
                    <a:moveTo>
                      <a:pt x="122" y="1"/>
                    </a:moveTo>
                    <a:cubicBezTo>
                      <a:pt x="83" y="1"/>
                      <a:pt x="44" y="20"/>
                      <a:pt x="27" y="70"/>
                    </a:cubicBezTo>
                    <a:cubicBezTo>
                      <a:pt x="0" y="70"/>
                      <a:pt x="0" y="97"/>
                      <a:pt x="0" y="124"/>
                    </a:cubicBezTo>
                    <a:cubicBezTo>
                      <a:pt x="0" y="178"/>
                      <a:pt x="27" y="204"/>
                      <a:pt x="54" y="231"/>
                    </a:cubicBezTo>
                    <a:cubicBezTo>
                      <a:pt x="1794" y="1248"/>
                      <a:pt x="2971" y="3175"/>
                      <a:pt x="2918" y="5022"/>
                    </a:cubicBezTo>
                    <a:cubicBezTo>
                      <a:pt x="2918" y="5076"/>
                      <a:pt x="2945" y="5129"/>
                      <a:pt x="2998" y="5156"/>
                    </a:cubicBezTo>
                    <a:cubicBezTo>
                      <a:pt x="4925" y="6119"/>
                      <a:pt x="6156" y="8073"/>
                      <a:pt x="6156" y="10268"/>
                    </a:cubicBezTo>
                    <a:cubicBezTo>
                      <a:pt x="6156" y="12436"/>
                      <a:pt x="4925" y="14390"/>
                      <a:pt x="2998" y="15354"/>
                    </a:cubicBezTo>
                    <a:cubicBezTo>
                      <a:pt x="2945" y="15380"/>
                      <a:pt x="2918" y="15434"/>
                      <a:pt x="2918" y="15487"/>
                    </a:cubicBezTo>
                    <a:cubicBezTo>
                      <a:pt x="2971" y="17334"/>
                      <a:pt x="1847" y="19235"/>
                      <a:pt x="81" y="20278"/>
                    </a:cubicBezTo>
                    <a:cubicBezTo>
                      <a:pt x="54" y="20278"/>
                      <a:pt x="27" y="20305"/>
                      <a:pt x="0" y="20359"/>
                    </a:cubicBezTo>
                    <a:cubicBezTo>
                      <a:pt x="0" y="20412"/>
                      <a:pt x="27" y="20466"/>
                      <a:pt x="54" y="20493"/>
                    </a:cubicBezTo>
                    <a:cubicBezTo>
                      <a:pt x="1794" y="21510"/>
                      <a:pt x="2864" y="23303"/>
                      <a:pt x="2918" y="25310"/>
                    </a:cubicBezTo>
                    <a:cubicBezTo>
                      <a:pt x="2918" y="25364"/>
                      <a:pt x="2945" y="25391"/>
                      <a:pt x="2998" y="25417"/>
                    </a:cubicBezTo>
                    <a:cubicBezTo>
                      <a:pt x="4925" y="26381"/>
                      <a:pt x="6156" y="28362"/>
                      <a:pt x="6156" y="30530"/>
                    </a:cubicBezTo>
                    <a:cubicBezTo>
                      <a:pt x="6156" y="32698"/>
                      <a:pt x="4925" y="34652"/>
                      <a:pt x="2998" y="35642"/>
                    </a:cubicBezTo>
                    <a:cubicBezTo>
                      <a:pt x="2945" y="35642"/>
                      <a:pt x="2918" y="35695"/>
                      <a:pt x="2918" y="35749"/>
                    </a:cubicBezTo>
                    <a:cubicBezTo>
                      <a:pt x="3078" y="37837"/>
                      <a:pt x="1606" y="39630"/>
                      <a:pt x="81" y="40540"/>
                    </a:cubicBezTo>
                    <a:cubicBezTo>
                      <a:pt x="54" y="40540"/>
                      <a:pt x="27" y="40594"/>
                      <a:pt x="0" y="40620"/>
                    </a:cubicBezTo>
                    <a:cubicBezTo>
                      <a:pt x="0" y="40674"/>
                      <a:pt x="27" y="40727"/>
                      <a:pt x="54" y="40754"/>
                    </a:cubicBezTo>
                    <a:cubicBezTo>
                      <a:pt x="1794" y="41771"/>
                      <a:pt x="2918" y="43645"/>
                      <a:pt x="2918" y="45545"/>
                    </a:cubicBezTo>
                    <a:cubicBezTo>
                      <a:pt x="2918" y="45545"/>
                      <a:pt x="2918" y="45545"/>
                      <a:pt x="2918" y="45572"/>
                    </a:cubicBezTo>
                    <a:cubicBezTo>
                      <a:pt x="2918" y="45626"/>
                      <a:pt x="2945" y="45652"/>
                      <a:pt x="2998" y="45679"/>
                    </a:cubicBezTo>
                    <a:cubicBezTo>
                      <a:pt x="4925" y="46669"/>
                      <a:pt x="6156" y="48623"/>
                      <a:pt x="6156" y="50791"/>
                    </a:cubicBezTo>
                    <a:cubicBezTo>
                      <a:pt x="6156" y="52959"/>
                      <a:pt x="4925" y="54913"/>
                      <a:pt x="2998" y="55904"/>
                    </a:cubicBezTo>
                    <a:cubicBezTo>
                      <a:pt x="2945" y="55930"/>
                      <a:pt x="2918" y="55957"/>
                      <a:pt x="2918" y="56011"/>
                    </a:cubicBezTo>
                    <a:cubicBezTo>
                      <a:pt x="2864" y="57991"/>
                      <a:pt x="1820" y="59785"/>
                      <a:pt x="81" y="60802"/>
                    </a:cubicBezTo>
                    <a:cubicBezTo>
                      <a:pt x="54" y="60828"/>
                      <a:pt x="27" y="60855"/>
                      <a:pt x="0" y="60882"/>
                    </a:cubicBezTo>
                    <a:cubicBezTo>
                      <a:pt x="0" y="60935"/>
                      <a:pt x="27" y="60989"/>
                      <a:pt x="54" y="61016"/>
                    </a:cubicBezTo>
                    <a:cubicBezTo>
                      <a:pt x="1794" y="62033"/>
                      <a:pt x="2864" y="63826"/>
                      <a:pt x="2918" y="65834"/>
                    </a:cubicBezTo>
                    <a:cubicBezTo>
                      <a:pt x="2918" y="65887"/>
                      <a:pt x="2945" y="65914"/>
                      <a:pt x="2998" y="65941"/>
                    </a:cubicBezTo>
                    <a:cubicBezTo>
                      <a:pt x="4925" y="66931"/>
                      <a:pt x="6156" y="68885"/>
                      <a:pt x="6156" y="71053"/>
                    </a:cubicBezTo>
                    <a:cubicBezTo>
                      <a:pt x="6156" y="73221"/>
                      <a:pt x="4925" y="75175"/>
                      <a:pt x="2998" y="76165"/>
                    </a:cubicBezTo>
                    <a:cubicBezTo>
                      <a:pt x="2945" y="76192"/>
                      <a:pt x="2918" y="76219"/>
                      <a:pt x="2918" y="76272"/>
                    </a:cubicBezTo>
                    <a:cubicBezTo>
                      <a:pt x="2864" y="78280"/>
                      <a:pt x="1794" y="80073"/>
                      <a:pt x="81" y="81090"/>
                    </a:cubicBezTo>
                    <a:cubicBezTo>
                      <a:pt x="0" y="81117"/>
                      <a:pt x="0" y="81197"/>
                      <a:pt x="27" y="81251"/>
                    </a:cubicBezTo>
                    <a:cubicBezTo>
                      <a:pt x="47" y="81290"/>
                      <a:pt x="95" y="81315"/>
                      <a:pt x="140" y="81315"/>
                    </a:cubicBezTo>
                    <a:cubicBezTo>
                      <a:pt x="157" y="81315"/>
                      <a:pt x="173" y="81311"/>
                      <a:pt x="188" y="81304"/>
                    </a:cubicBezTo>
                    <a:cubicBezTo>
                      <a:pt x="1981" y="80260"/>
                      <a:pt x="3105" y="78413"/>
                      <a:pt x="3159" y="76352"/>
                    </a:cubicBezTo>
                    <a:cubicBezTo>
                      <a:pt x="5166" y="75309"/>
                      <a:pt x="6397" y="73301"/>
                      <a:pt x="6397" y="71053"/>
                    </a:cubicBezTo>
                    <a:cubicBezTo>
                      <a:pt x="6397" y="68805"/>
                      <a:pt x="5166" y="66797"/>
                      <a:pt x="3159" y="65753"/>
                    </a:cubicBezTo>
                    <a:cubicBezTo>
                      <a:pt x="3105" y="63773"/>
                      <a:pt x="2061" y="61979"/>
                      <a:pt x="375" y="60909"/>
                    </a:cubicBezTo>
                    <a:cubicBezTo>
                      <a:pt x="2061" y="59865"/>
                      <a:pt x="3105" y="58072"/>
                      <a:pt x="3159" y="56091"/>
                    </a:cubicBezTo>
                    <a:cubicBezTo>
                      <a:pt x="5166" y="55047"/>
                      <a:pt x="6397" y="53040"/>
                      <a:pt x="6397" y="50791"/>
                    </a:cubicBezTo>
                    <a:cubicBezTo>
                      <a:pt x="6397" y="48543"/>
                      <a:pt x="5166" y="46536"/>
                      <a:pt x="3159" y="45492"/>
                    </a:cubicBezTo>
                    <a:cubicBezTo>
                      <a:pt x="3159" y="43591"/>
                      <a:pt x="2061" y="41718"/>
                      <a:pt x="375" y="40647"/>
                    </a:cubicBezTo>
                    <a:cubicBezTo>
                      <a:pt x="1901" y="39710"/>
                      <a:pt x="3292" y="37890"/>
                      <a:pt x="3185" y="35829"/>
                    </a:cubicBezTo>
                    <a:cubicBezTo>
                      <a:pt x="5166" y="34785"/>
                      <a:pt x="6397" y="32751"/>
                      <a:pt x="6397" y="30530"/>
                    </a:cubicBezTo>
                    <a:cubicBezTo>
                      <a:pt x="6397" y="28281"/>
                      <a:pt x="5166" y="26247"/>
                      <a:pt x="3159" y="25230"/>
                    </a:cubicBezTo>
                    <a:cubicBezTo>
                      <a:pt x="3078" y="23223"/>
                      <a:pt x="2035" y="21429"/>
                      <a:pt x="375" y="20386"/>
                    </a:cubicBezTo>
                    <a:cubicBezTo>
                      <a:pt x="2061" y="19315"/>
                      <a:pt x="3159" y="17441"/>
                      <a:pt x="3159" y="15595"/>
                    </a:cubicBezTo>
                    <a:cubicBezTo>
                      <a:pt x="3159" y="15595"/>
                      <a:pt x="3159" y="15568"/>
                      <a:pt x="3159" y="15541"/>
                    </a:cubicBezTo>
                    <a:cubicBezTo>
                      <a:pt x="5166" y="14524"/>
                      <a:pt x="6397" y="12490"/>
                      <a:pt x="6397" y="10268"/>
                    </a:cubicBezTo>
                    <a:cubicBezTo>
                      <a:pt x="6397" y="8020"/>
                      <a:pt x="5166" y="5986"/>
                      <a:pt x="3159" y="4969"/>
                    </a:cubicBezTo>
                    <a:lnTo>
                      <a:pt x="3159" y="4942"/>
                    </a:lnTo>
                    <a:cubicBezTo>
                      <a:pt x="3159" y="3041"/>
                      <a:pt x="1981" y="1061"/>
                      <a:pt x="188" y="17"/>
                    </a:cubicBezTo>
                    <a:cubicBezTo>
                      <a:pt x="168" y="7"/>
                      <a:pt x="145" y="1"/>
                      <a:pt x="12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1916;p89"/>
              <p:cNvSpPr/>
              <p:nvPr/>
            </p:nvSpPr>
            <p:spPr>
              <a:xfrm>
                <a:off x="685775" y="566950"/>
                <a:ext cx="159950" cy="2033000"/>
              </a:xfrm>
              <a:custGeom>
                <a:avLst/>
                <a:gdLst/>
                <a:ahLst/>
                <a:cxnLst/>
                <a:rect l="l" t="t" r="r" b="b"/>
                <a:pathLst>
                  <a:path w="6398" h="81320" extrusionOk="0">
                    <a:moveTo>
                      <a:pt x="119" y="1"/>
                    </a:moveTo>
                    <a:cubicBezTo>
                      <a:pt x="81" y="1"/>
                      <a:pt x="44" y="24"/>
                      <a:pt x="27" y="57"/>
                    </a:cubicBezTo>
                    <a:cubicBezTo>
                      <a:pt x="27" y="84"/>
                      <a:pt x="0" y="110"/>
                      <a:pt x="0" y="137"/>
                    </a:cubicBezTo>
                    <a:cubicBezTo>
                      <a:pt x="0" y="164"/>
                      <a:pt x="27" y="217"/>
                      <a:pt x="81" y="244"/>
                    </a:cubicBezTo>
                    <a:cubicBezTo>
                      <a:pt x="1820" y="1261"/>
                      <a:pt x="2944" y="3188"/>
                      <a:pt x="2918" y="5035"/>
                    </a:cubicBezTo>
                    <a:cubicBezTo>
                      <a:pt x="2918" y="5089"/>
                      <a:pt x="2944" y="5142"/>
                      <a:pt x="2998" y="5169"/>
                    </a:cubicBezTo>
                    <a:cubicBezTo>
                      <a:pt x="4952" y="6133"/>
                      <a:pt x="6156" y="8086"/>
                      <a:pt x="6156" y="10255"/>
                    </a:cubicBezTo>
                    <a:cubicBezTo>
                      <a:pt x="6156" y="12449"/>
                      <a:pt x="4952" y="14403"/>
                      <a:pt x="2998" y="15367"/>
                    </a:cubicBezTo>
                    <a:cubicBezTo>
                      <a:pt x="2944" y="15394"/>
                      <a:pt x="2918" y="15447"/>
                      <a:pt x="2918" y="15501"/>
                    </a:cubicBezTo>
                    <a:cubicBezTo>
                      <a:pt x="2998" y="17347"/>
                      <a:pt x="1847" y="19248"/>
                      <a:pt x="81" y="20292"/>
                    </a:cubicBezTo>
                    <a:cubicBezTo>
                      <a:pt x="54" y="20292"/>
                      <a:pt x="27" y="20318"/>
                      <a:pt x="27" y="20372"/>
                    </a:cubicBezTo>
                    <a:cubicBezTo>
                      <a:pt x="0" y="20425"/>
                      <a:pt x="27" y="20479"/>
                      <a:pt x="81" y="20506"/>
                    </a:cubicBezTo>
                    <a:cubicBezTo>
                      <a:pt x="1794" y="21496"/>
                      <a:pt x="2864" y="23316"/>
                      <a:pt x="2918" y="25324"/>
                    </a:cubicBezTo>
                    <a:cubicBezTo>
                      <a:pt x="2918" y="25350"/>
                      <a:pt x="2944" y="25404"/>
                      <a:pt x="2998" y="25431"/>
                    </a:cubicBezTo>
                    <a:cubicBezTo>
                      <a:pt x="4952" y="26394"/>
                      <a:pt x="6156" y="28348"/>
                      <a:pt x="6156" y="30543"/>
                    </a:cubicBezTo>
                    <a:cubicBezTo>
                      <a:pt x="6156" y="32711"/>
                      <a:pt x="4952" y="34665"/>
                      <a:pt x="2998" y="35628"/>
                    </a:cubicBezTo>
                    <a:cubicBezTo>
                      <a:pt x="2944" y="35655"/>
                      <a:pt x="2918" y="35709"/>
                      <a:pt x="2918" y="35762"/>
                    </a:cubicBezTo>
                    <a:cubicBezTo>
                      <a:pt x="3078" y="37823"/>
                      <a:pt x="1633" y="39643"/>
                      <a:pt x="81" y="40553"/>
                    </a:cubicBezTo>
                    <a:cubicBezTo>
                      <a:pt x="54" y="40553"/>
                      <a:pt x="27" y="40580"/>
                      <a:pt x="27" y="40633"/>
                    </a:cubicBezTo>
                    <a:cubicBezTo>
                      <a:pt x="0" y="40687"/>
                      <a:pt x="27" y="40741"/>
                      <a:pt x="81" y="40767"/>
                    </a:cubicBezTo>
                    <a:cubicBezTo>
                      <a:pt x="1820" y="41784"/>
                      <a:pt x="2918" y="43658"/>
                      <a:pt x="2918" y="45532"/>
                    </a:cubicBezTo>
                    <a:cubicBezTo>
                      <a:pt x="2918" y="45558"/>
                      <a:pt x="2918" y="45558"/>
                      <a:pt x="2918" y="45585"/>
                    </a:cubicBezTo>
                    <a:cubicBezTo>
                      <a:pt x="2918" y="45612"/>
                      <a:pt x="2944" y="45665"/>
                      <a:pt x="2998" y="45692"/>
                    </a:cubicBezTo>
                    <a:cubicBezTo>
                      <a:pt x="4952" y="46656"/>
                      <a:pt x="6156" y="48636"/>
                      <a:pt x="6156" y="50804"/>
                    </a:cubicBezTo>
                    <a:cubicBezTo>
                      <a:pt x="6156" y="52972"/>
                      <a:pt x="4952" y="54926"/>
                      <a:pt x="2998" y="55917"/>
                    </a:cubicBezTo>
                    <a:cubicBezTo>
                      <a:pt x="2944" y="55917"/>
                      <a:pt x="2918" y="55970"/>
                      <a:pt x="2918" y="56024"/>
                    </a:cubicBezTo>
                    <a:cubicBezTo>
                      <a:pt x="2891" y="58004"/>
                      <a:pt x="1820" y="59798"/>
                      <a:pt x="81" y="60815"/>
                    </a:cubicBezTo>
                    <a:cubicBezTo>
                      <a:pt x="54" y="60815"/>
                      <a:pt x="27" y="60868"/>
                      <a:pt x="27" y="60895"/>
                    </a:cubicBezTo>
                    <a:cubicBezTo>
                      <a:pt x="0" y="60949"/>
                      <a:pt x="27" y="61002"/>
                      <a:pt x="81" y="61029"/>
                    </a:cubicBezTo>
                    <a:cubicBezTo>
                      <a:pt x="1820" y="62046"/>
                      <a:pt x="2891" y="63839"/>
                      <a:pt x="2918" y="65847"/>
                    </a:cubicBezTo>
                    <a:cubicBezTo>
                      <a:pt x="2918" y="65900"/>
                      <a:pt x="2944" y="65927"/>
                      <a:pt x="2998" y="65954"/>
                    </a:cubicBezTo>
                    <a:cubicBezTo>
                      <a:pt x="4952" y="66944"/>
                      <a:pt x="6156" y="68898"/>
                      <a:pt x="6156" y="71066"/>
                    </a:cubicBezTo>
                    <a:cubicBezTo>
                      <a:pt x="6156" y="73234"/>
                      <a:pt x="4952" y="75188"/>
                      <a:pt x="2998" y="76178"/>
                    </a:cubicBezTo>
                    <a:cubicBezTo>
                      <a:pt x="2944" y="76178"/>
                      <a:pt x="2918" y="76232"/>
                      <a:pt x="2918" y="76285"/>
                    </a:cubicBezTo>
                    <a:cubicBezTo>
                      <a:pt x="2891" y="78293"/>
                      <a:pt x="1820" y="80086"/>
                      <a:pt x="81" y="81076"/>
                    </a:cubicBezTo>
                    <a:cubicBezTo>
                      <a:pt x="27" y="81130"/>
                      <a:pt x="0" y="81183"/>
                      <a:pt x="27" y="81264"/>
                    </a:cubicBezTo>
                    <a:cubicBezTo>
                      <a:pt x="60" y="81297"/>
                      <a:pt x="93" y="81320"/>
                      <a:pt x="133" y="81320"/>
                    </a:cubicBezTo>
                    <a:cubicBezTo>
                      <a:pt x="157" y="81320"/>
                      <a:pt x="184" y="81311"/>
                      <a:pt x="214" y="81290"/>
                    </a:cubicBezTo>
                    <a:cubicBezTo>
                      <a:pt x="2008" y="80273"/>
                      <a:pt x="3105" y="78427"/>
                      <a:pt x="3185" y="76366"/>
                    </a:cubicBezTo>
                    <a:cubicBezTo>
                      <a:pt x="5166" y="75322"/>
                      <a:pt x="6397" y="73314"/>
                      <a:pt x="6397" y="71066"/>
                    </a:cubicBezTo>
                    <a:cubicBezTo>
                      <a:pt x="6397" y="68818"/>
                      <a:pt x="5166" y="66784"/>
                      <a:pt x="3185" y="65766"/>
                    </a:cubicBezTo>
                    <a:cubicBezTo>
                      <a:pt x="3105" y="63786"/>
                      <a:pt x="2061" y="61992"/>
                      <a:pt x="375" y="60922"/>
                    </a:cubicBezTo>
                    <a:cubicBezTo>
                      <a:pt x="2061" y="59878"/>
                      <a:pt x="3105" y="58085"/>
                      <a:pt x="3185" y="56104"/>
                    </a:cubicBezTo>
                    <a:cubicBezTo>
                      <a:pt x="5166" y="55060"/>
                      <a:pt x="6397" y="53053"/>
                      <a:pt x="6397" y="50804"/>
                    </a:cubicBezTo>
                    <a:cubicBezTo>
                      <a:pt x="6397" y="48556"/>
                      <a:pt x="5166" y="46522"/>
                      <a:pt x="3185" y="45505"/>
                    </a:cubicBezTo>
                    <a:cubicBezTo>
                      <a:pt x="3159" y="43604"/>
                      <a:pt x="2088" y="41731"/>
                      <a:pt x="375" y="40660"/>
                    </a:cubicBezTo>
                    <a:cubicBezTo>
                      <a:pt x="1901" y="39723"/>
                      <a:pt x="3292" y="37903"/>
                      <a:pt x="3185" y="35816"/>
                    </a:cubicBezTo>
                    <a:cubicBezTo>
                      <a:pt x="5166" y="34799"/>
                      <a:pt x="6397" y="32764"/>
                      <a:pt x="6397" y="30543"/>
                    </a:cubicBezTo>
                    <a:cubicBezTo>
                      <a:pt x="6397" y="28295"/>
                      <a:pt x="5166" y="26260"/>
                      <a:pt x="3185" y="25243"/>
                    </a:cubicBezTo>
                    <a:cubicBezTo>
                      <a:pt x="3078" y="23236"/>
                      <a:pt x="2061" y="21443"/>
                      <a:pt x="375" y="20399"/>
                    </a:cubicBezTo>
                    <a:cubicBezTo>
                      <a:pt x="2088" y="19328"/>
                      <a:pt x="3185" y="17401"/>
                      <a:pt x="3185" y="15554"/>
                    </a:cubicBezTo>
                    <a:cubicBezTo>
                      <a:pt x="5166" y="14537"/>
                      <a:pt x="6397" y="12503"/>
                      <a:pt x="6397" y="10255"/>
                    </a:cubicBezTo>
                    <a:cubicBezTo>
                      <a:pt x="6397" y="8033"/>
                      <a:pt x="5166" y="5999"/>
                      <a:pt x="3185" y="4982"/>
                    </a:cubicBezTo>
                    <a:lnTo>
                      <a:pt x="3185" y="4955"/>
                    </a:lnTo>
                    <a:cubicBezTo>
                      <a:pt x="3185" y="3028"/>
                      <a:pt x="1981" y="1074"/>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1917;p89"/>
              <p:cNvSpPr/>
              <p:nvPr/>
            </p:nvSpPr>
            <p:spPr>
              <a:xfrm>
                <a:off x="531875" y="818875"/>
                <a:ext cx="160600" cy="2032875"/>
              </a:xfrm>
              <a:custGeom>
                <a:avLst/>
                <a:gdLst/>
                <a:ahLst/>
                <a:cxnLst/>
                <a:rect l="l" t="t" r="r" b="b"/>
                <a:pathLst>
                  <a:path w="6424" h="81315" extrusionOk="0">
                    <a:moveTo>
                      <a:pt x="147" y="1"/>
                    </a:moveTo>
                    <a:cubicBezTo>
                      <a:pt x="106" y="1"/>
                      <a:pt x="61" y="20"/>
                      <a:pt x="27" y="70"/>
                    </a:cubicBezTo>
                    <a:cubicBezTo>
                      <a:pt x="27" y="70"/>
                      <a:pt x="27" y="97"/>
                      <a:pt x="27" y="124"/>
                    </a:cubicBezTo>
                    <a:cubicBezTo>
                      <a:pt x="27" y="178"/>
                      <a:pt x="54" y="204"/>
                      <a:pt x="80" y="231"/>
                    </a:cubicBezTo>
                    <a:cubicBezTo>
                      <a:pt x="1820" y="1248"/>
                      <a:pt x="2971" y="3175"/>
                      <a:pt x="2944" y="5022"/>
                    </a:cubicBezTo>
                    <a:cubicBezTo>
                      <a:pt x="2944" y="5076"/>
                      <a:pt x="2971" y="5129"/>
                      <a:pt x="2998" y="5156"/>
                    </a:cubicBezTo>
                    <a:cubicBezTo>
                      <a:pt x="4952" y="6119"/>
                      <a:pt x="6156" y="8073"/>
                      <a:pt x="6156" y="10268"/>
                    </a:cubicBezTo>
                    <a:cubicBezTo>
                      <a:pt x="6156" y="12436"/>
                      <a:pt x="4952" y="14390"/>
                      <a:pt x="2998" y="15354"/>
                    </a:cubicBezTo>
                    <a:cubicBezTo>
                      <a:pt x="2971" y="15380"/>
                      <a:pt x="2944" y="15461"/>
                      <a:pt x="2944" y="15487"/>
                    </a:cubicBezTo>
                    <a:cubicBezTo>
                      <a:pt x="2998" y="17334"/>
                      <a:pt x="1847" y="19235"/>
                      <a:pt x="107" y="20278"/>
                    </a:cubicBezTo>
                    <a:cubicBezTo>
                      <a:pt x="54" y="20278"/>
                      <a:pt x="27" y="20305"/>
                      <a:pt x="27" y="20359"/>
                    </a:cubicBezTo>
                    <a:cubicBezTo>
                      <a:pt x="0" y="20412"/>
                      <a:pt x="27" y="20466"/>
                      <a:pt x="80" y="20493"/>
                    </a:cubicBezTo>
                    <a:cubicBezTo>
                      <a:pt x="1793" y="21510"/>
                      <a:pt x="2864" y="23303"/>
                      <a:pt x="2944" y="25310"/>
                    </a:cubicBezTo>
                    <a:cubicBezTo>
                      <a:pt x="2944" y="25364"/>
                      <a:pt x="2971" y="25391"/>
                      <a:pt x="2998" y="25417"/>
                    </a:cubicBezTo>
                    <a:cubicBezTo>
                      <a:pt x="4952" y="26381"/>
                      <a:pt x="6156" y="28362"/>
                      <a:pt x="6156" y="30530"/>
                    </a:cubicBezTo>
                    <a:cubicBezTo>
                      <a:pt x="6156" y="32698"/>
                      <a:pt x="4952" y="34652"/>
                      <a:pt x="2998" y="35642"/>
                    </a:cubicBezTo>
                    <a:cubicBezTo>
                      <a:pt x="2971" y="35642"/>
                      <a:pt x="2944" y="35695"/>
                      <a:pt x="2944" y="35749"/>
                    </a:cubicBezTo>
                    <a:cubicBezTo>
                      <a:pt x="3105" y="37837"/>
                      <a:pt x="1633" y="39630"/>
                      <a:pt x="107" y="40540"/>
                    </a:cubicBezTo>
                    <a:cubicBezTo>
                      <a:pt x="54" y="40540"/>
                      <a:pt x="27" y="40594"/>
                      <a:pt x="27" y="40620"/>
                    </a:cubicBezTo>
                    <a:cubicBezTo>
                      <a:pt x="0" y="40674"/>
                      <a:pt x="27" y="40727"/>
                      <a:pt x="80" y="40754"/>
                    </a:cubicBezTo>
                    <a:cubicBezTo>
                      <a:pt x="1820" y="41771"/>
                      <a:pt x="2944" y="43645"/>
                      <a:pt x="2944" y="45545"/>
                    </a:cubicBezTo>
                    <a:cubicBezTo>
                      <a:pt x="2944" y="45545"/>
                      <a:pt x="2944" y="45545"/>
                      <a:pt x="2944" y="45572"/>
                    </a:cubicBezTo>
                    <a:cubicBezTo>
                      <a:pt x="2944" y="45626"/>
                      <a:pt x="2971" y="45652"/>
                      <a:pt x="2998" y="45679"/>
                    </a:cubicBezTo>
                    <a:cubicBezTo>
                      <a:pt x="4952" y="46669"/>
                      <a:pt x="6156" y="48623"/>
                      <a:pt x="6156" y="50791"/>
                    </a:cubicBezTo>
                    <a:cubicBezTo>
                      <a:pt x="6156" y="52959"/>
                      <a:pt x="4952" y="54913"/>
                      <a:pt x="2998" y="55904"/>
                    </a:cubicBezTo>
                    <a:cubicBezTo>
                      <a:pt x="2971" y="55930"/>
                      <a:pt x="2944" y="55957"/>
                      <a:pt x="2944" y="56011"/>
                    </a:cubicBezTo>
                    <a:cubicBezTo>
                      <a:pt x="2891" y="57991"/>
                      <a:pt x="1820" y="59785"/>
                      <a:pt x="107" y="60802"/>
                    </a:cubicBezTo>
                    <a:cubicBezTo>
                      <a:pt x="54" y="60828"/>
                      <a:pt x="27" y="60855"/>
                      <a:pt x="27" y="60882"/>
                    </a:cubicBezTo>
                    <a:cubicBezTo>
                      <a:pt x="0" y="60935"/>
                      <a:pt x="27" y="60989"/>
                      <a:pt x="80" y="61016"/>
                    </a:cubicBezTo>
                    <a:cubicBezTo>
                      <a:pt x="1820" y="62033"/>
                      <a:pt x="2891" y="63826"/>
                      <a:pt x="2944" y="65834"/>
                    </a:cubicBezTo>
                    <a:cubicBezTo>
                      <a:pt x="2944" y="65887"/>
                      <a:pt x="2971" y="65914"/>
                      <a:pt x="2998" y="65941"/>
                    </a:cubicBezTo>
                    <a:cubicBezTo>
                      <a:pt x="4952" y="66931"/>
                      <a:pt x="6156" y="68885"/>
                      <a:pt x="6156" y="71053"/>
                    </a:cubicBezTo>
                    <a:cubicBezTo>
                      <a:pt x="6156" y="73221"/>
                      <a:pt x="4952" y="75175"/>
                      <a:pt x="2998" y="76165"/>
                    </a:cubicBezTo>
                    <a:cubicBezTo>
                      <a:pt x="2971" y="76192"/>
                      <a:pt x="2944" y="76219"/>
                      <a:pt x="2944" y="76272"/>
                    </a:cubicBezTo>
                    <a:cubicBezTo>
                      <a:pt x="2891" y="78280"/>
                      <a:pt x="1820" y="80073"/>
                      <a:pt x="80" y="81090"/>
                    </a:cubicBezTo>
                    <a:cubicBezTo>
                      <a:pt x="27" y="81117"/>
                      <a:pt x="0" y="81197"/>
                      <a:pt x="54" y="81251"/>
                    </a:cubicBezTo>
                    <a:cubicBezTo>
                      <a:pt x="73" y="81290"/>
                      <a:pt x="122" y="81315"/>
                      <a:pt x="167" y="81315"/>
                    </a:cubicBezTo>
                    <a:cubicBezTo>
                      <a:pt x="184" y="81315"/>
                      <a:pt x="200" y="81311"/>
                      <a:pt x="214" y="81304"/>
                    </a:cubicBezTo>
                    <a:cubicBezTo>
                      <a:pt x="2008" y="80260"/>
                      <a:pt x="3105" y="78413"/>
                      <a:pt x="3185" y="76352"/>
                    </a:cubicBezTo>
                    <a:cubicBezTo>
                      <a:pt x="5193" y="75309"/>
                      <a:pt x="6424" y="73301"/>
                      <a:pt x="6424" y="71053"/>
                    </a:cubicBezTo>
                    <a:cubicBezTo>
                      <a:pt x="6424" y="68805"/>
                      <a:pt x="5193" y="66797"/>
                      <a:pt x="3185" y="65753"/>
                    </a:cubicBezTo>
                    <a:cubicBezTo>
                      <a:pt x="3105" y="63773"/>
                      <a:pt x="2088" y="61979"/>
                      <a:pt x="402" y="60909"/>
                    </a:cubicBezTo>
                    <a:cubicBezTo>
                      <a:pt x="2088" y="59865"/>
                      <a:pt x="3105" y="58072"/>
                      <a:pt x="3185" y="56091"/>
                    </a:cubicBezTo>
                    <a:cubicBezTo>
                      <a:pt x="5193" y="55047"/>
                      <a:pt x="6424" y="53040"/>
                      <a:pt x="6424" y="50791"/>
                    </a:cubicBezTo>
                    <a:cubicBezTo>
                      <a:pt x="6424" y="48543"/>
                      <a:pt x="5193" y="46536"/>
                      <a:pt x="3185" y="45492"/>
                    </a:cubicBezTo>
                    <a:cubicBezTo>
                      <a:pt x="3185" y="43591"/>
                      <a:pt x="2088" y="41718"/>
                      <a:pt x="402" y="40647"/>
                    </a:cubicBezTo>
                    <a:cubicBezTo>
                      <a:pt x="1900" y="39710"/>
                      <a:pt x="3319" y="37890"/>
                      <a:pt x="3185" y="35829"/>
                    </a:cubicBezTo>
                    <a:cubicBezTo>
                      <a:pt x="5193" y="34785"/>
                      <a:pt x="6424" y="32751"/>
                      <a:pt x="6424" y="30530"/>
                    </a:cubicBezTo>
                    <a:cubicBezTo>
                      <a:pt x="6424" y="28281"/>
                      <a:pt x="5193" y="26247"/>
                      <a:pt x="3185" y="25230"/>
                    </a:cubicBezTo>
                    <a:cubicBezTo>
                      <a:pt x="3105" y="23223"/>
                      <a:pt x="2061" y="21429"/>
                      <a:pt x="402" y="20386"/>
                    </a:cubicBezTo>
                    <a:cubicBezTo>
                      <a:pt x="2088" y="19315"/>
                      <a:pt x="3185" y="17441"/>
                      <a:pt x="3185" y="15595"/>
                    </a:cubicBezTo>
                    <a:cubicBezTo>
                      <a:pt x="3185" y="15595"/>
                      <a:pt x="3185" y="15568"/>
                      <a:pt x="3185" y="15541"/>
                    </a:cubicBezTo>
                    <a:cubicBezTo>
                      <a:pt x="5193" y="14524"/>
                      <a:pt x="6424" y="12490"/>
                      <a:pt x="6424" y="10268"/>
                    </a:cubicBezTo>
                    <a:cubicBezTo>
                      <a:pt x="6424" y="8020"/>
                      <a:pt x="5193" y="5986"/>
                      <a:pt x="3185" y="4969"/>
                    </a:cubicBezTo>
                    <a:lnTo>
                      <a:pt x="3185" y="4942"/>
                    </a:lnTo>
                    <a:cubicBezTo>
                      <a:pt x="3185" y="3041"/>
                      <a:pt x="2008" y="1061"/>
                      <a:pt x="214" y="17"/>
                    </a:cubicBezTo>
                    <a:cubicBezTo>
                      <a:pt x="195" y="7"/>
                      <a:pt x="171" y="1"/>
                      <a:pt x="14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1918;p89"/>
              <p:cNvSpPr/>
              <p:nvPr/>
            </p:nvSpPr>
            <p:spPr>
              <a:xfrm>
                <a:off x="378625" y="566950"/>
                <a:ext cx="159950" cy="2033000"/>
              </a:xfrm>
              <a:custGeom>
                <a:avLst/>
                <a:gdLst/>
                <a:ahLst/>
                <a:cxnLst/>
                <a:rect l="l" t="t" r="r" b="b"/>
                <a:pathLst>
                  <a:path w="6398" h="81320" extrusionOk="0">
                    <a:moveTo>
                      <a:pt x="120" y="1"/>
                    </a:moveTo>
                    <a:cubicBezTo>
                      <a:pt x="81" y="1"/>
                      <a:pt x="44" y="24"/>
                      <a:pt x="28" y="57"/>
                    </a:cubicBezTo>
                    <a:cubicBezTo>
                      <a:pt x="1" y="84"/>
                      <a:pt x="1" y="110"/>
                      <a:pt x="1" y="137"/>
                    </a:cubicBezTo>
                    <a:cubicBezTo>
                      <a:pt x="1" y="164"/>
                      <a:pt x="28" y="217"/>
                      <a:pt x="54" y="244"/>
                    </a:cubicBezTo>
                    <a:cubicBezTo>
                      <a:pt x="1821" y="1261"/>
                      <a:pt x="2972" y="3188"/>
                      <a:pt x="2918" y="5035"/>
                    </a:cubicBezTo>
                    <a:cubicBezTo>
                      <a:pt x="2918" y="5116"/>
                      <a:pt x="2945" y="5142"/>
                      <a:pt x="2999" y="5169"/>
                    </a:cubicBezTo>
                    <a:cubicBezTo>
                      <a:pt x="4952" y="6133"/>
                      <a:pt x="6157" y="8086"/>
                      <a:pt x="6157" y="10255"/>
                    </a:cubicBezTo>
                    <a:cubicBezTo>
                      <a:pt x="6157" y="12449"/>
                      <a:pt x="4952" y="14403"/>
                      <a:pt x="2999" y="15367"/>
                    </a:cubicBezTo>
                    <a:cubicBezTo>
                      <a:pt x="2945" y="15394"/>
                      <a:pt x="2918" y="15447"/>
                      <a:pt x="2918" y="15501"/>
                    </a:cubicBezTo>
                    <a:cubicBezTo>
                      <a:pt x="2972" y="17347"/>
                      <a:pt x="1848" y="19248"/>
                      <a:pt x="81" y="20292"/>
                    </a:cubicBezTo>
                    <a:cubicBezTo>
                      <a:pt x="54" y="20292"/>
                      <a:pt x="28" y="20318"/>
                      <a:pt x="1" y="20372"/>
                    </a:cubicBezTo>
                    <a:cubicBezTo>
                      <a:pt x="1" y="20425"/>
                      <a:pt x="28" y="20479"/>
                      <a:pt x="54" y="20506"/>
                    </a:cubicBezTo>
                    <a:cubicBezTo>
                      <a:pt x="1794" y="21496"/>
                      <a:pt x="2865" y="23316"/>
                      <a:pt x="2918" y="25324"/>
                    </a:cubicBezTo>
                    <a:cubicBezTo>
                      <a:pt x="2918" y="25350"/>
                      <a:pt x="2945" y="25404"/>
                      <a:pt x="2999" y="25431"/>
                    </a:cubicBezTo>
                    <a:cubicBezTo>
                      <a:pt x="4952" y="26394"/>
                      <a:pt x="6157" y="28348"/>
                      <a:pt x="6157" y="30543"/>
                    </a:cubicBezTo>
                    <a:cubicBezTo>
                      <a:pt x="6157" y="32711"/>
                      <a:pt x="4952" y="34665"/>
                      <a:pt x="2999" y="35628"/>
                    </a:cubicBezTo>
                    <a:cubicBezTo>
                      <a:pt x="2945" y="35655"/>
                      <a:pt x="2918" y="35709"/>
                      <a:pt x="2918" y="35762"/>
                    </a:cubicBezTo>
                    <a:cubicBezTo>
                      <a:pt x="3079" y="37823"/>
                      <a:pt x="1607" y="39643"/>
                      <a:pt x="81" y="40553"/>
                    </a:cubicBezTo>
                    <a:cubicBezTo>
                      <a:pt x="54" y="40553"/>
                      <a:pt x="28" y="40580"/>
                      <a:pt x="1" y="40633"/>
                    </a:cubicBezTo>
                    <a:cubicBezTo>
                      <a:pt x="1" y="40687"/>
                      <a:pt x="28" y="40741"/>
                      <a:pt x="54" y="40767"/>
                    </a:cubicBezTo>
                    <a:cubicBezTo>
                      <a:pt x="1794" y="41784"/>
                      <a:pt x="2918" y="43658"/>
                      <a:pt x="2918" y="45532"/>
                    </a:cubicBezTo>
                    <a:cubicBezTo>
                      <a:pt x="2918" y="45558"/>
                      <a:pt x="2918" y="45558"/>
                      <a:pt x="2918" y="45585"/>
                    </a:cubicBezTo>
                    <a:cubicBezTo>
                      <a:pt x="2918" y="45612"/>
                      <a:pt x="2945" y="45665"/>
                      <a:pt x="2999" y="45692"/>
                    </a:cubicBezTo>
                    <a:cubicBezTo>
                      <a:pt x="4952" y="46656"/>
                      <a:pt x="6157" y="48636"/>
                      <a:pt x="6157" y="50804"/>
                    </a:cubicBezTo>
                    <a:cubicBezTo>
                      <a:pt x="6157" y="52972"/>
                      <a:pt x="4952" y="54926"/>
                      <a:pt x="2999" y="55917"/>
                    </a:cubicBezTo>
                    <a:cubicBezTo>
                      <a:pt x="2945" y="55917"/>
                      <a:pt x="2918" y="55970"/>
                      <a:pt x="2918" y="56024"/>
                    </a:cubicBezTo>
                    <a:cubicBezTo>
                      <a:pt x="2865" y="58004"/>
                      <a:pt x="1821" y="59798"/>
                      <a:pt x="81" y="60815"/>
                    </a:cubicBezTo>
                    <a:cubicBezTo>
                      <a:pt x="54" y="60815"/>
                      <a:pt x="28" y="60868"/>
                      <a:pt x="1" y="60895"/>
                    </a:cubicBezTo>
                    <a:cubicBezTo>
                      <a:pt x="1" y="60949"/>
                      <a:pt x="28" y="61002"/>
                      <a:pt x="54" y="61029"/>
                    </a:cubicBezTo>
                    <a:cubicBezTo>
                      <a:pt x="1794" y="62046"/>
                      <a:pt x="2865" y="63839"/>
                      <a:pt x="2918" y="65847"/>
                    </a:cubicBezTo>
                    <a:cubicBezTo>
                      <a:pt x="2918" y="65900"/>
                      <a:pt x="2945" y="65927"/>
                      <a:pt x="2999" y="65954"/>
                    </a:cubicBezTo>
                    <a:cubicBezTo>
                      <a:pt x="4952" y="66944"/>
                      <a:pt x="6157" y="68898"/>
                      <a:pt x="6157" y="71066"/>
                    </a:cubicBezTo>
                    <a:cubicBezTo>
                      <a:pt x="6157" y="73234"/>
                      <a:pt x="4952" y="75188"/>
                      <a:pt x="2999" y="76178"/>
                    </a:cubicBezTo>
                    <a:cubicBezTo>
                      <a:pt x="2945" y="76178"/>
                      <a:pt x="2918" y="76232"/>
                      <a:pt x="2918" y="76285"/>
                    </a:cubicBezTo>
                    <a:cubicBezTo>
                      <a:pt x="2865" y="78293"/>
                      <a:pt x="1821" y="80086"/>
                      <a:pt x="81" y="81076"/>
                    </a:cubicBezTo>
                    <a:cubicBezTo>
                      <a:pt x="1" y="81130"/>
                      <a:pt x="1" y="81183"/>
                      <a:pt x="28" y="81264"/>
                    </a:cubicBezTo>
                    <a:cubicBezTo>
                      <a:pt x="44" y="81297"/>
                      <a:pt x="81" y="81320"/>
                      <a:pt x="120" y="81320"/>
                    </a:cubicBezTo>
                    <a:cubicBezTo>
                      <a:pt x="143" y="81320"/>
                      <a:pt x="168" y="81311"/>
                      <a:pt x="188" y="81290"/>
                    </a:cubicBezTo>
                    <a:cubicBezTo>
                      <a:pt x="1981" y="80273"/>
                      <a:pt x="3106" y="78427"/>
                      <a:pt x="3159" y="76366"/>
                    </a:cubicBezTo>
                    <a:cubicBezTo>
                      <a:pt x="5167" y="75322"/>
                      <a:pt x="6398" y="73314"/>
                      <a:pt x="6398" y="71066"/>
                    </a:cubicBezTo>
                    <a:cubicBezTo>
                      <a:pt x="6398" y="68818"/>
                      <a:pt x="5167" y="66784"/>
                      <a:pt x="3159" y="65766"/>
                    </a:cubicBezTo>
                    <a:cubicBezTo>
                      <a:pt x="3106" y="63786"/>
                      <a:pt x="2062" y="61992"/>
                      <a:pt x="376" y="60922"/>
                    </a:cubicBezTo>
                    <a:cubicBezTo>
                      <a:pt x="2062" y="59878"/>
                      <a:pt x="3106" y="58085"/>
                      <a:pt x="3159" y="56104"/>
                    </a:cubicBezTo>
                    <a:cubicBezTo>
                      <a:pt x="5167" y="55060"/>
                      <a:pt x="6398" y="53053"/>
                      <a:pt x="6398" y="50804"/>
                    </a:cubicBezTo>
                    <a:cubicBezTo>
                      <a:pt x="6398" y="48556"/>
                      <a:pt x="5167" y="46522"/>
                      <a:pt x="3159" y="45505"/>
                    </a:cubicBezTo>
                    <a:cubicBezTo>
                      <a:pt x="3159" y="43604"/>
                      <a:pt x="2062" y="41731"/>
                      <a:pt x="376" y="40660"/>
                    </a:cubicBezTo>
                    <a:cubicBezTo>
                      <a:pt x="1901" y="39723"/>
                      <a:pt x="3293" y="37903"/>
                      <a:pt x="3186" y="35816"/>
                    </a:cubicBezTo>
                    <a:cubicBezTo>
                      <a:pt x="5167" y="34799"/>
                      <a:pt x="6398" y="32764"/>
                      <a:pt x="6398" y="30543"/>
                    </a:cubicBezTo>
                    <a:cubicBezTo>
                      <a:pt x="6398" y="28295"/>
                      <a:pt x="5167" y="26260"/>
                      <a:pt x="3159" y="25243"/>
                    </a:cubicBezTo>
                    <a:cubicBezTo>
                      <a:pt x="3079" y="23236"/>
                      <a:pt x="2035" y="21443"/>
                      <a:pt x="376" y="20399"/>
                    </a:cubicBezTo>
                    <a:cubicBezTo>
                      <a:pt x="2089" y="19328"/>
                      <a:pt x="3186" y="17401"/>
                      <a:pt x="3186" y="15554"/>
                    </a:cubicBezTo>
                    <a:cubicBezTo>
                      <a:pt x="5167" y="14537"/>
                      <a:pt x="6398" y="12503"/>
                      <a:pt x="6398" y="10255"/>
                    </a:cubicBezTo>
                    <a:cubicBezTo>
                      <a:pt x="6398" y="8033"/>
                      <a:pt x="5167" y="5999"/>
                      <a:pt x="3186" y="4982"/>
                    </a:cubicBezTo>
                    <a:lnTo>
                      <a:pt x="3186" y="4955"/>
                    </a:lnTo>
                    <a:cubicBezTo>
                      <a:pt x="3186" y="3028"/>
                      <a:pt x="1981" y="1074"/>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1919;p89"/>
              <p:cNvSpPr/>
              <p:nvPr/>
            </p:nvSpPr>
            <p:spPr>
              <a:xfrm>
                <a:off x="224725" y="818875"/>
                <a:ext cx="159950" cy="2032875"/>
              </a:xfrm>
              <a:custGeom>
                <a:avLst/>
                <a:gdLst/>
                <a:ahLst/>
                <a:cxnLst/>
                <a:rect l="l" t="t" r="r" b="b"/>
                <a:pathLst>
                  <a:path w="6398" h="81315" extrusionOk="0">
                    <a:moveTo>
                      <a:pt x="129" y="1"/>
                    </a:moveTo>
                    <a:cubicBezTo>
                      <a:pt x="83" y="1"/>
                      <a:pt x="44" y="20"/>
                      <a:pt x="27" y="70"/>
                    </a:cubicBezTo>
                    <a:cubicBezTo>
                      <a:pt x="27" y="70"/>
                      <a:pt x="1" y="97"/>
                      <a:pt x="1" y="124"/>
                    </a:cubicBezTo>
                    <a:cubicBezTo>
                      <a:pt x="1" y="178"/>
                      <a:pt x="27" y="204"/>
                      <a:pt x="81" y="231"/>
                    </a:cubicBezTo>
                    <a:cubicBezTo>
                      <a:pt x="1821" y="1248"/>
                      <a:pt x="2972" y="3175"/>
                      <a:pt x="2918" y="5022"/>
                    </a:cubicBezTo>
                    <a:cubicBezTo>
                      <a:pt x="2945" y="5076"/>
                      <a:pt x="2945" y="5129"/>
                      <a:pt x="2998" y="5156"/>
                    </a:cubicBezTo>
                    <a:cubicBezTo>
                      <a:pt x="4952" y="6119"/>
                      <a:pt x="6157" y="8073"/>
                      <a:pt x="6157" y="10268"/>
                    </a:cubicBezTo>
                    <a:cubicBezTo>
                      <a:pt x="6157" y="12436"/>
                      <a:pt x="4952" y="14390"/>
                      <a:pt x="2998" y="15354"/>
                    </a:cubicBezTo>
                    <a:cubicBezTo>
                      <a:pt x="2945" y="15380"/>
                      <a:pt x="2918" y="15461"/>
                      <a:pt x="2918" y="15487"/>
                    </a:cubicBezTo>
                    <a:cubicBezTo>
                      <a:pt x="2998" y="17334"/>
                      <a:pt x="1848" y="19235"/>
                      <a:pt x="108" y="20278"/>
                    </a:cubicBezTo>
                    <a:cubicBezTo>
                      <a:pt x="54" y="20278"/>
                      <a:pt x="27" y="20305"/>
                      <a:pt x="27" y="20359"/>
                    </a:cubicBezTo>
                    <a:cubicBezTo>
                      <a:pt x="1" y="20412"/>
                      <a:pt x="27" y="20466"/>
                      <a:pt x="81" y="20493"/>
                    </a:cubicBezTo>
                    <a:cubicBezTo>
                      <a:pt x="1794" y="21510"/>
                      <a:pt x="2865" y="23303"/>
                      <a:pt x="2918" y="25310"/>
                    </a:cubicBezTo>
                    <a:cubicBezTo>
                      <a:pt x="2945" y="25364"/>
                      <a:pt x="2972" y="25391"/>
                      <a:pt x="2998" y="25417"/>
                    </a:cubicBezTo>
                    <a:cubicBezTo>
                      <a:pt x="4952" y="26381"/>
                      <a:pt x="6157" y="28362"/>
                      <a:pt x="6157" y="30530"/>
                    </a:cubicBezTo>
                    <a:cubicBezTo>
                      <a:pt x="6157" y="32698"/>
                      <a:pt x="4952" y="34652"/>
                      <a:pt x="2998" y="35642"/>
                    </a:cubicBezTo>
                    <a:cubicBezTo>
                      <a:pt x="2945" y="35642"/>
                      <a:pt x="2918" y="35695"/>
                      <a:pt x="2918" y="35749"/>
                    </a:cubicBezTo>
                    <a:cubicBezTo>
                      <a:pt x="3106" y="37837"/>
                      <a:pt x="1633" y="39630"/>
                      <a:pt x="108" y="40540"/>
                    </a:cubicBezTo>
                    <a:cubicBezTo>
                      <a:pt x="54" y="40540"/>
                      <a:pt x="27" y="40594"/>
                      <a:pt x="27" y="40620"/>
                    </a:cubicBezTo>
                    <a:cubicBezTo>
                      <a:pt x="1" y="40674"/>
                      <a:pt x="27" y="40727"/>
                      <a:pt x="81" y="40754"/>
                    </a:cubicBezTo>
                    <a:cubicBezTo>
                      <a:pt x="1821" y="41771"/>
                      <a:pt x="2918" y="43645"/>
                      <a:pt x="2918" y="45545"/>
                    </a:cubicBezTo>
                    <a:cubicBezTo>
                      <a:pt x="2918" y="45545"/>
                      <a:pt x="2918" y="45545"/>
                      <a:pt x="2918" y="45572"/>
                    </a:cubicBezTo>
                    <a:cubicBezTo>
                      <a:pt x="2918" y="45626"/>
                      <a:pt x="2945" y="45652"/>
                      <a:pt x="2998" y="45679"/>
                    </a:cubicBezTo>
                    <a:cubicBezTo>
                      <a:pt x="4952" y="46669"/>
                      <a:pt x="6157" y="48623"/>
                      <a:pt x="6157" y="50791"/>
                    </a:cubicBezTo>
                    <a:cubicBezTo>
                      <a:pt x="6157" y="52959"/>
                      <a:pt x="4952" y="54913"/>
                      <a:pt x="2998" y="55904"/>
                    </a:cubicBezTo>
                    <a:cubicBezTo>
                      <a:pt x="2945" y="55930"/>
                      <a:pt x="2918" y="55957"/>
                      <a:pt x="2918" y="56011"/>
                    </a:cubicBezTo>
                    <a:cubicBezTo>
                      <a:pt x="2891" y="57991"/>
                      <a:pt x="1821" y="59785"/>
                      <a:pt x="108" y="60802"/>
                    </a:cubicBezTo>
                    <a:cubicBezTo>
                      <a:pt x="54" y="60828"/>
                      <a:pt x="27" y="60855"/>
                      <a:pt x="27" y="60882"/>
                    </a:cubicBezTo>
                    <a:cubicBezTo>
                      <a:pt x="1" y="60935"/>
                      <a:pt x="27" y="60989"/>
                      <a:pt x="81" y="61016"/>
                    </a:cubicBezTo>
                    <a:cubicBezTo>
                      <a:pt x="1821" y="62033"/>
                      <a:pt x="2891" y="63826"/>
                      <a:pt x="2918" y="65834"/>
                    </a:cubicBezTo>
                    <a:cubicBezTo>
                      <a:pt x="2918" y="65887"/>
                      <a:pt x="2945" y="65914"/>
                      <a:pt x="2998" y="65941"/>
                    </a:cubicBezTo>
                    <a:cubicBezTo>
                      <a:pt x="4952" y="66931"/>
                      <a:pt x="6157" y="68885"/>
                      <a:pt x="6157" y="71053"/>
                    </a:cubicBezTo>
                    <a:cubicBezTo>
                      <a:pt x="6157" y="73221"/>
                      <a:pt x="4952" y="75175"/>
                      <a:pt x="2998" y="76165"/>
                    </a:cubicBezTo>
                    <a:cubicBezTo>
                      <a:pt x="2945" y="76192"/>
                      <a:pt x="2918" y="76219"/>
                      <a:pt x="2918" y="76272"/>
                    </a:cubicBezTo>
                    <a:cubicBezTo>
                      <a:pt x="2891" y="78280"/>
                      <a:pt x="1821" y="80073"/>
                      <a:pt x="81" y="81090"/>
                    </a:cubicBezTo>
                    <a:cubicBezTo>
                      <a:pt x="27" y="81117"/>
                      <a:pt x="1" y="81197"/>
                      <a:pt x="27" y="81251"/>
                    </a:cubicBezTo>
                    <a:cubicBezTo>
                      <a:pt x="67" y="81290"/>
                      <a:pt x="106" y="81315"/>
                      <a:pt x="156" y="81315"/>
                    </a:cubicBezTo>
                    <a:cubicBezTo>
                      <a:pt x="174" y="81315"/>
                      <a:pt x="193" y="81311"/>
                      <a:pt x="215" y="81304"/>
                    </a:cubicBezTo>
                    <a:cubicBezTo>
                      <a:pt x="2008" y="80260"/>
                      <a:pt x="3106" y="78413"/>
                      <a:pt x="3186" y="76352"/>
                    </a:cubicBezTo>
                    <a:cubicBezTo>
                      <a:pt x="5166" y="75309"/>
                      <a:pt x="6398" y="73301"/>
                      <a:pt x="6398" y="71053"/>
                    </a:cubicBezTo>
                    <a:cubicBezTo>
                      <a:pt x="6398" y="68805"/>
                      <a:pt x="5166" y="66797"/>
                      <a:pt x="3186" y="65753"/>
                    </a:cubicBezTo>
                    <a:cubicBezTo>
                      <a:pt x="3106" y="63773"/>
                      <a:pt x="2062" y="61979"/>
                      <a:pt x="375" y="60909"/>
                    </a:cubicBezTo>
                    <a:cubicBezTo>
                      <a:pt x="2062" y="59865"/>
                      <a:pt x="3106" y="58072"/>
                      <a:pt x="3186" y="56091"/>
                    </a:cubicBezTo>
                    <a:cubicBezTo>
                      <a:pt x="5166" y="55047"/>
                      <a:pt x="6398" y="53040"/>
                      <a:pt x="6398" y="50791"/>
                    </a:cubicBezTo>
                    <a:cubicBezTo>
                      <a:pt x="6398" y="48543"/>
                      <a:pt x="5166" y="46536"/>
                      <a:pt x="3186" y="45492"/>
                    </a:cubicBezTo>
                    <a:cubicBezTo>
                      <a:pt x="3159" y="43591"/>
                      <a:pt x="2088" y="41718"/>
                      <a:pt x="375" y="40647"/>
                    </a:cubicBezTo>
                    <a:cubicBezTo>
                      <a:pt x="1901" y="39710"/>
                      <a:pt x="3320" y="37890"/>
                      <a:pt x="3186" y="35829"/>
                    </a:cubicBezTo>
                    <a:cubicBezTo>
                      <a:pt x="5166" y="34785"/>
                      <a:pt x="6398" y="32751"/>
                      <a:pt x="6398" y="30530"/>
                    </a:cubicBezTo>
                    <a:cubicBezTo>
                      <a:pt x="6398" y="28281"/>
                      <a:pt x="5166" y="26247"/>
                      <a:pt x="3186" y="25230"/>
                    </a:cubicBezTo>
                    <a:cubicBezTo>
                      <a:pt x="3079" y="23223"/>
                      <a:pt x="2062" y="21429"/>
                      <a:pt x="375" y="20386"/>
                    </a:cubicBezTo>
                    <a:cubicBezTo>
                      <a:pt x="2088" y="19315"/>
                      <a:pt x="3186" y="17441"/>
                      <a:pt x="3186" y="15595"/>
                    </a:cubicBezTo>
                    <a:cubicBezTo>
                      <a:pt x="3186" y="15595"/>
                      <a:pt x="3186" y="15568"/>
                      <a:pt x="3186" y="15541"/>
                    </a:cubicBezTo>
                    <a:cubicBezTo>
                      <a:pt x="5166" y="14524"/>
                      <a:pt x="6398" y="12490"/>
                      <a:pt x="6398" y="10268"/>
                    </a:cubicBezTo>
                    <a:cubicBezTo>
                      <a:pt x="6398" y="8020"/>
                      <a:pt x="5166" y="5986"/>
                      <a:pt x="3186" y="4969"/>
                    </a:cubicBezTo>
                    <a:lnTo>
                      <a:pt x="3186" y="4942"/>
                    </a:lnTo>
                    <a:cubicBezTo>
                      <a:pt x="3186" y="3041"/>
                      <a:pt x="1981" y="1061"/>
                      <a:pt x="215" y="17"/>
                    </a:cubicBezTo>
                    <a:cubicBezTo>
                      <a:pt x="185" y="7"/>
                      <a:pt x="156" y="1"/>
                      <a:pt x="12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1920;p89"/>
              <p:cNvSpPr/>
              <p:nvPr/>
            </p:nvSpPr>
            <p:spPr>
              <a:xfrm>
                <a:off x="1914975" y="2593575"/>
                <a:ext cx="160625" cy="2032875"/>
              </a:xfrm>
              <a:custGeom>
                <a:avLst/>
                <a:gdLst/>
                <a:ahLst/>
                <a:cxnLst/>
                <a:rect l="l" t="t" r="r" b="b"/>
                <a:pathLst>
                  <a:path w="6425" h="81315" extrusionOk="0">
                    <a:moveTo>
                      <a:pt x="151" y="1"/>
                    </a:moveTo>
                    <a:cubicBezTo>
                      <a:pt x="95" y="1"/>
                      <a:pt x="47" y="26"/>
                      <a:pt x="27" y="65"/>
                    </a:cubicBezTo>
                    <a:cubicBezTo>
                      <a:pt x="27" y="92"/>
                      <a:pt x="27" y="118"/>
                      <a:pt x="27" y="118"/>
                    </a:cubicBezTo>
                    <a:cubicBezTo>
                      <a:pt x="27" y="172"/>
                      <a:pt x="27"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45" y="15402"/>
                      <a:pt x="2945" y="15428"/>
                      <a:pt x="2945" y="15482"/>
                    </a:cubicBezTo>
                    <a:cubicBezTo>
                      <a:pt x="2998" y="17355"/>
                      <a:pt x="1848"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45" y="35663"/>
                      <a:pt x="2918" y="35717"/>
                      <a:pt x="2945" y="35770"/>
                    </a:cubicBezTo>
                    <a:cubicBezTo>
                      <a:pt x="3106"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45"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6" y="78408"/>
                      <a:pt x="3186" y="76347"/>
                    </a:cubicBezTo>
                    <a:cubicBezTo>
                      <a:pt x="5166" y="75330"/>
                      <a:pt x="6424" y="73296"/>
                      <a:pt x="6424" y="71047"/>
                    </a:cubicBezTo>
                    <a:cubicBezTo>
                      <a:pt x="6424" y="68826"/>
                      <a:pt x="5166" y="66792"/>
                      <a:pt x="3186" y="65748"/>
                    </a:cubicBezTo>
                    <a:cubicBezTo>
                      <a:pt x="3106" y="63767"/>
                      <a:pt x="2062" y="61974"/>
                      <a:pt x="375" y="60930"/>
                    </a:cubicBezTo>
                    <a:cubicBezTo>
                      <a:pt x="2062" y="59859"/>
                      <a:pt x="3106" y="58093"/>
                      <a:pt x="3186" y="56085"/>
                    </a:cubicBezTo>
                    <a:cubicBezTo>
                      <a:pt x="5166" y="55068"/>
                      <a:pt x="6424" y="53034"/>
                      <a:pt x="6424" y="50786"/>
                    </a:cubicBezTo>
                    <a:cubicBezTo>
                      <a:pt x="6424" y="48537"/>
                      <a:pt x="5166" y="46530"/>
                      <a:pt x="3186" y="45486"/>
                    </a:cubicBezTo>
                    <a:cubicBezTo>
                      <a:pt x="3159" y="43586"/>
                      <a:pt x="2088" y="41739"/>
                      <a:pt x="375" y="40668"/>
                    </a:cubicBezTo>
                    <a:cubicBezTo>
                      <a:pt x="1901" y="39705"/>
                      <a:pt x="3320" y="37885"/>
                      <a:pt x="3186" y="35824"/>
                    </a:cubicBezTo>
                    <a:cubicBezTo>
                      <a:pt x="5193" y="34780"/>
                      <a:pt x="6424" y="32772"/>
                      <a:pt x="6424" y="30524"/>
                    </a:cubicBezTo>
                    <a:cubicBezTo>
                      <a:pt x="6424" y="28276"/>
                      <a:pt x="5166" y="26268"/>
                      <a:pt x="3186" y="25225"/>
                    </a:cubicBezTo>
                    <a:cubicBezTo>
                      <a:pt x="3106" y="23244"/>
                      <a:pt x="2062" y="21451"/>
                      <a:pt x="375" y="20407"/>
                    </a:cubicBezTo>
                    <a:cubicBezTo>
                      <a:pt x="2088" y="19336"/>
                      <a:pt x="3186" y="17436"/>
                      <a:pt x="3186" y="15616"/>
                    </a:cubicBezTo>
                    <a:cubicBezTo>
                      <a:pt x="3186" y="15589"/>
                      <a:pt x="3186" y="15562"/>
                      <a:pt x="3186" y="15562"/>
                    </a:cubicBezTo>
                    <a:cubicBezTo>
                      <a:pt x="5166" y="14518"/>
                      <a:pt x="6424" y="12511"/>
                      <a:pt x="6424" y="10263"/>
                    </a:cubicBezTo>
                    <a:cubicBezTo>
                      <a:pt x="6424" y="8014"/>
                      <a:pt x="5166" y="6007"/>
                      <a:pt x="3186" y="4963"/>
                    </a:cubicBezTo>
                    <a:cubicBezTo>
                      <a:pt x="3186" y="3036"/>
                      <a:pt x="2008" y="1055"/>
                      <a:pt x="215" y="11"/>
                    </a:cubicBezTo>
                    <a:cubicBezTo>
                      <a:pt x="193" y="4"/>
                      <a:pt x="172" y="1"/>
                      <a:pt x="15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1921;p89"/>
              <p:cNvSpPr/>
              <p:nvPr/>
            </p:nvSpPr>
            <p:spPr>
              <a:xfrm>
                <a:off x="1761075" y="2845375"/>
                <a:ext cx="160625" cy="2032675"/>
              </a:xfrm>
              <a:custGeom>
                <a:avLst/>
                <a:gdLst/>
                <a:ahLst/>
                <a:cxnLst/>
                <a:rect l="l" t="t" r="r" b="b"/>
                <a:pathLst>
                  <a:path w="6425" h="81307" extrusionOk="0">
                    <a:moveTo>
                      <a:pt x="146" y="1"/>
                    </a:moveTo>
                    <a:cubicBezTo>
                      <a:pt x="108" y="1"/>
                      <a:pt x="71" y="24"/>
                      <a:pt x="54" y="57"/>
                    </a:cubicBezTo>
                    <a:cubicBezTo>
                      <a:pt x="27" y="84"/>
                      <a:pt x="27" y="110"/>
                      <a:pt x="27" y="137"/>
                    </a:cubicBezTo>
                    <a:cubicBezTo>
                      <a:pt x="27" y="164"/>
                      <a:pt x="54" y="217"/>
                      <a:pt x="81" y="244"/>
                    </a:cubicBezTo>
                    <a:cubicBezTo>
                      <a:pt x="1821" y="1234"/>
                      <a:pt x="2972" y="3162"/>
                      <a:pt x="2945" y="5035"/>
                    </a:cubicBezTo>
                    <a:cubicBezTo>
                      <a:pt x="2945" y="5089"/>
                      <a:pt x="2972" y="5142"/>
                      <a:pt x="2998" y="5142"/>
                    </a:cubicBezTo>
                    <a:cubicBezTo>
                      <a:pt x="4952" y="6133"/>
                      <a:pt x="6183" y="8086"/>
                      <a:pt x="6183" y="10254"/>
                    </a:cubicBezTo>
                    <a:cubicBezTo>
                      <a:pt x="6183" y="12422"/>
                      <a:pt x="4952" y="14376"/>
                      <a:pt x="2998" y="15367"/>
                    </a:cubicBezTo>
                    <a:cubicBezTo>
                      <a:pt x="2972" y="15393"/>
                      <a:pt x="2945" y="15447"/>
                      <a:pt x="2945" y="15474"/>
                    </a:cubicBezTo>
                    <a:cubicBezTo>
                      <a:pt x="2998" y="17321"/>
                      <a:pt x="1847" y="19248"/>
                      <a:pt x="108" y="20265"/>
                    </a:cubicBezTo>
                    <a:cubicBezTo>
                      <a:pt x="81" y="20292"/>
                      <a:pt x="27" y="20318"/>
                      <a:pt x="27" y="20345"/>
                    </a:cubicBezTo>
                    <a:cubicBezTo>
                      <a:pt x="27" y="20425"/>
                      <a:pt x="27" y="20479"/>
                      <a:pt x="81" y="20506"/>
                    </a:cubicBezTo>
                    <a:cubicBezTo>
                      <a:pt x="1821" y="21496"/>
                      <a:pt x="2891" y="23289"/>
                      <a:pt x="2945" y="25297"/>
                    </a:cubicBezTo>
                    <a:cubicBezTo>
                      <a:pt x="2945" y="25350"/>
                      <a:pt x="2972" y="25404"/>
                      <a:pt x="2998" y="25404"/>
                    </a:cubicBezTo>
                    <a:cubicBezTo>
                      <a:pt x="4952" y="26394"/>
                      <a:pt x="6183" y="28348"/>
                      <a:pt x="6183" y="30516"/>
                    </a:cubicBezTo>
                    <a:cubicBezTo>
                      <a:pt x="6183" y="32684"/>
                      <a:pt x="4952" y="34665"/>
                      <a:pt x="2998" y="35628"/>
                    </a:cubicBezTo>
                    <a:cubicBezTo>
                      <a:pt x="2972" y="35655"/>
                      <a:pt x="2945" y="35709"/>
                      <a:pt x="2945" y="35762"/>
                    </a:cubicBezTo>
                    <a:cubicBezTo>
                      <a:pt x="3105" y="37823"/>
                      <a:pt x="1633" y="39643"/>
                      <a:pt x="108" y="40526"/>
                    </a:cubicBezTo>
                    <a:cubicBezTo>
                      <a:pt x="81" y="40553"/>
                      <a:pt x="27" y="40580"/>
                      <a:pt x="27" y="40633"/>
                    </a:cubicBezTo>
                    <a:cubicBezTo>
                      <a:pt x="27" y="40687"/>
                      <a:pt x="27" y="40741"/>
                      <a:pt x="81" y="40767"/>
                    </a:cubicBezTo>
                    <a:cubicBezTo>
                      <a:pt x="1821" y="41784"/>
                      <a:pt x="2945" y="43631"/>
                      <a:pt x="2945" y="45532"/>
                    </a:cubicBezTo>
                    <a:lnTo>
                      <a:pt x="2945" y="45558"/>
                    </a:lnTo>
                    <a:cubicBezTo>
                      <a:pt x="2945" y="45612"/>
                      <a:pt x="2972" y="45665"/>
                      <a:pt x="2998" y="45692"/>
                    </a:cubicBezTo>
                    <a:cubicBezTo>
                      <a:pt x="4952" y="46656"/>
                      <a:pt x="6183" y="48610"/>
                      <a:pt x="6183" y="50778"/>
                    </a:cubicBezTo>
                    <a:cubicBezTo>
                      <a:pt x="6183" y="52972"/>
                      <a:pt x="4952" y="54926"/>
                      <a:pt x="2998" y="55890"/>
                    </a:cubicBezTo>
                    <a:cubicBezTo>
                      <a:pt x="2972" y="55917"/>
                      <a:pt x="2945" y="55970"/>
                      <a:pt x="2945" y="55997"/>
                    </a:cubicBezTo>
                    <a:cubicBezTo>
                      <a:pt x="2891" y="58004"/>
                      <a:pt x="1847" y="59798"/>
                      <a:pt x="108" y="60815"/>
                    </a:cubicBezTo>
                    <a:cubicBezTo>
                      <a:pt x="81" y="60815"/>
                      <a:pt x="27" y="60841"/>
                      <a:pt x="27" y="60895"/>
                    </a:cubicBezTo>
                    <a:cubicBezTo>
                      <a:pt x="27" y="60949"/>
                      <a:pt x="27" y="61002"/>
                      <a:pt x="81" y="61029"/>
                    </a:cubicBezTo>
                    <a:cubicBezTo>
                      <a:pt x="1821" y="62046"/>
                      <a:pt x="2891" y="63839"/>
                      <a:pt x="2945" y="65847"/>
                    </a:cubicBezTo>
                    <a:cubicBezTo>
                      <a:pt x="2945" y="65873"/>
                      <a:pt x="2972" y="65927"/>
                      <a:pt x="2998" y="65954"/>
                    </a:cubicBezTo>
                    <a:cubicBezTo>
                      <a:pt x="4952" y="66917"/>
                      <a:pt x="6183" y="68871"/>
                      <a:pt x="6183" y="71066"/>
                    </a:cubicBezTo>
                    <a:cubicBezTo>
                      <a:pt x="6183" y="73234"/>
                      <a:pt x="4952" y="75188"/>
                      <a:pt x="2998" y="76151"/>
                    </a:cubicBezTo>
                    <a:cubicBezTo>
                      <a:pt x="2972" y="76178"/>
                      <a:pt x="2945" y="76232"/>
                      <a:pt x="2945" y="76285"/>
                    </a:cubicBezTo>
                    <a:cubicBezTo>
                      <a:pt x="2891" y="78266"/>
                      <a:pt x="1821" y="80059"/>
                      <a:pt x="81" y="81076"/>
                    </a:cubicBezTo>
                    <a:cubicBezTo>
                      <a:pt x="27" y="81103"/>
                      <a:pt x="1" y="81183"/>
                      <a:pt x="54" y="81237"/>
                    </a:cubicBezTo>
                    <a:cubicBezTo>
                      <a:pt x="71" y="81288"/>
                      <a:pt x="110" y="81306"/>
                      <a:pt x="149" y="81306"/>
                    </a:cubicBezTo>
                    <a:cubicBezTo>
                      <a:pt x="172" y="81306"/>
                      <a:pt x="195" y="81300"/>
                      <a:pt x="215" y="81290"/>
                    </a:cubicBezTo>
                    <a:cubicBezTo>
                      <a:pt x="2008" y="80247"/>
                      <a:pt x="3105" y="78400"/>
                      <a:pt x="3186" y="76366"/>
                    </a:cubicBezTo>
                    <a:cubicBezTo>
                      <a:pt x="5193" y="75322"/>
                      <a:pt x="6424" y="73288"/>
                      <a:pt x="6424" y="71066"/>
                    </a:cubicBezTo>
                    <a:cubicBezTo>
                      <a:pt x="6424" y="68818"/>
                      <a:pt x="5193" y="66783"/>
                      <a:pt x="3186" y="65766"/>
                    </a:cubicBezTo>
                    <a:cubicBezTo>
                      <a:pt x="3132" y="63759"/>
                      <a:pt x="2088" y="61992"/>
                      <a:pt x="402" y="60922"/>
                    </a:cubicBezTo>
                    <a:cubicBezTo>
                      <a:pt x="2088" y="59878"/>
                      <a:pt x="3132" y="58085"/>
                      <a:pt x="3186" y="56077"/>
                    </a:cubicBezTo>
                    <a:cubicBezTo>
                      <a:pt x="5193" y="55060"/>
                      <a:pt x="6424" y="53026"/>
                      <a:pt x="6424" y="50778"/>
                    </a:cubicBezTo>
                    <a:cubicBezTo>
                      <a:pt x="6424" y="48556"/>
                      <a:pt x="5193" y="46522"/>
                      <a:pt x="3186" y="45505"/>
                    </a:cubicBezTo>
                    <a:cubicBezTo>
                      <a:pt x="3186" y="43604"/>
                      <a:pt x="2088" y="41731"/>
                      <a:pt x="402" y="40660"/>
                    </a:cubicBezTo>
                    <a:cubicBezTo>
                      <a:pt x="1901" y="39697"/>
                      <a:pt x="3320" y="37877"/>
                      <a:pt x="3186" y="35816"/>
                    </a:cubicBezTo>
                    <a:cubicBezTo>
                      <a:pt x="5193" y="34799"/>
                      <a:pt x="6424" y="32764"/>
                      <a:pt x="6424" y="30516"/>
                    </a:cubicBezTo>
                    <a:cubicBezTo>
                      <a:pt x="6424" y="28268"/>
                      <a:pt x="5193" y="26260"/>
                      <a:pt x="3186" y="25216"/>
                    </a:cubicBezTo>
                    <a:cubicBezTo>
                      <a:pt x="3105" y="23236"/>
                      <a:pt x="2062" y="21442"/>
                      <a:pt x="402" y="20399"/>
                    </a:cubicBezTo>
                    <a:cubicBezTo>
                      <a:pt x="2115" y="19328"/>
                      <a:pt x="3212" y="17401"/>
                      <a:pt x="3186" y="15554"/>
                    </a:cubicBezTo>
                    <a:cubicBezTo>
                      <a:pt x="5193" y="14510"/>
                      <a:pt x="6424" y="12503"/>
                      <a:pt x="6424" y="10254"/>
                    </a:cubicBezTo>
                    <a:cubicBezTo>
                      <a:pt x="6424" y="8006"/>
                      <a:pt x="5193" y="5999"/>
                      <a:pt x="3186" y="4955"/>
                    </a:cubicBezTo>
                    <a:cubicBezTo>
                      <a:pt x="3186" y="3028"/>
                      <a:pt x="2008" y="1047"/>
                      <a:pt x="215" y="30"/>
                    </a:cubicBezTo>
                    <a:cubicBezTo>
                      <a:pt x="194" y="10"/>
                      <a:pt x="170" y="1"/>
                      <a:pt x="14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1922;p89"/>
              <p:cNvSpPr/>
              <p:nvPr/>
            </p:nvSpPr>
            <p:spPr>
              <a:xfrm>
                <a:off x="1607850" y="2593575"/>
                <a:ext cx="159950" cy="2032875"/>
              </a:xfrm>
              <a:custGeom>
                <a:avLst/>
                <a:gdLst/>
                <a:ahLst/>
                <a:cxnLst/>
                <a:rect l="l" t="t" r="r" b="b"/>
                <a:pathLst>
                  <a:path w="6398" h="81315" extrusionOk="0">
                    <a:moveTo>
                      <a:pt x="140" y="1"/>
                    </a:moveTo>
                    <a:cubicBezTo>
                      <a:pt x="95" y="1"/>
                      <a:pt x="47" y="26"/>
                      <a:pt x="27" y="65"/>
                    </a:cubicBezTo>
                    <a:cubicBezTo>
                      <a:pt x="0"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71" y="17329"/>
                      <a:pt x="1847" y="19256"/>
                      <a:pt x="81" y="20273"/>
                    </a:cubicBezTo>
                    <a:cubicBezTo>
                      <a:pt x="54" y="20300"/>
                      <a:pt x="27" y="20326"/>
                      <a:pt x="0"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0" y="40615"/>
                    </a:cubicBezTo>
                    <a:cubicBezTo>
                      <a:pt x="0" y="40668"/>
                      <a:pt x="27" y="40749"/>
                      <a:pt x="81" y="40775"/>
                    </a:cubicBezTo>
                    <a:cubicBezTo>
                      <a:pt x="1820" y="41766"/>
                      <a:pt x="2918" y="43639"/>
                      <a:pt x="2918" y="45540"/>
                    </a:cubicBezTo>
                    <a:cubicBezTo>
                      <a:pt x="2918" y="45540"/>
                      <a:pt x="2918" y="45566"/>
                      <a:pt x="2918" y="45566"/>
                    </a:cubicBez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64" y="58012"/>
                      <a:pt x="1820" y="59806"/>
                      <a:pt x="81" y="60796"/>
                    </a:cubicBezTo>
                    <a:cubicBezTo>
                      <a:pt x="54" y="60823"/>
                      <a:pt x="27" y="60850"/>
                      <a:pt x="0" y="60903"/>
                    </a:cubicBezTo>
                    <a:cubicBezTo>
                      <a:pt x="0" y="60957"/>
                      <a:pt x="27" y="61010"/>
                      <a:pt x="81" y="61037"/>
                    </a:cubicBezTo>
                    <a:cubicBezTo>
                      <a:pt x="1820" y="62054"/>
                      <a:pt x="2864"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64" y="78274"/>
                      <a:pt x="1820" y="80067"/>
                      <a:pt x="81" y="81084"/>
                    </a:cubicBezTo>
                    <a:cubicBezTo>
                      <a:pt x="27" y="81111"/>
                      <a:pt x="0" y="81191"/>
                      <a:pt x="27" y="81245"/>
                    </a:cubicBezTo>
                    <a:cubicBezTo>
                      <a:pt x="44" y="81296"/>
                      <a:pt x="82" y="81315"/>
                      <a:pt x="122" y="81315"/>
                    </a:cubicBezTo>
                    <a:cubicBezTo>
                      <a:pt x="145" y="81315"/>
                      <a:pt x="168" y="81308"/>
                      <a:pt x="188" y="81299"/>
                    </a:cubicBezTo>
                    <a:cubicBezTo>
                      <a:pt x="1981"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61"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61" y="19336"/>
                      <a:pt x="3185" y="17436"/>
                      <a:pt x="3185" y="15616"/>
                    </a:cubicBezTo>
                    <a:cubicBezTo>
                      <a:pt x="3185" y="15589"/>
                      <a:pt x="3185" y="15562"/>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1923;p89"/>
              <p:cNvSpPr/>
              <p:nvPr/>
            </p:nvSpPr>
            <p:spPr>
              <a:xfrm>
                <a:off x="1453950" y="2845375"/>
                <a:ext cx="160600" cy="2032675"/>
              </a:xfrm>
              <a:custGeom>
                <a:avLst/>
                <a:gdLst/>
                <a:ahLst/>
                <a:cxnLst/>
                <a:rect l="l" t="t" r="r" b="b"/>
                <a:pathLst>
                  <a:path w="6424" h="81307" extrusionOk="0">
                    <a:moveTo>
                      <a:pt x="133" y="1"/>
                    </a:moveTo>
                    <a:cubicBezTo>
                      <a:pt x="93" y="1"/>
                      <a:pt x="60" y="24"/>
                      <a:pt x="27" y="57"/>
                    </a:cubicBezTo>
                    <a:cubicBezTo>
                      <a:pt x="27" y="84"/>
                      <a:pt x="27" y="110"/>
                      <a:pt x="27" y="137"/>
                    </a:cubicBezTo>
                    <a:cubicBezTo>
                      <a:pt x="27" y="164"/>
                      <a:pt x="27" y="217"/>
                      <a:pt x="80" y="244"/>
                    </a:cubicBezTo>
                    <a:cubicBezTo>
                      <a:pt x="1820" y="1234"/>
                      <a:pt x="2971" y="3188"/>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20"/>
                      <a:pt x="2944" y="15474"/>
                    </a:cubicBezTo>
                    <a:cubicBezTo>
                      <a:pt x="2998" y="17347"/>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44" y="35655"/>
                      <a:pt x="2918"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cubicBezTo>
                      <a:pt x="2944" y="45558"/>
                      <a:pt x="2944" y="45558"/>
                      <a:pt x="2944" y="45558"/>
                    </a:cubicBez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27" y="81237"/>
                    </a:cubicBezTo>
                    <a:cubicBezTo>
                      <a:pt x="61" y="81288"/>
                      <a:pt x="106" y="81306"/>
                      <a:pt x="147" y="81306"/>
                    </a:cubicBezTo>
                    <a:cubicBezTo>
                      <a:pt x="172" y="81306"/>
                      <a:pt x="195" y="81300"/>
                      <a:pt x="214" y="81290"/>
                    </a:cubicBezTo>
                    <a:cubicBezTo>
                      <a:pt x="2008" y="80247"/>
                      <a:pt x="3105" y="78400"/>
                      <a:pt x="3185" y="76366"/>
                    </a:cubicBezTo>
                    <a:cubicBezTo>
                      <a:pt x="5166" y="75322"/>
                      <a:pt x="6424" y="73288"/>
                      <a:pt x="6424" y="71066"/>
                    </a:cubicBezTo>
                    <a:cubicBezTo>
                      <a:pt x="6424" y="68818"/>
                      <a:pt x="5166" y="66783"/>
                      <a:pt x="3185" y="65766"/>
                    </a:cubicBezTo>
                    <a:cubicBezTo>
                      <a:pt x="3105" y="63759"/>
                      <a:pt x="2061" y="61992"/>
                      <a:pt x="375" y="60922"/>
                    </a:cubicBezTo>
                    <a:cubicBezTo>
                      <a:pt x="2061" y="59878"/>
                      <a:pt x="3105" y="58085"/>
                      <a:pt x="3185" y="56077"/>
                    </a:cubicBezTo>
                    <a:cubicBezTo>
                      <a:pt x="5166" y="55060"/>
                      <a:pt x="6424" y="53026"/>
                      <a:pt x="6424" y="50778"/>
                    </a:cubicBezTo>
                    <a:cubicBezTo>
                      <a:pt x="6424" y="48556"/>
                      <a:pt x="5193" y="46522"/>
                      <a:pt x="3185" y="45505"/>
                    </a:cubicBezTo>
                    <a:cubicBezTo>
                      <a:pt x="3159" y="43604"/>
                      <a:pt x="2088" y="41731"/>
                      <a:pt x="375" y="40660"/>
                    </a:cubicBezTo>
                    <a:cubicBezTo>
                      <a:pt x="1901" y="39697"/>
                      <a:pt x="3319" y="37877"/>
                      <a:pt x="3185" y="35816"/>
                    </a:cubicBezTo>
                    <a:cubicBezTo>
                      <a:pt x="5193" y="34799"/>
                      <a:pt x="6424" y="32764"/>
                      <a:pt x="6424" y="30516"/>
                    </a:cubicBezTo>
                    <a:cubicBezTo>
                      <a:pt x="6424" y="28268"/>
                      <a:pt x="5166" y="26260"/>
                      <a:pt x="3185" y="25216"/>
                    </a:cubicBezTo>
                    <a:cubicBezTo>
                      <a:pt x="3105" y="23236"/>
                      <a:pt x="2061" y="21442"/>
                      <a:pt x="375"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84" y="10"/>
                      <a:pt x="157" y="1"/>
                      <a:pt x="13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924;p89"/>
              <p:cNvSpPr/>
              <p:nvPr/>
            </p:nvSpPr>
            <p:spPr>
              <a:xfrm>
                <a:off x="1300050" y="2593575"/>
                <a:ext cx="160600" cy="2032875"/>
              </a:xfrm>
              <a:custGeom>
                <a:avLst/>
                <a:gdLst/>
                <a:ahLst/>
                <a:cxnLst/>
                <a:rect l="l" t="t" r="r" b="b"/>
                <a:pathLst>
                  <a:path w="6424" h="81315" extrusionOk="0">
                    <a:moveTo>
                      <a:pt x="167" y="1"/>
                    </a:moveTo>
                    <a:cubicBezTo>
                      <a:pt x="121" y="1"/>
                      <a:pt x="73" y="26"/>
                      <a:pt x="54" y="65"/>
                    </a:cubicBezTo>
                    <a:cubicBezTo>
                      <a:pt x="27" y="92"/>
                      <a:pt x="27" y="118"/>
                      <a:pt x="27" y="118"/>
                    </a:cubicBezTo>
                    <a:cubicBezTo>
                      <a:pt x="27" y="172"/>
                      <a:pt x="54" y="225"/>
                      <a:pt x="80" y="225"/>
                    </a:cubicBezTo>
                    <a:cubicBezTo>
                      <a:pt x="1820" y="1243"/>
                      <a:pt x="2971" y="3170"/>
                      <a:pt x="2944" y="5043"/>
                    </a:cubicBezTo>
                    <a:cubicBezTo>
                      <a:pt x="2944" y="5070"/>
                      <a:pt x="2971" y="5124"/>
                      <a:pt x="3025" y="5150"/>
                    </a:cubicBezTo>
                    <a:cubicBezTo>
                      <a:pt x="4952" y="6141"/>
                      <a:pt x="6183" y="8095"/>
                      <a:pt x="6183" y="10263"/>
                    </a:cubicBezTo>
                    <a:cubicBezTo>
                      <a:pt x="6183" y="12431"/>
                      <a:pt x="4952" y="14384"/>
                      <a:pt x="3025" y="15375"/>
                    </a:cubicBezTo>
                    <a:cubicBezTo>
                      <a:pt x="2971" y="15402"/>
                      <a:pt x="2944" y="15428"/>
                      <a:pt x="2944" y="15482"/>
                    </a:cubicBezTo>
                    <a:cubicBezTo>
                      <a:pt x="2998" y="17355"/>
                      <a:pt x="1847" y="19256"/>
                      <a:pt x="107" y="20273"/>
                    </a:cubicBezTo>
                    <a:cubicBezTo>
                      <a:pt x="80" y="20300"/>
                      <a:pt x="54" y="20326"/>
                      <a:pt x="27" y="20353"/>
                    </a:cubicBezTo>
                    <a:cubicBezTo>
                      <a:pt x="27" y="20407"/>
                      <a:pt x="27" y="20460"/>
                      <a:pt x="80" y="20514"/>
                    </a:cubicBezTo>
                    <a:cubicBezTo>
                      <a:pt x="1820" y="21504"/>
                      <a:pt x="2891" y="23297"/>
                      <a:pt x="2944" y="25305"/>
                    </a:cubicBezTo>
                    <a:cubicBezTo>
                      <a:pt x="2944" y="25358"/>
                      <a:pt x="2971" y="25385"/>
                      <a:pt x="3025" y="25412"/>
                    </a:cubicBezTo>
                    <a:cubicBezTo>
                      <a:pt x="4952" y="26402"/>
                      <a:pt x="6183" y="28356"/>
                      <a:pt x="6183" y="30524"/>
                    </a:cubicBezTo>
                    <a:cubicBezTo>
                      <a:pt x="6183" y="32692"/>
                      <a:pt x="4952" y="34646"/>
                      <a:pt x="3025" y="35636"/>
                    </a:cubicBezTo>
                    <a:cubicBezTo>
                      <a:pt x="2971" y="35663"/>
                      <a:pt x="2944" y="35717"/>
                      <a:pt x="2944" y="35770"/>
                    </a:cubicBezTo>
                    <a:cubicBezTo>
                      <a:pt x="3105" y="37831"/>
                      <a:pt x="1633" y="39651"/>
                      <a:pt x="107" y="40535"/>
                    </a:cubicBezTo>
                    <a:cubicBezTo>
                      <a:pt x="80" y="40561"/>
                      <a:pt x="54" y="40588"/>
                      <a:pt x="27" y="40615"/>
                    </a:cubicBezTo>
                    <a:cubicBezTo>
                      <a:pt x="27" y="40668"/>
                      <a:pt x="27" y="40749"/>
                      <a:pt x="80" y="40775"/>
                    </a:cubicBezTo>
                    <a:cubicBezTo>
                      <a:pt x="1820" y="41766"/>
                      <a:pt x="2944" y="43639"/>
                      <a:pt x="2944" y="45540"/>
                    </a:cubicBezTo>
                    <a:cubicBezTo>
                      <a:pt x="2944" y="45540"/>
                      <a:pt x="2944" y="45566"/>
                      <a:pt x="2944" y="45566"/>
                    </a:cubicBezTo>
                    <a:cubicBezTo>
                      <a:pt x="2944" y="45620"/>
                      <a:pt x="2971" y="45674"/>
                      <a:pt x="3025" y="45674"/>
                    </a:cubicBezTo>
                    <a:cubicBezTo>
                      <a:pt x="4952" y="46664"/>
                      <a:pt x="6183" y="48618"/>
                      <a:pt x="6183" y="50786"/>
                    </a:cubicBezTo>
                    <a:cubicBezTo>
                      <a:pt x="6183" y="52954"/>
                      <a:pt x="4952" y="54934"/>
                      <a:pt x="3025" y="55898"/>
                    </a:cubicBezTo>
                    <a:cubicBezTo>
                      <a:pt x="2971" y="55925"/>
                      <a:pt x="2944" y="55952"/>
                      <a:pt x="2944" y="56005"/>
                    </a:cubicBezTo>
                    <a:cubicBezTo>
                      <a:pt x="2891" y="58012"/>
                      <a:pt x="1847" y="59806"/>
                      <a:pt x="107" y="60796"/>
                    </a:cubicBezTo>
                    <a:cubicBezTo>
                      <a:pt x="80" y="60823"/>
                      <a:pt x="54" y="60850"/>
                      <a:pt x="27" y="60903"/>
                    </a:cubicBezTo>
                    <a:cubicBezTo>
                      <a:pt x="27" y="60957"/>
                      <a:pt x="27" y="61010"/>
                      <a:pt x="80" y="61037"/>
                    </a:cubicBezTo>
                    <a:cubicBezTo>
                      <a:pt x="1820" y="62054"/>
                      <a:pt x="2891" y="63847"/>
                      <a:pt x="2944" y="65828"/>
                    </a:cubicBezTo>
                    <a:cubicBezTo>
                      <a:pt x="2944" y="65882"/>
                      <a:pt x="2971" y="65935"/>
                      <a:pt x="3025" y="65962"/>
                    </a:cubicBezTo>
                    <a:cubicBezTo>
                      <a:pt x="4952" y="66925"/>
                      <a:pt x="6183" y="68879"/>
                      <a:pt x="6183" y="71047"/>
                    </a:cubicBezTo>
                    <a:cubicBezTo>
                      <a:pt x="6183" y="73242"/>
                      <a:pt x="4952" y="75196"/>
                      <a:pt x="3025" y="76160"/>
                    </a:cubicBezTo>
                    <a:cubicBezTo>
                      <a:pt x="2971" y="76186"/>
                      <a:pt x="2944" y="76240"/>
                      <a:pt x="2944" y="76267"/>
                    </a:cubicBezTo>
                    <a:cubicBezTo>
                      <a:pt x="2891" y="78274"/>
                      <a:pt x="1820" y="80067"/>
                      <a:pt x="80" y="81084"/>
                    </a:cubicBezTo>
                    <a:cubicBezTo>
                      <a:pt x="27" y="81111"/>
                      <a:pt x="0" y="81191"/>
                      <a:pt x="54" y="81245"/>
                    </a:cubicBezTo>
                    <a:cubicBezTo>
                      <a:pt x="71" y="81296"/>
                      <a:pt x="109" y="81315"/>
                      <a:pt x="149" y="81315"/>
                    </a:cubicBezTo>
                    <a:cubicBezTo>
                      <a:pt x="171" y="81315"/>
                      <a:pt x="195" y="81308"/>
                      <a:pt x="214" y="81299"/>
                    </a:cubicBezTo>
                    <a:cubicBezTo>
                      <a:pt x="2007" y="80255"/>
                      <a:pt x="3105" y="78408"/>
                      <a:pt x="3185" y="76347"/>
                    </a:cubicBezTo>
                    <a:cubicBezTo>
                      <a:pt x="5193" y="75330"/>
                      <a:pt x="6424" y="73296"/>
                      <a:pt x="6424" y="71047"/>
                    </a:cubicBezTo>
                    <a:cubicBezTo>
                      <a:pt x="6424" y="68826"/>
                      <a:pt x="5193" y="66792"/>
                      <a:pt x="3185" y="65748"/>
                    </a:cubicBezTo>
                    <a:cubicBezTo>
                      <a:pt x="3132" y="63767"/>
                      <a:pt x="2088" y="61974"/>
                      <a:pt x="402" y="60930"/>
                    </a:cubicBezTo>
                    <a:cubicBezTo>
                      <a:pt x="2088" y="59859"/>
                      <a:pt x="3132" y="58093"/>
                      <a:pt x="3185" y="56085"/>
                    </a:cubicBezTo>
                    <a:cubicBezTo>
                      <a:pt x="5193" y="55068"/>
                      <a:pt x="6424" y="53034"/>
                      <a:pt x="6424" y="50786"/>
                    </a:cubicBezTo>
                    <a:cubicBezTo>
                      <a:pt x="6424" y="48537"/>
                      <a:pt x="5193" y="46530"/>
                      <a:pt x="3185" y="45486"/>
                    </a:cubicBezTo>
                    <a:cubicBezTo>
                      <a:pt x="3185" y="43586"/>
                      <a:pt x="2088" y="41739"/>
                      <a:pt x="402" y="40668"/>
                    </a:cubicBezTo>
                    <a:cubicBezTo>
                      <a:pt x="1927" y="39705"/>
                      <a:pt x="3319" y="37885"/>
                      <a:pt x="3212" y="35824"/>
                    </a:cubicBezTo>
                    <a:cubicBezTo>
                      <a:pt x="5193" y="34780"/>
                      <a:pt x="6424" y="32772"/>
                      <a:pt x="6424" y="30524"/>
                    </a:cubicBezTo>
                    <a:cubicBezTo>
                      <a:pt x="6424" y="28276"/>
                      <a:pt x="5193" y="26268"/>
                      <a:pt x="3185" y="25225"/>
                    </a:cubicBezTo>
                    <a:cubicBezTo>
                      <a:pt x="3105" y="23244"/>
                      <a:pt x="2061" y="21451"/>
                      <a:pt x="402" y="20407"/>
                    </a:cubicBezTo>
                    <a:cubicBezTo>
                      <a:pt x="2088" y="19336"/>
                      <a:pt x="3185" y="17436"/>
                      <a:pt x="3185" y="15616"/>
                    </a:cubicBezTo>
                    <a:cubicBezTo>
                      <a:pt x="3185" y="15589"/>
                      <a:pt x="3185" y="15562"/>
                      <a:pt x="3185" y="15562"/>
                    </a:cubicBezTo>
                    <a:cubicBezTo>
                      <a:pt x="5193" y="14518"/>
                      <a:pt x="6424" y="12511"/>
                      <a:pt x="6424" y="10263"/>
                    </a:cubicBezTo>
                    <a:cubicBezTo>
                      <a:pt x="6424" y="8014"/>
                      <a:pt x="5193" y="6007"/>
                      <a:pt x="3185" y="4963"/>
                    </a:cubicBezTo>
                    <a:cubicBezTo>
                      <a:pt x="3185" y="3036"/>
                      <a:pt x="2007" y="1055"/>
                      <a:pt x="214"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925;p89"/>
              <p:cNvSpPr/>
              <p:nvPr/>
            </p:nvSpPr>
            <p:spPr>
              <a:xfrm>
                <a:off x="1146800" y="2845375"/>
                <a:ext cx="159950" cy="2032675"/>
              </a:xfrm>
              <a:custGeom>
                <a:avLst/>
                <a:gdLst/>
                <a:ahLst/>
                <a:cxnLst/>
                <a:rect l="l" t="t" r="r" b="b"/>
                <a:pathLst>
                  <a:path w="6398" h="81307" extrusionOk="0">
                    <a:moveTo>
                      <a:pt x="120" y="1"/>
                    </a:moveTo>
                    <a:cubicBezTo>
                      <a:pt x="81" y="1"/>
                      <a:pt x="44" y="24"/>
                      <a:pt x="28" y="57"/>
                    </a:cubicBezTo>
                    <a:cubicBezTo>
                      <a:pt x="28" y="84"/>
                      <a:pt x="1" y="110"/>
                      <a:pt x="1" y="137"/>
                    </a:cubicBezTo>
                    <a:cubicBezTo>
                      <a:pt x="1" y="164"/>
                      <a:pt x="28" y="217"/>
                      <a:pt x="81" y="244"/>
                    </a:cubicBezTo>
                    <a:cubicBezTo>
                      <a:pt x="1821" y="1234"/>
                      <a:pt x="2972" y="3162"/>
                      <a:pt x="2918" y="5035"/>
                    </a:cubicBezTo>
                    <a:cubicBezTo>
                      <a:pt x="2918" y="5089"/>
                      <a:pt x="2945" y="5142"/>
                      <a:pt x="2998" y="5142"/>
                    </a:cubicBezTo>
                    <a:cubicBezTo>
                      <a:pt x="4952" y="6133"/>
                      <a:pt x="6157" y="8086"/>
                      <a:pt x="6157" y="10254"/>
                    </a:cubicBezTo>
                    <a:cubicBezTo>
                      <a:pt x="6157" y="12422"/>
                      <a:pt x="4952" y="14376"/>
                      <a:pt x="2998" y="15367"/>
                    </a:cubicBezTo>
                    <a:cubicBezTo>
                      <a:pt x="2945" y="15393"/>
                      <a:pt x="2918" y="15420"/>
                      <a:pt x="2918" y="15474"/>
                    </a:cubicBezTo>
                    <a:cubicBezTo>
                      <a:pt x="2972" y="17321"/>
                      <a:pt x="1848" y="19248"/>
                      <a:pt x="81" y="20265"/>
                    </a:cubicBezTo>
                    <a:cubicBezTo>
                      <a:pt x="54" y="20292"/>
                      <a:pt x="28" y="20318"/>
                      <a:pt x="1" y="20345"/>
                    </a:cubicBezTo>
                    <a:cubicBezTo>
                      <a:pt x="1" y="20425"/>
                      <a:pt x="28" y="20479"/>
                      <a:pt x="81" y="20506"/>
                    </a:cubicBezTo>
                    <a:cubicBezTo>
                      <a:pt x="1794" y="21496"/>
                      <a:pt x="2865" y="23289"/>
                      <a:pt x="2918" y="25297"/>
                    </a:cubicBezTo>
                    <a:cubicBezTo>
                      <a:pt x="2918" y="25350"/>
                      <a:pt x="2945"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079" y="37823"/>
                      <a:pt x="1633" y="39643"/>
                      <a:pt x="81" y="40526"/>
                    </a:cubicBezTo>
                    <a:cubicBezTo>
                      <a:pt x="54" y="40553"/>
                      <a:pt x="28" y="40580"/>
                      <a:pt x="1" y="40633"/>
                    </a:cubicBezTo>
                    <a:cubicBezTo>
                      <a:pt x="1" y="40687"/>
                      <a:pt x="28" y="40741"/>
                      <a:pt x="81" y="40767"/>
                    </a:cubicBezTo>
                    <a:cubicBezTo>
                      <a:pt x="1821" y="41784"/>
                      <a:pt x="2918" y="43631"/>
                      <a:pt x="2918" y="45532"/>
                    </a:cubicBezTo>
                    <a:cubicBezTo>
                      <a:pt x="2918" y="45532"/>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81" y="60815"/>
                    </a:cubicBezTo>
                    <a:cubicBezTo>
                      <a:pt x="54" y="60815"/>
                      <a:pt x="28" y="60841"/>
                      <a:pt x="1" y="60895"/>
                    </a:cubicBezTo>
                    <a:cubicBezTo>
                      <a:pt x="1" y="60949"/>
                      <a:pt x="28"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8" y="81103"/>
                      <a:pt x="1" y="81183"/>
                      <a:pt x="28" y="81237"/>
                    </a:cubicBezTo>
                    <a:cubicBezTo>
                      <a:pt x="44" y="81288"/>
                      <a:pt x="83" y="81306"/>
                      <a:pt x="129" y="81306"/>
                    </a:cubicBezTo>
                    <a:cubicBezTo>
                      <a:pt x="156" y="81306"/>
                      <a:pt x="185" y="81300"/>
                      <a:pt x="215" y="81290"/>
                    </a:cubicBezTo>
                    <a:cubicBezTo>
                      <a:pt x="1981" y="80247"/>
                      <a:pt x="3106" y="78400"/>
                      <a:pt x="3186" y="76366"/>
                    </a:cubicBezTo>
                    <a:cubicBezTo>
                      <a:pt x="5167" y="75322"/>
                      <a:pt x="6398" y="73288"/>
                      <a:pt x="6398" y="71066"/>
                    </a:cubicBezTo>
                    <a:cubicBezTo>
                      <a:pt x="6398" y="68818"/>
                      <a:pt x="5167" y="66783"/>
                      <a:pt x="3186" y="65766"/>
                    </a:cubicBezTo>
                    <a:cubicBezTo>
                      <a:pt x="3106" y="63759"/>
                      <a:pt x="2062" y="61992"/>
                      <a:pt x="375" y="60922"/>
                    </a:cubicBezTo>
                    <a:cubicBezTo>
                      <a:pt x="2062" y="59878"/>
                      <a:pt x="3106" y="58085"/>
                      <a:pt x="3186" y="56077"/>
                    </a:cubicBezTo>
                    <a:cubicBezTo>
                      <a:pt x="5167" y="55060"/>
                      <a:pt x="6398" y="53026"/>
                      <a:pt x="6398" y="50778"/>
                    </a:cubicBezTo>
                    <a:cubicBezTo>
                      <a:pt x="6398" y="48556"/>
                      <a:pt x="5167" y="46522"/>
                      <a:pt x="3186" y="45505"/>
                    </a:cubicBezTo>
                    <a:cubicBezTo>
                      <a:pt x="3159" y="43604"/>
                      <a:pt x="2088" y="41731"/>
                      <a:pt x="375" y="40660"/>
                    </a:cubicBezTo>
                    <a:cubicBezTo>
                      <a:pt x="1901" y="39697"/>
                      <a:pt x="3293" y="37877"/>
                      <a:pt x="3186" y="35816"/>
                    </a:cubicBezTo>
                    <a:cubicBezTo>
                      <a:pt x="5167" y="34799"/>
                      <a:pt x="6398" y="32764"/>
                      <a:pt x="6398" y="30516"/>
                    </a:cubicBezTo>
                    <a:cubicBezTo>
                      <a:pt x="6398" y="28268"/>
                      <a:pt x="5167" y="26260"/>
                      <a:pt x="3186" y="25216"/>
                    </a:cubicBezTo>
                    <a:cubicBezTo>
                      <a:pt x="3079" y="23236"/>
                      <a:pt x="2062" y="21442"/>
                      <a:pt x="375" y="20399"/>
                    </a:cubicBezTo>
                    <a:cubicBezTo>
                      <a:pt x="2088" y="19328"/>
                      <a:pt x="3186" y="17401"/>
                      <a:pt x="3186" y="15554"/>
                    </a:cubicBezTo>
                    <a:cubicBezTo>
                      <a:pt x="5167" y="14510"/>
                      <a:pt x="6398" y="12503"/>
                      <a:pt x="6398" y="10254"/>
                    </a:cubicBezTo>
                    <a:cubicBezTo>
                      <a:pt x="6398" y="8006"/>
                      <a:pt x="5167" y="5999"/>
                      <a:pt x="3186" y="4955"/>
                    </a:cubicBezTo>
                    <a:cubicBezTo>
                      <a:pt x="3186" y="3028"/>
                      <a:pt x="1981" y="1047"/>
                      <a:pt x="188" y="30"/>
                    </a:cubicBezTo>
                    <a:cubicBezTo>
                      <a:pt x="168" y="10"/>
                      <a:pt x="143" y="1"/>
                      <a:pt x="12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926;p89"/>
              <p:cNvSpPr/>
              <p:nvPr/>
            </p:nvSpPr>
            <p:spPr>
              <a:xfrm>
                <a:off x="992900" y="2593575"/>
                <a:ext cx="160625" cy="2032875"/>
              </a:xfrm>
              <a:custGeom>
                <a:avLst/>
                <a:gdLst/>
                <a:ahLst/>
                <a:cxnLst/>
                <a:rect l="l" t="t" r="r" b="b"/>
                <a:pathLst>
                  <a:path w="6425" h="81315" extrusionOk="0">
                    <a:moveTo>
                      <a:pt x="167" y="1"/>
                    </a:moveTo>
                    <a:cubicBezTo>
                      <a:pt x="120" y="1"/>
                      <a:pt x="67" y="26"/>
                      <a:pt x="27" y="65"/>
                    </a:cubicBezTo>
                    <a:cubicBezTo>
                      <a:pt x="27" y="92"/>
                      <a:pt x="27" y="118"/>
                      <a:pt x="27" y="118"/>
                    </a:cubicBezTo>
                    <a:cubicBezTo>
                      <a:pt x="27" y="172"/>
                      <a:pt x="54" y="225"/>
                      <a:pt x="81" y="225"/>
                    </a:cubicBezTo>
                    <a:cubicBezTo>
                      <a:pt x="1821" y="1243"/>
                      <a:pt x="2972" y="3170"/>
                      <a:pt x="2945" y="5043"/>
                    </a:cubicBezTo>
                    <a:cubicBezTo>
                      <a:pt x="2945" y="5070"/>
                      <a:pt x="2972" y="5124"/>
                      <a:pt x="2998" y="5150"/>
                    </a:cubicBezTo>
                    <a:cubicBezTo>
                      <a:pt x="4952" y="6141"/>
                      <a:pt x="6157" y="8095"/>
                      <a:pt x="6157" y="10263"/>
                    </a:cubicBezTo>
                    <a:cubicBezTo>
                      <a:pt x="6157" y="12431"/>
                      <a:pt x="4952" y="14384"/>
                      <a:pt x="2998" y="15375"/>
                    </a:cubicBezTo>
                    <a:cubicBezTo>
                      <a:pt x="2972" y="15402"/>
                      <a:pt x="2945" y="15428"/>
                      <a:pt x="2945" y="15482"/>
                    </a:cubicBezTo>
                    <a:cubicBezTo>
                      <a:pt x="2998" y="17329"/>
                      <a:pt x="1847" y="19256"/>
                      <a:pt x="108" y="20273"/>
                    </a:cubicBezTo>
                    <a:cubicBezTo>
                      <a:pt x="54" y="20300"/>
                      <a:pt x="27" y="20326"/>
                      <a:pt x="27" y="20353"/>
                    </a:cubicBezTo>
                    <a:cubicBezTo>
                      <a:pt x="1" y="20407"/>
                      <a:pt x="27" y="20460"/>
                      <a:pt x="81" y="20514"/>
                    </a:cubicBezTo>
                    <a:cubicBezTo>
                      <a:pt x="1794" y="21504"/>
                      <a:pt x="2865" y="23297"/>
                      <a:pt x="2945" y="25305"/>
                    </a:cubicBezTo>
                    <a:cubicBezTo>
                      <a:pt x="2945" y="25358"/>
                      <a:pt x="2972" y="25385"/>
                      <a:pt x="2998" y="25412"/>
                    </a:cubicBezTo>
                    <a:cubicBezTo>
                      <a:pt x="4952" y="26402"/>
                      <a:pt x="6157" y="28356"/>
                      <a:pt x="6157" y="30524"/>
                    </a:cubicBezTo>
                    <a:cubicBezTo>
                      <a:pt x="6157" y="32692"/>
                      <a:pt x="4952" y="34646"/>
                      <a:pt x="2998" y="35636"/>
                    </a:cubicBezTo>
                    <a:cubicBezTo>
                      <a:pt x="2972" y="35663"/>
                      <a:pt x="2945" y="35717"/>
                      <a:pt x="2945" y="35770"/>
                    </a:cubicBezTo>
                    <a:cubicBezTo>
                      <a:pt x="3105" y="37831"/>
                      <a:pt x="1633" y="39651"/>
                      <a:pt x="108" y="40535"/>
                    </a:cubicBezTo>
                    <a:cubicBezTo>
                      <a:pt x="54" y="40561"/>
                      <a:pt x="27" y="40588"/>
                      <a:pt x="27" y="40615"/>
                    </a:cubicBezTo>
                    <a:cubicBezTo>
                      <a:pt x="1" y="40668"/>
                      <a:pt x="27" y="40749"/>
                      <a:pt x="81" y="40775"/>
                    </a:cubicBezTo>
                    <a:cubicBezTo>
                      <a:pt x="1821" y="41766"/>
                      <a:pt x="2945" y="43639"/>
                      <a:pt x="2945" y="45540"/>
                    </a:cubicBezTo>
                    <a:cubicBezTo>
                      <a:pt x="2945" y="45540"/>
                      <a:pt x="2945" y="45566"/>
                      <a:pt x="2945" y="45566"/>
                    </a:cubicBezTo>
                    <a:cubicBezTo>
                      <a:pt x="2918" y="45620"/>
                      <a:pt x="2972" y="45674"/>
                      <a:pt x="2998" y="45674"/>
                    </a:cubicBezTo>
                    <a:cubicBezTo>
                      <a:pt x="4952" y="46664"/>
                      <a:pt x="6157" y="48618"/>
                      <a:pt x="6157" y="50786"/>
                    </a:cubicBezTo>
                    <a:cubicBezTo>
                      <a:pt x="6157" y="52954"/>
                      <a:pt x="4952" y="54934"/>
                      <a:pt x="2998" y="55898"/>
                    </a:cubicBezTo>
                    <a:cubicBezTo>
                      <a:pt x="2972" y="55925"/>
                      <a:pt x="2945" y="55952"/>
                      <a:pt x="2945" y="56005"/>
                    </a:cubicBezTo>
                    <a:cubicBezTo>
                      <a:pt x="2891" y="58012"/>
                      <a:pt x="1821" y="59806"/>
                      <a:pt x="108" y="60796"/>
                    </a:cubicBezTo>
                    <a:cubicBezTo>
                      <a:pt x="54" y="60823"/>
                      <a:pt x="27" y="60850"/>
                      <a:pt x="27" y="60903"/>
                    </a:cubicBezTo>
                    <a:cubicBezTo>
                      <a:pt x="1" y="60957"/>
                      <a:pt x="27" y="61010"/>
                      <a:pt x="81" y="61037"/>
                    </a:cubicBezTo>
                    <a:cubicBezTo>
                      <a:pt x="1821" y="62054"/>
                      <a:pt x="2891" y="63847"/>
                      <a:pt x="2945" y="65828"/>
                    </a:cubicBezTo>
                    <a:cubicBezTo>
                      <a:pt x="2945" y="65882"/>
                      <a:pt x="2972" y="65935"/>
                      <a:pt x="2998" y="65962"/>
                    </a:cubicBezTo>
                    <a:cubicBezTo>
                      <a:pt x="4952" y="66925"/>
                      <a:pt x="6157" y="68879"/>
                      <a:pt x="6157" y="71047"/>
                    </a:cubicBezTo>
                    <a:cubicBezTo>
                      <a:pt x="6157" y="73242"/>
                      <a:pt x="4952" y="75196"/>
                      <a:pt x="2998" y="76160"/>
                    </a:cubicBezTo>
                    <a:cubicBezTo>
                      <a:pt x="2972" y="76186"/>
                      <a:pt x="2945" y="76240"/>
                      <a:pt x="2945" y="76267"/>
                    </a:cubicBezTo>
                    <a:cubicBezTo>
                      <a:pt x="2891" y="78274"/>
                      <a:pt x="1821" y="80067"/>
                      <a:pt x="81" y="81084"/>
                    </a:cubicBezTo>
                    <a:cubicBezTo>
                      <a:pt x="27" y="81111"/>
                      <a:pt x="1" y="81191"/>
                      <a:pt x="27" y="81245"/>
                    </a:cubicBezTo>
                    <a:cubicBezTo>
                      <a:pt x="61" y="81296"/>
                      <a:pt x="106" y="81315"/>
                      <a:pt x="148" y="81315"/>
                    </a:cubicBezTo>
                    <a:cubicBezTo>
                      <a:pt x="172" y="81315"/>
                      <a:pt x="195" y="81308"/>
                      <a:pt x="215" y="81299"/>
                    </a:cubicBezTo>
                    <a:cubicBezTo>
                      <a:pt x="2008" y="80255"/>
                      <a:pt x="3105" y="78408"/>
                      <a:pt x="3186" y="76347"/>
                    </a:cubicBezTo>
                    <a:cubicBezTo>
                      <a:pt x="5193" y="75330"/>
                      <a:pt x="6424" y="73296"/>
                      <a:pt x="6424" y="71047"/>
                    </a:cubicBezTo>
                    <a:cubicBezTo>
                      <a:pt x="6424" y="68826"/>
                      <a:pt x="5193" y="66792"/>
                      <a:pt x="3186" y="65748"/>
                    </a:cubicBezTo>
                    <a:cubicBezTo>
                      <a:pt x="3105" y="63767"/>
                      <a:pt x="2088" y="61974"/>
                      <a:pt x="402" y="60930"/>
                    </a:cubicBezTo>
                    <a:cubicBezTo>
                      <a:pt x="2088" y="59859"/>
                      <a:pt x="3105" y="58093"/>
                      <a:pt x="3186" y="56085"/>
                    </a:cubicBezTo>
                    <a:cubicBezTo>
                      <a:pt x="5193" y="55068"/>
                      <a:pt x="6424" y="53034"/>
                      <a:pt x="6424" y="50786"/>
                    </a:cubicBezTo>
                    <a:cubicBezTo>
                      <a:pt x="6424" y="48537"/>
                      <a:pt x="5193" y="46530"/>
                      <a:pt x="3186" y="45486"/>
                    </a:cubicBezTo>
                    <a:cubicBezTo>
                      <a:pt x="3159" y="43586"/>
                      <a:pt x="2088" y="41739"/>
                      <a:pt x="402" y="40668"/>
                    </a:cubicBezTo>
                    <a:cubicBezTo>
                      <a:pt x="1901" y="39705"/>
                      <a:pt x="3320" y="37885"/>
                      <a:pt x="3186" y="35824"/>
                    </a:cubicBezTo>
                    <a:cubicBezTo>
                      <a:pt x="5193" y="34780"/>
                      <a:pt x="6424" y="32772"/>
                      <a:pt x="6424" y="30524"/>
                    </a:cubicBezTo>
                    <a:cubicBezTo>
                      <a:pt x="6424" y="28276"/>
                      <a:pt x="5193" y="26268"/>
                      <a:pt x="3186" y="25225"/>
                    </a:cubicBezTo>
                    <a:cubicBezTo>
                      <a:pt x="3105" y="23244"/>
                      <a:pt x="2062" y="21451"/>
                      <a:pt x="402" y="20407"/>
                    </a:cubicBezTo>
                    <a:cubicBezTo>
                      <a:pt x="2088" y="19336"/>
                      <a:pt x="3186" y="17436"/>
                      <a:pt x="3186" y="15616"/>
                    </a:cubicBezTo>
                    <a:cubicBezTo>
                      <a:pt x="3186" y="15589"/>
                      <a:pt x="3186" y="15562"/>
                      <a:pt x="3186" y="15562"/>
                    </a:cubicBezTo>
                    <a:cubicBezTo>
                      <a:pt x="5193" y="14518"/>
                      <a:pt x="6424" y="12511"/>
                      <a:pt x="6424" y="10263"/>
                    </a:cubicBezTo>
                    <a:cubicBezTo>
                      <a:pt x="6424" y="8014"/>
                      <a:pt x="5193" y="6007"/>
                      <a:pt x="3186" y="4963"/>
                    </a:cubicBezTo>
                    <a:cubicBezTo>
                      <a:pt x="3186" y="3036"/>
                      <a:pt x="2008" y="1055"/>
                      <a:pt x="215" y="11"/>
                    </a:cubicBezTo>
                    <a:cubicBezTo>
                      <a:pt x="200" y="4"/>
                      <a:pt x="184" y="1"/>
                      <a:pt x="16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927;p89"/>
              <p:cNvSpPr/>
              <p:nvPr/>
            </p:nvSpPr>
            <p:spPr>
              <a:xfrm>
                <a:off x="839675" y="2845375"/>
                <a:ext cx="159950" cy="2032675"/>
              </a:xfrm>
              <a:custGeom>
                <a:avLst/>
                <a:gdLst/>
                <a:ahLst/>
                <a:cxnLst/>
                <a:rect l="l" t="t" r="r" b="b"/>
                <a:pathLst>
                  <a:path w="6398" h="81307" extrusionOk="0">
                    <a:moveTo>
                      <a:pt x="119" y="1"/>
                    </a:moveTo>
                    <a:cubicBezTo>
                      <a:pt x="81" y="1"/>
                      <a:pt x="44" y="24"/>
                      <a:pt x="27" y="57"/>
                    </a:cubicBezTo>
                    <a:cubicBezTo>
                      <a:pt x="0" y="84"/>
                      <a:pt x="0" y="110"/>
                      <a:pt x="0" y="137"/>
                    </a:cubicBezTo>
                    <a:cubicBezTo>
                      <a:pt x="0" y="164"/>
                      <a:pt x="27" y="217"/>
                      <a:pt x="54" y="244"/>
                    </a:cubicBezTo>
                    <a:cubicBezTo>
                      <a:pt x="1794" y="1234"/>
                      <a:pt x="2971" y="3162"/>
                      <a:pt x="2918" y="5035"/>
                    </a:cubicBezTo>
                    <a:cubicBezTo>
                      <a:pt x="2918" y="5089"/>
                      <a:pt x="2945" y="5142"/>
                      <a:pt x="2998" y="5142"/>
                    </a:cubicBezTo>
                    <a:cubicBezTo>
                      <a:pt x="4925" y="6133"/>
                      <a:pt x="6156" y="8086"/>
                      <a:pt x="6156" y="10254"/>
                    </a:cubicBezTo>
                    <a:cubicBezTo>
                      <a:pt x="6156" y="12422"/>
                      <a:pt x="4925" y="14376"/>
                      <a:pt x="2998" y="15367"/>
                    </a:cubicBezTo>
                    <a:cubicBezTo>
                      <a:pt x="2945" y="15393"/>
                      <a:pt x="2918" y="15420"/>
                      <a:pt x="2918" y="15474"/>
                    </a:cubicBezTo>
                    <a:cubicBezTo>
                      <a:pt x="2971" y="17321"/>
                      <a:pt x="1847" y="19248"/>
                      <a:pt x="81" y="20265"/>
                    </a:cubicBezTo>
                    <a:cubicBezTo>
                      <a:pt x="54" y="20292"/>
                      <a:pt x="27" y="20318"/>
                      <a:pt x="0" y="20345"/>
                    </a:cubicBezTo>
                    <a:cubicBezTo>
                      <a:pt x="0" y="20425"/>
                      <a:pt x="27" y="20479"/>
                      <a:pt x="54" y="20506"/>
                    </a:cubicBezTo>
                    <a:cubicBezTo>
                      <a:pt x="1794" y="21496"/>
                      <a:pt x="2864" y="23289"/>
                      <a:pt x="2918" y="25297"/>
                    </a:cubicBezTo>
                    <a:cubicBezTo>
                      <a:pt x="2918" y="25350"/>
                      <a:pt x="2945" y="25404"/>
                      <a:pt x="2998" y="25404"/>
                    </a:cubicBezTo>
                    <a:cubicBezTo>
                      <a:pt x="4925" y="26394"/>
                      <a:pt x="6156" y="28348"/>
                      <a:pt x="6156" y="30516"/>
                    </a:cubicBezTo>
                    <a:cubicBezTo>
                      <a:pt x="6156" y="32684"/>
                      <a:pt x="4925" y="34665"/>
                      <a:pt x="2998" y="35628"/>
                    </a:cubicBezTo>
                    <a:cubicBezTo>
                      <a:pt x="2945" y="35655"/>
                      <a:pt x="2918" y="35709"/>
                      <a:pt x="2918" y="35762"/>
                    </a:cubicBezTo>
                    <a:cubicBezTo>
                      <a:pt x="3078" y="37823"/>
                      <a:pt x="1606" y="39643"/>
                      <a:pt x="81" y="40526"/>
                    </a:cubicBezTo>
                    <a:cubicBezTo>
                      <a:pt x="54" y="40553"/>
                      <a:pt x="27" y="40580"/>
                      <a:pt x="0" y="40633"/>
                    </a:cubicBezTo>
                    <a:cubicBezTo>
                      <a:pt x="0" y="40687"/>
                      <a:pt x="27" y="40741"/>
                      <a:pt x="54" y="40767"/>
                    </a:cubicBezTo>
                    <a:cubicBezTo>
                      <a:pt x="1794" y="41784"/>
                      <a:pt x="2918" y="43631"/>
                      <a:pt x="2918" y="45532"/>
                    </a:cubicBezTo>
                    <a:cubicBezTo>
                      <a:pt x="2918" y="45558"/>
                      <a:pt x="2918" y="45558"/>
                      <a:pt x="2918" y="45558"/>
                    </a:cubicBezTo>
                    <a:cubicBezTo>
                      <a:pt x="2918" y="45612"/>
                      <a:pt x="2945" y="45665"/>
                      <a:pt x="2998" y="45692"/>
                    </a:cubicBezTo>
                    <a:cubicBezTo>
                      <a:pt x="4925" y="46656"/>
                      <a:pt x="6156" y="48610"/>
                      <a:pt x="6156" y="50778"/>
                    </a:cubicBezTo>
                    <a:cubicBezTo>
                      <a:pt x="6156" y="52972"/>
                      <a:pt x="4925" y="54926"/>
                      <a:pt x="2998" y="55890"/>
                    </a:cubicBezTo>
                    <a:cubicBezTo>
                      <a:pt x="2945" y="55917"/>
                      <a:pt x="2918" y="55970"/>
                      <a:pt x="2918" y="55997"/>
                    </a:cubicBezTo>
                    <a:cubicBezTo>
                      <a:pt x="2864" y="58004"/>
                      <a:pt x="1820" y="59798"/>
                      <a:pt x="81" y="60815"/>
                    </a:cubicBezTo>
                    <a:cubicBezTo>
                      <a:pt x="54" y="60815"/>
                      <a:pt x="27" y="60841"/>
                      <a:pt x="0" y="60895"/>
                    </a:cubicBezTo>
                    <a:cubicBezTo>
                      <a:pt x="0" y="60949"/>
                      <a:pt x="27" y="61002"/>
                      <a:pt x="54" y="61029"/>
                    </a:cubicBezTo>
                    <a:cubicBezTo>
                      <a:pt x="1794" y="62046"/>
                      <a:pt x="2864" y="63839"/>
                      <a:pt x="2918" y="65847"/>
                    </a:cubicBezTo>
                    <a:cubicBezTo>
                      <a:pt x="2918" y="65873"/>
                      <a:pt x="2945" y="65927"/>
                      <a:pt x="2998" y="65954"/>
                    </a:cubicBezTo>
                    <a:cubicBezTo>
                      <a:pt x="4925" y="66917"/>
                      <a:pt x="6156" y="68871"/>
                      <a:pt x="6156" y="71066"/>
                    </a:cubicBezTo>
                    <a:cubicBezTo>
                      <a:pt x="6156" y="73234"/>
                      <a:pt x="4925" y="75188"/>
                      <a:pt x="2998" y="76151"/>
                    </a:cubicBezTo>
                    <a:cubicBezTo>
                      <a:pt x="2945" y="76178"/>
                      <a:pt x="2918" y="76232"/>
                      <a:pt x="2918" y="76285"/>
                    </a:cubicBezTo>
                    <a:cubicBezTo>
                      <a:pt x="2864" y="78266"/>
                      <a:pt x="1794" y="80059"/>
                      <a:pt x="81" y="81076"/>
                    </a:cubicBezTo>
                    <a:cubicBezTo>
                      <a:pt x="0" y="81103"/>
                      <a:pt x="0" y="81183"/>
                      <a:pt x="27" y="81237"/>
                    </a:cubicBezTo>
                    <a:cubicBezTo>
                      <a:pt x="44" y="81288"/>
                      <a:pt x="83" y="81306"/>
                      <a:pt x="122" y="81306"/>
                    </a:cubicBezTo>
                    <a:cubicBezTo>
                      <a:pt x="145" y="81306"/>
                      <a:pt x="168" y="81300"/>
                      <a:pt x="188" y="81290"/>
                    </a:cubicBezTo>
                    <a:cubicBezTo>
                      <a:pt x="1981" y="80247"/>
                      <a:pt x="3105" y="78400"/>
                      <a:pt x="3159" y="76366"/>
                    </a:cubicBezTo>
                    <a:cubicBezTo>
                      <a:pt x="5166" y="75322"/>
                      <a:pt x="6397" y="73288"/>
                      <a:pt x="6397" y="71066"/>
                    </a:cubicBezTo>
                    <a:cubicBezTo>
                      <a:pt x="6397" y="68818"/>
                      <a:pt x="5166" y="66783"/>
                      <a:pt x="3159" y="65766"/>
                    </a:cubicBezTo>
                    <a:cubicBezTo>
                      <a:pt x="3105" y="63759"/>
                      <a:pt x="2061" y="61992"/>
                      <a:pt x="375" y="60922"/>
                    </a:cubicBezTo>
                    <a:cubicBezTo>
                      <a:pt x="2061" y="59878"/>
                      <a:pt x="3105" y="58085"/>
                      <a:pt x="3159" y="56077"/>
                    </a:cubicBezTo>
                    <a:cubicBezTo>
                      <a:pt x="5166" y="55060"/>
                      <a:pt x="6397" y="53026"/>
                      <a:pt x="6397" y="50778"/>
                    </a:cubicBezTo>
                    <a:cubicBezTo>
                      <a:pt x="6397" y="48556"/>
                      <a:pt x="5166" y="46522"/>
                      <a:pt x="3159" y="45505"/>
                    </a:cubicBezTo>
                    <a:cubicBezTo>
                      <a:pt x="3159" y="43604"/>
                      <a:pt x="2061" y="41731"/>
                      <a:pt x="375" y="40660"/>
                    </a:cubicBezTo>
                    <a:cubicBezTo>
                      <a:pt x="1901" y="39697"/>
                      <a:pt x="3292" y="37877"/>
                      <a:pt x="3185" y="35816"/>
                    </a:cubicBezTo>
                    <a:cubicBezTo>
                      <a:pt x="5166" y="34799"/>
                      <a:pt x="6397" y="32764"/>
                      <a:pt x="6397" y="30516"/>
                    </a:cubicBezTo>
                    <a:cubicBezTo>
                      <a:pt x="6397" y="28268"/>
                      <a:pt x="5166" y="26260"/>
                      <a:pt x="3159" y="25216"/>
                    </a:cubicBezTo>
                    <a:cubicBezTo>
                      <a:pt x="3078" y="23236"/>
                      <a:pt x="2035" y="21442"/>
                      <a:pt x="375" y="20399"/>
                    </a:cubicBezTo>
                    <a:cubicBezTo>
                      <a:pt x="2061" y="19328"/>
                      <a:pt x="3159" y="17454"/>
                      <a:pt x="3159" y="15608"/>
                    </a:cubicBezTo>
                    <a:cubicBezTo>
                      <a:pt x="3159" y="15581"/>
                      <a:pt x="3159" y="15581"/>
                      <a:pt x="3159" y="15554"/>
                    </a:cubicBezTo>
                    <a:cubicBezTo>
                      <a:pt x="5166" y="14510"/>
                      <a:pt x="6397" y="12503"/>
                      <a:pt x="6397" y="10254"/>
                    </a:cubicBezTo>
                    <a:cubicBezTo>
                      <a:pt x="6397" y="8006"/>
                      <a:pt x="5166" y="5999"/>
                      <a:pt x="3159" y="4955"/>
                    </a:cubicBezTo>
                    <a:cubicBezTo>
                      <a:pt x="3159" y="3028"/>
                      <a:pt x="1981" y="1047"/>
                      <a:pt x="188" y="30"/>
                    </a:cubicBezTo>
                    <a:cubicBezTo>
                      <a:pt x="167" y="10"/>
                      <a:pt x="143" y="1"/>
                      <a:pt x="11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1928;p89"/>
              <p:cNvSpPr/>
              <p:nvPr/>
            </p:nvSpPr>
            <p:spPr>
              <a:xfrm>
                <a:off x="685775" y="2593575"/>
                <a:ext cx="159950" cy="2032875"/>
              </a:xfrm>
              <a:custGeom>
                <a:avLst/>
                <a:gdLst/>
                <a:ahLst/>
                <a:cxnLst/>
                <a:rect l="l" t="t" r="r" b="b"/>
                <a:pathLst>
                  <a:path w="6398" h="81315" extrusionOk="0">
                    <a:moveTo>
                      <a:pt x="140" y="1"/>
                    </a:moveTo>
                    <a:cubicBezTo>
                      <a:pt x="95" y="1"/>
                      <a:pt x="47" y="26"/>
                      <a:pt x="27" y="65"/>
                    </a:cubicBezTo>
                    <a:cubicBezTo>
                      <a:pt x="27" y="92"/>
                      <a:pt x="0" y="118"/>
                      <a:pt x="0" y="118"/>
                    </a:cubicBezTo>
                    <a:cubicBezTo>
                      <a:pt x="0" y="172"/>
                      <a:pt x="27" y="225"/>
                      <a:pt x="81" y="225"/>
                    </a:cubicBezTo>
                    <a:cubicBezTo>
                      <a:pt x="1820" y="1243"/>
                      <a:pt x="2944" y="3170"/>
                      <a:pt x="2918" y="5043"/>
                    </a:cubicBezTo>
                    <a:cubicBezTo>
                      <a:pt x="2918" y="5070"/>
                      <a:pt x="2944" y="5124"/>
                      <a:pt x="2998" y="5150"/>
                    </a:cubicBezTo>
                    <a:cubicBezTo>
                      <a:pt x="4952" y="6141"/>
                      <a:pt x="6156" y="8095"/>
                      <a:pt x="6156" y="10263"/>
                    </a:cubicBezTo>
                    <a:cubicBezTo>
                      <a:pt x="6156" y="12431"/>
                      <a:pt x="4952" y="14384"/>
                      <a:pt x="2998" y="15375"/>
                    </a:cubicBezTo>
                    <a:cubicBezTo>
                      <a:pt x="2944" y="15402"/>
                      <a:pt x="2918" y="15428"/>
                      <a:pt x="2918" y="15482"/>
                    </a:cubicBezTo>
                    <a:cubicBezTo>
                      <a:pt x="2998" y="17329"/>
                      <a:pt x="1847" y="19256"/>
                      <a:pt x="81" y="20273"/>
                    </a:cubicBezTo>
                    <a:cubicBezTo>
                      <a:pt x="54" y="20300"/>
                      <a:pt x="27" y="20326"/>
                      <a:pt x="27" y="20353"/>
                    </a:cubicBezTo>
                    <a:cubicBezTo>
                      <a:pt x="0" y="20407"/>
                      <a:pt x="27" y="20460"/>
                      <a:pt x="81" y="20514"/>
                    </a:cubicBezTo>
                    <a:cubicBezTo>
                      <a:pt x="1794" y="21504"/>
                      <a:pt x="2864" y="23297"/>
                      <a:pt x="2918" y="25305"/>
                    </a:cubicBezTo>
                    <a:cubicBezTo>
                      <a:pt x="2918" y="25358"/>
                      <a:pt x="2944" y="25385"/>
                      <a:pt x="2998" y="25412"/>
                    </a:cubicBezTo>
                    <a:cubicBezTo>
                      <a:pt x="4952" y="26402"/>
                      <a:pt x="6156" y="28356"/>
                      <a:pt x="6156" y="30524"/>
                    </a:cubicBezTo>
                    <a:cubicBezTo>
                      <a:pt x="6156" y="32692"/>
                      <a:pt x="4952" y="34646"/>
                      <a:pt x="2998" y="35636"/>
                    </a:cubicBezTo>
                    <a:cubicBezTo>
                      <a:pt x="2944" y="35663"/>
                      <a:pt x="2918" y="35717"/>
                      <a:pt x="2918" y="35770"/>
                    </a:cubicBezTo>
                    <a:cubicBezTo>
                      <a:pt x="3078" y="37831"/>
                      <a:pt x="1633" y="39651"/>
                      <a:pt x="81" y="40535"/>
                    </a:cubicBezTo>
                    <a:cubicBezTo>
                      <a:pt x="54" y="40561"/>
                      <a:pt x="27" y="40588"/>
                      <a:pt x="27" y="40615"/>
                    </a:cubicBezTo>
                    <a:cubicBezTo>
                      <a:pt x="0" y="40668"/>
                      <a:pt x="27" y="40749"/>
                      <a:pt x="81" y="40775"/>
                    </a:cubicBezTo>
                    <a:cubicBezTo>
                      <a:pt x="1820" y="41766"/>
                      <a:pt x="2918" y="43639"/>
                      <a:pt x="2918" y="45540"/>
                    </a:cubicBezTo>
                    <a:lnTo>
                      <a:pt x="2918" y="45566"/>
                    </a:lnTo>
                    <a:cubicBezTo>
                      <a:pt x="2918" y="45620"/>
                      <a:pt x="2944" y="45674"/>
                      <a:pt x="2998" y="45674"/>
                    </a:cubicBezTo>
                    <a:cubicBezTo>
                      <a:pt x="4952" y="46664"/>
                      <a:pt x="6156" y="48618"/>
                      <a:pt x="6156" y="50786"/>
                    </a:cubicBezTo>
                    <a:cubicBezTo>
                      <a:pt x="6156" y="52954"/>
                      <a:pt x="4952" y="54934"/>
                      <a:pt x="2998" y="55898"/>
                    </a:cubicBezTo>
                    <a:cubicBezTo>
                      <a:pt x="2944" y="55925"/>
                      <a:pt x="2918" y="55952"/>
                      <a:pt x="2918" y="56005"/>
                    </a:cubicBezTo>
                    <a:cubicBezTo>
                      <a:pt x="2891" y="58012"/>
                      <a:pt x="1820" y="59806"/>
                      <a:pt x="81" y="60796"/>
                    </a:cubicBezTo>
                    <a:cubicBezTo>
                      <a:pt x="54" y="60823"/>
                      <a:pt x="27" y="60850"/>
                      <a:pt x="27" y="60903"/>
                    </a:cubicBezTo>
                    <a:cubicBezTo>
                      <a:pt x="0" y="60957"/>
                      <a:pt x="27" y="61010"/>
                      <a:pt x="81" y="61037"/>
                    </a:cubicBezTo>
                    <a:cubicBezTo>
                      <a:pt x="1820" y="62054"/>
                      <a:pt x="2891" y="63847"/>
                      <a:pt x="2918" y="65828"/>
                    </a:cubicBezTo>
                    <a:cubicBezTo>
                      <a:pt x="2918" y="65882"/>
                      <a:pt x="2944" y="65935"/>
                      <a:pt x="2998" y="65962"/>
                    </a:cubicBezTo>
                    <a:cubicBezTo>
                      <a:pt x="4952" y="66925"/>
                      <a:pt x="6156" y="68879"/>
                      <a:pt x="6156" y="71047"/>
                    </a:cubicBezTo>
                    <a:cubicBezTo>
                      <a:pt x="6156" y="73242"/>
                      <a:pt x="4952" y="75196"/>
                      <a:pt x="2998" y="76160"/>
                    </a:cubicBezTo>
                    <a:cubicBezTo>
                      <a:pt x="2944" y="76186"/>
                      <a:pt x="2918" y="76240"/>
                      <a:pt x="2918" y="76267"/>
                    </a:cubicBezTo>
                    <a:cubicBezTo>
                      <a:pt x="2891" y="78274"/>
                      <a:pt x="1820" y="80067"/>
                      <a:pt x="81" y="81084"/>
                    </a:cubicBezTo>
                    <a:cubicBezTo>
                      <a:pt x="27" y="81111"/>
                      <a:pt x="0" y="81191"/>
                      <a:pt x="27" y="81245"/>
                    </a:cubicBezTo>
                    <a:cubicBezTo>
                      <a:pt x="61" y="81296"/>
                      <a:pt x="95" y="81315"/>
                      <a:pt x="136" y="81315"/>
                    </a:cubicBezTo>
                    <a:cubicBezTo>
                      <a:pt x="159" y="81315"/>
                      <a:pt x="185" y="81308"/>
                      <a:pt x="214" y="81299"/>
                    </a:cubicBezTo>
                    <a:cubicBezTo>
                      <a:pt x="2008" y="80255"/>
                      <a:pt x="3105" y="78408"/>
                      <a:pt x="3185" y="76347"/>
                    </a:cubicBezTo>
                    <a:cubicBezTo>
                      <a:pt x="5166" y="75330"/>
                      <a:pt x="6397" y="73296"/>
                      <a:pt x="6397" y="71047"/>
                    </a:cubicBezTo>
                    <a:cubicBezTo>
                      <a:pt x="6397" y="68826"/>
                      <a:pt x="5166" y="66792"/>
                      <a:pt x="3185" y="65748"/>
                    </a:cubicBezTo>
                    <a:cubicBezTo>
                      <a:pt x="3105" y="63767"/>
                      <a:pt x="2061" y="61974"/>
                      <a:pt x="375" y="60930"/>
                    </a:cubicBezTo>
                    <a:cubicBezTo>
                      <a:pt x="2061" y="59859"/>
                      <a:pt x="3105" y="58093"/>
                      <a:pt x="3185" y="56085"/>
                    </a:cubicBezTo>
                    <a:cubicBezTo>
                      <a:pt x="5166" y="55068"/>
                      <a:pt x="6397" y="53034"/>
                      <a:pt x="6397" y="50786"/>
                    </a:cubicBezTo>
                    <a:cubicBezTo>
                      <a:pt x="6397" y="48537"/>
                      <a:pt x="5166" y="46530"/>
                      <a:pt x="3185" y="45486"/>
                    </a:cubicBezTo>
                    <a:cubicBezTo>
                      <a:pt x="3159" y="43586"/>
                      <a:pt x="2088" y="41739"/>
                      <a:pt x="375" y="40668"/>
                    </a:cubicBezTo>
                    <a:cubicBezTo>
                      <a:pt x="1901" y="39705"/>
                      <a:pt x="3292" y="37885"/>
                      <a:pt x="3185" y="35824"/>
                    </a:cubicBezTo>
                    <a:cubicBezTo>
                      <a:pt x="5166" y="34780"/>
                      <a:pt x="6397" y="32772"/>
                      <a:pt x="6397" y="30524"/>
                    </a:cubicBezTo>
                    <a:cubicBezTo>
                      <a:pt x="6397" y="28276"/>
                      <a:pt x="5166" y="26268"/>
                      <a:pt x="3185" y="25225"/>
                    </a:cubicBezTo>
                    <a:cubicBezTo>
                      <a:pt x="3078" y="23244"/>
                      <a:pt x="2061" y="21451"/>
                      <a:pt x="375" y="20407"/>
                    </a:cubicBezTo>
                    <a:cubicBezTo>
                      <a:pt x="2088" y="19336"/>
                      <a:pt x="3185" y="17436"/>
                      <a:pt x="3185" y="15616"/>
                    </a:cubicBezTo>
                    <a:cubicBezTo>
                      <a:pt x="3185" y="15589"/>
                      <a:pt x="3185" y="15589"/>
                      <a:pt x="3185" y="15562"/>
                    </a:cubicBezTo>
                    <a:cubicBezTo>
                      <a:pt x="5166" y="14518"/>
                      <a:pt x="6397" y="12511"/>
                      <a:pt x="6397" y="10263"/>
                    </a:cubicBezTo>
                    <a:cubicBezTo>
                      <a:pt x="6397" y="8014"/>
                      <a:pt x="5166" y="6007"/>
                      <a:pt x="3185" y="4963"/>
                    </a:cubicBezTo>
                    <a:cubicBezTo>
                      <a:pt x="3185" y="3036"/>
                      <a:pt x="1981" y="1055"/>
                      <a:pt x="188" y="11"/>
                    </a:cubicBezTo>
                    <a:cubicBezTo>
                      <a:pt x="173" y="4"/>
                      <a:pt x="157" y="1"/>
                      <a:pt x="14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1929;p89"/>
              <p:cNvSpPr/>
              <p:nvPr/>
            </p:nvSpPr>
            <p:spPr>
              <a:xfrm>
                <a:off x="531875" y="2845375"/>
                <a:ext cx="160600" cy="2032675"/>
              </a:xfrm>
              <a:custGeom>
                <a:avLst/>
                <a:gdLst/>
                <a:ahLst/>
                <a:cxnLst/>
                <a:rect l="l" t="t" r="r" b="b"/>
                <a:pathLst>
                  <a:path w="6424" h="81307" extrusionOk="0">
                    <a:moveTo>
                      <a:pt x="144" y="1"/>
                    </a:moveTo>
                    <a:cubicBezTo>
                      <a:pt x="103" y="1"/>
                      <a:pt x="60" y="24"/>
                      <a:pt x="27" y="57"/>
                    </a:cubicBezTo>
                    <a:cubicBezTo>
                      <a:pt x="27" y="84"/>
                      <a:pt x="27" y="110"/>
                      <a:pt x="27" y="137"/>
                    </a:cubicBezTo>
                    <a:cubicBezTo>
                      <a:pt x="27" y="164"/>
                      <a:pt x="54" y="217"/>
                      <a:pt x="80" y="244"/>
                    </a:cubicBezTo>
                    <a:cubicBezTo>
                      <a:pt x="1820" y="1234"/>
                      <a:pt x="2971" y="3162"/>
                      <a:pt x="2944" y="5035"/>
                    </a:cubicBezTo>
                    <a:cubicBezTo>
                      <a:pt x="2944" y="5089"/>
                      <a:pt x="2971" y="5142"/>
                      <a:pt x="2998" y="5142"/>
                    </a:cubicBezTo>
                    <a:cubicBezTo>
                      <a:pt x="4952" y="6133"/>
                      <a:pt x="6156" y="8086"/>
                      <a:pt x="6156" y="10254"/>
                    </a:cubicBezTo>
                    <a:cubicBezTo>
                      <a:pt x="6156" y="12422"/>
                      <a:pt x="4952" y="14376"/>
                      <a:pt x="2998" y="15367"/>
                    </a:cubicBezTo>
                    <a:cubicBezTo>
                      <a:pt x="2971" y="15393"/>
                      <a:pt x="2944" y="15447"/>
                      <a:pt x="2944" y="15474"/>
                    </a:cubicBezTo>
                    <a:cubicBezTo>
                      <a:pt x="2998" y="17321"/>
                      <a:pt x="1847" y="19248"/>
                      <a:pt x="107" y="20265"/>
                    </a:cubicBezTo>
                    <a:cubicBezTo>
                      <a:pt x="54" y="20292"/>
                      <a:pt x="27" y="20318"/>
                      <a:pt x="27" y="20345"/>
                    </a:cubicBezTo>
                    <a:cubicBezTo>
                      <a:pt x="0" y="20425"/>
                      <a:pt x="27" y="20479"/>
                      <a:pt x="80" y="20506"/>
                    </a:cubicBezTo>
                    <a:cubicBezTo>
                      <a:pt x="1793" y="21496"/>
                      <a:pt x="2864" y="23289"/>
                      <a:pt x="2944" y="25297"/>
                    </a:cubicBezTo>
                    <a:cubicBezTo>
                      <a:pt x="2944" y="25350"/>
                      <a:pt x="2971" y="25404"/>
                      <a:pt x="2998" y="25404"/>
                    </a:cubicBezTo>
                    <a:cubicBezTo>
                      <a:pt x="4952" y="26394"/>
                      <a:pt x="6156" y="28348"/>
                      <a:pt x="6156" y="30516"/>
                    </a:cubicBezTo>
                    <a:cubicBezTo>
                      <a:pt x="6156" y="32684"/>
                      <a:pt x="4952" y="34665"/>
                      <a:pt x="2998" y="35628"/>
                    </a:cubicBezTo>
                    <a:cubicBezTo>
                      <a:pt x="2971" y="35655"/>
                      <a:pt x="2944" y="35709"/>
                      <a:pt x="2944" y="35762"/>
                    </a:cubicBezTo>
                    <a:cubicBezTo>
                      <a:pt x="3105" y="37823"/>
                      <a:pt x="1633" y="39643"/>
                      <a:pt x="107" y="40526"/>
                    </a:cubicBezTo>
                    <a:cubicBezTo>
                      <a:pt x="54" y="40553"/>
                      <a:pt x="27" y="40580"/>
                      <a:pt x="27" y="40633"/>
                    </a:cubicBezTo>
                    <a:cubicBezTo>
                      <a:pt x="0" y="40687"/>
                      <a:pt x="27" y="40741"/>
                      <a:pt x="80" y="40767"/>
                    </a:cubicBezTo>
                    <a:cubicBezTo>
                      <a:pt x="1820" y="41784"/>
                      <a:pt x="2944" y="43631"/>
                      <a:pt x="2944" y="45532"/>
                    </a:cubicBezTo>
                    <a:lnTo>
                      <a:pt x="2944" y="45558"/>
                    </a:lnTo>
                    <a:cubicBezTo>
                      <a:pt x="2918" y="45612"/>
                      <a:pt x="2971" y="45665"/>
                      <a:pt x="2998" y="45692"/>
                    </a:cubicBezTo>
                    <a:cubicBezTo>
                      <a:pt x="4952" y="46656"/>
                      <a:pt x="6156" y="48610"/>
                      <a:pt x="6156" y="50778"/>
                    </a:cubicBezTo>
                    <a:cubicBezTo>
                      <a:pt x="6156" y="52972"/>
                      <a:pt x="4952" y="54926"/>
                      <a:pt x="2998" y="55890"/>
                    </a:cubicBezTo>
                    <a:cubicBezTo>
                      <a:pt x="2971" y="55917"/>
                      <a:pt x="2944" y="55970"/>
                      <a:pt x="2944" y="55997"/>
                    </a:cubicBezTo>
                    <a:cubicBezTo>
                      <a:pt x="2891" y="58004"/>
                      <a:pt x="1820" y="59798"/>
                      <a:pt x="107" y="60815"/>
                    </a:cubicBezTo>
                    <a:cubicBezTo>
                      <a:pt x="54" y="60815"/>
                      <a:pt x="27" y="60841"/>
                      <a:pt x="27" y="60895"/>
                    </a:cubicBezTo>
                    <a:cubicBezTo>
                      <a:pt x="0" y="60949"/>
                      <a:pt x="27" y="61002"/>
                      <a:pt x="80" y="61029"/>
                    </a:cubicBezTo>
                    <a:cubicBezTo>
                      <a:pt x="1820" y="62046"/>
                      <a:pt x="2891" y="63839"/>
                      <a:pt x="2944" y="65847"/>
                    </a:cubicBezTo>
                    <a:cubicBezTo>
                      <a:pt x="2944" y="65873"/>
                      <a:pt x="2971" y="65927"/>
                      <a:pt x="2998" y="65954"/>
                    </a:cubicBezTo>
                    <a:cubicBezTo>
                      <a:pt x="4952" y="66917"/>
                      <a:pt x="6156" y="68871"/>
                      <a:pt x="6156" y="71066"/>
                    </a:cubicBezTo>
                    <a:cubicBezTo>
                      <a:pt x="6156" y="73234"/>
                      <a:pt x="4952" y="75188"/>
                      <a:pt x="2998" y="76151"/>
                    </a:cubicBezTo>
                    <a:cubicBezTo>
                      <a:pt x="2971" y="76178"/>
                      <a:pt x="2944" y="76232"/>
                      <a:pt x="2944" y="76285"/>
                    </a:cubicBezTo>
                    <a:cubicBezTo>
                      <a:pt x="2891" y="78266"/>
                      <a:pt x="1820" y="80059"/>
                      <a:pt x="80" y="81076"/>
                    </a:cubicBezTo>
                    <a:cubicBezTo>
                      <a:pt x="27" y="81103"/>
                      <a:pt x="0" y="81183"/>
                      <a:pt x="54" y="81237"/>
                    </a:cubicBezTo>
                    <a:cubicBezTo>
                      <a:pt x="71" y="81288"/>
                      <a:pt x="109" y="81306"/>
                      <a:pt x="149" y="81306"/>
                    </a:cubicBezTo>
                    <a:cubicBezTo>
                      <a:pt x="171" y="81306"/>
                      <a:pt x="195" y="81300"/>
                      <a:pt x="214" y="81290"/>
                    </a:cubicBezTo>
                    <a:cubicBezTo>
                      <a:pt x="2008" y="80247"/>
                      <a:pt x="3105" y="78400"/>
                      <a:pt x="3185" y="76366"/>
                    </a:cubicBezTo>
                    <a:cubicBezTo>
                      <a:pt x="5193" y="75322"/>
                      <a:pt x="6424" y="73288"/>
                      <a:pt x="6424" y="71066"/>
                    </a:cubicBezTo>
                    <a:cubicBezTo>
                      <a:pt x="6424" y="68818"/>
                      <a:pt x="5193" y="66783"/>
                      <a:pt x="3185" y="65766"/>
                    </a:cubicBezTo>
                    <a:cubicBezTo>
                      <a:pt x="3105" y="63759"/>
                      <a:pt x="2088" y="61992"/>
                      <a:pt x="402" y="60922"/>
                    </a:cubicBezTo>
                    <a:cubicBezTo>
                      <a:pt x="2088" y="59878"/>
                      <a:pt x="3105" y="58085"/>
                      <a:pt x="3185" y="56077"/>
                    </a:cubicBezTo>
                    <a:cubicBezTo>
                      <a:pt x="5193" y="55060"/>
                      <a:pt x="6424" y="53026"/>
                      <a:pt x="6424" y="50778"/>
                    </a:cubicBezTo>
                    <a:cubicBezTo>
                      <a:pt x="6424" y="48556"/>
                      <a:pt x="5193" y="46522"/>
                      <a:pt x="3185" y="45505"/>
                    </a:cubicBezTo>
                    <a:cubicBezTo>
                      <a:pt x="3185" y="43604"/>
                      <a:pt x="2088" y="41731"/>
                      <a:pt x="402" y="40660"/>
                    </a:cubicBezTo>
                    <a:cubicBezTo>
                      <a:pt x="1900" y="39697"/>
                      <a:pt x="3319" y="37877"/>
                      <a:pt x="3185" y="35816"/>
                    </a:cubicBezTo>
                    <a:cubicBezTo>
                      <a:pt x="5193" y="34799"/>
                      <a:pt x="6424" y="32764"/>
                      <a:pt x="6424" y="30516"/>
                    </a:cubicBezTo>
                    <a:cubicBezTo>
                      <a:pt x="6424" y="28268"/>
                      <a:pt x="5193" y="26260"/>
                      <a:pt x="3185" y="25216"/>
                    </a:cubicBezTo>
                    <a:cubicBezTo>
                      <a:pt x="3105" y="23236"/>
                      <a:pt x="2061" y="21442"/>
                      <a:pt x="402" y="20399"/>
                    </a:cubicBezTo>
                    <a:cubicBezTo>
                      <a:pt x="2088" y="19328"/>
                      <a:pt x="3185" y="17454"/>
                      <a:pt x="3185" y="15608"/>
                    </a:cubicBezTo>
                    <a:cubicBezTo>
                      <a:pt x="3185" y="15581"/>
                      <a:pt x="3185" y="15581"/>
                      <a:pt x="3185" y="15554"/>
                    </a:cubicBezTo>
                    <a:cubicBezTo>
                      <a:pt x="5193" y="14510"/>
                      <a:pt x="6424" y="12503"/>
                      <a:pt x="6424" y="10254"/>
                    </a:cubicBezTo>
                    <a:cubicBezTo>
                      <a:pt x="6424" y="8006"/>
                      <a:pt x="5193" y="5999"/>
                      <a:pt x="3185" y="4955"/>
                    </a:cubicBezTo>
                    <a:cubicBezTo>
                      <a:pt x="3185" y="3028"/>
                      <a:pt x="2008" y="1047"/>
                      <a:pt x="214" y="30"/>
                    </a:cubicBezTo>
                    <a:cubicBezTo>
                      <a:pt x="194" y="10"/>
                      <a:pt x="169" y="1"/>
                      <a:pt x="14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930;p89"/>
              <p:cNvSpPr/>
              <p:nvPr/>
            </p:nvSpPr>
            <p:spPr>
              <a:xfrm>
                <a:off x="378625" y="2593575"/>
                <a:ext cx="159950" cy="2032875"/>
              </a:xfrm>
              <a:custGeom>
                <a:avLst/>
                <a:gdLst/>
                <a:ahLst/>
                <a:cxnLst/>
                <a:rect l="l" t="t" r="r" b="b"/>
                <a:pathLst>
                  <a:path w="6398" h="81315" extrusionOk="0">
                    <a:moveTo>
                      <a:pt x="141" y="1"/>
                    </a:moveTo>
                    <a:cubicBezTo>
                      <a:pt x="95" y="1"/>
                      <a:pt x="47" y="26"/>
                      <a:pt x="28" y="65"/>
                    </a:cubicBezTo>
                    <a:cubicBezTo>
                      <a:pt x="1" y="92"/>
                      <a:pt x="1" y="118"/>
                      <a:pt x="1" y="118"/>
                    </a:cubicBezTo>
                    <a:cubicBezTo>
                      <a:pt x="1" y="172"/>
                      <a:pt x="28" y="225"/>
                      <a:pt x="54" y="225"/>
                    </a:cubicBezTo>
                    <a:cubicBezTo>
                      <a:pt x="1794" y="1243"/>
                      <a:pt x="2918" y="3116"/>
                      <a:pt x="2918" y="4963"/>
                    </a:cubicBezTo>
                    <a:cubicBezTo>
                      <a:pt x="2918" y="4990"/>
                      <a:pt x="2918" y="5017"/>
                      <a:pt x="2918" y="5043"/>
                    </a:cubicBezTo>
                    <a:cubicBezTo>
                      <a:pt x="2918" y="5070"/>
                      <a:pt x="2945" y="5124"/>
                      <a:pt x="2999" y="5150"/>
                    </a:cubicBezTo>
                    <a:cubicBezTo>
                      <a:pt x="4952" y="6141"/>
                      <a:pt x="6157" y="8095"/>
                      <a:pt x="6157" y="10263"/>
                    </a:cubicBezTo>
                    <a:cubicBezTo>
                      <a:pt x="6157" y="12431"/>
                      <a:pt x="4952" y="14384"/>
                      <a:pt x="2999" y="15375"/>
                    </a:cubicBezTo>
                    <a:cubicBezTo>
                      <a:pt x="2945" y="15402"/>
                      <a:pt x="2918" y="15428"/>
                      <a:pt x="2918" y="15482"/>
                    </a:cubicBezTo>
                    <a:cubicBezTo>
                      <a:pt x="2972" y="17329"/>
                      <a:pt x="1848" y="19256"/>
                      <a:pt x="81" y="20273"/>
                    </a:cubicBezTo>
                    <a:cubicBezTo>
                      <a:pt x="54" y="20300"/>
                      <a:pt x="28" y="20326"/>
                      <a:pt x="1" y="20353"/>
                    </a:cubicBezTo>
                    <a:cubicBezTo>
                      <a:pt x="1" y="20407"/>
                      <a:pt x="28" y="20487"/>
                      <a:pt x="54" y="20514"/>
                    </a:cubicBezTo>
                    <a:cubicBezTo>
                      <a:pt x="1794" y="21504"/>
                      <a:pt x="2865" y="23297"/>
                      <a:pt x="2918" y="25305"/>
                    </a:cubicBezTo>
                    <a:cubicBezTo>
                      <a:pt x="2918" y="25358"/>
                      <a:pt x="2945" y="25412"/>
                      <a:pt x="2999" y="25412"/>
                    </a:cubicBezTo>
                    <a:cubicBezTo>
                      <a:pt x="4952" y="26402"/>
                      <a:pt x="6157" y="28356"/>
                      <a:pt x="6157" y="30524"/>
                    </a:cubicBezTo>
                    <a:cubicBezTo>
                      <a:pt x="6157" y="32692"/>
                      <a:pt x="4952" y="34646"/>
                      <a:pt x="2999" y="35636"/>
                    </a:cubicBezTo>
                    <a:cubicBezTo>
                      <a:pt x="2945" y="35663"/>
                      <a:pt x="2918" y="35717"/>
                      <a:pt x="2918" y="35770"/>
                    </a:cubicBezTo>
                    <a:cubicBezTo>
                      <a:pt x="3079" y="37831"/>
                      <a:pt x="1607" y="39651"/>
                      <a:pt x="81" y="40535"/>
                    </a:cubicBezTo>
                    <a:cubicBezTo>
                      <a:pt x="54" y="40561"/>
                      <a:pt x="28" y="40588"/>
                      <a:pt x="1" y="40615"/>
                    </a:cubicBezTo>
                    <a:cubicBezTo>
                      <a:pt x="1" y="40668"/>
                      <a:pt x="28" y="40749"/>
                      <a:pt x="54" y="40775"/>
                    </a:cubicBezTo>
                    <a:cubicBezTo>
                      <a:pt x="1794" y="41766"/>
                      <a:pt x="2918" y="43639"/>
                      <a:pt x="2918" y="45540"/>
                    </a:cubicBezTo>
                    <a:cubicBezTo>
                      <a:pt x="2918" y="45540"/>
                      <a:pt x="2918" y="45566"/>
                      <a:pt x="2918" y="45566"/>
                    </a:cubicBezTo>
                    <a:cubicBezTo>
                      <a:pt x="2918" y="45620"/>
                      <a:pt x="2945" y="45674"/>
                      <a:pt x="2999" y="45674"/>
                    </a:cubicBezTo>
                    <a:cubicBezTo>
                      <a:pt x="4952" y="46664"/>
                      <a:pt x="6157" y="48618"/>
                      <a:pt x="6157" y="50786"/>
                    </a:cubicBezTo>
                    <a:cubicBezTo>
                      <a:pt x="6157" y="52954"/>
                      <a:pt x="4952" y="54934"/>
                      <a:pt x="2999" y="55898"/>
                    </a:cubicBezTo>
                    <a:cubicBezTo>
                      <a:pt x="2945" y="55925"/>
                      <a:pt x="2918" y="55952"/>
                      <a:pt x="2918" y="56005"/>
                    </a:cubicBezTo>
                    <a:cubicBezTo>
                      <a:pt x="2865" y="58012"/>
                      <a:pt x="1821" y="59806"/>
                      <a:pt x="81" y="60796"/>
                    </a:cubicBezTo>
                    <a:cubicBezTo>
                      <a:pt x="54" y="60823"/>
                      <a:pt x="28" y="60850"/>
                      <a:pt x="1" y="60903"/>
                    </a:cubicBezTo>
                    <a:cubicBezTo>
                      <a:pt x="1" y="60957"/>
                      <a:pt x="28" y="61010"/>
                      <a:pt x="54" y="61037"/>
                    </a:cubicBezTo>
                    <a:cubicBezTo>
                      <a:pt x="1794" y="62054"/>
                      <a:pt x="2865" y="63847"/>
                      <a:pt x="2918" y="65828"/>
                    </a:cubicBezTo>
                    <a:cubicBezTo>
                      <a:pt x="2918" y="65882"/>
                      <a:pt x="2945" y="65935"/>
                      <a:pt x="2999" y="65962"/>
                    </a:cubicBezTo>
                    <a:cubicBezTo>
                      <a:pt x="4952" y="66925"/>
                      <a:pt x="6157" y="68879"/>
                      <a:pt x="6157" y="71047"/>
                    </a:cubicBezTo>
                    <a:cubicBezTo>
                      <a:pt x="6157" y="73242"/>
                      <a:pt x="4952" y="75196"/>
                      <a:pt x="2999" y="76160"/>
                    </a:cubicBezTo>
                    <a:cubicBezTo>
                      <a:pt x="2945" y="76186"/>
                      <a:pt x="2918" y="76240"/>
                      <a:pt x="2918" y="76267"/>
                    </a:cubicBezTo>
                    <a:cubicBezTo>
                      <a:pt x="2865" y="78274"/>
                      <a:pt x="1821" y="80067"/>
                      <a:pt x="81" y="81084"/>
                    </a:cubicBezTo>
                    <a:cubicBezTo>
                      <a:pt x="1" y="81111"/>
                      <a:pt x="1" y="81191"/>
                      <a:pt x="28" y="81245"/>
                    </a:cubicBezTo>
                    <a:cubicBezTo>
                      <a:pt x="45" y="81296"/>
                      <a:pt x="83" y="81315"/>
                      <a:pt x="123" y="81315"/>
                    </a:cubicBezTo>
                    <a:cubicBezTo>
                      <a:pt x="145" y="81315"/>
                      <a:pt x="169" y="81308"/>
                      <a:pt x="188" y="81299"/>
                    </a:cubicBezTo>
                    <a:cubicBezTo>
                      <a:pt x="1981" y="80255"/>
                      <a:pt x="3106" y="78408"/>
                      <a:pt x="3159" y="76347"/>
                    </a:cubicBezTo>
                    <a:cubicBezTo>
                      <a:pt x="5167" y="75330"/>
                      <a:pt x="6398" y="73296"/>
                      <a:pt x="6398" y="71047"/>
                    </a:cubicBezTo>
                    <a:cubicBezTo>
                      <a:pt x="6398" y="68826"/>
                      <a:pt x="5167" y="66792"/>
                      <a:pt x="3159" y="65748"/>
                    </a:cubicBezTo>
                    <a:cubicBezTo>
                      <a:pt x="3106" y="63767"/>
                      <a:pt x="2062" y="61974"/>
                      <a:pt x="376" y="60930"/>
                    </a:cubicBezTo>
                    <a:cubicBezTo>
                      <a:pt x="2062" y="59859"/>
                      <a:pt x="3106" y="58093"/>
                      <a:pt x="3159" y="56085"/>
                    </a:cubicBezTo>
                    <a:cubicBezTo>
                      <a:pt x="5167" y="55068"/>
                      <a:pt x="6398" y="53034"/>
                      <a:pt x="6398" y="50786"/>
                    </a:cubicBezTo>
                    <a:cubicBezTo>
                      <a:pt x="6398" y="48537"/>
                      <a:pt x="5167" y="46530"/>
                      <a:pt x="3159" y="45486"/>
                    </a:cubicBezTo>
                    <a:cubicBezTo>
                      <a:pt x="3159" y="43586"/>
                      <a:pt x="2062" y="41739"/>
                      <a:pt x="376" y="40668"/>
                    </a:cubicBezTo>
                    <a:cubicBezTo>
                      <a:pt x="1901" y="39705"/>
                      <a:pt x="3293" y="37885"/>
                      <a:pt x="3186" y="35824"/>
                    </a:cubicBezTo>
                    <a:cubicBezTo>
                      <a:pt x="5167" y="34780"/>
                      <a:pt x="6398" y="32772"/>
                      <a:pt x="6398" y="30524"/>
                    </a:cubicBezTo>
                    <a:cubicBezTo>
                      <a:pt x="6398" y="28276"/>
                      <a:pt x="5167" y="26268"/>
                      <a:pt x="3159" y="25225"/>
                    </a:cubicBezTo>
                    <a:cubicBezTo>
                      <a:pt x="3079" y="23244"/>
                      <a:pt x="2035" y="21451"/>
                      <a:pt x="376" y="20407"/>
                    </a:cubicBezTo>
                    <a:cubicBezTo>
                      <a:pt x="2062" y="19336"/>
                      <a:pt x="3186" y="17436"/>
                      <a:pt x="3186" y="15616"/>
                    </a:cubicBezTo>
                    <a:cubicBezTo>
                      <a:pt x="3186" y="15589"/>
                      <a:pt x="3186" y="15589"/>
                      <a:pt x="3186" y="15562"/>
                    </a:cubicBezTo>
                    <a:cubicBezTo>
                      <a:pt x="5167" y="14518"/>
                      <a:pt x="6398" y="12511"/>
                      <a:pt x="6398" y="10263"/>
                    </a:cubicBezTo>
                    <a:cubicBezTo>
                      <a:pt x="6398" y="8014"/>
                      <a:pt x="5167" y="6007"/>
                      <a:pt x="3186" y="4963"/>
                    </a:cubicBezTo>
                    <a:cubicBezTo>
                      <a:pt x="3186" y="3036"/>
                      <a:pt x="1981" y="1055"/>
                      <a:pt x="188" y="11"/>
                    </a:cubicBezTo>
                    <a:cubicBezTo>
                      <a:pt x="174" y="4"/>
                      <a:pt x="158" y="1"/>
                      <a:pt x="14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1931;p89"/>
              <p:cNvSpPr/>
              <p:nvPr/>
            </p:nvSpPr>
            <p:spPr>
              <a:xfrm>
                <a:off x="224725" y="2845375"/>
                <a:ext cx="159950" cy="2032675"/>
              </a:xfrm>
              <a:custGeom>
                <a:avLst/>
                <a:gdLst/>
                <a:ahLst/>
                <a:cxnLst/>
                <a:rect l="l" t="t" r="r" b="b"/>
                <a:pathLst>
                  <a:path w="6398" h="81307" extrusionOk="0">
                    <a:moveTo>
                      <a:pt x="126" y="1"/>
                    </a:moveTo>
                    <a:cubicBezTo>
                      <a:pt x="81" y="1"/>
                      <a:pt x="44" y="24"/>
                      <a:pt x="27" y="57"/>
                    </a:cubicBezTo>
                    <a:cubicBezTo>
                      <a:pt x="27" y="84"/>
                      <a:pt x="1" y="110"/>
                      <a:pt x="1" y="137"/>
                    </a:cubicBezTo>
                    <a:cubicBezTo>
                      <a:pt x="1" y="164"/>
                      <a:pt x="27" y="217"/>
                      <a:pt x="81" y="244"/>
                    </a:cubicBezTo>
                    <a:cubicBezTo>
                      <a:pt x="1821" y="1234"/>
                      <a:pt x="2972" y="3162"/>
                      <a:pt x="2918" y="5035"/>
                    </a:cubicBezTo>
                    <a:cubicBezTo>
                      <a:pt x="2945" y="5089"/>
                      <a:pt x="2945" y="5142"/>
                      <a:pt x="2998" y="5142"/>
                    </a:cubicBezTo>
                    <a:cubicBezTo>
                      <a:pt x="4952" y="6133"/>
                      <a:pt x="6157" y="8086"/>
                      <a:pt x="6157" y="10254"/>
                    </a:cubicBezTo>
                    <a:cubicBezTo>
                      <a:pt x="6157" y="12422"/>
                      <a:pt x="4952" y="14376"/>
                      <a:pt x="2998" y="15367"/>
                    </a:cubicBezTo>
                    <a:cubicBezTo>
                      <a:pt x="2945" y="15393"/>
                      <a:pt x="2918" y="15447"/>
                      <a:pt x="2918" y="15474"/>
                    </a:cubicBezTo>
                    <a:cubicBezTo>
                      <a:pt x="2972" y="17321"/>
                      <a:pt x="1848" y="19248"/>
                      <a:pt x="108" y="20265"/>
                    </a:cubicBezTo>
                    <a:cubicBezTo>
                      <a:pt x="54" y="20292"/>
                      <a:pt x="27" y="20318"/>
                      <a:pt x="27" y="20345"/>
                    </a:cubicBezTo>
                    <a:cubicBezTo>
                      <a:pt x="1" y="20425"/>
                      <a:pt x="27" y="20479"/>
                      <a:pt x="81" y="20506"/>
                    </a:cubicBezTo>
                    <a:cubicBezTo>
                      <a:pt x="1794" y="21496"/>
                      <a:pt x="2865" y="23289"/>
                      <a:pt x="2918" y="25297"/>
                    </a:cubicBezTo>
                    <a:cubicBezTo>
                      <a:pt x="2945" y="25350"/>
                      <a:pt x="2972" y="25404"/>
                      <a:pt x="2998" y="25404"/>
                    </a:cubicBezTo>
                    <a:cubicBezTo>
                      <a:pt x="4952" y="26394"/>
                      <a:pt x="6157" y="28348"/>
                      <a:pt x="6157" y="30516"/>
                    </a:cubicBezTo>
                    <a:cubicBezTo>
                      <a:pt x="6157" y="32684"/>
                      <a:pt x="4952" y="34665"/>
                      <a:pt x="2998" y="35628"/>
                    </a:cubicBezTo>
                    <a:cubicBezTo>
                      <a:pt x="2945" y="35655"/>
                      <a:pt x="2918" y="35709"/>
                      <a:pt x="2918" y="35762"/>
                    </a:cubicBezTo>
                    <a:cubicBezTo>
                      <a:pt x="3106" y="37823"/>
                      <a:pt x="1633" y="39643"/>
                      <a:pt x="108" y="40526"/>
                    </a:cubicBezTo>
                    <a:cubicBezTo>
                      <a:pt x="54" y="40553"/>
                      <a:pt x="27" y="40580"/>
                      <a:pt x="27" y="40633"/>
                    </a:cubicBezTo>
                    <a:cubicBezTo>
                      <a:pt x="1" y="40687"/>
                      <a:pt x="27" y="40741"/>
                      <a:pt x="81" y="40767"/>
                    </a:cubicBezTo>
                    <a:cubicBezTo>
                      <a:pt x="1821" y="41784"/>
                      <a:pt x="2918" y="43631"/>
                      <a:pt x="2918" y="45532"/>
                    </a:cubicBezTo>
                    <a:cubicBezTo>
                      <a:pt x="2918" y="45558"/>
                      <a:pt x="2918" y="45558"/>
                      <a:pt x="2918" y="45558"/>
                    </a:cubicBezTo>
                    <a:cubicBezTo>
                      <a:pt x="2918" y="45612"/>
                      <a:pt x="2945" y="45665"/>
                      <a:pt x="2998" y="45692"/>
                    </a:cubicBezTo>
                    <a:cubicBezTo>
                      <a:pt x="4952" y="46656"/>
                      <a:pt x="6157" y="48610"/>
                      <a:pt x="6157" y="50778"/>
                    </a:cubicBezTo>
                    <a:cubicBezTo>
                      <a:pt x="6157" y="52972"/>
                      <a:pt x="4952" y="54926"/>
                      <a:pt x="2998" y="55890"/>
                    </a:cubicBezTo>
                    <a:cubicBezTo>
                      <a:pt x="2945" y="55917"/>
                      <a:pt x="2918" y="55970"/>
                      <a:pt x="2918" y="55997"/>
                    </a:cubicBezTo>
                    <a:cubicBezTo>
                      <a:pt x="2891" y="58004"/>
                      <a:pt x="1821" y="59798"/>
                      <a:pt x="108" y="60815"/>
                    </a:cubicBezTo>
                    <a:cubicBezTo>
                      <a:pt x="54" y="60815"/>
                      <a:pt x="27" y="60841"/>
                      <a:pt x="27" y="60895"/>
                    </a:cubicBezTo>
                    <a:cubicBezTo>
                      <a:pt x="1" y="60949"/>
                      <a:pt x="27" y="61002"/>
                      <a:pt x="81" y="61029"/>
                    </a:cubicBezTo>
                    <a:cubicBezTo>
                      <a:pt x="1821" y="62046"/>
                      <a:pt x="2891" y="63839"/>
                      <a:pt x="2918" y="65847"/>
                    </a:cubicBezTo>
                    <a:cubicBezTo>
                      <a:pt x="2918" y="65873"/>
                      <a:pt x="2945" y="65927"/>
                      <a:pt x="2998" y="65954"/>
                    </a:cubicBezTo>
                    <a:cubicBezTo>
                      <a:pt x="4952" y="66917"/>
                      <a:pt x="6157" y="68871"/>
                      <a:pt x="6157" y="71066"/>
                    </a:cubicBezTo>
                    <a:cubicBezTo>
                      <a:pt x="6157" y="73234"/>
                      <a:pt x="4952" y="75188"/>
                      <a:pt x="2998" y="76151"/>
                    </a:cubicBezTo>
                    <a:cubicBezTo>
                      <a:pt x="2945" y="76178"/>
                      <a:pt x="2918" y="76232"/>
                      <a:pt x="2918" y="76285"/>
                    </a:cubicBezTo>
                    <a:cubicBezTo>
                      <a:pt x="2891" y="78266"/>
                      <a:pt x="1821" y="80059"/>
                      <a:pt x="81" y="81076"/>
                    </a:cubicBezTo>
                    <a:cubicBezTo>
                      <a:pt x="27" y="81103"/>
                      <a:pt x="1" y="81183"/>
                      <a:pt x="27" y="81237"/>
                    </a:cubicBezTo>
                    <a:cubicBezTo>
                      <a:pt x="61" y="81288"/>
                      <a:pt x="95" y="81306"/>
                      <a:pt x="136" y="81306"/>
                    </a:cubicBezTo>
                    <a:cubicBezTo>
                      <a:pt x="160" y="81306"/>
                      <a:pt x="185" y="81300"/>
                      <a:pt x="215" y="81290"/>
                    </a:cubicBezTo>
                    <a:cubicBezTo>
                      <a:pt x="2008" y="80247"/>
                      <a:pt x="3106" y="78400"/>
                      <a:pt x="3186" y="76366"/>
                    </a:cubicBezTo>
                    <a:cubicBezTo>
                      <a:pt x="5166" y="75322"/>
                      <a:pt x="6398" y="73288"/>
                      <a:pt x="6398" y="71066"/>
                    </a:cubicBezTo>
                    <a:cubicBezTo>
                      <a:pt x="6398" y="68818"/>
                      <a:pt x="5166" y="66783"/>
                      <a:pt x="3186" y="65766"/>
                    </a:cubicBezTo>
                    <a:cubicBezTo>
                      <a:pt x="3106" y="63759"/>
                      <a:pt x="2062" y="61992"/>
                      <a:pt x="375" y="60922"/>
                    </a:cubicBezTo>
                    <a:cubicBezTo>
                      <a:pt x="2062" y="59878"/>
                      <a:pt x="3106" y="58085"/>
                      <a:pt x="3186" y="56077"/>
                    </a:cubicBezTo>
                    <a:cubicBezTo>
                      <a:pt x="5166" y="55060"/>
                      <a:pt x="6398" y="53026"/>
                      <a:pt x="6398" y="50778"/>
                    </a:cubicBezTo>
                    <a:cubicBezTo>
                      <a:pt x="6398" y="48556"/>
                      <a:pt x="5166" y="46522"/>
                      <a:pt x="3186" y="45505"/>
                    </a:cubicBezTo>
                    <a:cubicBezTo>
                      <a:pt x="3159" y="43604"/>
                      <a:pt x="2088" y="41731"/>
                      <a:pt x="375" y="40660"/>
                    </a:cubicBezTo>
                    <a:cubicBezTo>
                      <a:pt x="1901" y="39697"/>
                      <a:pt x="3293" y="37877"/>
                      <a:pt x="3186" y="35816"/>
                    </a:cubicBezTo>
                    <a:cubicBezTo>
                      <a:pt x="5166" y="34799"/>
                      <a:pt x="6398" y="32764"/>
                      <a:pt x="6398" y="30516"/>
                    </a:cubicBezTo>
                    <a:cubicBezTo>
                      <a:pt x="6398" y="28268"/>
                      <a:pt x="5166" y="26260"/>
                      <a:pt x="3186" y="25216"/>
                    </a:cubicBezTo>
                    <a:cubicBezTo>
                      <a:pt x="3079" y="23236"/>
                      <a:pt x="2062" y="21442"/>
                      <a:pt x="375" y="20399"/>
                    </a:cubicBezTo>
                    <a:cubicBezTo>
                      <a:pt x="2088" y="19328"/>
                      <a:pt x="3186" y="17454"/>
                      <a:pt x="3186" y="15608"/>
                    </a:cubicBezTo>
                    <a:cubicBezTo>
                      <a:pt x="3186" y="15581"/>
                      <a:pt x="3186" y="15581"/>
                      <a:pt x="3186" y="15554"/>
                    </a:cubicBezTo>
                    <a:cubicBezTo>
                      <a:pt x="5166" y="14510"/>
                      <a:pt x="6398" y="12503"/>
                      <a:pt x="6398" y="10254"/>
                    </a:cubicBezTo>
                    <a:cubicBezTo>
                      <a:pt x="6398" y="8006"/>
                      <a:pt x="5166" y="5999"/>
                      <a:pt x="3186" y="4955"/>
                    </a:cubicBezTo>
                    <a:cubicBezTo>
                      <a:pt x="3186" y="3028"/>
                      <a:pt x="1981" y="1047"/>
                      <a:pt x="215" y="30"/>
                    </a:cubicBezTo>
                    <a:cubicBezTo>
                      <a:pt x="184" y="10"/>
                      <a:pt x="153" y="1"/>
                      <a:pt x="12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pic>
        <p:nvPicPr>
          <p:cNvPr id="117" name="Picture 116" descr="Káº¿t quáº£ hÃ¬nh áº£nh cho tháº¡ch sanh"/>
          <p:cNvPicPr/>
          <p:nvPr/>
        </p:nvPicPr>
        <p:blipFill rotWithShape="1">
          <a:blip r:embed="rId3" cstate="print">
            <a:extLst>
              <a:ext uri="{28A0092B-C50C-407E-A947-70E740481C1C}">
                <a14:useLocalDpi xmlns:a14="http://schemas.microsoft.com/office/drawing/2010/main" val="0"/>
              </a:ext>
            </a:extLst>
          </a:blip>
          <a:srcRect b="6791"/>
          <a:stretch/>
        </p:blipFill>
        <p:spPr bwMode="auto">
          <a:xfrm>
            <a:off x="0" y="0"/>
            <a:ext cx="3958856" cy="2353797"/>
          </a:xfrm>
          <a:prstGeom prst="rect">
            <a:avLst/>
          </a:prstGeom>
          <a:solidFill>
            <a:srgbClr val="FF0000"/>
          </a:solidFill>
          <a:ln>
            <a:noFill/>
          </a:ln>
          <a:extLst>
            <a:ext uri="{53640926-AAD7-44D8-BBD7-CCE9431645EC}">
              <a14:shadowObscured xmlns:a14="http://schemas.microsoft.com/office/drawing/2010/main"/>
            </a:ext>
          </a:extLst>
        </p:spPr>
      </p:pic>
      <p:sp>
        <p:nvSpPr>
          <p:cNvPr id="118" name="TextBox 117"/>
          <p:cNvSpPr txBox="1"/>
          <p:nvPr/>
        </p:nvSpPr>
        <p:spPr>
          <a:xfrm>
            <a:off x="3566636" y="1919045"/>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5</a:t>
            </a:r>
            <a:endParaRPr lang="en-US" sz="1900" b="1" dirty="0">
              <a:solidFill>
                <a:schemeClr val="bg1"/>
              </a:solidFill>
              <a:latin typeface="Times New Roman" pitchFamily="18" charset="0"/>
              <a:cs typeface="Times New Roman" pitchFamily="18" charset="0"/>
            </a:endParaRPr>
          </a:p>
        </p:txBody>
      </p:sp>
      <p:pic>
        <p:nvPicPr>
          <p:cNvPr id="119" name="Picture 118"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3968264" y="0"/>
            <a:ext cx="3957379" cy="2327564"/>
          </a:xfrm>
          <a:prstGeom prst="rect">
            <a:avLst/>
          </a:prstGeom>
          <a:solidFill>
            <a:srgbClr val="FF0000"/>
          </a:solidFill>
          <a:ln>
            <a:noFill/>
          </a:ln>
        </p:spPr>
      </p:pic>
      <p:sp>
        <p:nvSpPr>
          <p:cNvPr id="120" name="TextBox 119"/>
          <p:cNvSpPr txBox="1"/>
          <p:nvPr/>
        </p:nvSpPr>
        <p:spPr>
          <a:xfrm>
            <a:off x="7549886" y="1885997"/>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2</a:t>
            </a:r>
            <a:endParaRPr lang="en-US" sz="1900" b="1" dirty="0">
              <a:solidFill>
                <a:schemeClr val="bg1"/>
              </a:solidFill>
              <a:latin typeface="Times New Roman" pitchFamily="18" charset="0"/>
              <a:cs typeface="Times New Roman" pitchFamily="18" charset="0"/>
            </a:endParaRPr>
          </a:p>
        </p:txBody>
      </p:sp>
      <p:pic>
        <p:nvPicPr>
          <p:cNvPr id="121" name="Picture 120" descr="HÃ¬nh áº£nh cÃ³ liÃªn quan"/>
          <p:cNvPicPr/>
          <p:nvPr/>
        </p:nvPicPr>
        <p:blipFill>
          <a:blip r:embed="rId5">
            <a:extLst>
              <a:ext uri="{28A0092B-C50C-407E-A947-70E740481C1C}">
                <a14:useLocalDpi xmlns:a14="http://schemas.microsoft.com/office/drawing/2010/main" val="0"/>
              </a:ext>
            </a:extLst>
          </a:blip>
          <a:srcRect/>
          <a:stretch>
            <a:fillRect/>
          </a:stretch>
        </p:blipFill>
        <p:spPr bwMode="auto">
          <a:xfrm>
            <a:off x="7924799" y="0"/>
            <a:ext cx="4267201" cy="2315688"/>
          </a:xfrm>
          <a:prstGeom prst="rect">
            <a:avLst/>
          </a:prstGeom>
          <a:solidFill>
            <a:srgbClr val="FF0000"/>
          </a:solidFill>
          <a:ln>
            <a:noFill/>
          </a:ln>
        </p:spPr>
      </p:pic>
      <p:sp>
        <p:nvSpPr>
          <p:cNvPr id="122" name="TextBox 121"/>
          <p:cNvSpPr txBox="1"/>
          <p:nvPr/>
        </p:nvSpPr>
        <p:spPr>
          <a:xfrm>
            <a:off x="11790452" y="1874364"/>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1</a:t>
            </a:r>
            <a:endParaRPr lang="en-US" sz="1900" b="1" dirty="0">
              <a:solidFill>
                <a:schemeClr val="bg1"/>
              </a:solidFill>
              <a:latin typeface="Times New Roman" pitchFamily="18" charset="0"/>
              <a:cs typeface="Times New Roman" pitchFamily="18" charset="0"/>
            </a:endParaRPr>
          </a:p>
        </p:txBody>
      </p:sp>
      <p:pic>
        <p:nvPicPr>
          <p:cNvPr id="123" name="Picture 122" descr="HÃ¬nh áº£nh cÃ³ liÃªn quan"/>
          <p:cNvPicPr/>
          <p:nvPr/>
        </p:nvPicPr>
        <p:blipFill>
          <a:blip r:embed="rId6">
            <a:extLst>
              <a:ext uri="{28A0092B-C50C-407E-A947-70E740481C1C}">
                <a14:useLocalDpi xmlns:a14="http://schemas.microsoft.com/office/drawing/2010/main" val="0"/>
              </a:ext>
            </a:extLst>
          </a:blip>
          <a:srcRect/>
          <a:stretch>
            <a:fillRect/>
          </a:stretch>
        </p:blipFill>
        <p:spPr bwMode="auto">
          <a:xfrm>
            <a:off x="0" y="2318727"/>
            <a:ext cx="3971557" cy="2355363"/>
          </a:xfrm>
          <a:prstGeom prst="rect">
            <a:avLst/>
          </a:prstGeom>
          <a:solidFill>
            <a:srgbClr val="FF0000"/>
          </a:solidFill>
          <a:ln>
            <a:noFill/>
          </a:ln>
        </p:spPr>
      </p:pic>
      <p:sp>
        <p:nvSpPr>
          <p:cNvPr id="124" name="TextBox 123"/>
          <p:cNvSpPr txBox="1"/>
          <p:nvPr/>
        </p:nvSpPr>
        <p:spPr>
          <a:xfrm>
            <a:off x="3605645" y="4196808"/>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6</a:t>
            </a:r>
            <a:endParaRPr lang="en-US" sz="1900" b="1" dirty="0">
              <a:solidFill>
                <a:schemeClr val="bg1"/>
              </a:solidFill>
              <a:latin typeface="Times New Roman" pitchFamily="18" charset="0"/>
              <a:cs typeface="Times New Roman" pitchFamily="18" charset="0"/>
            </a:endParaRPr>
          </a:p>
        </p:txBody>
      </p:sp>
      <p:pic>
        <p:nvPicPr>
          <p:cNvPr id="125" name="Picture 124" descr="Káº¿t quáº£ hÃ¬nh áº£nh cho tháº¡ch sanh ÄÆ°á»£c ai táº·ng cÃ¢y ÄÃ n tháº§n"/>
          <p:cNvPicPr/>
          <p:nvPr/>
        </p:nvPicPr>
        <p:blipFill>
          <a:blip r:embed="rId7">
            <a:extLst>
              <a:ext uri="{28A0092B-C50C-407E-A947-70E740481C1C}">
                <a14:useLocalDpi xmlns:a14="http://schemas.microsoft.com/office/drawing/2010/main" val="0"/>
              </a:ext>
            </a:extLst>
          </a:blip>
          <a:srcRect/>
          <a:stretch>
            <a:fillRect/>
          </a:stretch>
        </p:blipFill>
        <p:spPr bwMode="auto">
          <a:xfrm>
            <a:off x="3970728" y="2339101"/>
            <a:ext cx="3946155" cy="2293088"/>
          </a:xfrm>
          <a:prstGeom prst="rect">
            <a:avLst/>
          </a:prstGeom>
          <a:solidFill>
            <a:srgbClr val="FF0000"/>
          </a:solidFill>
          <a:ln>
            <a:noFill/>
          </a:ln>
        </p:spPr>
      </p:pic>
      <p:sp>
        <p:nvSpPr>
          <p:cNvPr id="126" name="TextBox 125"/>
          <p:cNvSpPr txBox="1"/>
          <p:nvPr/>
        </p:nvSpPr>
        <p:spPr>
          <a:xfrm>
            <a:off x="7533820" y="4186809"/>
            <a:ext cx="36804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9</a:t>
            </a:r>
            <a:endParaRPr lang="en-US" sz="1900" b="1" dirty="0">
              <a:solidFill>
                <a:schemeClr val="bg1"/>
              </a:solidFill>
              <a:latin typeface="Times New Roman" pitchFamily="18" charset="0"/>
              <a:cs typeface="Times New Roman" pitchFamily="18" charset="0"/>
            </a:endParaRPr>
          </a:p>
        </p:txBody>
      </p:sp>
      <p:pic>
        <p:nvPicPr>
          <p:cNvPr id="127" name="Picture 126" descr="Káº¿t quáº£ hÃ¬nh áº£nh cho tháº¡ch sanh"/>
          <p:cNvPicPr/>
          <p:nvPr/>
        </p:nvPicPr>
        <p:blipFill>
          <a:blip r:embed="rId8">
            <a:extLst>
              <a:ext uri="{28A0092B-C50C-407E-A947-70E740481C1C}">
                <a14:useLocalDpi xmlns:a14="http://schemas.microsoft.com/office/drawing/2010/main" val="0"/>
              </a:ext>
            </a:extLst>
          </a:blip>
          <a:srcRect/>
          <a:stretch>
            <a:fillRect/>
          </a:stretch>
        </p:blipFill>
        <p:spPr bwMode="auto">
          <a:xfrm>
            <a:off x="7941227" y="2315351"/>
            <a:ext cx="4250773" cy="2293088"/>
          </a:xfrm>
          <a:prstGeom prst="rect">
            <a:avLst/>
          </a:prstGeom>
          <a:solidFill>
            <a:srgbClr val="FF0000"/>
          </a:solidFill>
          <a:ln>
            <a:noFill/>
          </a:ln>
        </p:spPr>
      </p:pic>
      <p:sp>
        <p:nvSpPr>
          <p:cNvPr id="128" name="TextBox 127"/>
          <p:cNvSpPr txBox="1"/>
          <p:nvPr/>
        </p:nvSpPr>
        <p:spPr>
          <a:xfrm>
            <a:off x="11802055" y="4198070"/>
            <a:ext cx="389945"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8</a:t>
            </a:r>
            <a:endParaRPr lang="en-US" sz="1900" b="1" dirty="0">
              <a:solidFill>
                <a:schemeClr val="bg1"/>
              </a:solidFill>
              <a:latin typeface="Times New Roman" pitchFamily="18" charset="0"/>
              <a:cs typeface="Times New Roman" pitchFamily="18" charset="0"/>
            </a:endParaRPr>
          </a:p>
        </p:txBody>
      </p:sp>
      <p:pic>
        <p:nvPicPr>
          <p:cNvPr id="129" name="Picture 128" descr="Káº¿t quáº£ hÃ¬nh áº£nh cho tháº¡ch sanh"/>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4595751"/>
            <a:ext cx="3930732" cy="2262249"/>
          </a:xfrm>
          <a:prstGeom prst="rect">
            <a:avLst/>
          </a:prstGeom>
          <a:solidFill>
            <a:srgbClr val="FF0000"/>
          </a:solidFill>
          <a:ln>
            <a:noFill/>
          </a:ln>
        </p:spPr>
      </p:pic>
      <p:sp>
        <p:nvSpPr>
          <p:cNvPr id="130" name="TextBox 129"/>
          <p:cNvSpPr txBox="1"/>
          <p:nvPr/>
        </p:nvSpPr>
        <p:spPr>
          <a:xfrm>
            <a:off x="3566223" y="6442506"/>
            <a:ext cx="340153"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4</a:t>
            </a:r>
            <a:endParaRPr lang="en-US" sz="1900" b="1" dirty="0">
              <a:solidFill>
                <a:schemeClr val="bg1"/>
              </a:solidFill>
              <a:latin typeface="Times New Roman" pitchFamily="18" charset="0"/>
              <a:cs typeface="Times New Roman" pitchFamily="18" charset="0"/>
            </a:endParaRPr>
          </a:p>
        </p:txBody>
      </p:sp>
      <p:pic>
        <p:nvPicPr>
          <p:cNvPr id="131" name="Picture 2" descr="Káº¿t quáº£ hÃ¬nh áº£nh cho máº¹ con lÃ½ thÃ´ng bá» sÃ©t ÄÃ¡nh"/>
          <p:cNvPicPr>
            <a:picLocks noChangeAspect="1" noChangeArrowheads="1"/>
          </p:cNvPicPr>
          <p:nvPr/>
        </p:nvPicPr>
        <p:blipFill>
          <a:blip r:embed="rId10"/>
          <a:srcRect/>
          <a:stretch>
            <a:fillRect/>
          </a:stretch>
        </p:blipFill>
        <p:spPr bwMode="auto">
          <a:xfrm>
            <a:off x="3930735" y="4583874"/>
            <a:ext cx="4049484" cy="2297875"/>
          </a:xfrm>
          <a:prstGeom prst="rect">
            <a:avLst/>
          </a:prstGeom>
          <a:solidFill>
            <a:srgbClr val="FF0000"/>
          </a:solidFill>
        </p:spPr>
      </p:pic>
      <p:sp>
        <p:nvSpPr>
          <p:cNvPr id="132" name="TextBox 131"/>
          <p:cNvSpPr txBox="1"/>
          <p:nvPr/>
        </p:nvSpPr>
        <p:spPr>
          <a:xfrm>
            <a:off x="7592368" y="6442506"/>
            <a:ext cx="352535"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7</a:t>
            </a:r>
            <a:endParaRPr lang="en-US" sz="1900" b="1" dirty="0">
              <a:solidFill>
                <a:schemeClr val="bg1"/>
              </a:solidFill>
              <a:latin typeface="Times New Roman" pitchFamily="18" charset="0"/>
              <a:cs typeface="Times New Roman" pitchFamily="18" charset="0"/>
            </a:endParaRPr>
          </a:p>
        </p:txBody>
      </p:sp>
      <p:pic>
        <p:nvPicPr>
          <p:cNvPr id="133" name="Picture 132" descr="Káº¿t quáº£ hÃ¬nh áº£nh cho tháº¡ch sanh"/>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42108" y="4620376"/>
            <a:ext cx="4249892" cy="2225749"/>
          </a:xfrm>
          <a:prstGeom prst="rect">
            <a:avLst/>
          </a:prstGeom>
          <a:solidFill>
            <a:srgbClr val="FF0000"/>
          </a:solidFill>
          <a:ln>
            <a:noFill/>
          </a:ln>
        </p:spPr>
      </p:pic>
      <p:sp>
        <p:nvSpPr>
          <p:cNvPr id="134" name="TextBox 133"/>
          <p:cNvSpPr txBox="1"/>
          <p:nvPr/>
        </p:nvSpPr>
        <p:spPr>
          <a:xfrm>
            <a:off x="11795124" y="6442506"/>
            <a:ext cx="396876" cy="415494"/>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smtClean="0">
                <a:solidFill>
                  <a:schemeClr val="bg1"/>
                </a:solidFill>
                <a:latin typeface="Times New Roman" pitchFamily="18" charset="0"/>
                <a:cs typeface="Times New Roman" pitchFamily="18" charset="0"/>
              </a:rPr>
              <a:t>3</a:t>
            </a:r>
            <a:endParaRPr lang="en-US" sz="19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999308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8"/>
                                        </p:tgtEl>
                                        <p:attrNameLst>
                                          <p:attrName>style.visibility</p:attrName>
                                        </p:attrNameLst>
                                      </p:cBhvr>
                                      <p:to>
                                        <p:strVal val="visible"/>
                                      </p:to>
                                    </p:set>
                                    <p:anim calcmode="lin" valueType="num">
                                      <p:cBhvr>
                                        <p:cTn id="12" dur="500" fill="hold"/>
                                        <p:tgtEl>
                                          <p:spTgt spid="118"/>
                                        </p:tgtEl>
                                        <p:attrNameLst>
                                          <p:attrName>ppt_w</p:attrName>
                                        </p:attrNameLst>
                                      </p:cBhvr>
                                      <p:tavLst>
                                        <p:tav tm="0">
                                          <p:val>
                                            <p:fltVal val="0"/>
                                          </p:val>
                                        </p:tav>
                                        <p:tav tm="100000">
                                          <p:val>
                                            <p:strVal val="#ppt_w"/>
                                          </p:val>
                                        </p:tav>
                                      </p:tavLst>
                                    </p:anim>
                                    <p:anim calcmode="lin" valueType="num">
                                      <p:cBhvr>
                                        <p:cTn id="13" dur="500" fill="hold"/>
                                        <p:tgtEl>
                                          <p:spTgt spid="118"/>
                                        </p:tgtEl>
                                        <p:attrNameLst>
                                          <p:attrName>ppt_h</p:attrName>
                                        </p:attrNameLst>
                                      </p:cBhvr>
                                      <p:tavLst>
                                        <p:tav tm="0">
                                          <p:val>
                                            <p:fltVal val="0"/>
                                          </p:val>
                                        </p:tav>
                                        <p:tav tm="100000">
                                          <p:val>
                                            <p:strVal val="#ppt_h"/>
                                          </p:val>
                                        </p:tav>
                                      </p:tavLst>
                                    </p:anim>
                                    <p:animEffect transition="in" filter="fade">
                                      <p:cBhvr>
                                        <p:cTn id="14" dur="500"/>
                                        <p:tgtEl>
                                          <p:spTgt spid="118"/>
                                        </p:tgtEl>
                                      </p:cBhvr>
                                    </p:animEffect>
                                  </p:childTnLst>
                                </p:cTn>
                              </p:par>
                              <p:par>
                                <p:cTn id="15" presetID="53" presetClass="entr" presetSubtype="16" fill="hold" nodeType="withEffect">
                                  <p:stCondLst>
                                    <p:cond delay="0"/>
                                  </p:stCondLst>
                                  <p:childTnLst>
                                    <p:set>
                                      <p:cBhvr>
                                        <p:cTn id="16" dur="1" fill="hold">
                                          <p:stCondLst>
                                            <p:cond delay="0"/>
                                          </p:stCondLst>
                                        </p:cTn>
                                        <p:tgtEl>
                                          <p:spTgt spid="119"/>
                                        </p:tgtEl>
                                        <p:attrNameLst>
                                          <p:attrName>style.visibility</p:attrName>
                                        </p:attrNameLst>
                                      </p:cBhvr>
                                      <p:to>
                                        <p:strVal val="visible"/>
                                      </p:to>
                                    </p:set>
                                    <p:anim calcmode="lin" valueType="num">
                                      <p:cBhvr>
                                        <p:cTn id="17" dur="500" fill="hold"/>
                                        <p:tgtEl>
                                          <p:spTgt spid="119"/>
                                        </p:tgtEl>
                                        <p:attrNameLst>
                                          <p:attrName>ppt_w</p:attrName>
                                        </p:attrNameLst>
                                      </p:cBhvr>
                                      <p:tavLst>
                                        <p:tav tm="0">
                                          <p:val>
                                            <p:fltVal val="0"/>
                                          </p:val>
                                        </p:tav>
                                        <p:tav tm="100000">
                                          <p:val>
                                            <p:strVal val="#ppt_w"/>
                                          </p:val>
                                        </p:tav>
                                      </p:tavLst>
                                    </p:anim>
                                    <p:anim calcmode="lin" valueType="num">
                                      <p:cBhvr>
                                        <p:cTn id="18" dur="500" fill="hold"/>
                                        <p:tgtEl>
                                          <p:spTgt spid="119"/>
                                        </p:tgtEl>
                                        <p:attrNameLst>
                                          <p:attrName>ppt_h</p:attrName>
                                        </p:attrNameLst>
                                      </p:cBhvr>
                                      <p:tavLst>
                                        <p:tav tm="0">
                                          <p:val>
                                            <p:fltVal val="0"/>
                                          </p:val>
                                        </p:tav>
                                        <p:tav tm="100000">
                                          <p:val>
                                            <p:strVal val="#ppt_h"/>
                                          </p:val>
                                        </p:tav>
                                      </p:tavLst>
                                    </p:anim>
                                    <p:animEffect transition="in" filter="fade">
                                      <p:cBhvr>
                                        <p:cTn id="19" dur="500"/>
                                        <p:tgtEl>
                                          <p:spTgt spid="1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0"/>
                                        </p:tgtEl>
                                        <p:attrNameLst>
                                          <p:attrName>style.visibility</p:attrName>
                                        </p:attrNameLst>
                                      </p:cBhvr>
                                      <p:to>
                                        <p:strVal val="visible"/>
                                      </p:to>
                                    </p:set>
                                    <p:anim calcmode="lin" valueType="num">
                                      <p:cBhvr>
                                        <p:cTn id="22" dur="500" fill="hold"/>
                                        <p:tgtEl>
                                          <p:spTgt spid="120"/>
                                        </p:tgtEl>
                                        <p:attrNameLst>
                                          <p:attrName>ppt_w</p:attrName>
                                        </p:attrNameLst>
                                      </p:cBhvr>
                                      <p:tavLst>
                                        <p:tav tm="0">
                                          <p:val>
                                            <p:fltVal val="0"/>
                                          </p:val>
                                        </p:tav>
                                        <p:tav tm="100000">
                                          <p:val>
                                            <p:strVal val="#ppt_w"/>
                                          </p:val>
                                        </p:tav>
                                      </p:tavLst>
                                    </p:anim>
                                    <p:anim calcmode="lin" valueType="num">
                                      <p:cBhvr>
                                        <p:cTn id="23" dur="500" fill="hold"/>
                                        <p:tgtEl>
                                          <p:spTgt spid="120"/>
                                        </p:tgtEl>
                                        <p:attrNameLst>
                                          <p:attrName>ppt_h</p:attrName>
                                        </p:attrNameLst>
                                      </p:cBhvr>
                                      <p:tavLst>
                                        <p:tav tm="0">
                                          <p:val>
                                            <p:fltVal val="0"/>
                                          </p:val>
                                        </p:tav>
                                        <p:tav tm="100000">
                                          <p:val>
                                            <p:strVal val="#ppt_h"/>
                                          </p:val>
                                        </p:tav>
                                      </p:tavLst>
                                    </p:anim>
                                    <p:animEffect transition="in" filter="fade">
                                      <p:cBhvr>
                                        <p:cTn id="24" dur="500"/>
                                        <p:tgtEl>
                                          <p:spTgt spid="120"/>
                                        </p:tgtEl>
                                      </p:cBhvr>
                                    </p:animEffect>
                                  </p:childTnLst>
                                </p:cTn>
                              </p:par>
                              <p:par>
                                <p:cTn id="25" presetID="53" presetClass="entr" presetSubtype="16" fill="hold" nodeType="withEffect">
                                  <p:stCondLst>
                                    <p:cond delay="0"/>
                                  </p:stCondLst>
                                  <p:childTnLst>
                                    <p:set>
                                      <p:cBhvr>
                                        <p:cTn id="26" dur="1" fill="hold">
                                          <p:stCondLst>
                                            <p:cond delay="0"/>
                                          </p:stCondLst>
                                        </p:cTn>
                                        <p:tgtEl>
                                          <p:spTgt spid="121"/>
                                        </p:tgtEl>
                                        <p:attrNameLst>
                                          <p:attrName>style.visibility</p:attrName>
                                        </p:attrNameLst>
                                      </p:cBhvr>
                                      <p:to>
                                        <p:strVal val="visible"/>
                                      </p:to>
                                    </p:set>
                                    <p:anim calcmode="lin" valueType="num">
                                      <p:cBhvr>
                                        <p:cTn id="27" dur="500" fill="hold"/>
                                        <p:tgtEl>
                                          <p:spTgt spid="121"/>
                                        </p:tgtEl>
                                        <p:attrNameLst>
                                          <p:attrName>ppt_w</p:attrName>
                                        </p:attrNameLst>
                                      </p:cBhvr>
                                      <p:tavLst>
                                        <p:tav tm="0">
                                          <p:val>
                                            <p:fltVal val="0"/>
                                          </p:val>
                                        </p:tav>
                                        <p:tav tm="100000">
                                          <p:val>
                                            <p:strVal val="#ppt_w"/>
                                          </p:val>
                                        </p:tav>
                                      </p:tavLst>
                                    </p:anim>
                                    <p:anim calcmode="lin" valueType="num">
                                      <p:cBhvr>
                                        <p:cTn id="28" dur="500" fill="hold"/>
                                        <p:tgtEl>
                                          <p:spTgt spid="121"/>
                                        </p:tgtEl>
                                        <p:attrNameLst>
                                          <p:attrName>ppt_h</p:attrName>
                                        </p:attrNameLst>
                                      </p:cBhvr>
                                      <p:tavLst>
                                        <p:tav tm="0">
                                          <p:val>
                                            <p:fltVal val="0"/>
                                          </p:val>
                                        </p:tav>
                                        <p:tav tm="100000">
                                          <p:val>
                                            <p:strVal val="#ppt_h"/>
                                          </p:val>
                                        </p:tav>
                                      </p:tavLst>
                                    </p:anim>
                                    <p:animEffect transition="in" filter="fade">
                                      <p:cBhvr>
                                        <p:cTn id="29" dur="500"/>
                                        <p:tgtEl>
                                          <p:spTgt spid="1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2"/>
                                        </p:tgtEl>
                                        <p:attrNameLst>
                                          <p:attrName>style.visibility</p:attrName>
                                        </p:attrNameLst>
                                      </p:cBhvr>
                                      <p:to>
                                        <p:strVal val="visible"/>
                                      </p:to>
                                    </p:set>
                                    <p:anim calcmode="lin" valueType="num">
                                      <p:cBhvr>
                                        <p:cTn id="32" dur="500" fill="hold"/>
                                        <p:tgtEl>
                                          <p:spTgt spid="122"/>
                                        </p:tgtEl>
                                        <p:attrNameLst>
                                          <p:attrName>ppt_w</p:attrName>
                                        </p:attrNameLst>
                                      </p:cBhvr>
                                      <p:tavLst>
                                        <p:tav tm="0">
                                          <p:val>
                                            <p:fltVal val="0"/>
                                          </p:val>
                                        </p:tav>
                                        <p:tav tm="100000">
                                          <p:val>
                                            <p:strVal val="#ppt_w"/>
                                          </p:val>
                                        </p:tav>
                                      </p:tavLst>
                                    </p:anim>
                                    <p:anim calcmode="lin" valueType="num">
                                      <p:cBhvr>
                                        <p:cTn id="33" dur="500" fill="hold"/>
                                        <p:tgtEl>
                                          <p:spTgt spid="122"/>
                                        </p:tgtEl>
                                        <p:attrNameLst>
                                          <p:attrName>ppt_h</p:attrName>
                                        </p:attrNameLst>
                                      </p:cBhvr>
                                      <p:tavLst>
                                        <p:tav tm="0">
                                          <p:val>
                                            <p:fltVal val="0"/>
                                          </p:val>
                                        </p:tav>
                                        <p:tav tm="100000">
                                          <p:val>
                                            <p:strVal val="#ppt_h"/>
                                          </p:val>
                                        </p:tav>
                                      </p:tavLst>
                                    </p:anim>
                                    <p:animEffect transition="in" filter="fade">
                                      <p:cBhvr>
                                        <p:cTn id="34" dur="500"/>
                                        <p:tgtEl>
                                          <p:spTgt spid="122"/>
                                        </p:tgtEl>
                                      </p:cBhvr>
                                    </p:animEffect>
                                  </p:childTnLst>
                                </p:cTn>
                              </p:par>
                              <p:par>
                                <p:cTn id="35" presetID="53" presetClass="entr" presetSubtype="16" fill="hold" nodeType="withEffect">
                                  <p:stCondLst>
                                    <p:cond delay="0"/>
                                  </p:stCondLst>
                                  <p:childTnLst>
                                    <p:set>
                                      <p:cBhvr>
                                        <p:cTn id="36" dur="1" fill="hold">
                                          <p:stCondLst>
                                            <p:cond delay="0"/>
                                          </p:stCondLst>
                                        </p:cTn>
                                        <p:tgtEl>
                                          <p:spTgt spid="123"/>
                                        </p:tgtEl>
                                        <p:attrNameLst>
                                          <p:attrName>style.visibility</p:attrName>
                                        </p:attrNameLst>
                                      </p:cBhvr>
                                      <p:to>
                                        <p:strVal val="visible"/>
                                      </p:to>
                                    </p:set>
                                    <p:anim calcmode="lin" valueType="num">
                                      <p:cBhvr>
                                        <p:cTn id="37" dur="500" fill="hold"/>
                                        <p:tgtEl>
                                          <p:spTgt spid="123"/>
                                        </p:tgtEl>
                                        <p:attrNameLst>
                                          <p:attrName>ppt_w</p:attrName>
                                        </p:attrNameLst>
                                      </p:cBhvr>
                                      <p:tavLst>
                                        <p:tav tm="0">
                                          <p:val>
                                            <p:fltVal val="0"/>
                                          </p:val>
                                        </p:tav>
                                        <p:tav tm="100000">
                                          <p:val>
                                            <p:strVal val="#ppt_w"/>
                                          </p:val>
                                        </p:tav>
                                      </p:tavLst>
                                    </p:anim>
                                    <p:anim calcmode="lin" valueType="num">
                                      <p:cBhvr>
                                        <p:cTn id="38" dur="500" fill="hold"/>
                                        <p:tgtEl>
                                          <p:spTgt spid="123"/>
                                        </p:tgtEl>
                                        <p:attrNameLst>
                                          <p:attrName>ppt_h</p:attrName>
                                        </p:attrNameLst>
                                      </p:cBhvr>
                                      <p:tavLst>
                                        <p:tav tm="0">
                                          <p:val>
                                            <p:fltVal val="0"/>
                                          </p:val>
                                        </p:tav>
                                        <p:tav tm="100000">
                                          <p:val>
                                            <p:strVal val="#ppt_h"/>
                                          </p:val>
                                        </p:tav>
                                      </p:tavLst>
                                    </p:anim>
                                    <p:animEffect transition="in" filter="fade">
                                      <p:cBhvr>
                                        <p:cTn id="39" dur="500"/>
                                        <p:tgtEl>
                                          <p:spTgt spid="1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4"/>
                                        </p:tgtEl>
                                        <p:attrNameLst>
                                          <p:attrName>style.visibility</p:attrName>
                                        </p:attrNameLst>
                                      </p:cBhvr>
                                      <p:to>
                                        <p:strVal val="visible"/>
                                      </p:to>
                                    </p:set>
                                    <p:anim calcmode="lin" valueType="num">
                                      <p:cBhvr>
                                        <p:cTn id="42" dur="500" fill="hold"/>
                                        <p:tgtEl>
                                          <p:spTgt spid="124"/>
                                        </p:tgtEl>
                                        <p:attrNameLst>
                                          <p:attrName>ppt_w</p:attrName>
                                        </p:attrNameLst>
                                      </p:cBhvr>
                                      <p:tavLst>
                                        <p:tav tm="0">
                                          <p:val>
                                            <p:fltVal val="0"/>
                                          </p:val>
                                        </p:tav>
                                        <p:tav tm="100000">
                                          <p:val>
                                            <p:strVal val="#ppt_w"/>
                                          </p:val>
                                        </p:tav>
                                      </p:tavLst>
                                    </p:anim>
                                    <p:anim calcmode="lin" valueType="num">
                                      <p:cBhvr>
                                        <p:cTn id="43" dur="500" fill="hold"/>
                                        <p:tgtEl>
                                          <p:spTgt spid="124"/>
                                        </p:tgtEl>
                                        <p:attrNameLst>
                                          <p:attrName>ppt_h</p:attrName>
                                        </p:attrNameLst>
                                      </p:cBhvr>
                                      <p:tavLst>
                                        <p:tav tm="0">
                                          <p:val>
                                            <p:fltVal val="0"/>
                                          </p:val>
                                        </p:tav>
                                        <p:tav tm="100000">
                                          <p:val>
                                            <p:strVal val="#ppt_h"/>
                                          </p:val>
                                        </p:tav>
                                      </p:tavLst>
                                    </p:anim>
                                    <p:animEffect transition="in" filter="fade">
                                      <p:cBhvr>
                                        <p:cTn id="44" dur="500"/>
                                        <p:tgtEl>
                                          <p:spTgt spid="124"/>
                                        </p:tgtEl>
                                      </p:cBhvr>
                                    </p:animEffect>
                                  </p:childTnLst>
                                </p:cTn>
                              </p:par>
                              <p:par>
                                <p:cTn id="45" presetID="53" presetClass="entr" presetSubtype="16" fill="hold" nodeType="withEffect">
                                  <p:stCondLst>
                                    <p:cond delay="0"/>
                                  </p:stCondLst>
                                  <p:childTnLst>
                                    <p:set>
                                      <p:cBhvr>
                                        <p:cTn id="46" dur="1" fill="hold">
                                          <p:stCondLst>
                                            <p:cond delay="0"/>
                                          </p:stCondLst>
                                        </p:cTn>
                                        <p:tgtEl>
                                          <p:spTgt spid="125"/>
                                        </p:tgtEl>
                                        <p:attrNameLst>
                                          <p:attrName>style.visibility</p:attrName>
                                        </p:attrNameLst>
                                      </p:cBhvr>
                                      <p:to>
                                        <p:strVal val="visible"/>
                                      </p:to>
                                    </p:set>
                                    <p:anim calcmode="lin" valueType="num">
                                      <p:cBhvr>
                                        <p:cTn id="47" dur="500" fill="hold"/>
                                        <p:tgtEl>
                                          <p:spTgt spid="125"/>
                                        </p:tgtEl>
                                        <p:attrNameLst>
                                          <p:attrName>ppt_w</p:attrName>
                                        </p:attrNameLst>
                                      </p:cBhvr>
                                      <p:tavLst>
                                        <p:tav tm="0">
                                          <p:val>
                                            <p:fltVal val="0"/>
                                          </p:val>
                                        </p:tav>
                                        <p:tav tm="100000">
                                          <p:val>
                                            <p:strVal val="#ppt_w"/>
                                          </p:val>
                                        </p:tav>
                                      </p:tavLst>
                                    </p:anim>
                                    <p:anim calcmode="lin" valueType="num">
                                      <p:cBhvr>
                                        <p:cTn id="48" dur="500" fill="hold"/>
                                        <p:tgtEl>
                                          <p:spTgt spid="125"/>
                                        </p:tgtEl>
                                        <p:attrNameLst>
                                          <p:attrName>ppt_h</p:attrName>
                                        </p:attrNameLst>
                                      </p:cBhvr>
                                      <p:tavLst>
                                        <p:tav tm="0">
                                          <p:val>
                                            <p:fltVal val="0"/>
                                          </p:val>
                                        </p:tav>
                                        <p:tav tm="100000">
                                          <p:val>
                                            <p:strVal val="#ppt_h"/>
                                          </p:val>
                                        </p:tav>
                                      </p:tavLst>
                                    </p:anim>
                                    <p:animEffect transition="in" filter="fade">
                                      <p:cBhvr>
                                        <p:cTn id="49" dur="500"/>
                                        <p:tgtEl>
                                          <p:spTgt spid="12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6"/>
                                        </p:tgtEl>
                                        <p:attrNameLst>
                                          <p:attrName>style.visibility</p:attrName>
                                        </p:attrNameLst>
                                      </p:cBhvr>
                                      <p:to>
                                        <p:strVal val="visible"/>
                                      </p:to>
                                    </p:set>
                                    <p:anim calcmode="lin" valueType="num">
                                      <p:cBhvr>
                                        <p:cTn id="52" dur="500" fill="hold"/>
                                        <p:tgtEl>
                                          <p:spTgt spid="126"/>
                                        </p:tgtEl>
                                        <p:attrNameLst>
                                          <p:attrName>ppt_w</p:attrName>
                                        </p:attrNameLst>
                                      </p:cBhvr>
                                      <p:tavLst>
                                        <p:tav tm="0">
                                          <p:val>
                                            <p:fltVal val="0"/>
                                          </p:val>
                                        </p:tav>
                                        <p:tav tm="100000">
                                          <p:val>
                                            <p:strVal val="#ppt_w"/>
                                          </p:val>
                                        </p:tav>
                                      </p:tavLst>
                                    </p:anim>
                                    <p:anim calcmode="lin" valueType="num">
                                      <p:cBhvr>
                                        <p:cTn id="53" dur="500" fill="hold"/>
                                        <p:tgtEl>
                                          <p:spTgt spid="126"/>
                                        </p:tgtEl>
                                        <p:attrNameLst>
                                          <p:attrName>ppt_h</p:attrName>
                                        </p:attrNameLst>
                                      </p:cBhvr>
                                      <p:tavLst>
                                        <p:tav tm="0">
                                          <p:val>
                                            <p:fltVal val="0"/>
                                          </p:val>
                                        </p:tav>
                                        <p:tav tm="100000">
                                          <p:val>
                                            <p:strVal val="#ppt_h"/>
                                          </p:val>
                                        </p:tav>
                                      </p:tavLst>
                                    </p:anim>
                                    <p:animEffect transition="in" filter="fade">
                                      <p:cBhvr>
                                        <p:cTn id="54" dur="500"/>
                                        <p:tgtEl>
                                          <p:spTgt spid="126"/>
                                        </p:tgtEl>
                                      </p:cBhvr>
                                    </p:animEffect>
                                  </p:childTnLst>
                                </p:cTn>
                              </p:par>
                              <p:par>
                                <p:cTn id="55" presetID="53" presetClass="entr" presetSubtype="16" fill="hold" nodeType="withEffect">
                                  <p:stCondLst>
                                    <p:cond delay="0"/>
                                  </p:stCondLst>
                                  <p:childTnLst>
                                    <p:set>
                                      <p:cBhvr>
                                        <p:cTn id="56" dur="1" fill="hold">
                                          <p:stCondLst>
                                            <p:cond delay="0"/>
                                          </p:stCondLst>
                                        </p:cTn>
                                        <p:tgtEl>
                                          <p:spTgt spid="127"/>
                                        </p:tgtEl>
                                        <p:attrNameLst>
                                          <p:attrName>style.visibility</p:attrName>
                                        </p:attrNameLst>
                                      </p:cBhvr>
                                      <p:to>
                                        <p:strVal val="visible"/>
                                      </p:to>
                                    </p:set>
                                    <p:anim calcmode="lin" valueType="num">
                                      <p:cBhvr>
                                        <p:cTn id="57" dur="500" fill="hold"/>
                                        <p:tgtEl>
                                          <p:spTgt spid="127"/>
                                        </p:tgtEl>
                                        <p:attrNameLst>
                                          <p:attrName>ppt_w</p:attrName>
                                        </p:attrNameLst>
                                      </p:cBhvr>
                                      <p:tavLst>
                                        <p:tav tm="0">
                                          <p:val>
                                            <p:fltVal val="0"/>
                                          </p:val>
                                        </p:tav>
                                        <p:tav tm="100000">
                                          <p:val>
                                            <p:strVal val="#ppt_w"/>
                                          </p:val>
                                        </p:tav>
                                      </p:tavLst>
                                    </p:anim>
                                    <p:anim calcmode="lin" valueType="num">
                                      <p:cBhvr>
                                        <p:cTn id="58" dur="500" fill="hold"/>
                                        <p:tgtEl>
                                          <p:spTgt spid="127"/>
                                        </p:tgtEl>
                                        <p:attrNameLst>
                                          <p:attrName>ppt_h</p:attrName>
                                        </p:attrNameLst>
                                      </p:cBhvr>
                                      <p:tavLst>
                                        <p:tav tm="0">
                                          <p:val>
                                            <p:fltVal val="0"/>
                                          </p:val>
                                        </p:tav>
                                        <p:tav tm="100000">
                                          <p:val>
                                            <p:strVal val="#ppt_h"/>
                                          </p:val>
                                        </p:tav>
                                      </p:tavLst>
                                    </p:anim>
                                    <p:animEffect transition="in" filter="fade">
                                      <p:cBhvr>
                                        <p:cTn id="59" dur="500"/>
                                        <p:tgtEl>
                                          <p:spTgt spid="12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8"/>
                                        </p:tgtEl>
                                        <p:attrNameLst>
                                          <p:attrName>style.visibility</p:attrName>
                                        </p:attrNameLst>
                                      </p:cBhvr>
                                      <p:to>
                                        <p:strVal val="visible"/>
                                      </p:to>
                                    </p:set>
                                    <p:anim calcmode="lin" valueType="num">
                                      <p:cBhvr>
                                        <p:cTn id="62" dur="500" fill="hold"/>
                                        <p:tgtEl>
                                          <p:spTgt spid="128"/>
                                        </p:tgtEl>
                                        <p:attrNameLst>
                                          <p:attrName>ppt_w</p:attrName>
                                        </p:attrNameLst>
                                      </p:cBhvr>
                                      <p:tavLst>
                                        <p:tav tm="0">
                                          <p:val>
                                            <p:fltVal val="0"/>
                                          </p:val>
                                        </p:tav>
                                        <p:tav tm="100000">
                                          <p:val>
                                            <p:strVal val="#ppt_w"/>
                                          </p:val>
                                        </p:tav>
                                      </p:tavLst>
                                    </p:anim>
                                    <p:anim calcmode="lin" valueType="num">
                                      <p:cBhvr>
                                        <p:cTn id="63" dur="500" fill="hold"/>
                                        <p:tgtEl>
                                          <p:spTgt spid="128"/>
                                        </p:tgtEl>
                                        <p:attrNameLst>
                                          <p:attrName>ppt_h</p:attrName>
                                        </p:attrNameLst>
                                      </p:cBhvr>
                                      <p:tavLst>
                                        <p:tav tm="0">
                                          <p:val>
                                            <p:fltVal val="0"/>
                                          </p:val>
                                        </p:tav>
                                        <p:tav tm="100000">
                                          <p:val>
                                            <p:strVal val="#ppt_h"/>
                                          </p:val>
                                        </p:tav>
                                      </p:tavLst>
                                    </p:anim>
                                    <p:animEffect transition="in" filter="fade">
                                      <p:cBhvr>
                                        <p:cTn id="64" dur="500"/>
                                        <p:tgtEl>
                                          <p:spTgt spid="128"/>
                                        </p:tgtEl>
                                      </p:cBhvr>
                                    </p:animEffect>
                                  </p:childTnLst>
                                </p:cTn>
                              </p:par>
                              <p:par>
                                <p:cTn id="65" presetID="53" presetClass="entr" presetSubtype="16" fill="hold" nodeType="withEffect">
                                  <p:stCondLst>
                                    <p:cond delay="0"/>
                                  </p:stCondLst>
                                  <p:childTnLst>
                                    <p:set>
                                      <p:cBhvr>
                                        <p:cTn id="66" dur="1" fill="hold">
                                          <p:stCondLst>
                                            <p:cond delay="0"/>
                                          </p:stCondLst>
                                        </p:cTn>
                                        <p:tgtEl>
                                          <p:spTgt spid="129"/>
                                        </p:tgtEl>
                                        <p:attrNameLst>
                                          <p:attrName>style.visibility</p:attrName>
                                        </p:attrNameLst>
                                      </p:cBhvr>
                                      <p:to>
                                        <p:strVal val="visible"/>
                                      </p:to>
                                    </p:set>
                                    <p:anim calcmode="lin" valueType="num">
                                      <p:cBhvr>
                                        <p:cTn id="67" dur="500" fill="hold"/>
                                        <p:tgtEl>
                                          <p:spTgt spid="129"/>
                                        </p:tgtEl>
                                        <p:attrNameLst>
                                          <p:attrName>ppt_w</p:attrName>
                                        </p:attrNameLst>
                                      </p:cBhvr>
                                      <p:tavLst>
                                        <p:tav tm="0">
                                          <p:val>
                                            <p:fltVal val="0"/>
                                          </p:val>
                                        </p:tav>
                                        <p:tav tm="100000">
                                          <p:val>
                                            <p:strVal val="#ppt_w"/>
                                          </p:val>
                                        </p:tav>
                                      </p:tavLst>
                                    </p:anim>
                                    <p:anim calcmode="lin" valueType="num">
                                      <p:cBhvr>
                                        <p:cTn id="68" dur="500" fill="hold"/>
                                        <p:tgtEl>
                                          <p:spTgt spid="129"/>
                                        </p:tgtEl>
                                        <p:attrNameLst>
                                          <p:attrName>ppt_h</p:attrName>
                                        </p:attrNameLst>
                                      </p:cBhvr>
                                      <p:tavLst>
                                        <p:tav tm="0">
                                          <p:val>
                                            <p:fltVal val="0"/>
                                          </p:val>
                                        </p:tav>
                                        <p:tav tm="100000">
                                          <p:val>
                                            <p:strVal val="#ppt_h"/>
                                          </p:val>
                                        </p:tav>
                                      </p:tavLst>
                                    </p:anim>
                                    <p:animEffect transition="in" filter="fade">
                                      <p:cBhvr>
                                        <p:cTn id="69" dur="500"/>
                                        <p:tgtEl>
                                          <p:spTgt spid="12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30"/>
                                        </p:tgtEl>
                                        <p:attrNameLst>
                                          <p:attrName>style.visibility</p:attrName>
                                        </p:attrNameLst>
                                      </p:cBhvr>
                                      <p:to>
                                        <p:strVal val="visible"/>
                                      </p:to>
                                    </p:set>
                                    <p:anim calcmode="lin" valueType="num">
                                      <p:cBhvr>
                                        <p:cTn id="72" dur="500" fill="hold"/>
                                        <p:tgtEl>
                                          <p:spTgt spid="130"/>
                                        </p:tgtEl>
                                        <p:attrNameLst>
                                          <p:attrName>ppt_w</p:attrName>
                                        </p:attrNameLst>
                                      </p:cBhvr>
                                      <p:tavLst>
                                        <p:tav tm="0">
                                          <p:val>
                                            <p:fltVal val="0"/>
                                          </p:val>
                                        </p:tav>
                                        <p:tav tm="100000">
                                          <p:val>
                                            <p:strVal val="#ppt_w"/>
                                          </p:val>
                                        </p:tav>
                                      </p:tavLst>
                                    </p:anim>
                                    <p:anim calcmode="lin" valueType="num">
                                      <p:cBhvr>
                                        <p:cTn id="73" dur="500" fill="hold"/>
                                        <p:tgtEl>
                                          <p:spTgt spid="130"/>
                                        </p:tgtEl>
                                        <p:attrNameLst>
                                          <p:attrName>ppt_h</p:attrName>
                                        </p:attrNameLst>
                                      </p:cBhvr>
                                      <p:tavLst>
                                        <p:tav tm="0">
                                          <p:val>
                                            <p:fltVal val="0"/>
                                          </p:val>
                                        </p:tav>
                                        <p:tav tm="100000">
                                          <p:val>
                                            <p:strVal val="#ppt_h"/>
                                          </p:val>
                                        </p:tav>
                                      </p:tavLst>
                                    </p:anim>
                                    <p:animEffect transition="in" filter="fade">
                                      <p:cBhvr>
                                        <p:cTn id="74" dur="500"/>
                                        <p:tgtEl>
                                          <p:spTgt spid="130"/>
                                        </p:tgtEl>
                                      </p:cBhvr>
                                    </p:animEffect>
                                  </p:childTnLst>
                                </p:cTn>
                              </p:par>
                              <p:par>
                                <p:cTn id="75" presetID="53" presetClass="entr" presetSubtype="16" fill="hold" nodeType="withEffect">
                                  <p:stCondLst>
                                    <p:cond delay="0"/>
                                  </p:stCondLst>
                                  <p:childTnLst>
                                    <p:set>
                                      <p:cBhvr>
                                        <p:cTn id="76" dur="1" fill="hold">
                                          <p:stCondLst>
                                            <p:cond delay="0"/>
                                          </p:stCondLst>
                                        </p:cTn>
                                        <p:tgtEl>
                                          <p:spTgt spid="131"/>
                                        </p:tgtEl>
                                        <p:attrNameLst>
                                          <p:attrName>style.visibility</p:attrName>
                                        </p:attrNameLst>
                                      </p:cBhvr>
                                      <p:to>
                                        <p:strVal val="visible"/>
                                      </p:to>
                                    </p:set>
                                    <p:anim calcmode="lin" valueType="num">
                                      <p:cBhvr>
                                        <p:cTn id="77" dur="500" fill="hold"/>
                                        <p:tgtEl>
                                          <p:spTgt spid="131"/>
                                        </p:tgtEl>
                                        <p:attrNameLst>
                                          <p:attrName>ppt_w</p:attrName>
                                        </p:attrNameLst>
                                      </p:cBhvr>
                                      <p:tavLst>
                                        <p:tav tm="0">
                                          <p:val>
                                            <p:fltVal val="0"/>
                                          </p:val>
                                        </p:tav>
                                        <p:tav tm="100000">
                                          <p:val>
                                            <p:strVal val="#ppt_w"/>
                                          </p:val>
                                        </p:tav>
                                      </p:tavLst>
                                    </p:anim>
                                    <p:anim calcmode="lin" valueType="num">
                                      <p:cBhvr>
                                        <p:cTn id="78" dur="500" fill="hold"/>
                                        <p:tgtEl>
                                          <p:spTgt spid="131"/>
                                        </p:tgtEl>
                                        <p:attrNameLst>
                                          <p:attrName>ppt_h</p:attrName>
                                        </p:attrNameLst>
                                      </p:cBhvr>
                                      <p:tavLst>
                                        <p:tav tm="0">
                                          <p:val>
                                            <p:fltVal val="0"/>
                                          </p:val>
                                        </p:tav>
                                        <p:tav tm="100000">
                                          <p:val>
                                            <p:strVal val="#ppt_h"/>
                                          </p:val>
                                        </p:tav>
                                      </p:tavLst>
                                    </p:anim>
                                    <p:animEffect transition="in" filter="fade">
                                      <p:cBhvr>
                                        <p:cTn id="79" dur="500"/>
                                        <p:tgtEl>
                                          <p:spTgt spid="131"/>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32"/>
                                        </p:tgtEl>
                                        <p:attrNameLst>
                                          <p:attrName>style.visibility</p:attrName>
                                        </p:attrNameLst>
                                      </p:cBhvr>
                                      <p:to>
                                        <p:strVal val="visible"/>
                                      </p:to>
                                    </p:set>
                                    <p:anim calcmode="lin" valueType="num">
                                      <p:cBhvr>
                                        <p:cTn id="82" dur="500" fill="hold"/>
                                        <p:tgtEl>
                                          <p:spTgt spid="132"/>
                                        </p:tgtEl>
                                        <p:attrNameLst>
                                          <p:attrName>ppt_w</p:attrName>
                                        </p:attrNameLst>
                                      </p:cBhvr>
                                      <p:tavLst>
                                        <p:tav tm="0">
                                          <p:val>
                                            <p:fltVal val="0"/>
                                          </p:val>
                                        </p:tav>
                                        <p:tav tm="100000">
                                          <p:val>
                                            <p:strVal val="#ppt_w"/>
                                          </p:val>
                                        </p:tav>
                                      </p:tavLst>
                                    </p:anim>
                                    <p:anim calcmode="lin" valueType="num">
                                      <p:cBhvr>
                                        <p:cTn id="83" dur="500" fill="hold"/>
                                        <p:tgtEl>
                                          <p:spTgt spid="132"/>
                                        </p:tgtEl>
                                        <p:attrNameLst>
                                          <p:attrName>ppt_h</p:attrName>
                                        </p:attrNameLst>
                                      </p:cBhvr>
                                      <p:tavLst>
                                        <p:tav tm="0">
                                          <p:val>
                                            <p:fltVal val="0"/>
                                          </p:val>
                                        </p:tav>
                                        <p:tav tm="100000">
                                          <p:val>
                                            <p:strVal val="#ppt_h"/>
                                          </p:val>
                                        </p:tav>
                                      </p:tavLst>
                                    </p:anim>
                                    <p:animEffect transition="in" filter="fade">
                                      <p:cBhvr>
                                        <p:cTn id="84" dur="500"/>
                                        <p:tgtEl>
                                          <p:spTgt spid="132"/>
                                        </p:tgtEl>
                                      </p:cBhvr>
                                    </p:animEffect>
                                  </p:childTnLst>
                                </p:cTn>
                              </p:par>
                              <p:par>
                                <p:cTn id="85" presetID="53" presetClass="entr" presetSubtype="16" fill="hold" nodeType="withEffect">
                                  <p:stCondLst>
                                    <p:cond delay="0"/>
                                  </p:stCondLst>
                                  <p:childTnLst>
                                    <p:set>
                                      <p:cBhvr>
                                        <p:cTn id="86" dur="1" fill="hold">
                                          <p:stCondLst>
                                            <p:cond delay="0"/>
                                          </p:stCondLst>
                                        </p:cTn>
                                        <p:tgtEl>
                                          <p:spTgt spid="133"/>
                                        </p:tgtEl>
                                        <p:attrNameLst>
                                          <p:attrName>style.visibility</p:attrName>
                                        </p:attrNameLst>
                                      </p:cBhvr>
                                      <p:to>
                                        <p:strVal val="visible"/>
                                      </p:to>
                                    </p:set>
                                    <p:anim calcmode="lin" valueType="num">
                                      <p:cBhvr>
                                        <p:cTn id="87" dur="500" fill="hold"/>
                                        <p:tgtEl>
                                          <p:spTgt spid="133"/>
                                        </p:tgtEl>
                                        <p:attrNameLst>
                                          <p:attrName>ppt_w</p:attrName>
                                        </p:attrNameLst>
                                      </p:cBhvr>
                                      <p:tavLst>
                                        <p:tav tm="0">
                                          <p:val>
                                            <p:fltVal val="0"/>
                                          </p:val>
                                        </p:tav>
                                        <p:tav tm="100000">
                                          <p:val>
                                            <p:strVal val="#ppt_w"/>
                                          </p:val>
                                        </p:tav>
                                      </p:tavLst>
                                    </p:anim>
                                    <p:anim calcmode="lin" valueType="num">
                                      <p:cBhvr>
                                        <p:cTn id="88" dur="500" fill="hold"/>
                                        <p:tgtEl>
                                          <p:spTgt spid="133"/>
                                        </p:tgtEl>
                                        <p:attrNameLst>
                                          <p:attrName>ppt_h</p:attrName>
                                        </p:attrNameLst>
                                      </p:cBhvr>
                                      <p:tavLst>
                                        <p:tav tm="0">
                                          <p:val>
                                            <p:fltVal val="0"/>
                                          </p:val>
                                        </p:tav>
                                        <p:tav tm="100000">
                                          <p:val>
                                            <p:strVal val="#ppt_h"/>
                                          </p:val>
                                        </p:tav>
                                      </p:tavLst>
                                    </p:anim>
                                    <p:animEffect transition="in" filter="fade">
                                      <p:cBhvr>
                                        <p:cTn id="89" dur="500"/>
                                        <p:tgtEl>
                                          <p:spTgt spid="133"/>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34"/>
                                        </p:tgtEl>
                                        <p:attrNameLst>
                                          <p:attrName>style.visibility</p:attrName>
                                        </p:attrNameLst>
                                      </p:cBhvr>
                                      <p:to>
                                        <p:strVal val="visible"/>
                                      </p:to>
                                    </p:set>
                                    <p:anim calcmode="lin" valueType="num">
                                      <p:cBhvr>
                                        <p:cTn id="92" dur="500" fill="hold"/>
                                        <p:tgtEl>
                                          <p:spTgt spid="134"/>
                                        </p:tgtEl>
                                        <p:attrNameLst>
                                          <p:attrName>ppt_w</p:attrName>
                                        </p:attrNameLst>
                                      </p:cBhvr>
                                      <p:tavLst>
                                        <p:tav tm="0">
                                          <p:val>
                                            <p:fltVal val="0"/>
                                          </p:val>
                                        </p:tav>
                                        <p:tav tm="100000">
                                          <p:val>
                                            <p:strVal val="#ppt_w"/>
                                          </p:val>
                                        </p:tav>
                                      </p:tavLst>
                                    </p:anim>
                                    <p:anim calcmode="lin" valueType="num">
                                      <p:cBhvr>
                                        <p:cTn id="93" dur="500" fill="hold"/>
                                        <p:tgtEl>
                                          <p:spTgt spid="134"/>
                                        </p:tgtEl>
                                        <p:attrNameLst>
                                          <p:attrName>ppt_h</p:attrName>
                                        </p:attrNameLst>
                                      </p:cBhvr>
                                      <p:tavLst>
                                        <p:tav tm="0">
                                          <p:val>
                                            <p:fltVal val="0"/>
                                          </p:val>
                                        </p:tav>
                                        <p:tav tm="100000">
                                          <p:val>
                                            <p:strVal val="#ppt_h"/>
                                          </p:val>
                                        </p:tav>
                                      </p:tavLst>
                                    </p:anim>
                                    <p:animEffect transition="in" filter="fade">
                                      <p:cBhvr>
                                        <p:cTn id="9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20" grpId="0" animBg="1"/>
      <p:bldP spid="122" grpId="0" animBg="1"/>
      <p:bldP spid="124" grpId="0" animBg="1"/>
      <p:bldP spid="126" grpId="0" animBg="1"/>
      <p:bldP spid="128" grpId="0" animBg="1"/>
      <p:bldP spid="130" grpId="0" animBg="1"/>
      <p:bldP spid="132" grpId="0" animBg="1"/>
      <p:bldP spid="1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5" name="Google Shape;2353;p117"/>
          <p:cNvSpPr/>
          <p:nvPr/>
        </p:nvSpPr>
        <p:spPr>
          <a:xfrm>
            <a:off x="4612497" y="2211433"/>
            <a:ext cx="3003252" cy="33332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6" name="Google Shape;2354;p117"/>
          <p:cNvSpPr/>
          <p:nvPr/>
        </p:nvSpPr>
        <p:spPr>
          <a:xfrm>
            <a:off x="8179797" y="2211433"/>
            <a:ext cx="3161493" cy="33332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20" name="Google Shape;2368;p117"/>
          <p:cNvCxnSpPr/>
          <p:nvPr/>
        </p:nvCxnSpPr>
        <p:spPr>
          <a:xfrm rot="10800000">
            <a:off x="1929044" y="1873600"/>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30" name="Group 29"/>
          <p:cNvGrpSpPr/>
          <p:nvPr/>
        </p:nvGrpSpPr>
        <p:grpSpPr>
          <a:xfrm>
            <a:off x="1916235" y="1873600"/>
            <a:ext cx="7318903" cy="322800"/>
            <a:chOff x="1437176" y="1405200"/>
            <a:chExt cx="5489177" cy="242100"/>
          </a:xfrm>
        </p:grpSpPr>
        <p:cxnSp>
          <p:nvCxnSpPr>
            <p:cNvPr id="19"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21"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22"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13" name="Picture 12"/>
          <p:cNvPicPr>
            <a:picLocks noChangeAspect="1"/>
          </p:cNvPicPr>
          <p:nvPr/>
        </p:nvPicPr>
        <p:blipFill>
          <a:blip r:embed="rId3"/>
          <a:stretch>
            <a:fillRect/>
          </a:stretch>
        </p:blipFill>
        <p:spPr>
          <a:xfrm>
            <a:off x="3722495" y="-180167"/>
            <a:ext cx="3920251" cy="2391600"/>
          </a:xfrm>
          <a:prstGeom prst="rect">
            <a:avLst/>
          </a:prstGeom>
        </p:spPr>
      </p:pic>
      <p:sp>
        <p:nvSpPr>
          <p:cNvPr id="27" name="Google Shape;2353;p117"/>
          <p:cNvSpPr/>
          <p:nvPr/>
        </p:nvSpPr>
        <p:spPr>
          <a:xfrm>
            <a:off x="996336" y="2196400"/>
            <a:ext cx="3003252" cy="33332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8" name="Rectangle 27"/>
          <p:cNvSpPr/>
          <p:nvPr/>
        </p:nvSpPr>
        <p:spPr>
          <a:xfrm>
            <a:off x="1079015" y="2519199"/>
            <a:ext cx="2825037" cy="1255728"/>
          </a:xfrm>
          <a:prstGeom prst="rect">
            <a:avLst/>
          </a:prstGeom>
        </p:spPr>
        <p:txBody>
          <a:bodyPr wrap="square">
            <a:spAutoFit/>
          </a:bodyPr>
          <a:lstStyle/>
          <a:p>
            <a:pPr lvl="0" algn="just">
              <a:lnSpc>
                <a:spcPct val="90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Phần 1:</a:t>
            </a:r>
            <a:r>
              <a:rPr lang="vi-VN" sz="2800" b="1" kern="0" dirty="0">
                <a:solidFill>
                  <a:schemeClr val="bg1">
                    <a:lumMod val="10000"/>
                  </a:schemeClr>
                </a:solidFill>
                <a:latin typeface="Times New Roman"/>
                <a:ea typeface="Times New Roman"/>
                <a:cs typeface="Times New Roman"/>
                <a:sym typeface="Times New Roman"/>
              </a:rPr>
              <a:t> Từ đầu đến </a:t>
            </a:r>
            <a:r>
              <a:rPr lang="vi-VN" sz="2800" b="1" kern="0" dirty="0" smtClean="0">
                <a:solidFill>
                  <a:schemeClr val="bg1">
                    <a:lumMod val="10000"/>
                  </a:schemeClr>
                </a:solidFill>
                <a:latin typeface="Times New Roman"/>
                <a:ea typeface="Times New Roman"/>
                <a:cs typeface="Times New Roman"/>
                <a:sym typeface="Times New Roman"/>
              </a:rPr>
              <a:t>“</a:t>
            </a:r>
            <a:r>
              <a:rPr lang="vi-VN" sz="2800" b="1" i="1" kern="0" dirty="0" smtClean="0">
                <a:solidFill>
                  <a:schemeClr val="bg1">
                    <a:lumMod val="10000"/>
                  </a:schemeClr>
                </a:solidFill>
                <a:latin typeface="Times New Roman"/>
                <a:ea typeface="Times New Roman"/>
                <a:cs typeface="Times New Roman"/>
                <a:sym typeface="Times New Roman"/>
              </a:rPr>
              <a:t>phép thần thông</a:t>
            </a:r>
            <a:r>
              <a:rPr lang="vi-VN" sz="2800" b="1" kern="0" dirty="0" smtClean="0">
                <a:solidFill>
                  <a:schemeClr val="bg1">
                    <a:lumMod val="10000"/>
                  </a:schemeClr>
                </a:solidFill>
                <a:latin typeface="Times New Roman"/>
                <a:ea typeface="Times New Roman"/>
                <a:cs typeface="Times New Roman"/>
                <a:sym typeface="Times New Roman"/>
              </a:rPr>
              <a:t>”</a:t>
            </a:r>
            <a:endParaRPr lang="vi-VN" sz="2800" b="1" kern="0" dirty="0">
              <a:solidFill>
                <a:schemeClr val="bg1">
                  <a:lumMod val="10000"/>
                </a:schemeClr>
              </a:solidFill>
              <a:latin typeface="Times New Roman"/>
              <a:ea typeface="Times New Roman"/>
              <a:cs typeface="Times New Roman"/>
              <a:sym typeface="Times New Roman"/>
            </a:endParaRPr>
          </a:p>
        </p:txBody>
      </p:sp>
      <p:sp>
        <p:nvSpPr>
          <p:cNvPr id="29" name="Rectangle 28"/>
          <p:cNvSpPr/>
          <p:nvPr/>
        </p:nvSpPr>
        <p:spPr>
          <a:xfrm>
            <a:off x="1079015" y="3919069"/>
            <a:ext cx="2726159" cy="1255728"/>
          </a:xfrm>
          <a:prstGeom prst="rect">
            <a:avLst/>
          </a:prstGeom>
        </p:spPr>
        <p:txBody>
          <a:bodyPr wrap="square">
            <a:spAutoFit/>
          </a:bodyPr>
          <a:lstStyle/>
          <a:p>
            <a:pPr lvl="0" algn="just">
              <a:lnSpc>
                <a:spcPct val="90000"/>
              </a:lnSpc>
              <a:buClr>
                <a:srgbClr val="000000"/>
              </a:buClr>
              <a:defRPr/>
            </a:pPr>
            <a:r>
              <a:rPr lang="vi-VN" sz="2800" kern="0" dirty="0" smtClean="0">
                <a:solidFill>
                  <a:srgbClr val="FF0000"/>
                </a:solidFill>
                <a:latin typeface="Times New Roman"/>
                <a:ea typeface="Times New Roman"/>
                <a:cs typeface="Times New Roman"/>
                <a:sym typeface="Wingdings" panose="05000000000000000000" pitchFamily="2" charset="2"/>
              </a:rPr>
              <a:t> </a:t>
            </a:r>
            <a:r>
              <a:rPr lang="vi-VN" sz="2800" kern="0" dirty="0" smtClean="0">
                <a:solidFill>
                  <a:srgbClr val="FF0000"/>
                </a:solidFill>
                <a:latin typeface="Times New Roman"/>
                <a:ea typeface="Times New Roman"/>
                <a:cs typeface="Times New Roman"/>
                <a:sym typeface="Times New Roman"/>
              </a:rPr>
              <a:t>Sự ra đời và lớn lên của Thạch Sanh</a:t>
            </a:r>
            <a:endParaRPr lang="vi-VN" sz="2800" kern="0" dirty="0">
              <a:solidFill>
                <a:srgbClr val="FF0000"/>
              </a:solidFill>
              <a:latin typeface="Times New Roman"/>
              <a:ea typeface="Times New Roman"/>
              <a:cs typeface="Times New Roman"/>
              <a:sym typeface="Times New Roman"/>
            </a:endParaRPr>
          </a:p>
        </p:txBody>
      </p:sp>
      <p:sp>
        <p:nvSpPr>
          <p:cNvPr id="31" name="Rectangle 30"/>
          <p:cNvSpPr/>
          <p:nvPr/>
        </p:nvSpPr>
        <p:spPr>
          <a:xfrm>
            <a:off x="4687782" y="2519199"/>
            <a:ext cx="2852681" cy="867930"/>
          </a:xfrm>
          <a:prstGeom prst="rect">
            <a:avLst/>
          </a:prstGeom>
        </p:spPr>
        <p:txBody>
          <a:bodyPr wrap="square">
            <a:spAutoFit/>
          </a:bodyPr>
          <a:lstStyle/>
          <a:p>
            <a:pPr lvl="0" algn="just">
              <a:lnSpc>
                <a:spcPct val="90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Phần </a:t>
            </a:r>
            <a:r>
              <a:rPr lang="vi-VN" sz="2800" b="1" i="1" kern="0" dirty="0" smtClean="0">
                <a:solidFill>
                  <a:schemeClr val="bg1">
                    <a:lumMod val="10000"/>
                  </a:schemeClr>
                </a:solidFill>
                <a:latin typeface="Times New Roman"/>
                <a:ea typeface="Times New Roman"/>
                <a:cs typeface="Times New Roman"/>
                <a:sym typeface="Times New Roman"/>
              </a:rPr>
              <a:t>2:</a:t>
            </a:r>
            <a:r>
              <a:rPr lang="vi-VN" sz="2800" b="1" kern="0" dirty="0" smtClean="0">
                <a:solidFill>
                  <a:schemeClr val="bg1">
                    <a:lumMod val="10000"/>
                  </a:schemeClr>
                </a:solidFill>
                <a:latin typeface="Times New Roman"/>
                <a:ea typeface="Times New Roman"/>
                <a:cs typeface="Times New Roman"/>
                <a:sym typeface="Times New Roman"/>
              </a:rPr>
              <a:t> Tiếp </a:t>
            </a:r>
            <a:r>
              <a:rPr lang="vi-VN" sz="2800" b="1" kern="0" dirty="0">
                <a:solidFill>
                  <a:schemeClr val="bg1">
                    <a:lumMod val="10000"/>
                  </a:schemeClr>
                </a:solidFill>
                <a:latin typeface="Times New Roman"/>
                <a:ea typeface="Times New Roman"/>
                <a:cs typeface="Times New Roman"/>
                <a:sym typeface="Times New Roman"/>
              </a:rPr>
              <a:t>đến </a:t>
            </a:r>
            <a:r>
              <a:rPr lang="vi-VN" sz="2800" b="1" kern="0" dirty="0" smtClean="0">
                <a:solidFill>
                  <a:schemeClr val="bg1">
                    <a:lumMod val="10000"/>
                  </a:schemeClr>
                </a:solidFill>
                <a:latin typeface="Times New Roman"/>
                <a:ea typeface="Times New Roman"/>
                <a:cs typeface="Times New Roman"/>
                <a:sym typeface="Times New Roman"/>
              </a:rPr>
              <a:t>“</a:t>
            </a:r>
            <a:r>
              <a:rPr lang="vi-VN" sz="2800" b="1" i="1" kern="0" dirty="0" smtClean="0">
                <a:solidFill>
                  <a:schemeClr val="bg1">
                    <a:lumMod val="10000"/>
                  </a:schemeClr>
                </a:solidFill>
                <a:latin typeface="Times New Roman"/>
                <a:ea typeface="Times New Roman"/>
                <a:cs typeface="Times New Roman"/>
                <a:sym typeface="Times New Roman"/>
              </a:rPr>
              <a:t>làm quận công</a:t>
            </a:r>
            <a:r>
              <a:rPr lang="vi-VN" sz="2800" b="1" kern="0" dirty="0" smtClean="0">
                <a:solidFill>
                  <a:schemeClr val="bg1">
                    <a:lumMod val="10000"/>
                  </a:schemeClr>
                </a:solidFill>
                <a:latin typeface="Times New Roman"/>
                <a:ea typeface="Times New Roman"/>
                <a:cs typeface="Times New Roman"/>
                <a:sym typeface="Times New Roman"/>
              </a:rPr>
              <a:t>”</a:t>
            </a:r>
            <a:endParaRPr lang="vi-VN" sz="2800" b="1" kern="0" dirty="0">
              <a:solidFill>
                <a:schemeClr val="bg1">
                  <a:lumMod val="10000"/>
                </a:schemeClr>
              </a:solidFill>
              <a:latin typeface="Times New Roman"/>
              <a:ea typeface="Times New Roman"/>
              <a:cs typeface="Times New Roman"/>
              <a:sym typeface="Times New Roman"/>
            </a:endParaRPr>
          </a:p>
        </p:txBody>
      </p:sp>
      <p:sp>
        <p:nvSpPr>
          <p:cNvPr id="32" name="Rectangle 31"/>
          <p:cNvSpPr/>
          <p:nvPr/>
        </p:nvSpPr>
        <p:spPr>
          <a:xfrm>
            <a:off x="4687782" y="3493853"/>
            <a:ext cx="2954964" cy="1643527"/>
          </a:xfrm>
          <a:prstGeom prst="rect">
            <a:avLst/>
          </a:prstGeom>
        </p:spPr>
        <p:txBody>
          <a:bodyPr wrap="square">
            <a:spAutoFit/>
          </a:bodyPr>
          <a:lstStyle/>
          <a:p>
            <a:pPr lvl="0" algn="just">
              <a:lnSpc>
                <a:spcPct val="90000"/>
              </a:lnSpc>
              <a:buClr>
                <a:srgbClr val="000000"/>
              </a:buClr>
              <a:defRPr/>
            </a:pPr>
            <a:r>
              <a:rPr lang="vi-VN" sz="2800" kern="0" dirty="0" smtClean="0">
                <a:solidFill>
                  <a:srgbClr val="FF0000"/>
                </a:solidFill>
                <a:latin typeface="Times New Roman"/>
                <a:ea typeface="Times New Roman"/>
                <a:cs typeface="Times New Roman"/>
                <a:sym typeface="Wingdings" panose="05000000000000000000" pitchFamily="2" charset="2"/>
              </a:rPr>
              <a:t> </a:t>
            </a:r>
            <a:r>
              <a:rPr lang="vi-VN" sz="2800" kern="0" dirty="0" smtClean="0">
                <a:solidFill>
                  <a:srgbClr val="FF0000"/>
                </a:solidFill>
                <a:latin typeface="Times New Roman"/>
                <a:ea typeface="Times New Roman"/>
                <a:cs typeface="Times New Roman"/>
                <a:sym typeface="Times New Roman"/>
              </a:rPr>
              <a:t>Những thử thách và chiến công hiển hách của Thạch</a:t>
            </a:r>
            <a:r>
              <a:rPr lang="en-US" sz="2800" kern="0" dirty="0" smtClean="0">
                <a:solidFill>
                  <a:srgbClr val="FF0000"/>
                </a:solidFill>
                <a:latin typeface="Times New Roman"/>
                <a:ea typeface="Times New Roman"/>
                <a:cs typeface="Times New Roman"/>
                <a:sym typeface="Times New Roman"/>
              </a:rPr>
              <a:t> </a:t>
            </a:r>
            <a:r>
              <a:rPr lang="vi-VN" sz="2800" kern="0" dirty="0" smtClean="0">
                <a:solidFill>
                  <a:srgbClr val="FF0000"/>
                </a:solidFill>
                <a:latin typeface="Times New Roman"/>
                <a:ea typeface="Times New Roman"/>
                <a:cs typeface="Times New Roman"/>
                <a:sym typeface="Times New Roman"/>
              </a:rPr>
              <a:t>Sanh</a:t>
            </a:r>
            <a:r>
              <a:rPr lang="en-US" sz="2800" kern="0" dirty="0" smtClean="0">
                <a:solidFill>
                  <a:srgbClr val="FF0000"/>
                </a:solidFill>
                <a:latin typeface="Times New Roman"/>
                <a:ea typeface="Times New Roman"/>
                <a:cs typeface="Times New Roman"/>
                <a:sym typeface="Times New Roman"/>
              </a:rPr>
              <a:t>.</a:t>
            </a:r>
            <a:endParaRPr lang="vi-VN" sz="2800" kern="0" dirty="0">
              <a:solidFill>
                <a:srgbClr val="FF0000"/>
              </a:solidFill>
              <a:latin typeface="Times New Roman"/>
              <a:ea typeface="Times New Roman"/>
              <a:cs typeface="Times New Roman"/>
              <a:sym typeface="Times New Roman"/>
            </a:endParaRPr>
          </a:p>
        </p:txBody>
      </p:sp>
      <p:sp>
        <p:nvSpPr>
          <p:cNvPr id="33" name="Rectangle 32"/>
          <p:cNvSpPr/>
          <p:nvPr/>
        </p:nvSpPr>
        <p:spPr>
          <a:xfrm>
            <a:off x="8250273" y="2534232"/>
            <a:ext cx="2940891" cy="867930"/>
          </a:xfrm>
          <a:prstGeom prst="rect">
            <a:avLst/>
          </a:prstGeom>
        </p:spPr>
        <p:txBody>
          <a:bodyPr wrap="square">
            <a:spAutoFit/>
          </a:bodyPr>
          <a:lstStyle/>
          <a:p>
            <a:pPr lvl="0" algn="just">
              <a:lnSpc>
                <a:spcPct val="90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Phần </a:t>
            </a:r>
            <a:r>
              <a:rPr lang="vi-VN" sz="2800" b="1" i="1" kern="0" dirty="0" smtClean="0">
                <a:solidFill>
                  <a:schemeClr val="bg1">
                    <a:lumMod val="10000"/>
                  </a:schemeClr>
                </a:solidFill>
                <a:latin typeface="Times New Roman"/>
                <a:ea typeface="Times New Roman"/>
                <a:cs typeface="Times New Roman"/>
                <a:sym typeface="Times New Roman"/>
              </a:rPr>
              <a:t>3:</a:t>
            </a:r>
            <a:r>
              <a:rPr lang="vi-VN" sz="2800" b="1" kern="0" dirty="0" smtClean="0">
                <a:solidFill>
                  <a:schemeClr val="bg1">
                    <a:lumMod val="10000"/>
                  </a:schemeClr>
                </a:solidFill>
                <a:latin typeface="Times New Roman"/>
                <a:ea typeface="Times New Roman"/>
                <a:cs typeface="Times New Roman"/>
                <a:sym typeface="Times New Roman"/>
              </a:rPr>
              <a:t> Phần còn lại</a:t>
            </a:r>
            <a:endParaRPr lang="vi-VN" sz="2800" b="1" kern="0" dirty="0">
              <a:solidFill>
                <a:schemeClr val="bg1">
                  <a:lumMod val="10000"/>
                </a:schemeClr>
              </a:solidFill>
              <a:latin typeface="Times New Roman"/>
              <a:ea typeface="Times New Roman"/>
              <a:cs typeface="Times New Roman"/>
              <a:sym typeface="Times New Roman"/>
            </a:endParaRPr>
          </a:p>
        </p:txBody>
      </p:sp>
      <p:sp>
        <p:nvSpPr>
          <p:cNvPr id="34" name="Rectangle 33"/>
          <p:cNvSpPr/>
          <p:nvPr/>
        </p:nvSpPr>
        <p:spPr>
          <a:xfrm>
            <a:off x="8250273" y="3687752"/>
            <a:ext cx="2934269" cy="1255728"/>
          </a:xfrm>
          <a:prstGeom prst="rect">
            <a:avLst/>
          </a:prstGeom>
        </p:spPr>
        <p:txBody>
          <a:bodyPr wrap="square">
            <a:spAutoFit/>
          </a:bodyPr>
          <a:lstStyle/>
          <a:p>
            <a:pPr lvl="0" algn="just">
              <a:lnSpc>
                <a:spcPct val="90000"/>
              </a:lnSpc>
              <a:buClr>
                <a:srgbClr val="000000"/>
              </a:buClr>
              <a:defRPr/>
            </a:pPr>
            <a:r>
              <a:rPr lang="vi-VN" sz="2800" kern="0" dirty="0" smtClean="0">
                <a:solidFill>
                  <a:srgbClr val="FF0000"/>
                </a:solidFill>
                <a:latin typeface="Times New Roman"/>
                <a:ea typeface="Times New Roman"/>
                <a:cs typeface="Times New Roman"/>
                <a:sym typeface="Wingdings" panose="05000000000000000000" pitchFamily="2" charset="2"/>
              </a:rPr>
              <a:t> </a:t>
            </a:r>
            <a:r>
              <a:rPr lang="vi-VN" sz="2800" kern="0" dirty="0" smtClean="0">
                <a:solidFill>
                  <a:srgbClr val="FF0000"/>
                </a:solidFill>
                <a:latin typeface="Times New Roman"/>
                <a:ea typeface="Times New Roman"/>
                <a:cs typeface="Times New Roman"/>
                <a:sym typeface="Times New Roman"/>
              </a:rPr>
              <a:t>Thạch Sanh cưới công chúa và lên ngôi vua</a:t>
            </a:r>
            <a:endParaRPr lang="vi-VN" sz="2800" kern="0"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815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7" grpId="0" animBg="1"/>
      <p:bldP spid="28" grpId="0"/>
      <p:bldP spid="29" grpId="0"/>
      <p:bldP spid="31" grpId="0"/>
      <p:bldP spid="32" grpId="0"/>
      <p:bldP spid="33"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Elegant Education Pack for Students by Slidesgo">
  <a:themeElements>
    <a:clrScheme name="Simple Light">
      <a:dk1>
        <a:srgbClr val="FFFFFF"/>
      </a:dk1>
      <a:lt1>
        <a:srgbClr val="EDECDF"/>
      </a:lt1>
      <a:dk2>
        <a:srgbClr val="C8A591"/>
      </a:dk2>
      <a:lt2>
        <a:srgbClr val="FFFFFF"/>
      </a:lt2>
      <a:accent1>
        <a:srgbClr val="A0A299"/>
      </a:accent1>
      <a:accent2>
        <a:srgbClr val="40474B"/>
      </a:accent2>
      <a:accent3>
        <a:srgbClr val="C8A591"/>
      </a:accent3>
      <a:accent4>
        <a:srgbClr val="EDECDF"/>
      </a:accent4>
      <a:accent5>
        <a:srgbClr val="A0A299"/>
      </a:accent5>
      <a:accent6>
        <a:srgbClr val="FFFFFF"/>
      </a:accent6>
      <a:hlink>
        <a:srgbClr val="4047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3096</TotalTime>
  <Words>2303</Words>
  <PresentationFormat>Widescreen</PresentationFormat>
  <Paragraphs>519</Paragraphs>
  <Slides>32</Slides>
  <Notes>29</Notes>
  <HiddenSlides>0</HiddenSlides>
  <MMClips>5</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32</vt:i4>
      </vt:variant>
    </vt:vector>
  </HeadingPairs>
  <TitlesOfParts>
    <vt:vector size="59" baseType="lpstr">
      <vt:lpstr>微软雅黑</vt:lpstr>
      <vt:lpstr>#9Slide07 SVNStick A Round</vt:lpstr>
      <vt:lpstr>.VnTime</vt:lpstr>
      <vt:lpstr>Arial</vt:lpstr>
      <vt:lpstr>Calibri</vt:lpstr>
      <vt:lpstr>Calibri Light</vt:lpstr>
      <vt:lpstr>Cambria</vt:lpstr>
      <vt:lpstr>DK Crayon Crumble</vt:lpstr>
      <vt:lpstr>Hammersmith One</vt:lpstr>
      <vt:lpstr>Manjari</vt:lpstr>
      <vt:lpstr>Roboto Condensed Light</vt:lpstr>
      <vt:lpstr>Tahoma</vt:lpstr>
      <vt:lpstr>Times New Roman</vt:lpstr>
      <vt:lpstr>Wingdings</vt:lpstr>
      <vt:lpstr>方正粗圆_GBK</vt:lpstr>
      <vt:lpstr>Office Theme</vt:lpstr>
      <vt:lpstr>3_Office Theme</vt:lpstr>
      <vt:lpstr>6_Office Theme</vt:lpstr>
      <vt:lpstr>4_Office Theme</vt:lpstr>
      <vt:lpstr>https://www.freeppt7.com</vt:lpstr>
      <vt:lpstr>1_Office Theme</vt:lpstr>
      <vt:lpstr>Elegant Education Pack for Students by Slidesgo</vt:lpstr>
      <vt:lpstr>1_Elegant Education Pack for Students by Slidesgo</vt:lpstr>
      <vt:lpstr>3_Elegant Education Pack for Students by Slidesgo</vt:lpstr>
      <vt:lpstr>2_Elegant Education Pack for Students by Slidesgo</vt:lpstr>
      <vt:lpstr>4_Elegant Education Pack for Students by Slidesgo</vt:lpstr>
      <vt:lpstr>5_Elegant Education Pack for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vt:lpstr>
      <vt:lpstr>2. 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2022-02-10T03:12:31Z</dcterms:created>
  <dcterms:modified xsi:type="dcterms:W3CDTF">2023-01-02T10:33:15Z</dcterms:modified>
</cp:coreProperties>
</file>