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4" r:id="rId4"/>
    <p:sldId id="258" r:id="rId5"/>
    <p:sldId id="282" r:id="rId6"/>
    <p:sldId id="296" r:id="rId7"/>
    <p:sldId id="261" r:id="rId8"/>
    <p:sldId id="297" r:id="rId9"/>
    <p:sldId id="285" r:id="rId10"/>
    <p:sldId id="287" r:id="rId11"/>
    <p:sldId id="289" r:id="rId12"/>
    <p:sldId id="290" r:id="rId13"/>
    <p:sldId id="298" r:id="rId14"/>
    <p:sldId id="291" r:id="rId15"/>
    <p:sldId id="299" r:id="rId16"/>
    <p:sldId id="272" r:id="rId17"/>
    <p:sldId id="295" r:id="rId18"/>
    <p:sldId id="273" r:id="rId19"/>
  </p:sldIdLst>
  <p:sldSz cx="12192000" cy="6858000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guYXhNcYphiO6mLJQp80Gzg7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71A579-397C-4D89-8B8D-ADB05E124A79}">
  <a:tblStyle styleId="{4E71A579-397C-4D89-8B8D-ADB05E124A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 autoAdjust="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836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794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05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31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425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6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25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364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941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21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5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750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83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3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38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09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4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7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8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52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77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27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4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25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3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43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8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641240" y="1007514"/>
            <a:ext cx="10423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302723" y="2099054"/>
            <a:ext cx="1026556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____________________________________________________________________________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5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940573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Write another sentence using the word(s) in brackets. Make sure it has the same meaning as the previous one.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</a:rPr>
              <a:t>GRAMMAR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793215" y="2152213"/>
            <a:ext cx="1091828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Viet Nam wasn’t as attractive to foreign tourists as it is nowadays. (more attractive)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 Nam is more attractive to foreign tourists nowadays than it was in the past.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The United Nations is the largest international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(larger)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international </a:t>
            </a:r>
            <a:r>
              <a:rPr lang="en-US" sz="2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larger than the United Nations.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 international market wasn’t as competitive as it is now. (more competitive)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international market now is more competitive than it was in the past.</a:t>
            </a:r>
            <a:b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 other country is a bigger financial provider to this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Japan. (the biggest)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 is the biggest financial provider to this </a:t>
            </a:r>
            <a:r>
              <a:rPr lang="en-US" sz="2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13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963219" y="1064219"/>
            <a:ext cx="99778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Do research on an international </a:t>
            </a:r>
            <a:r>
              <a:rPr lang="en-US" sz="24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present </a:t>
            </a:r>
          </a:p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your findings to the class</a:t>
            </a:r>
            <a:r>
              <a:rPr lang="vi-VN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94853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FFFF"/>
                </a:solidFill>
              </a:rPr>
              <a:t>PROJECT</a:t>
            </a:r>
            <a:r>
              <a:rPr lang="vi-VN" sz="3200" b="1" noProof="0" dirty="0">
                <a:solidFill>
                  <a:srgbClr val="FFFFFF"/>
                </a:solidFill>
              </a:rPr>
              <a:t>: An international organization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679912" y="2076071"/>
            <a:ext cx="11228781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presentation should include: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is the name of the international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When and where was it formed?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How many member countries does it have? Is Viet Nam a member of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organisation’s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aims?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are the current activities / projects of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What has this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done to help Viet Nam?</a:t>
            </a:r>
          </a:p>
        </p:txBody>
      </p:sp>
    </p:spTree>
    <p:extLst>
      <p:ext uri="{BB962C8B-B14F-4D97-AF65-F5344CB8AC3E}">
        <p14:creationId xmlns:p14="http://schemas.microsoft.com/office/powerpoint/2010/main" val="41085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334204" y="548108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1"/>
            <a:endCxn id="19" idx="0"/>
          </p:cNvCxnSpPr>
          <p:nvPr/>
        </p:nvCxnSpPr>
        <p:spPr>
          <a:xfrm rot="10800000" flipV="1">
            <a:off x="2309571" y="4590462"/>
            <a:ext cx="975366" cy="8906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72045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vi-VN" sz="3200" b="1" dirty="0">
                <a:solidFill>
                  <a:srgbClr val="F26532"/>
                </a:solidFill>
              </a:rPr>
              <a:t>Wrap-up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481" y="2214390"/>
            <a:ext cx="9727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Review the vocabulary and grammar of Unit 7;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Apply what they have learnt (vocabulary and grammar) into practice through a project.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vi-VN" sz="3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Finish w</a:t>
            </a:r>
            <a:r>
              <a:rPr lang="en-US" sz="36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orkbook</a:t>
            </a: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exercises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8</a:t>
            </a:r>
            <a:r>
              <a:rPr lang="vi-VN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774043" y="1017463"/>
            <a:ext cx="4498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00519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107609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71"/>
            <a:ext cx="147885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4" y="450117"/>
            <a:ext cx="751279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VIET NAM AND INTERNATIONAL ORGANISATIONS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0;p2"/>
          <p:cNvSpPr txBox="1"/>
          <p:nvPr/>
        </p:nvSpPr>
        <p:spPr>
          <a:xfrm>
            <a:off x="6540854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1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6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8137935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 txBox="1"/>
          <p:nvPr/>
        </p:nvSpPr>
        <p:spPr>
          <a:xfrm>
            <a:off x="1544238" y="2037514"/>
            <a:ext cx="7800930" cy="181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Unit 7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A21E2B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Apply what </a:t>
            </a:r>
            <a:r>
              <a:rPr lang="vi-VN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have learnt (vocabulary and grammar) into practice through a project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334204" y="548108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1"/>
            <a:endCxn id="19" idx="0"/>
          </p:cNvCxnSpPr>
          <p:nvPr/>
        </p:nvCxnSpPr>
        <p:spPr>
          <a:xfrm rot="10800000" flipV="1">
            <a:off x="2309571" y="4590462"/>
            <a:ext cx="975366" cy="8906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84937" y="4262761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stCxn id="133" idx="3"/>
            <a:endCxn id="134" idx="0"/>
          </p:cNvCxnSpPr>
          <p:nvPr/>
        </p:nvCxnSpPr>
        <p:spPr>
          <a:xfrm>
            <a:off x="3489566" y="3128651"/>
            <a:ext cx="815498" cy="113411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5" y="4306228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73"/>
              </a:buClr>
              <a:buSzPts val="1800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An international organisation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2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3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Outlast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934D6-11D1-4803-B8B5-48132FDBADDF}"/>
              </a:ext>
            </a:extLst>
          </p:cNvPr>
          <p:cNvSpPr txBox="1"/>
          <p:nvPr/>
        </p:nvSpPr>
        <p:spPr>
          <a:xfrm>
            <a:off x="1502228" y="2623456"/>
            <a:ext cx="9685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in two teams. Each team has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oints.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1: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of an international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 Unit 7. 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2: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 by saying the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that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 roles after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round.</a:t>
            </a:r>
          </a:p>
          <a:p>
            <a:pPr marL="457200" indent="-457200">
              <a:buClrTx/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you: r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epeat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was said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c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annot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remember anything else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 to respond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life point.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605799" y="280094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6" y="2470138"/>
            <a:ext cx="4903830" cy="137836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primary stress in the words in bold. 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Complete the text.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Rewrite the sentences.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LOOKING BACK AND PROJECT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284937" y="137903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547683" y="1706737"/>
            <a:ext cx="737254" cy="1094211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Game: Outlast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90440" y="1007514"/>
            <a:ext cx="104237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primary stress in the words in bold. Then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saying the sentences.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PRONUNCIATION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937120" y="2349904"/>
            <a:ext cx="1082577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WWF is the world’s largest non-profit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Viet Nam has become a more active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Japan is the biggest financial provider to this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UNICEF helps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teenagers continue their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are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Vietnamese students now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pic>
        <p:nvPicPr>
          <p:cNvPr id="2" name="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094" y="240946"/>
            <a:ext cx="609600" cy="609600"/>
          </a:xfrm>
          <a:prstGeom prst="rect">
            <a:avLst/>
          </a:prstGeom>
        </p:spPr>
      </p:pic>
      <p:sp>
        <p:nvSpPr>
          <p:cNvPr id="10" name="Google Shape;153;p5"/>
          <p:cNvSpPr txBox="1"/>
          <p:nvPr/>
        </p:nvSpPr>
        <p:spPr>
          <a:xfrm>
            <a:off x="937120" y="2349904"/>
            <a:ext cx="1087902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WWF is the world’s largest non-profit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viron'mental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organi'sation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Viet Nam has become a more active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par'ticipant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inter'national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com'munity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Japan is the biggest financial provider to this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,eco'nomic ,organi'sation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UNICEF helps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disad'vantaged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teenagers continue their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There are more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edu'cational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oppor'tunities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Vietnamese students now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06700" y="1769305"/>
            <a:ext cx="5676900" cy="529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565040" y="1104748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Complete the text with the correct forms of the verbs in the box.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FB7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31520" y="108842"/>
            <a:ext cx="457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VOCABULARY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8423" y="2614776"/>
            <a:ext cx="10265560" cy="327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member of various international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Viet Nam can (1) ________ into relations with other countries in the international community. Our country </a:t>
            </a:r>
          </a:p>
          <a:p>
            <a:pPr lvl="0" algn="just">
              <a:lnSpc>
                <a:spcPct val="150000"/>
              </a:lnSpc>
              <a:buClr>
                <a:srgbClr val="833C0B"/>
              </a:buClr>
              <a:buSzPct val="100000"/>
            </a:pP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________ to work closely with these 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achieve their aims. As Viet Nam (3) ________ to develop its economy, it (4) __________ foreign investors. Viet Nam also creates good conditions for both international and local businesses. This will help (5) ________ our economic growth.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8" name="Google Shape;194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58362"/>
              </p:ext>
            </p:extLst>
          </p:nvPr>
        </p:nvGraphicFramePr>
        <p:xfrm>
          <a:off x="2806420" y="1844852"/>
          <a:ext cx="567718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436">
                  <a:extLst>
                    <a:ext uri="{9D8B030D-6E8A-4147-A177-3AD203B41FA5}">
                      <a16:colId xmlns:a16="http://schemas.microsoft.com/office/drawing/2014/main" val="1661988767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4256609620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847045661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704788392"/>
                    </a:ext>
                  </a:extLst>
                </a:gridCol>
                <a:gridCol w="1135436">
                  <a:extLst>
                    <a:ext uri="{9D8B030D-6E8A-4147-A177-3AD203B41FA5}">
                      <a16:colId xmlns:a16="http://schemas.microsoft.com/office/drawing/2014/main" val="217453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905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38063" y="2732183"/>
            <a:ext cx="10135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564" y="3776162"/>
            <a:ext cx="12210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6930" y="4315376"/>
            <a:ext cx="10026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5227" y="4315376"/>
            <a:ext cx="144504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6503" y="5361790"/>
            <a:ext cx="13807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</a:p>
        </p:txBody>
      </p:sp>
    </p:spTree>
    <p:extLst>
      <p:ext uri="{BB962C8B-B14F-4D97-AF65-F5344CB8AC3E}">
        <p14:creationId xmlns:p14="http://schemas.microsoft.com/office/powerpoint/2010/main" val="5771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984</Words>
  <Application>Microsoft Office PowerPoint</Application>
  <PresentationFormat>Widescreen</PresentationFormat>
  <Paragraphs>152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Bookman Old Style</vt:lpstr>
      <vt:lpstr>Open Sans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26</cp:revision>
  <dcterms:created xsi:type="dcterms:W3CDTF">2020-12-09T02:04:09Z</dcterms:created>
  <dcterms:modified xsi:type="dcterms:W3CDTF">2023-04-11T05:24:53Z</dcterms:modified>
</cp:coreProperties>
</file>