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6.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 id="2147484015" r:id="rId7"/>
  </p:sldMasterIdLst>
  <p:notesMasterIdLst>
    <p:notesMasterId r:id="rId50"/>
  </p:notesMasterIdLst>
  <p:sldIdLst>
    <p:sldId id="257" r:id="rId8"/>
    <p:sldId id="258" r:id="rId9"/>
    <p:sldId id="259" r:id="rId10"/>
    <p:sldId id="260" r:id="rId11"/>
    <p:sldId id="261" r:id="rId12"/>
    <p:sldId id="263" r:id="rId13"/>
    <p:sldId id="264" r:id="rId14"/>
    <p:sldId id="265" r:id="rId15"/>
    <p:sldId id="266" r:id="rId16"/>
    <p:sldId id="267" r:id="rId17"/>
    <p:sldId id="304" r:id="rId18"/>
    <p:sldId id="305" r:id="rId19"/>
    <p:sldId id="306" r:id="rId20"/>
    <p:sldId id="307" r:id="rId21"/>
    <p:sldId id="309" r:id="rId22"/>
    <p:sldId id="310" r:id="rId23"/>
    <p:sldId id="275" r:id="rId24"/>
    <p:sldId id="277" r:id="rId25"/>
    <p:sldId id="278" r:id="rId26"/>
    <p:sldId id="279" r:id="rId27"/>
    <p:sldId id="280" r:id="rId28"/>
    <p:sldId id="281" r:id="rId29"/>
    <p:sldId id="282" r:id="rId30"/>
    <p:sldId id="283" r:id="rId31"/>
    <p:sldId id="284" r:id="rId32"/>
    <p:sldId id="285" r:id="rId33"/>
    <p:sldId id="286"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8/10/2021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5</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xmlns=""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xmlns=""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9</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xmlns=""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xmlns=""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xmlns=""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xmlns=""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14</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18</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2021/8/10</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2021/8/10</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6479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85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28748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56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331687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3457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22208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574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73803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97798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13397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26151606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8/10/2021</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10/08/2021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2021/8/10</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63" Type="http://schemas.openxmlformats.org/officeDocument/2006/relationships/slideLayout" Target="../slideLayouts/slideLayout112.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226" Type="http://schemas.openxmlformats.org/officeDocument/2006/relationships/slideLayout" Target="../slideLayouts/slideLayout275.xml"/><Relationship Id="rId268" Type="http://schemas.openxmlformats.org/officeDocument/2006/relationships/slideLayout" Target="../slideLayouts/slideLayout317.xml"/><Relationship Id="rId32" Type="http://schemas.openxmlformats.org/officeDocument/2006/relationships/slideLayout" Target="../slideLayouts/slideLayout81.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5" Type="http://schemas.openxmlformats.org/officeDocument/2006/relationships/slideLayout" Target="../slideLayouts/slideLayout54.xml"/><Relationship Id="rId181" Type="http://schemas.openxmlformats.org/officeDocument/2006/relationships/slideLayout" Target="../slideLayouts/slideLayout230.xml"/><Relationship Id="rId237" Type="http://schemas.openxmlformats.org/officeDocument/2006/relationships/slideLayout" Target="../slideLayouts/slideLayout286.xml"/><Relationship Id="rId279" Type="http://schemas.openxmlformats.org/officeDocument/2006/relationships/slideLayout" Target="../slideLayouts/slideLayout328.xml"/><Relationship Id="rId43" Type="http://schemas.openxmlformats.org/officeDocument/2006/relationships/slideLayout" Target="../slideLayouts/slideLayout92.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48" Type="http://schemas.openxmlformats.org/officeDocument/2006/relationships/slideLayout" Target="../slideLayouts/slideLayout297.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8" Type="http://schemas.openxmlformats.org/officeDocument/2006/relationships/slideLayout" Target="../slideLayouts/slideLayout267.xml"/><Relationship Id="rId239" Type="http://schemas.openxmlformats.org/officeDocument/2006/relationships/slideLayout" Target="../slideLayouts/slideLayout288.xml"/><Relationship Id="rId250" Type="http://schemas.openxmlformats.org/officeDocument/2006/relationships/slideLayout" Target="../slideLayouts/slideLayout299.xml"/><Relationship Id="rId271" Type="http://schemas.openxmlformats.org/officeDocument/2006/relationships/slideLayout" Target="../slideLayouts/slideLayout320.xml"/><Relationship Id="rId292" Type="http://schemas.openxmlformats.org/officeDocument/2006/relationships/image" Target="../media/image3.png"/><Relationship Id="rId24" Type="http://schemas.openxmlformats.org/officeDocument/2006/relationships/slideLayout" Target="../slideLayouts/slideLayout73.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31" Type="http://schemas.openxmlformats.org/officeDocument/2006/relationships/slideLayout" Target="../slideLayouts/slideLayout180.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240" Type="http://schemas.openxmlformats.org/officeDocument/2006/relationships/slideLayout" Target="../slideLayouts/slideLayout289.xml"/><Relationship Id="rId261" Type="http://schemas.openxmlformats.org/officeDocument/2006/relationships/slideLayout" Target="../slideLayouts/slideLayout310.xml"/><Relationship Id="rId14" Type="http://schemas.openxmlformats.org/officeDocument/2006/relationships/slideLayout" Target="../slideLayouts/slideLayout63.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219" Type="http://schemas.openxmlformats.org/officeDocument/2006/relationships/slideLayout" Target="../slideLayouts/slideLayout268.xml"/><Relationship Id="rId230" Type="http://schemas.openxmlformats.org/officeDocument/2006/relationships/slideLayout" Target="../slideLayouts/slideLayout279.xml"/><Relationship Id="rId251" Type="http://schemas.openxmlformats.org/officeDocument/2006/relationships/slideLayout" Target="../slideLayouts/slideLayout300.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272" Type="http://schemas.openxmlformats.org/officeDocument/2006/relationships/slideLayout" Target="../slideLayouts/slideLayout321.xml"/><Relationship Id="rId293" Type="http://schemas.openxmlformats.org/officeDocument/2006/relationships/image" Target="../media/image4.emf"/><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220" Type="http://schemas.openxmlformats.org/officeDocument/2006/relationships/slideLayout" Target="../slideLayouts/slideLayout269.xml"/><Relationship Id="rId241" Type="http://schemas.openxmlformats.org/officeDocument/2006/relationships/slideLayout" Target="../slideLayouts/slideLayout290.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78" Type="http://schemas.openxmlformats.org/officeDocument/2006/relationships/slideLayout" Target="../slideLayouts/slideLayout127.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64" Type="http://schemas.openxmlformats.org/officeDocument/2006/relationships/slideLayout" Target="../slideLayouts/slideLayout213.xml"/><Relationship Id="rId185" Type="http://schemas.openxmlformats.org/officeDocument/2006/relationships/slideLayout" Target="../slideLayouts/slideLayout234.xml"/><Relationship Id="rId9" Type="http://schemas.openxmlformats.org/officeDocument/2006/relationships/slideLayout" Target="../slideLayouts/slideLayout58.xml"/><Relationship Id="rId210" Type="http://schemas.openxmlformats.org/officeDocument/2006/relationships/slideLayout" Target="../slideLayouts/slideLayout259.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213" Type="http://schemas.openxmlformats.org/officeDocument/2006/relationships/slideLayout" Target="../slideLayouts/slideLayout262.xml"/><Relationship Id="rId234" Type="http://schemas.openxmlformats.org/officeDocument/2006/relationships/slideLayout" Target="../slideLayouts/slideLayout283.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5" Type="http://schemas.openxmlformats.org/officeDocument/2006/relationships/slideLayout" Target="../slideLayouts/slideLayout304.xml"/><Relationship Id="rId276" Type="http://schemas.openxmlformats.org/officeDocument/2006/relationships/slideLayout" Target="../slideLayouts/slideLayout325.xml"/><Relationship Id="rId40" Type="http://schemas.openxmlformats.org/officeDocument/2006/relationships/slideLayout" Target="../slideLayouts/slideLayout89.xml"/><Relationship Id="rId115" Type="http://schemas.openxmlformats.org/officeDocument/2006/relationships/slideLayout" Target="../slideLayouts/slideLayout164.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5" Type="http://schemas.openxmlformats.org/officeDocument/2006/relationships/slideLayout" Target="../slideLayouts/slideLayout294.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30" Type="http://schemas.openxmlformats.org/officeDocument/2006/relationships/slideLayout" Target="../slideLayouts/slideLayout7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189" Type="http://schemas.openxmlformats.org/officeDocument/2006/relationships/slideLayout" Target="../slideLayouts/slideLayout23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5" Type="http://schemas.openxmlformats.org/officeDocument/2006/relationships/slideLayout" Target="../slideLayouts/slideLayout284.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179" Type="http://schemas.openxmlformats.org/officeDocument/2006/relationships/slideLayout" Target="../slideLayouts/slideLayout22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5" Type="http://schemas.openxmlformats.org/officeDocument/2006/relationships/slideLayout" Target="../slideLayouts/slideLayout274.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94" Type="http://schemas.openxmlformats.org/officeDocument/2006/relationships/slideLayout" Target="../slideLayouts/slideLayout143.xml"/><Relationship Id="rId148" Type="http://schemas.openxmlformats.org/officeDocument/2006/relationships/slideLayout" Target="../slideLayouts/slideLayout197.xml"/><Relationship Id="rId169" Type="http://schemas.openxmlformats.org/officeDocument/2006/relationships/slideLayout" Target="../slideLayouts/slideLayout218.xml"/><Relationship Id="rId4" Type="http://schemas.openxmlformats.org/officeDocument/2006/relationships/slideLayout" Target="../slideLayouts/slideLayout53.xml"/><Relationship Id="rId180" Type="http://schemas.openxmlformats.org/officeDocument/2006/relationships/slideLayout" Target="../slideLayouts/slideLayout22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42" Type="http://schemas.openxmlformats.org/officeDocument/2006/relationships/slideLayout" Target="../slideLayouts/slideLayout91.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89" Type="http://schemas.openxmlformats.org/officeDocument/2006/relationships/theme" Target="../theme/theme5.xml"/><Relationship Id="rId11" Type="http://schemas.openxmlformats.org/officeDocument/2006/relationships/slideLayout" Target="../slideLayouts/slideLayout60.xml"/><Relationship Id="rId53" Type="http://schemas.openxmlformats.org/officeDocument/2006/relationships/slideLayout" Target="../slideLayouts/slideLayout102.xml"/><Relationship Id="rId149" Type="http://schemas.openxmlformats.org/officeDocument/2006/relationships/slideLayout" Target="../slideLayouts/slideLayout198.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216" Type="http://schemas.openxmlformats.org/officeDocument/2006/relationships/slideLayout" Target="../slideLayouts/slideLayout265.xml"/><Relationship Id="rId258" Type="http://schemas.openxmlformats.org/officeDocument/2006/relationships/slideLayout" Target="../slideLayouts/slideLayout307.xml"/><Relationship Id="rId22" Type="http://schemas.openxmlformats.org/officeDocument/2006/relationships/slideLayout" Target="../slideLayouts/slideLayout71.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71" Type="http://schemas.openxmlformats.org/officeDocument/2006/relationships/slideLayout" Target="../slideLayouts/slideLayout220.xml"/><Relationship Id="rId227" Type="http://schemas.openxmlformats.org/officeDocument/2006/relationships/slideLayout" Target="../slideLayouts/slideLayout276.xml"/><Relationship Id="rId269" Type="http://schemas.openxmlformats.org/officeDocument/2006/relationships/slideLayout" Target="../slideLayouts/slideLayout3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7.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8/10/2021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xmlns=""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xmlns=""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8/10/2021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8/10/2021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wmf"/><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6.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35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4.jpeg"/><Relationship Id="rId1" Type="http://schemas.openxmlformats.org/officeDocument/2006/relationships/slideLayout" Target="../slideLayouts/slideLayout115.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 Target="slide35.xml"/><Relationship Id="rId7" Type="http://schemas.openxmlformats.org/officeDocument/2006/relationships/slide" Target="slide37.xml"/><Relationship Id="rId2" Type="http://schemas.openxmlformats.org/officeDocument/2006/relationships/image" Target="../media/image69.png"/><Relationship Id="rId1" Type="http://schemas.openxmlformats.org/officeDocument/2006/relationships/slideLayout" Target="../slideLayouts/slideLayout115.xml"/><Relationship Id="rId6" Type="http://schemas.openxmlformats.org/officeDocument/2006/relationships/image" Target="../media/image71.jpeg"/><Relationship Id="rId11" Type="http://schemas.openxmlformats.org/officeDocument/2006/relationships/slide" Target="slide22.xml"/><Relationship Id="rId5" Type="http://schemas.openxmlformats.org/officeDocument/2006/relationships/slide" Target="slide38.xm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e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2800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942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5886450" y="4276753"/>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4867277" y="2667028"/>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6505577" y="673104"/>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1485902"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6915152" y="3200404"/>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2457452" y="4876828"/>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6057902" y="5105428"/>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5029202" y="2882928"/>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6667502" y="889028"/>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1647827"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7077077" y="3416301"/>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2619377" y="5092728"/>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6219827" y="5321328"/>
            <a:ext cx="771525" cy="688975"/>
          </a:xfrm>
          <a:prstGeom prst="rect">
            <a:avLst/>
          </a:prstGeom>
          <a:noFill/>
          <a:ln w="9525">
            <a:noFill/>
            <a:miter lim="800000"/>
            <a:headEnd/>
            <a:tailEnd/>
          </a:ln>
        </p:spPr>
      </p:pic>
      <p:sp>
        <p:nvSpPr>
          <p:cNvPr id="2067" name="WordArt 32"/>
          <p:cNvSpPr>
            <a:spLocks noChangeArrowheads="1" noChangeShapeType="1" noTextEdit="1"/>
          </p:cNvSpPr>
          <p:nvPr/>
        </p:nvSpPr>
        <p:spPr bwMode="auto">
          <a:xfrm>
            <a:off x="1485900" y="1257300"/>
            <a:ext cx="6229350" cy="1397000"/>
          </a:xfrm>
          <a:prstGeom prst="rect">
            <a:avLst/>
          </a:prstGeom>
        </p:spPr>
        <p:txBody>
          <a:bodyPr wrap="none" fromWordArt="1">
            <a:prstTxWarp prst="textPlain">
              <a:avLst>
                <a:gd name="adj" fmla="val 50000"/>
              </a:avLst>
            </a:prstTxWarp>
          </a:bodyPr>
          <a:lstStyle/>
          <a:p>
            <a:pPr algn="ct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Chào mừng các thầy, cô giáo đến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giờ</a:t>
            </a:r>
            <a:r>
              <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học</a:t>
            </a: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endPar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xmlns=""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xmlns=""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xmlns=""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xmlns=""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xmlns=""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xmlns=""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xmlns=""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xmlns=""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xmlns=""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xmlns=""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xmlns=""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xmlns=""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xmlns=""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xmlns=""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xmlns=""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xmlns=""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xmlns=""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xmlns=""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xmlns=""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xmlns=""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xmlns=""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xmlns=""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xmlns=""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xmlns=""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xmlns=""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xmlns=""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xmlns=""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xmlns=""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xmlns=""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xmlns=""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xmlns=""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xmlns=""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xmlns=""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xmlns=""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xmlns=""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smtClean="0">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xmlns=""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xmlns=""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xmlns=""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p14="http://schemas.microsoft.com/office/powerpoint/2010/main" val="663032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xmlns=""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xmlns=""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xmlns=""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smtClean="0">
                <a:solidFill>
                  <a:prstClr val="black"/>
                </a:solidFill>
                <a:latin typeface="Times New Roman"/>
              </a:rPr>
              <a:t>Động </a:t>
            </a:r>
            <a:r>
              <a:rPr lang="vi-VN" sz="2800">
                <a:solidFill>
                  <a:prstClr val="black"/>
                </a:solidFill>
                <a:latin typeface="Times New Roman"/>
              </a:rPr>
              <a:t>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xmlns=""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xmlns=""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xmlns=""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xmlns=""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xmlns=""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xmlns=""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xmlns=""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xmlns=""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xmlns=""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xmlns=""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xmlns=""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xmlns=""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xmlns=""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xmlns=""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xmlns=""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xmlns="" id="{01D2B95E-C709-4DE1-B4E9-7ECAC2012F25}"/>
              </a:ext>
            </a:extLst>
          </p:cNvPr>
          <p:cNvSpPr/>
          <p:nvPr/>
        </p:nvSpPr>
        <p:spPr>
          <a:xfrm>
            <a:off x="1865845"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xmlns=""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xmlns=""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5974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41</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xmlns=""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NHÓM</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xmlns=""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smtClean="0">
                <a:solidFill>
                  <a:prstClr val="white"/>
                </a:solidFill>
                <a:latin typeface="Times New Roman" pitchFamily="18" charset="0"/>
                <a:cs typeface="Times New Roman" pitchFamily="18" charset="0"/>
              </a:rPr>
              <a:t>NHÓM 1,2,3</a:t>
            </a:r>
            <a:endParaRPr lang="en-US" sz="2400" b="1">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xmlns=""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xmlns=""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xmlns=""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xmlns=""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xmlns=""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xmlns=""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xmlns=""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xmlns=""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xmlns=""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xmlns=""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xmlns=""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xmlns=""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xmlns=""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xmlns=""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xmlns=""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xmlns=""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xmlns=""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xmlns=""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xmlns=""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xmlns=""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xmlns=""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xmlns=""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xmlns=""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1553</Words>
  <PresentationFormat>On-screen Show (4:3)</PresentationFormat>
  <Paragraphs>216</Paragraphs>
  <Slides>42</Slides>
  <Notes>5</Notes>
  <HiddenSlides>0</HiddenSlides>
  <MMClips>1</MMClips>
  <ScaleCrop>false</ScaleCrop>
  <HeadingPairs>
    <vt:vector size="4" baseType="variant">
      <vt:variant>
        <vt:lpstr>Theme</vt:lpstr>
      </vt:variant>
      <vt:variant>
        <vt:i4>7</vt:i4>
      </vt:variant>
      <vt:variant>
        <vt:lpstr>Slide Titles</vt:lpstr>
      </vt:variant>
      <vt:variant>
        <vt:i4>42</vt:i4>
      </vt:variant>
    </vt:vector>
  </HeadingPairs>
  <TitlesOfParts>
    <vt:vector size="49" baseType="lpstr">
      <vt:lpstr>1_Office Theme</vt:lpstr>
      <vt:lpstr>6_Default Design</vt:lpstr>
      <vt:lpstr>3_Office Theme</vt:lpstr>
      <vt:lpstr>2_Office Theme</vt:lpstr>
      <vt:lpstr>9_Office Theme</vt:lpstr>
      <vt:lpstr>4_Office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2021-08-07T00:30:53Z</dcterms:created>
  <dcterms:modified xsi:type="dcterms:W3CDTF">2021-08-10T10:38:02Z</dcterms:modified>
</cp:coreProperties>
</file>