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2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9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1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6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5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8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2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5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8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2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7C62-083A-43D9-AD7D-88EFFC042A02}" type="datetimeFigureOut">
              <a:rPr lang="en-US" smtClean="0"/>
              <a:t>20/2/2021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D20DC-CCDB-4101-96F6-45964AF88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3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le_xuat_quan_cua_34_chien_si_tai_cay_da_tan_trao_500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0"/>
            <a:ext cx="9148763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1519238" y="6011863"/>
            <a:ext cx="9144001" cy="8318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Lễ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xuất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quân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đội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Giải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phóng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quân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tại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cây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đa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Tân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Trào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ngày</a:t>
            </a: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16-8-1945</a:t>
            </a:r>
            <a:r>
              <a:rPr lang="en-US" altLang="en-US" sz="22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  <a:r>
              <a:rPr lang="en-US" altLang="en-US" sz="900" dirty="0">
                <a:solidFill>
                  <a:srgbClr val="0000CC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37631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</Words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2021-02-20T08:23:04Z</dcterms:created>
  <dcterms:modified xsi:type="dcterms:W3CDTF">2021-02-20T09:08:02Z</dcterms:modified>
</cp:coreProperties>
</file>