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8" r:id="rId3"/>
    <p:sldId id="263" r:id="rId4"/>
    <p:sldId id="259" r:id="rId5"/>
    <p:sldId id="287" r:id="rId6"/>
    <p:sldId id="260" r:id="rId7"/>
    <p:sldId id="265" r:id="rId8"/>
    <p:sldId id="262" r:id="rId9"/>
    <p:sldId id="256" r:id="rId10"/>
    <p:sldId id="264" r:id="rId11"/>
    <p:sldId id="267" r:id="rId12"/>
    <p:sldId id="288" r:id="rId13"/>
    <p:sldId id="268" r:id="rId14"/>
    <p:sldId id="290" r:id="rId15"/>
    <p:sldId id="257" r:id="rId16"/>
    <p:sldId id="266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A923F"/>
    <a:srgbClr val="E3BC23"/>
    <a:srgbClr val="6D9D2F"/>
    <a:srgbClr val="9DD24E"/>
    <a:srgbClr val="4980B8"/>
    <a:srgbClr val="AED7F2"/>
    <a:srgbClr val="D6733C"/>
    <a:srgbClr val="EA904D"/>
    <a:srgbClr val="D24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>
        <p:scale>
          <a:sx n="40" d="100"/>
          <a:sy n="40" d="100"/>
        </p:scale>
        <p:origin x="989" y="6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5.svg"/><Relationship Id="rId7" Type="http://schemas.openxmlformats.org/officeDocument/2006/relationships/image" Target="../media/image97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9.svg"/><Relationship Id="rId5" Type="http://schemas.openxmlformats.org/officeDocument/2006/relationships/image" Target="../media/image83.svg"/><Relationship Id="rId10" Type="http://schemas.openxmlformats.org/officeDocument/2006/relationships/image" Target="../media/image108.png"/><Relationship Id="rId4" Type="http://schemas.openxmlformats.org/officeDocument/2006/relationships/image" Target="../media/image82.png"/><Relationship Id="rId9" Type="http://schemas.openxmlformats.org/officeDocument/2006/relationships/image" Target="../media/image10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9.svg"/><Relationship Id="rId18" Type="http://schemas.openxmlformats.org/officeDocument/2006/relationships/image" Target="../media/image124.png"/><Relationship Id="rId3" Type="http://schemas.openxmlformats.org/officeDocument/2006/relationships/image" Target="../media/image115.svg"/><Relationship Id="rId7" Type="http://schemas.openxmlformats.org/officeDocument/2006/relationships/image" Target="../media/image12.svg"/><Relationship Id="rId12" Type="http://schemas.openxmlformats.org/officeDocument/2006/relationships/image" Target="../media/image118.png"/><Relationship Id="rId17" Type="http://schemas.openxmlformats.org/officeDocument/2006/relationships/image" Target="../media/image123.svg"/><Relationship Id="rId2" Type="http://schemas.openxmlformats.org/officeDocument/2006/relationships/image" Target="../media/image114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7.svg"/><Relationship Id="rId5" Type="http://schemas.openxmlformats.org/officeDocument/2006/relationships/image" Target="../media/image54.svg"/><Relationship Id="rId15" Type="http://schemas.openxmlformats.org/officeDocument/2006/relationships/image" Target="../media/image121.svg"/><Relationship Id="rId10" Type="http://schemas.openxmlformats.org/officeDocument/2006/relationships/image" Target="../media/image116.png"/><Relationship Id="rId19" Type="http://schemas.openxmlformats.org/officeDocument/2006/relationships/image" Target="../media/image125.svg"/><Relationship Id="rId4" Type="http://schemas.openxmlformats.org/officeDocument/2006/relationships/image" Target="../media/image53.png"/><Relationship Id="rId9" Type="http://schemas.openxmlformats.org/officeDocument/2006/relationships/image" Target="../media/image16.svg"/><Relationship Id="rId1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54.svg"/><Relationship Id="rId3" Type="http://schemas.openxmlformats.org/officeDocument/2006/relationships/image" Target="../media/image128.svg"/><Relationship Id="rId7" Type="http://schemas.openxmlformats.org/officeDocument/2006/relationships/image" Target="../media/image77.svg"/><Relationship Id="rId12" Type="http://schemas.openxmlformats.org/officeDocument/2006/relationships/image" Target="../media/image53.png"/><Relationship Id="rId17" Type="http://schemas.openxmlformats.org/officeDocument/2006/relationships/image" Target="../media/image16.svg"/><Relationship Id="rId2" Type="http://schemas.openxmlformats.org/officeDocument/2006/relationships/image" Target="../media/image12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15.svg"/><Relationship Id="rId5" Type="http://schemas.openxmlformats.org/officeDocument/2006/relationships/image" Target="../media/image130.svg"/><Relationship Id="rId15" Type="http://schemas.openxmlformats.org/officeDocument/2006/relationships/image" Target="../media/image12.svg"/><Relationship Id="rId10" Type="http://schemas.openxmlformats.org/officeDocument/2006/relationships/image" Target="../media/image114.png"/><Relationship Id="rId4" Type="http://schemas.openxmlformats.org/officeDocument/2006/relationships/image" Target="../media/image129.png"/><Relationship Id="rId9" Type="http://schemas.openxmlformats.org/officeDocument/2006/relationships/image" Target="../media/image89.sv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svg"/><Relationship Id="rId18" Type="http://schemas.openxmlformats.org/officeDocument/2006/relationships/image" Target="../media/image78.png"/><Relationship Id="rId3" Type="http://schemas.openxmlformats.org/officeDocument/2006/relationships/image" Target="../media/image132.svg"/><Relationship Id="rId21" Type="http://schemas.openxmlformats.org/officeDocument/2006/relationships/image" Target="../media/image12.svg"/><Relationship Id="rId7" Type="http://schemas.openxmlformats.org/officeDocument/2006/relationships/image" Target="../media/image61.svg"/><Relationship Id="rId12" Type="http://schemas.openxmlformats.org/officeDocument/2006/relationships/image" Target="../media/image139.png"/><Relationship Id="rId17" Type="http://schemas.openxmlformats.org/officeDocument/2006/relationships/image" Target="../media/image4.svg"/><Relationship Id="rId2" Type="http://schemas.openxmlformats.org/officeDocument/2006/relationships/image" Target="../media/image131.png"/><Relationship Id="rId16" Type="http://schemas.openxmlformats.org/officeDocument/2006/relationships/image" Target="../media/image3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38.svg"/><Relationship Id="rId5" Type="http://schemas.openxmlformats.org/officeDocument/2006/relationships/image" Target="../media/image134.svg"/><Relationship Id="rId15" Type="http://schemas.openxmlformats.org/officeDocument/2006/relationships/image" Target="../media/image142.svg"/><Relationship Id="rId23" Type="http://schemas.openxmlformats.org/officeDocument/2006/relationships/image" Target="../media/image144.svg"/><Relationship Id="rId10" Type="http://schemas.openxmlformats.org/officeDocument/2006/relationships/image" Target="../media/image137.png"/><Relationship Id="rId19" Type="http://schemas.openxmlformats.org/officeDocument/2006/relationships/image" Target="../media/image79.svg"/><Relationship Id="rId4" Type="http://schemas.openxmlformats.org/officeDocument/2006/relationships/image" Target="../media/image133.png"/><Relationship Id="rId9" Type="http://schemas.openxmlformats.org/officeDocument/2006/relationships/image" Target="../media/image136.svg"/><Relationship Id="rId14" Type="http://schemas.openxmlformats.org/officeDocument/2006/relationships/image" Target="../media/image141.png"/><Relationship Id="rId22" Type="http://schemas.openxmlformats.org/officeDocument/2006/relationships/image" Target="../media/image14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svg"/><Relationship Id="rId18" Type="http://schemas.openxmlformats.org/officeDocument/2006/relationships/image" Target="../media/image153.png"/><Relationship Id="rId26" Type="http://schemas.openxmlformats.org/officeDocument/2006/relationships/image" Target="../media/image82.png"/><Relationship Id="rId3" Type="http://schemas.openxmlformats.org/officeDocument/2006/relationships/image" Target="../media/image67.svg"/><Relationship Id="rId21" Type="http://schemas.openxmlformats.org/officeDocument/2006/relationships/image" Target="../media/image89.svg"/><Relationship Id="rId7" Type="http://schemas.openxmlformats.org/officeDocument/2006/relationships/image" Target="../media/image10.svg"/><Relationship Id="rId12" Type="http://schemas.openxmlformats.org/officeDocument/2006/relationships/image" Target="../media/image149.png"/><Relationship Id="rId17" Type="http://schemas.openxmlformats.org/officeDocument/2006/relationships/image" Target="../media/image61.svg"/><Relationship Id="rId25" Type="http://schemas.openxmlformats.org/officeDocument/2006/relationships/image" Target="../media/image156.svg"/><Relationship Id="rId33" Type="http://schemas.openxmlformats.org/officeDocument/2006/relationships/image" Target="../media/image81.svg"/><Relationship Id="rId2" Type="http://schemas.openxmlformats.org/officeDocument/2006/relationships/image" Target="../media/image66.png"/><Relationship Id="rId16" Type="http://schemas.openxmlformats.org/officeDocument/2006/relationships/image" Target="../media/image60.png"/><Relationship Id="rId20" Type="http://schemas.openxmlformats.org/officeDocument/2006/relationships/image" Target="../media/image88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8.svg"/><Relationship Id="rId24" Type="http://schemas.openxmlformats.org/officeDocument/2006/relationships/image" Target="../media/image155.png"/><Relationship Id="rId32" Type="http://schemas.openxmlformats.org/officeDocument/2006/relationships/image" Target="../media/image80.png"/><Relationship Id="rId5" Type="http://schemas.openxmlformats.org/officeDocument/2006/relationships/image" Target="../media/image146.svg"/><Relationship Id="rId15" Type="http://schemas.openxmlformats.org/officeDocument/2006/relationships/image" Target="../media/image152.svg"/><Relationship Id="rId23" Type="http://schemas.openxmlformats.org/officeDocument/2006/relationships/image" Target="../media/image32.svg"/><Relationship Id="rId28" Type="http://schemas.openxmlformats.org/officeDocument/2006/relationships/image" Target="../media/image53.png"/><Relationship Id="rId10" Type="http://schemas.openxmlformats.org/officeDocument/2006/relationships/image" Target="../media/image147.png"/><Relationship Id="rId19" Type="http://schemas.openxmlformats.org/officeDocument/2006/relationships/image" Target="../media/image154.svg"/><Relationship Id="rId31" Type="http://schemas.openxmlformats.org/officeDocument/2006/relationships/image" Target="../media/image97.svg"/><Relationship Id="rId4" Type="http://schemas.openxmlformats.org/officeDocument/2006/relationships/image" Target="../media/image145.png"/><Relationship Id="rId9" Type="http://schemas.openxmlformats.org/officeDocument/2006/relationships/image" Target="../media/image85.svg"/><Relationship Id="rId14" Type="http://schemas.openxmlformats.org/officeDocument/2006/relationships/image" Target="../media/image151.png"/><Relationship Id="rId22" Type="http://schemas.openxmlformats.org/officeDocument/2006/relationships/image" Target="../media/image31.png"/><Relationship Id="rId27" Type="http://schemas.openxmlformats.org/officeDocument/2006/relationships/image" Target="../media/image83.svg"/><Relationship Id="rId30" Type="http://schemas.openxmlformats.org/officeDocument/2006/relationships/image" Target="../media/image96.png"/><Relationship Id="rId8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svg"/><Relationship Id="rId5" Type="http://schemas.openxmlformats.org/officeDocument/2006/relationships/image" Target="../media/image14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11.png"/><Relationship Id="rId3" Type="http://schemas.openxmlformats.org/officeDocument/2006/relationships/image" Target="../media/image28.svg"/><Relationship Id="rId21" Type="http://schemas.openxmlformats.org/officeDocument/2006/relationships/image" Target="../media/image44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16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15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6.svg"/><Relationship Id="rId10" Type="http://schemas.openxmlformats.org/officeDocument/2006/relationships/image" Target="../media/image35.png"/><Relationship Id="rId19" Type="http://schemas.openxmlformats.org/officeDocument/2006/relationships/image" Target="../media/image12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45.png"/><Relationship Id="rId2" Type="http://schemas.openxmlformats.org/officeDocument/2006/relationships/image" Target="../media/image47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50.svg"/><Relationship Id="rId15" Type="http://schemas.openxmlformats.org/officeDocument/2006/relationships/image" Target="../media/image16.sv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42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4.svg"/><Relationship Id="rId7" Type="http://schemas.openxmlformats.org/officeDocument/2006/relationships/image" Target="../media/image16.svg"/><Relationship Id="rId12" Type="http://schemas.openxmlformats.org/officeDocument/2006/relationships/image" Target="../media/image59.svg"/><Relationship Id="rId2" Type="http://schemas.openxmlformats.org/officeDocument/2006/relationships/image" Target="../media/image53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8.png"/><Relationship Id="rId5" Type="http://schemas.openxmlformats.org/officeDocument/2006/relationships/image" Target="../media/image46.sv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45.pn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4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53.png"/><Relationship Id="rId17" Type="http://schemas.openxmlformats.org/officeDocument/2006/relationships/image" Target="../media/image20.svg"/><Relationship Id="rId2" Type="http://schemas.openxmlformats.org/officeDocument/2006/relationships/image" Target="../media/image6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2.svg"/><Relationship Id="rId5" Type="http://schemas.openxmlformats.org/officeDocument/2006/relationships/image" Target="../media/image67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66.png"/><Relationship Id="rId9" Type="http://schemas.openxmlformats.org/officeDocument/2006/relationships/image" Target="../media/image34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15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openxmlformats.org/officeDocument/2006/relationships/image" Target="../media/image83.svg"/><Relationship Id="rId2" Type="http://schemas.openxmlformats.org/officeDocument/2006/relationships/image" Target="../media/image7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46.svg"/><Relationship Id="rId10" Type="http://schemas.openxmlformats.org/officeDocument/2006/relationships/image" Target="../media/image78.png"/><Relationship Id="rId19" Type="http://schemas.openxmlformats.org/officeDocument/2006/relationships/image" Target="../media/image16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2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1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20.svg"/><Relationship Id="rId5" Type="http://schemas.openxmlformats.org/officeDocument/2006/relationships/image" Target="../media/image87.svg"/><Relationship Id="rId15" Type="http://schemas.openxmlformats.org/officeDocument/2006/relationships/image" Target="../media/image83.svg"/><Relationship Id="rId10" Type="http://schemas.openxmlformats.org/officeDocument/2006/relationships/image" Target="../media/image19.png"/><Relationship Id="rId4" Type="http://schemas.openxmlformats.org/officeDocument/2006/relationships/image" Target="../media/image86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4.svg"/><Relationship Id="rId18" Type="http://schemas.openxmlformats.org/officeDocument/2006/relationships/image" Target="../media/image98.png"/><Relationship Id="rId3" Type="http://schemas.openxmlformats.org/officeDocument/2006/relationships/image" Target="../media/image91.svg"/><Relationship Id="rId21" Type="http://schemas.openxmlformats.org/officeDocument/2006/relationships/image" Target="../media/image101.svg"/><Relationship Id="rId7" Type="http://schemas.openxmlformats.org/officeDocument/2006/relationships/image" Target="../media/image95.svg"/><Relationship Id="rId12" Type="http://schemas.openxmlformats.org/officeDocument/2006/relationships/image" Target="../media/image53.png"/><Relationship Id="rId17" Type="http://schemas.openxmlformats.org/officeDocument/2006/relationships/image" Target="../media/image97.svg"/><Relationship Id="rId25" Type="http://schemas.openxmlformats.org/officeDocument/2006/relationships/image" Target="../media/image61.svg"/><Relationship Id="rId2" Type="http://schemas.openxmlformats.org/officeDocument/2006/relationships/image" Target="../media/image90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4.svg"/><Relationship Id="rId24" Type="http://schemas.openxmlformats.org/officeDocument/2006/relationships/image" Target="../media/image60.png"/><Relationship Id="rId5" Type="http://schemas.openxmlformats.org/officeDocument/2006/relationships/image" Target="../media/image93.svg"/><Relationship Id="rId15" Type="http://schemas.openxmlformats.org/officeDocument/2006/relationships/image" Target="../media/image16.svg"/><Relationship Id="rId23" Type="http://schemas.openxmlformats.org/officeDocument/2006/relationships/image" Target="../media/image103.svg"/><Relationship Id="rId10" Type="http://schemas.openxmlformats.org/officeDocument/2006/relationships/image" Target="../media/image13.png"/><Relationship Id="rId19" Type="http://schemas.openxmlformats.org/officeDocument/2006/relationships/image" Target="../media/image99.svg"/><Relationship Id="rId4" Type="http://schemas.openxmlformats.org/officeDocument/2006/relationships/image" Target="../media/image92.png"/><Relationship Id="rId9" Type="http://schemas.openxmlformats.org/officeDocument/2006/relationships/image" Target="../media/image34.svg"/><Relationship Id="rId14" Type="http://schemas.openxmlformats.org/officeDocument/2006/relationships/image" Target="../media/image15.png"/><Relationship Id="rId22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4283502" y="6775372"/>
            <a:ext cx="4993092" cy="4965857"/>
            <a:chOff x="0" y="0"/>
            <a:chExt cx="6657456" cy="662114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57456" cy="66211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84492" y="1336723"/>
              <a:ext cx="2391226" cy="197384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-521428" y="-2462745"/>
            <a:ext cx="5728855" cy="5935248"/>
            <a:chOff x="0" y="0"/>
            <a:chExt cx="7638473" cy="791366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93204">
              <a:off x="1308363" y="3686431"/>
              <a:ext cx="5557279" cy="381936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277082">
              <a:off x="739622" y="1459544"/>
              <a:ext cx="6159230" cy="499457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28139" flipH="1" flipV="1">
              <a:off x="3449057" y="4777940"/>
              <a:ext cx="1688947" cy="1111634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90328">
            <a:off x="16223652" y="298672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4739466" y="887498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49705" y="7508656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224054" flipH="1">
            <a:off x="12013215" y="1136132"/>
            <a:ext cx="509612" cy="456798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F05FE9A3-FCB6-4686-A9D9-A256D04A5C37}"/>
              </a:ext>
            </a:extLst>
          </p:cNvPr>
          <p:cNvSpPr txBox="1"/>
          <p:nvPr/>
        </p:nvSpPr>
        <p:spPr>
          <a:xfrm>
            <a:off x="2006584" y="3544141"/>
            <a:ext cx="14236716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8247">
            <a:off x="17505103" y="8889537"/>
            <a:ext cx="727233" cy="96148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722461" y="1326858"/>
            <a:ext cx="352790" cy="35865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55926" y="6046474"/>
            <a:ext cx="578767" cy="5187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9CBC86F-DD89-4148-852C-8F710257D335}"/>
              </a:ext>
            </a:extLst>
          </p:cNvPr>
          <p:cNvSpPr txBox="1"/>
          <p:nvPr/>
        </p:nvSpPr>
        <p:spPr>
          <a:xfrm>
            <a:off x="2362745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 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8EAC40-F6B2-4926-86BA-42900C79029D}"/>
              </a:ext>
            </a:extLst>
          </p:cNvPr>
          <p:cNvSpPr txBox="1"/>
          <p:nvPr/>
        </p:nvSpPr>
        <p:spPr>
          <a:xfrm>
            <a:off x="1452308" y="1545300"/>
            <a:ext cx="1538338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sử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(như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phương,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trụ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như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theo ý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35FB11EE-0E18-463C-B7FD-03AD0E47A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2704" y="4667387"/>
            <a:ext cx="6762559" cy="5257889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A4A666DE-A085-4E04-BB61-F94BBDDD0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24498" y="4667387"/>
            <a:ext cx="7703867" cy="5257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9">
            <a:extLst>
              <a:ext uri="{FF2B5EF4-FFF2-40B4-BE49-F238E27FC236}">
                <a16:creationId xmlns:a16="http://schemas.microsoft.com/office/drawing/2014/main" id="{2180BF0A-888E-49DE-8ECA-4F597599C9E7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2C6443-19C7-448A-BF14-E3D8282308C4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72FBFF-7B8A-409B-B234-8657011CD248}"/>
              </a:ext>
            </a:extLst>
          </p:cNvPr>
          <p:cNvSpPr txBox="1"/>
          <p:nvPr/>
        </p:nvSpPr>
        <p:spPr>
          <a:xfrm>
            <a:off x="1456816" y="2246976"/>
            <a:ext cx="1537436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N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hóm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cao hơn,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hơn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1248970-B44A-482C-A225-6118DB14C8BB}"/>
              </a:ext>
            </a:extLst>
          </p:cNvPr>
          <p:cNvGrpSpPr/>
          <p:nvPr/>
        </p:nvGrpSpPr>
        <p:grpSpPr>
          <a:xfrm>
            <a:off x="1447800" y="4533900"/>
            <a:ext cx="15841342" cy="4931894"/>
            <a:chOff x="1502288" y="4716780"/>
            <a:chExt cx="15841342" cy="4931894"/>
          </a:xfrm>
        </p:grpSpPr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B7FEE925-4C68-4817-91C7-92D217BA3070}"/>
                </a:ext>
              </a:extLst>
            </p:cNvPr>
            <p:cNvSpPr/>
            <p:nvPr/>
          </p:nvSpPr>
          <p:spPr>
            <a:xfrm>
              <a:off x="5302875" y="7278212"/>
              <a:ext cx="2422245" cy="1599028"/>
            </a:xfrm>
            <a:prstGeom prst="can">
              <a:avLst>
                <a:gd name="adj" fmla="val 39041"/>
              </a:avLst>
            </a:prstGeom>
            <a:solidFill>
              <a:srgbClr val="EA7C9F"/>
            </a:solidFill>
            <a:ln>
              <a:solidFill>
                <a:srgbClr val="D2426A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43CBDBD6-C42B-4037-8B1E-9CB73BC98F68}"/>
                </a:ext>
              </a:extLst>
            </p:cNvPr>
            <p:cNvSpPr/>
            <p:nvPr/>
          </p:nvSpPr>
          <p:spPr>
            <a:xfrm>
              <a:off x="7697446" y="4716780"/>
              <a:ext cx="2103120" cy="2103120"/>
            </a:xfrm>
            <a:prstGeom prst="cube">
              <a:avLst/>
            </a:prstGeom>
            <a:solidFill>
              <a:srgbClr val="EA904D"/>
            </a:solidFill>
            <a:ln>
              <a:solidFill>
                <a:srgbClr val="D673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12">
              <a:extLst>
                <a:ext uri="{FF2B5EF4-FFF2-40B4-BE49-F238E27FC236}">
                  <a16:creationId xmlns:a16="http://schemas.microsoft.com/office/drawing/2014/main" id="{14566022-CAB5-4F77-A48F-479178A7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661458" y="6914153"/>
              <a:ext cx="2682172" cy="2705848"/>
            </a:xfrm>
            <a:prstGeom prst="rect">
              <a:avLst/>
            </a:prstGeom>
          </p:spPr>
        </p:pic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FB0562EC-2D0B-4FAF-9B54-C14E94E4DAF9}"/>
                </a:ext>
              </a:extLst>
            </p:cNvPr>
            <p:cNvSpPr/>
            <p:nvPr/>
          </p:nvSpPr>
          <p:spPr>
            <a:xfrm>
              <a:off x="12476544" y="4842577"/>
              <a:ext cx="3124200" cy="1824923"/>
            </a:xfrm>
            <a:prstGeom prst="cube">
              <a:avLst>
                <a:gd name="adj" fmla="val 31341"/>
              </a:avLst>
            </a:prstGeom>
            <a:solidFill>
              <a:srgbClr val="AED7F2"/>
            </a:solidFill>
            <a:ln>
              <a:solidFill>
                <a:srgbClr val="498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0F478FC-56EE-42F1-BB68-9A93F914C6E6}"/>
                </a:ext>
              </a:extLst>
            </p:cNvPr>
            <p:cNvGrpSpPr/>
            <p:nvPr/>
          </p:nvGrpSpPr>
          <p:grpSpPr>
            <a:xfrm>
              <a:off x="1502288" y="6438900"/>
              <a:ext cx="2993966" cy="3209774"/>
              <a:chOff x="1420954" y="6040177"/>
              <a:chExt cx="2993966" cy="3209774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B9122184-C256-4026-801C-2490C81E274D}"/>
                  </a:ext>
                </a:extLst>
              </p:cNvPr>
              <p:cNvSpPr/>
              <p:nvPr/>
            </p:nvSpPr>
            <p:spPr>
              <a:xfrm>
                <a:off x="1420954" y="6040177"/>
                <a:ext cx="906640" cy="3186351"/>
              </a:xfrm>
              <a:prstGeom prst="cube">
                <a:avLst>
                  <a:gd name="adj" fmla="val 29437"/>
                </a:avLst>
              </a:prstGeom>
              <a:solidFill>
                <a:srgbClr val="E3BC23"/>
              </a:solidFill>
              <a:ln>
                <a:solidFill>
                  <a:srgbClr val="CA923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3A838CC7-AC5D-41D6-A4FC-9774C6D2D1A8}"/>
                  </a:ext>
                </a:extLst>
              </p:cNvPr>
              <p:cNvSpPr/>
              <p:nvPr/>
            </p:nvSpPr>
            <p:spPr>
              <a:xfrm>
                <a:off x="2464617" y="6040177"/>
                <a:ext cx="906640" cy="3186351"/>
              </a:xfrm>
              <a:prstGeom prst="cube">
                <a:avLst>
                  <a:gd name="adj" fmla="val 29437"/>
                </a:avLst>
              </a:prstGeom>
              <a:solidFill>
                <a:srgbClr val="E3BC23"/>
              </a:solidFill>
              <a:ln>
                <a:solidFill>
                  <a:srgbClr val="CA923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42A80E21-D50E-4152-AA9F-BB412DD78AEC}"/>
                  </a:ext>
                </a:extLst>
              </p:cNvPr>
              <p:cNvSpPr/>
              <p:nvPr/>
            </p:nvSpPr>
            <p:spPr>
              <a:xfrm>
                <a:off x="3508280" y="6063600"/>
                <a:ext cx="906640" cy="3186351"/>
              </a:xfrm>
              <a:prstGeom prst="cube">
                <a:avLst>
                  <a:gd name="adj" fmla="val 29437"/>
                </a:avLst>
              </a:prstGeom>
              <a:solidFill>
                <a:srgbClr val="E3BC23"/>
              </a:solidFill>
              <a:ln>
                <a:solidFill>
                  <a:srgbClr val="CA923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3626C48B-58DB-4E17-BCCD-4B7791275DC5}"/>
                </a:ext>
              </a:extLst>
            </p:cNvPr>
            <p:cNvSpPr/>
            <p:nvPr/>
          </p:nvSpPr>
          <p:spPr>
            <a:xfrm>
              <a:off x="1897269" y="4762500"/>
              <a:ext cx="3124200" cy="1103422"/>
            </a:xfrm>
            <a:prstGeom prst="cube">
              <a:avLst>
                <a:gd name="adj" fmla="val 55511"/>
              </a:avLst>
            </a:prstGeom>
            <a:solidFill>
              <a:srgbClr val="9DD24E"/>
            </a:solidFill>
            <a:ln>
              <a:solidFill>
                <a:srgbClr val="6D9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C2B90EC-4150-4C4B-BF5A-EEAC453C3302}"/>
                </a:ext>
              </a:extLst>
            </p:cNvPr>
            <p:cNvGrpSpPr/>
            <p:nvPr/>
          </p:nvGrpSpPr>
          <p:grpSpPr>
            <a:xfrm>
              <a:off x="8171658" y="7697678"/>
              <a:ext cx="6478250" cy="1103422"/>
              <a:chOff x="9352344" y="7697679"/>
              <a:chExt cx="6478250" cy="1103422"/>
            </a:xfrm>
          </p:grpSpPr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0BE392BF-EFA7-4190-A2C3-CD18500B4394}"/>
                  </a:ext>
                </a:extLst>
              </p:cNvPr>
              <p:cNvSpPr/>
              <p:nvPr/>
            </p:nvSpPr>
            <p:spPr>
              <a:xfrm>
                <a:off x="9352344" y="7697679"/>
                <a:ext cx="3124200" cy="1103422"/>
              </a:xfrm>
              <a:prstGeom prst="cube">
                <a:avLst>
                  <a:gd name="adj" fmla="val 55511"/>
                </a:avLst>
              </a:prstGeom>
              <a:solidFill>
                <a:srgbClr val="9DD24E"/>
              </a:solidFill>
              <a:ln>
                <a:solidFill>
                  <a:srgbClr val="6D9D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A7630049-B8B3-4E12-A69E-54521A0163EB}"/>
                  </a:ext>
                </a:extLst>
              </p:cNvPr>
              <p:cNvSpPr/>
              <p:nvPr/>
            </p:nvSpPr>
            <p:spPr>
              <a:xfrm>
                <a:off x="12706394" y="7697679"/>
                <a:ext cx="3124200" cy="1103422"/>
              </a:xfrm>
              <a:prstGeom prst="cube">
                <a:avLst>
                  <a:gd name="adj" fmla="val 55511"/>
                </a:avLst>
              </a:prstGeom>
              <a:solidFill>
                <a:srgbClr val="9DD24E"/>
              </a:solidFill>
              <a:ln>
                <a:solidFill>
                  <a:srgbClr val="6D9D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727DCE5-1300-40A4-98DE-58F5F5D5E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300301"/>
            <a:ext cx="7848600" cy="8434803"/>
          </a:xfrm>
          <a:prstGeom prst="rect">
            <a:avLst/>
          </a:prstGeom>
        </p:spPr>
      </p:pic>
      <p:pic>
        <p:nvPicPr>
          <p:cNvPr id="7" name="Picture 6" descr="A picture containing toy, clipart, doll&#10;&#10;Description automatically generated">
            <a:extLst>
              <a:ext uri="{FF2B5EF4-FFF2-40B4-BE49-F238E27FC236}">
                <a16:creationId xmlns:a16="http://schemas.microsoft.com/office/drawing/2014/main" id="{8832C18A-0BBB-4987-8E7D-078D0D41C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660"/>
            <a:ext cx="10058400" cy="79464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49D40F-7347-4905-90FC-AB69A81B686A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Ví dụ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74978">
            <a:off x="58070" y="101122"/>
            <a:ext cx="446229" cy="4235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694737" y="4379604"/>
            <a:ext cx="441438" cy="4487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54767">
            <a:off x="147743" y="9963196"/>
            <a:ext cx="266883" cy="27132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71841" y="587166"/>
            <a:ext cx="600778" cy="538515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E7B7E7AE-6FFD-4FA6-B6C9-93F569FD0C82}"/>
              </a:ext>
            </a:extLst>
          </p:cNvPr>
          <p:cNvSpPr txBox="1"/>
          <p:nvPr/>
        </p:nvSpPr>
        <p:spPr>
          <a:xfrm>
            <a:off x="1088561" y="736913"/>
            <a:ext cx="16110876" cy="91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5400" b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“THI XEM ĐỘI NÀO NHANH”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31DB05-6100-4E15-9F81-C9026979023D}"/>
              </a:ext>
            </a:extLst>
          </p:cNvPr>
          <p:cNvSpPr txBox="1"/>
          <p:nvPr/>
        </p:nvSpPr>
        <p:spPr>
          <a:xfrm>
            <a:off x="1515546" y="1943100"/>
            <a:ext cx="7739863" cy="7387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gồm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chơi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E55FA179-B68B-4587-9A83-D3014C082A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6451" y="6515100"/>
            <a:ext cx="1752986" cy="339561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D7846B3-A45A-4BF1-9D41-C234CCC1B21E}"/>
              </a:ext>
            </a:extLst>
          </p:cNvPr>
          <p:cNvGrpSpPr/>
          <p:nvPr/>
        </p:nvGrpSpPr>
        <p:grpSpPr>
          <a:xfrm>
            <a:off x="10272384" y="2025162"/>
            <a:ext cx="6756127" cy="7524925"/>
            <a:chOff x="10476830" y="1855295"/>
            <a:chExt cx="6756127" cy="7524925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CC708196-7586-40AB-848B-BBF5CFCF38A6}"/>
                </a:ext>
              </a:extLst>
            </p:cNvPr>
            <p:cNvSpPr/>
            <p:nvPr/>
          </p:nvSpPr>
          <p:spPr>
            <a:xfrm>
              <a:off x="13563600" y="9105900"/>
              <a:ext cx="274320" cy="27432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D313A4D-C4C5-464B-B0E7-D13E13F83940}"/>
                </a:ext>
              </a:extLst>
            </p:cNvPr>
            <p:cNvCxnSpPr>
              <a:cxnSpLocks/>
            </p:cNvCxnSpPr>
            <p:nvPr/>
          </p:nvCxnSpPr>
          <p:spPr>
            <a:xfrm>
              <a:off x="11774458" y="8496300"/>
              <a:ext cx="1926302" cy="7467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2EE7933-8E31-43AE-B293-6D0E68A852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85440" y="7048500"/>
              <a:ext cx="2209800" cy="1447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5FF96B3-E33A-4CC5-BDAA-494B383FB528}"/>
                </a:ext>
              </a:extLst>
            </p:cNvPr>
            <p:cNvCxnSpPr>
              <a:cxnSpLocks/>
            </p:cNvCxnSpPr>
            <p:nvPr/>
          </p:nvCxnSpPr>
          <p:spPr>
            <a:xfrm>
              <a:off x="12039600" y="6170674"/>
              <a:ext cx="1956769" cy="85541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F549DC5-A7BC-4806-B132-C2000542C7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39600" y="4700014"/>
              <a:ext cx="2209800" cy="1447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B3093419-1E0C-4D79-B6BD-2927D34EC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548977" y="7821885"/>
              <a:ext cx="1047795" cy="1047795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B4D1D890-8E82-49FB-A563-FAFED816F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4183908" y="6534150"/>
              <a:ext cx="1042943" cy="1492584"/>
            </a:xfrm>
            <a:prstGeom prst="rect">
              <a:avLst/>
            </a:prstGeom>
          </p:spPr>
        </p:pic>
        <p:pic>
          <p:nvPicPr>
            <p:cNvPr id="33" name="Picture 16">
              <a:extLst>
                <a:ext uri="{FF2B5EF4-FFF2-40B4-BE49-F238E27FC236}">
                  <a16:creationId xmlns:a16="http://schemas.microsoft.com/office/drawing/2014/main" id="{FDB633BC-E3F0-4A70-B047-DCA23C32E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476830" y="5277678"/>
              <a:ext cx="1375231" cy="1359760"/>
            </a:xfrm>
            <a:prstGeom prst="rect">
              <a:avLst/>
            </a:prstGeom>
          </p:spPr>
        </p:pic>
        <p:pic>
          <p:nvPicPr>
            <p:cNvPr id="38" name="Picture 23">
              <a:extLst>
                <a:ext uri="{FF2B5EF4-FFF2-40B4-BE49-F238E27FC236}">
                  <a16:creationId xmlns:a16="http://schemas.microsoft.com/office/drawing/2014/main" id="{DA68C1B5-18A6-4C3A-9458-9D5BBB6E2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4510941" y="4014119"/>
              <a:ext cx="1752986" cy="1606174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9265EE-EF78-4745-9F10-E0679EACD075}"/>
                </a:ext>
              </a:extLst>
            </p:cNvPr>
            <p:cNvCxnSpPr>
              <a:cxnSpLocks/>
            </p:cNvCxnSpPr>
            <p:nvPr/>
          </p:nvCxnSpPr>
          <p:spPr>
            <a:xfrm>
              <a:off x="12344400" y="3548407"/>
              <a:ext cx="1905000" cy="117883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AA8A2561-C206-4FB5-82A1-2582F3D57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11069983" y="2830626"/>
              <a:ext cx="834077" cy="1300705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BA1E8F-622F-48AF-8E62-460A4C3624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44400" y="2647721"/>
              <a:ext cx="2667000" cy="88925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5E86CB78-4A1B-4F03-BA31-7C6C7351AD40}"/>
                </a:ext>
              </a:extLst>
            </p:cNvPr>
            <p:cNvSpPr/>
            <p:nvPr/>
          </p:nvSpPr>
          <p:spPr>
            <a:xfrm>
              <a:off x="14737080" y="2556306"/>
              <a:ext cx="274320" cy="27432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081EAFC-D7DE-41E5-894E-4142EFCCE598}"/>
                </a:ext>
              </a:extLst>
            </p:cNvPr>
            <p:cNvGrpSpPr/>
            <p:nvPr/>
          </p:nvGrpSpPr>
          <p:grpSpPr>
            <a:xfrm>
              <a:off x="15387434" y="1855295"/>
              <a:ext cx="1845523" cy="1719876"/>
              <a:chOff x="15387434" y="1855295"/>
              <a:chExt cx="1845523" cy="1719876"/>
            </a:xfrm>
          </p:grpSpPr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91505F70-C4FB-4160-BCA3-FBBE2F4E3FCF}"/>
                  </a:ext>
                </a:extLst>
              </p:cNvPr>
              <p:cNvSpPr/>
              <p:nvPr/>
            </p:nvSpPr>
            <p:spPr>
              <a:xfrm>
                <a:off x="15387434" y="1855295"/>
                <a:ext cx="1845523" cy="1719876"/>
              </a:xfrm>
              <a:prstGeom prst="cube">
                <a:avLst/>
              </a:prstGeom>
              <a:solidFill>
                <a:srgbClr val="E3BC23"/>
              </a:solidFill>
              <a:ln>
                <a:solidFill>
                  <a:srgbClr val="CA92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lowchart: Connector 46">
                <a:extLst>
                  <a:ext uri="{FF2B5EF4-FFF2-40B4-BE49-F238E27FC236}">
                    <a16:creationId xmlns:a16="http://schemas.microsoft.com/office/drawing/2014/main" id="{BE2E1A72-AC31-4530-8717-7FD5D4B8BE83}"/>
                  </a:ext>
                </a:extLst>
              </p:cNvPr>
              <p:cNvSpPr/>
              <p:nvPr/>
            </p:nvSpPr>
            <p:spPr>
              <a:xfrm>
                <a:off x="15852995" y="1921758"/>
                <a:ext cx="914400" cy="27432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062156" y="6946386"/>
            <a:ext cx="2229241" cy="3340613"/>
            <a:chOff x="0" y="0"/>
            <a:chExt cx="4871260" cy="680624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58624" y="4533151"/>
              <a:ext cx="1686225" cy="227309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32212" y="0"/>
              <a:ext cx="4139048" cy="526962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3728" y="1046020"/>
              <a:ext cx="1541234" cy="197594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376382"/>
              <a:ext cx="4764316" cy="2893239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74978">
            <a:off x="5870381" y="816944"/>
            <a:ext cx="446229" cy="4235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90328">
            <a:off x="1905713" y="6417532"/>
            <a:ext cx="441438" cy="4487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54767">
            <a:off x="9726729" y="8382522"/>
            <a:ext cx="266883" cy="27132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571841" y="587166"/>
            <a:ext cx="600778" cy="538515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E7B7E7AE-6FFD-4FA6-B6C9-93F569FD0C82}"/>
              </a:ext>
            </a:extLst>
          </p:cNvPr>
          <p:cNvSpPr txBox="1"/>
          <p:nvPr/>
        </p:nvSpPr>
        <p:spPr>
          <a:xfrm>
            <a:off x="1088561" y="1471496"/>
            <a:ext cx="16110876" cy="91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5400" b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“THI XEM ĐỘI NÀO NHANH”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31DB05-6100-4E15-9F81-C9026979023D}"/>
              </a:ext>
            </a:extLst>
          </p:cNvPr>
          <p:cNvSpPr txBox="1"/>
          <p:nvPr/>
        </p:nvSpPr>
        <p:spPr>
          <a:xfrm>
            <a:off x="1937537" y="2425360"/>
            <a:ext cx="14412923" cy="664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lên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tay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(không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khi đi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zích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zắc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lăn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không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lên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chơi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theo yêu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8046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C95ACB-0638-4391-ABE4-2ACC4C8EB883}"/>
              </a:ext>
            </a:extLst>
          </p:cNvPr>
          <p:cNvGrpSpPr/>
          <p:nvPr/>
        </p:nvGrpSpPr>
        <p:grpSpPr>
          <a:xfrm>
            <a:off x="9474410" y="3698453"/>
            <a:ext cx="6679990" cy="3733897"/>
            <a:chOff x="3643183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9E0192D9-84DC-49E6-A6CB-1040C9C6ED2E}"/>
                </a:ext>
              </a:extLst>
            </p:cNvPr>
            <p:cNvSpPr/>
            <p:nvPr/>
          </p:nvSpPr>
          <p:spPr>
            <a:xfrm>
              <a:off x="3643183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grpFill/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8BE707-8F1B-46A0-8C87-D2B01967A621}"/>
                </a:ext>
              </a:extLst>
            </p:cNvPr>
            <p:cNvSpPr txBox="1"/>
            <p:nvPr/>
          </p:nvSpPr>
          <p:spPr>
            <a:xfrm>
              <a:off x="3813666" y="3982162"/>
              <a:ext cx="6380238" cy="2363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13FF5-53CB-40DF-AE66-CACC046AFC3A}"/>
              </a:ext>
            </a:extLst>
          </p:cNvPr>
          <p:cNvGrpSpPr/>
          <p:nvPr/>
        </p:nvGrpSpPr>
        <p:grpSpPr>
          <a:xfrm>
            <a:off x="2122314" y="3583010"/>
            <a:ext cx="6679990" cy="3733897"/>
            <a:chOff x="3138187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9D961E45-0958-4EB9-B912-60D13719EC45}"/>
                </a:ext>
              </a:extLst>
            </p:cNvPr>
            <p:cNvSpPr/>
            <p:nvPr/>
          </p:nvSpPr>
          <p:spPr>
            <a:xfrm>
              <a:off x="3138187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grpFill/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E86F8D-03A9-479A-8164-C1A18FBA41F4}"/>
                </a:ext>
              </a:extLst>
            </p:cNvPr>
            <p:cNvSpPr txBox="1"/>
            <p:nvPr/>
          </p:nvSpPr>
          <p:spPr>
            <a:xfrm>
              <a:off x="3478509" y="4097605"/>
              <a:ext cx="5999345" cy="2363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4709"/>
            <a:ext cx="5115224" cy="3243481"/>
            <a:chOff x="0" y="0"/>
            <a:chExt cx="6820299" cy="43246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18498"/>
              <a:ext cx="6820299" cy="217009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49853" y="0"/>
              <a:ext cx="3720593" cy="343647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26222" y="469582"/>
              <a:ext cx="1681426" cy="106082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220171">
              <a:off x="872121" y="2151565"/>
              <a:ext cx="3236901" cy="207161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4271412" y="6028371"/>
            <a:ext cx="4208533" cy="4262580"/>
            <a:chOff x="0" y="0"/>
            <a:chExt cx="5611377" cy="568344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08393" y="3435959"/>
              <a:ext cx="1667222" cy="224748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917521"/>
              <a:ext cx="5611377" cy="226495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287839" y="197040"/>
              <a:ext cx="3908331" cy="349618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460964" y="0"/>
              <a:ext cx="1562080" cy="128942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2728420" y="2049999"/>
              <a:ext cx="1027169" cy="92071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664393" y="785544"/>
            <a:ext cx="769365" cy="7821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136310" y="7591727"/>
            <a:ext cx="782164" cy="701104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0797B040-166B-4A36-B45A-160E5C8B99D1}"/>
              </a:ext>
            </a:extLst>
          </p:cNvPr>
          <p:cNvSpPr txBox="1"/>
          <p:nvPr/>
        </p:nvSpPr>
        <p:spPr>
          <a:xfrm>
            <a:off x="2718148" y="1677540"/>
            <a:ext cx="12851704" cy="1479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54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597066" y="6334912"/>
            <a:ext cx="4470984" cy="3636768"/>
            <a:chOff x="0" y="0"/>
            <a:chExt cx="5961313" cy="484902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93511" cy="484902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6566"/>
            <a:stretch>
              <a:fillRect/>
            </a:stretch>
          </p:blipFill>
          <p:spPr>
            <a:xfrm>
              <a:off x="4139763" y="892489"/>
              <a:ext cx="1821550" cy="224867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03194" y="1182443"/>
              <a:ext cx="1887122" cy="124206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7136373" y="6334912"/>
            <a:ext cx="4015253" cy="4174523"/>
            <a:chOff x="0" y="0"/>
            <a:chExt cx="5353671" cy="556603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12360"/>
              <a:ext cx="5353671" cy="535367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826065" y="0"/>
              <a:ext cx="1701540" cy="1290077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2082123" y="6334912"/>
            <a:ext cx="5005732" cy="3493530"/>
            <a:chOff x="0" y="0"/>
            <a:chExt cx="6674309" cy="465804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45868"/>
            <a:stretch>
              <a:fillRect/>
            </a:stretch>
          </p:blipFill>
          <p:spPr>
            <a:xfrm>
              <a:off x="0" y="536791"/>
              <a:ext cx="2787577" cy="207856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76659" y="97960"/>
              <a:ext cx="5097651" cy="456008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103514">
              <a:off x="2964562" y="24685"/>
              <a:ext cx="1655580" cy="104452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1790328">
              <a:off x="4965704" y="297684"/>
              <a:ext cx="470387" cy="478212"/>
            </a:xfrm>
            <a:prstGeom prst="rect">
              <a:avLst/>
            </a:prstGeom>
          </p:spPr>
        </p:pic>
      </p:grpSp>
      <p:sp>
        <p:nvSpPr>
          <p:cNvPr id="18" name="AutoShape 18"/>
          <p:cNvSpPr/>
          <p:nvPr/>
        </p:nvSpPr>
        <p:spPr>
          <a:xfrm>
            <a:off x="0" y="8826042"/>
            <a:ext cx="18288000" cy="1460958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19" name="Group 19"/>
          <p:cNvGrpSpPr/>
          <p:nvPr/>
        </p:nvGrpSpPr>
        <p:grpSpPr>
          <a:xfrm>
            <a:off x="7136373" y="7894911"/>
            <a:ext cx="4015253" cy="1323493"/>
            <a:chOff x="0" y="0"/>
            <a:chExt cx="5353671" cy="1764657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53959" t="16635" b="35114"/>
            <a:stretch>
              <a:fillRect/>
            </a:stretch>
          </p:blipFill>
          <p:spPr>
            <a:xfrm>
              <a:off x="2580836" y="0"/>
              <a:ext cx="2772835" cy="176465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53959" t="16635" b="35114"/>
            <a:stretch>
              <a:fillRect/>
            </a:stretch>
          </p:blipFill>
          <p:spPr>
            <a:xfrm flipH="1">
              <a:off x="0" y="0"/>
              <a:ext cx="2772835" cy="1764657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19371" r="61881"/>
          <a:stretch>
            <a:fillRect/>
          </a:stretch>
        </p:blipFill>
        <p:spPr>
          <a:xfrm rot="1093435">
            <a:off x="1674974" y="8150525"/>
            <a:ext cx="1157279" cy="168238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53870"/>
          <a:stretch>
            <a:fillRect/>
          </a:stretch>
        </p:blipFill>
        <p:spPr>
          <a:xfrm rot="-277836">
            <a:off x="15369711" y="7682725"/>
            <a:ext cx="1552397" cy="193962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4346838">
            <a:off x="17304284" y="2709362"/>
            <a:ext cx="332125" cy="33765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074066">
            <a:off x="884078" y="5588827"/>
            <a:ext cx="490427" cy="49858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522694" y="6564204"/>
            <a:ext cx="386675" cy="3466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1174978">
            <a:off x="1523310" y="681858"/>
            <a:ext cx="318429" cy="302218"/>
          </a:xfrm>
          <a:prstGeom prst="rect">
            <a:avLst/>
          </a:prstGeom>
        </p:spPr>
      </p:pic>
      <p:sp>
        <p:nvSpPr>
          <p:cNvPr id="28" name="TextBox 5">
            <a:extLst>
              <a:ext uri="{FF2B5EF4-FFF2-40B4-BE49-F238E27FC236}">
                <a16:creationId xmlns:a16="http://schemas.microsoft.com/office/drawing/2014/main" id="{8CEA178F-AB72-47E1-BE07-E87A5CA7DD41}"/>
              </a:ext>
            </a:extLst>
          </p:cNvPr>
          <p:cNvSpPr txBox="1"/>
          <p:nvPr/>
        </p:nvSpPr>
        <p:spPr>
          <a:xfrm>
            <a:off x="2724461" y="1426230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9944282" y="8660819"/>
            <a:ext cx="498721" cy="507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7201">
            <a:off x="14571226" y="1557077"/>
            <a:ext cx="245996" cy="250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7747" y="3847112"/>
            <a:ext cx="481942" cy="431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5541" flipV="1">
            <a:off x="943103" y="2099866"/>
            <a:ext cx="470128" cy="4214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5729">
            <a:off x="6951624" y="586278"/>
            <a:ext cx="403210" cy="382683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BE1A7434-C1B0-4E85-B556-3CB9CA942D70}"/>
              </a:ext>
            </a:extLst>
          </p:cNvPr>
          <p:cNvSpPr txBox="1"/>
          <p:nvPr/>
        </p:nvSpPr>
        <p:spPr>
          <a:xfrm>
            <a:off x="5469768" y="955650"/>
            <a:ext cx="734845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15D586-98A6-4AED-9B3A-2BA0E15F10A9}"/>
              </a:ext>
            </a:extLst>
          </p:cNvPr>
          <p:cNvSpPr txBox="1"/>
          <p:nvPr/>
        </p:nvSpPr>
        <p:spPr>
          <a:xfrm>
            <a:off x="1784345" y="1996032"/>
            <a:ext cx="14719303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lên b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n.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nhau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riêng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phương,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cầm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ồ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bánh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637090-B284-42C0-8370-272B6218DB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524137" y="5453852"/>
            <a:ext cx="4793970" cy="4842393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96552DAF-F833-4C08-BFB0-47657860CA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5519647"/>
            <a:ext cx="6400800" cy="47765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0" y="8075086"/>
            <a:ext cx="18288000" cy="2211914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6" name="Group 6"/>
          <p:cNvGrpSpPr/>
          <p:nvPr/>
        </p:nvGrpSpPr>
        <p:grpSpPr>
          <a:xfrm>
            <a:off x="216573" y="6087977"/>
            <a:ext cx="3653281" cy="4199023"/>
            <a:chOff x="0" y="0"/>
            <a:chExt cx="4871041" cy="559869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03130">
              <a:off x="528652" y="3342401"/>
              <a:ext cx="3919432" cy="198109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4517" y="0"/>
              <a:ext cx="3279211" cy="41749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62560"/>
            <a:stretch>
              <a:fillRect/>
            </a:stretch>
          </p:blipFill>
          <p:spPr>
            <a:xfrm rot="-9682309">
              <a:off x="2903075" y="242462"/>
              <a:ext cx="1553259" cy="285132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20217" r="59878"/>
            <a:stretch>
              <a:fillRect/>
            </a:stretch>
          </p:blipFill>
          <p:spPr>
            <a:xfrm rot="-9669131" flipH="1" flipV="1">
              <a:off x="319733" y="1874012"/>
              <a:ext cx="1648566" cy="225305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37094" y="796700"/>
              <a:ext cx="1454059" cy="102312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4686666" y="4399150"/>
            <a:ext cx="3813789" cy="5819605"/>
            <a:chOff x="0" y="0"/>
            <a:chExt cx="5085052" cy="775947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14194">
              <a:off x="168662" y="165304"/>
              <a:ext cx="3799339" cy="386969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1508095" flipH="1">
              <a:off x="1039068" y="4678069"/>
              <a:ext cx="2830045" cy="260364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392307">
              <a:off x="288910" y="1410032"/>
              <a:ext cx="4551788" cy="45517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449135" y="1670719"/>
              <a:ext cx="1238392" cy="1474276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1877301" y="4080064"/>
            <a:ext cx="627730" cy="6381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43324">
            <a:off x="16237398" y="1502688"/>
            <a:ext cx="754890" cy="9980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790328">
            <a:off x="831520" y="982624"/>
            <a:ext cx="394361" cy="40092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0600568" y="6560032"/>
            <a:ext cx="600778" cy="53851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DB90BDCA-10BB-4098-8706-7C0D40F6231A}"/>
              </a:ext>
            </a:extLst>
          </p:cNvPr>
          <p:cNvSpPr txBox="1"/>
          <p:nvPr/>
        </p:nvSpPr>
        <p:spPr>
          <a:xfrm>
            <a:off x="2952539" y="972850"/>
            <a:ext cx="12382922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vi-VN" sz="80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8000" b="1" dirty="0">
              <a:solidFill>
                <a:srgbClr val="050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LẮP GHÉP, XẾP HÌNH KHỐI</a:t>
            </a:r>
            <a:endParaRPr lang="en-US" sz="6000" i="1" dirty="0">
              <a:solidFill>
                <a:srgbClr val="050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-76200" y="-51321"/>
            <a:ext cx="3214294" cy="2539106"/>
            <a:chOff x="0" y="0"/>
            <a:chExt cx="7056039" cy="533803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336786">
              <a:off x="1374715" y="3448318"/>
              <a:ext cx="3859212" cy="17050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36786">
              <a:off x="90498" y="894315"/>
              <a:ext cx="6875042" cy="21875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36786">
              <a:off x="1330846" y="206364"/>
              <a:ext cx="4394346" cy="356341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440294">
              <a:off x="2975351" y="634685"/>
              <a:ext cx="1209614" cy="1440016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90328">
            <a:off x="46100" y="9689519"/>
            <a:ext cx="498721" cy="507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97201">
            <a:off x="15171663" y="1040094"/>
            <a:ext cx="350447" cy="35627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321916" y="3864721"/>
            <a:ext cx="600778" cy="538515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AF3C5772-BC58-4314-9341-8E7E66630EB2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748E6-E9EB-4C4F-AFAB-97410295F6B4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271D0-0750-4AE0-B441-633B18AFB80A}"/>
              </a:ext>
            </a:extLst>
          </p:cNvPr>
          <p:cNvSpPr txBox="1"/>
          <p:nvPr/>
        </p:nvSpPr>
        <p:spPr>
          <a:xfrm>
            <a:off x="1999232" y="2280215"/>
            <a:ext cx="1428953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xem tranh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đếm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bao nhiêu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phương,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trụ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0FAD954A-229E-4D35-AE5B-DE82A1A2ED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3" y="4423407"/>
            <a:ext cx="16037212" cy="51756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46100" y="9689519"/>
            <a:ext cx="498721" cy="507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7201">
            <a:off x="15171663" y="1040094"/>
            <a:ext cx="350447" cy="35627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21916" y="3864721"/>
            <a:ext cx="600778" cy="538515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0FAD954A-229E-4D35-AE5B-DE82A1A2E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4" y="419100"/>
            <a:ext cx="16037212" cy="5175647"/>
          </a:xfrm>
          <a:prstGeom prst="rect">
            <a:avLst/>
          </a:prstGeom>
        </p:spPr>
      </p:pic>
      <p:grpSp>
        <p:nvGrpSpPr>
          <p:cNvPr id="23" name="Group 6">
            <a:extLst>
              <a:ext uri="{FF2B5EF4-FFF2-40B4-BE49-F238E27FC236}">
                <a16:creationId xmlns:a16="http://schemas.microsoft.com/office/drawing/2014/main" id="{09A2D10A-440E-4E0A-89D6-689997BDDC14}"/>
              </a:ext>
            </a:extLst>
          </p:cNvPr>
          <p:cNvGrpSpPr/>
          <p:nvPr/>
        </p:nvGrpSpPr>
        <p:grpSpPr>
          <a:xfrm>
            <a:off x="15266204" y="8025667"/>
            <a:ext cx="3051163" cy="2569868"/>
            <a:chOff x="0" y="0"/>
            <a:chExt cx="7333690" cy="6250500"/>
          </a:xfrm>
        </p:grpSpPr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5A82225F-E51E-407F-B4C3-8F1353C28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958670" flipH="1">
              <a:off x="1166958" y="2615822"/>
              <a:ext cx="3495346" cy="3215718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DDC34D19-2C85-455E-AF81-002B7FE32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252789">
              <a:off x="1372765" y="148819"/>
              <a:ext cx="4204549" cy="4166325"/>
            </a:xfrm>
            <a:prstGeom prst="rect">
              <a:avLst/>
            </a:prstGeom>
          </p:spPr>
        </p:pic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D9BBAB4D-D99A-4C40-BD9C-5A7641F87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252789">
              <a:off x="2620273" y="1009755"/>
              <a:ext cx="1805684" cy="1139222"/>
            </a:xfrm>
            <a:prstGeom prst="rect">
              <a:avLst/>
            </a:prstGeom>
          </p:spPr>
        </p:pic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92D64672-8481-419C-9331-ADA1DFB88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50143"/>
            <a:stretch>
              <a:fillRect/>
            </a:stretch>
          </p:blipFill>
          <p:spPr>
            <a:xfrm rot="1296535">
              <a:off x="4768926" y="417693"/>
              <a:ext cx="2149536" cy="2665243"/>
            </a:xfrm>
            <a:prstGeom prst="rect">
              <a:avLst/>
            </a:prstGeom>
          </p:spPr>
        </p:pic>
        <p:pic>
          <p:nvPicPr>
            <p:cNvPr id="29" name="Picture 11">
              <a:extLst>
                <a:ext uri="{FF2B5EF4-FFF2-40B4-BE49-F238E27FC236}">
                  <a16:creationId xmlns:a16="http://schemas.microsoft.com/office/drawing/2014/main" id="{FC862FF5-11AA-4EB9-A17E-770A2B9C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50143"/>
            <a:stretch>
              <a:fillRect/>
            </a:stretch>
          </p:blipFill>
          <p:spPr>
            <a:xfrm rot="-949329" flipH="1">
              <a:off x="322622" y="487747"/>
              <a:ext cx="2149536" cy="266524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01893B-BB96-45E6-A32A-0FEC3C9D9F5B}"/>
              </a:ext>
            </a:extLst>
          </p:cNvPr>
          <p:cNvSpPr txBox="1"/>
          <p:nvPr/>
        </p:nvSpPr>
        <p:spPr>
          <a:xfrm>
            <a:off x="1600200" y="479721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07A4CC-53EF-4FE4-AB60-22C5655133DB}"/>
              </a:ext>
            </a:extLst>
          </p:cNvPr>
          <p:cNvSpPr txBox="1"/>
          <p:nvPr/>
        </p:nvSpPr>
        <p:spPr>
          <a:xfrm>
            <a:off x="4997096" y="6447467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080719-D70C-4289-B749-27E85CDC49AF}"/>
              </a:ext>
            </a:extLst>
          </p:cNvPr>
          <p:cNvSpPr txBox="1"/>
          <p:nvPr/>
        </p:nvSpPr>
        <p:spPr>
          <a:xfrm>
            <a:off x="2901595" y="7383948"/>
            <a:ext cx="58292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AAE530-991F-4310-A59C-09378FA40430}"/>
              </a:ext>
            </a:extLst>
          </p:cNvPr>
          <p:cNvSpPr txBox="1"/>
          <p:nvPr/>
        </p:nvSpPr>
        <p:spPr>
          <a:xfrm>
            <a:off x="9512042" y="7383948"/>
            <a:ext cx="58954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2379F7-B6DA-416B-9C8D-8552913A3EA2}"/>
              </a:ext>
            </a:extLst>
          </p:cNvPr>
          <p:cNvSpPr txBox="1"/>
          <p:nvPr/>
        </p:nvSpPr>
        <p:spPr>
          <a:xfrm>
            <a:off x="2901596" y="8582232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solidFill>
                <a:srgbClr val="A29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385A6E-B2D8-4AA5-9455-469FDCA9D906}"/>
              </a:ext>
            </a:extLst>
          </p:cNvPr>
          <p:cNvSpPr txBox="1"/>
          <p:nvPr/>
        </p:nvSpPr>
        <p:spPr>
          <a:xfrm>
            <a:off x="9512043" y="8582232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18A8FE-D03C-4D32-A7D2-464D72017E9F}"/>
              </a:ext>
            </a:extLst>
          </p:cNvPr>
          <p:cNvSpPr txBox="1"/>
          <p:nvPr/>
        </p:nvSpPr>
        <p:spPr>
          <a:xfrm>
            <a:off x="4072460" y="192451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4ABF0A-704A-4A0D-A5C9-7CC53B9198FF}"/>
              </a:ext>
            </a:extLst>
          </p:cNvPr>
          <p:cNvSpPr txBox="1"/>
          <p:nvPr/>
        </p:nvSpPr>
        <p:spPr>
          <a:xfrm>
            <a:off x="8915400" y="2517836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B0EEB3-821D-4760-A480-425B1E6507B0}"/>
              </a:ext>
            </a:extLst>
          </p:cNvPr>
          <p:cNvSpPr txBox="1"/>
          <p:nvPr/>
        </p:nvSpPr>
        <p:spPr>
          <a:xfrm>
            <a:off x="9988159" y="4853026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166BE-EDC1-4037-86AB-7ED6630A4260}"/>
              </a:ext>
            </a:extLst>
          </p:cNvPr>
          <p:cNvSpPr txBox="1"/>
          <p:nvPr/>
        </p:nvSpPr>
        <p:spPr>
          <a:xfrm>
            <a:off x="1949664" y="108517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6C859C-6176-485A-98C7-CD3A687F0804}"/>
              </a:ext>
            </a:extLst>
          </p:cNvPr>
          <p:cNvSpPr txBox="1"/>
          <p:nvPr/>
        </p:nvSpPr>
        <p:spPr>
          <a:xfrm>
            <a:off x="6195256" y="245292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CECF71-460E-46AC-B3FA-5D96B5D70E8C}"/>
              </a:ext>
            </a:extLst>
          </p:cNvPr>
          <p:cNvSpPr txBox="1"/>
          <p:nvPr/>
        </p:nvSpPr>
        <p:spPr>
          <a:xfrm>
            <a:off x="15438328" y="45238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4A480E-A7FF-44CD-B602-6DF2F1190DDD}"/>
              </a:ext>
            </a:extLst>
          </p:cNvPr>
          <p:cNvSpPr txBox="1"/>
          <p:nvPr/>
        </p:nvSpPr>
        <p:spPr>
          <a:xfrm>
            <a:off x="16237558" y="275672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3317D-B869-4A12-A000-B1C5F5FE77E6}"/>
              </a:ext>
            </a:extLst>
          </p:cNvPr>
          <p:cNvSpPr txBox="1"/>
          <p:nvPr/>
        </p:nvSpPr>
        <p:spPr>
          <a:xfrm>
            <a:off x="4198566" y="509427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A29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C05310-1FCA-46ED-979F-590D9C3D289E}"/>
              </a:ext>
            </a:extLst>
          </p:cNvPr>
          <p:cNvSpPr txBox="1"/>
          <p:nvPr/>
        </p:nvSpPr>
        <p:spPr>
          <a:xfrm>
            <a:off x="14142559" y="437461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A29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916133-48CA-408D-ABA0-CF4CF5972276}"/>
              </a:ext>
            </a:extLst>
          </p:cNvPr>
          <p:cNvSpPr txBox="1"/>
          <p:nvPr/>
        </p:nvSpPr>
        <p:spPr>
          <a:xfrm>
            <a:off x="6860424" y="458950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2FA8DB-9083-450F-981A-EF09ADB2B694}"/>
              </a:ext>
            </a:extLst>
          </p:cNvPr>
          <p:cNvSpPr txBox="1"/>
          <p:nvPr/>
        </p:nvSpPr>
        <p:spPr>
          <a:xfrm>
            <a:off x="11470930" y="276151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13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099928" y="6415363"/>
            <a:ext cx="3188072" cy="3895271"/>
            <a:chOff x="0" y="0"/>
            <a:chExt cx="4250763" cy="51936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7086" y="2993519"/>
              <a:ext cx="1632131" cy="220017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5541" y="0"/>
              <a:ext cx="3615222" cy="358235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35720"/>
              <a:ext cx="4074898" cy="247457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27086" y="787293"/>
              <a:ext cx="1632131" cy="114842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90328">
            <a:off x="485164" y="5227551"/>
            <a:ext cx="498721" cy="507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90328">
            <a:off x="893092" y="9165421"/>
            <a:ext cx="348915" cy="3547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177746" y="563917"/>
            <a:ext cx="600778" cy="5385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 flipV="1">
            <a:off x="567194" y="816765"/>
            <a:ext cx="472877" cy="4238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123BE4F-19E3-4956-AEE7-0BAB7929E781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nhóm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114973-47D7-4FBD-9B68-F155A022F0B3}"/>
              </a:ext>
            </a:extLst>
          </p:cNvPr>
          <p:cNvSpPr txBox="1"/>
          <p:nvPr/>
        </p:nvSpPr>
        <p:spPr>
          <a:xfrm>
            <a:off x="1685415" y="2096977"/>
            <a:ext cx="1491716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a. Các em hãy 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xem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câu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. Sau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hai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B8DB93-1E42-40D0-A819-7D86B3FEA392}"/>
              </a:ext>
            </a:extLst>
          </p:cNvPr>
          <p:cNvSpPr txBox="1"/>
          <p:nvPr/>
        </p:nvSpPr>
        <p:spPr>
          <a:xfrm>
            <a:off x="3763138" y="6515100"/>
            <a:ext cx="10761722" cy="247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bên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bên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phương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7504ED3-3A07-4A24-BCB0-3D85F3ADCB81}"/>
              </a:ext>
            </a:extLst>
          </p:cNvPr>
          <p:cNvGrpSpPr/>
          <p:nvPr/>
        </p:nvGrpSpPr>
        <p:grpSpPr>
          <a:xfrm>
            <a:off x="1461056" y="3921900"/>
            <a:ext cx="15468655" cy="3301130"/>
            <a:chOff x="1466931" y="4719100"/>
            <a:chExt cx="15468655" cy="3301130"/>
          </a:xfrm>
        </p:grpSpPr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id="{8C4E854D-5C77-498B-A504-AFC76CC31A81}"/>
                </a:ext>
              </a:extLst>
            </p:cNvPr>
            <p:cNvSpPr/>
            <p:nvPr/>
          </p:nvSpPr>
          <p:spPr>
            <a:xfrm>
              <a:off x="1466931" y="4719100"/>
              <a:ext cx="1295400" cy="3301130"/>
            </a:xfrm>
            <a:prstGeom prst="can">
              <a:avLst/>
            </a:prstGeom>
            <a:solidFill>
              <a:srgbClr val="F77DA2"/>
            </a:solidFill>
            <a:ln>
              <a:solidFill>
                <a:srgbClr val="BD4977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CBA5C02-FB80-42AA-A204-9479D46C0CC3}"/>
                </a:ext>
              </a:extLst>
            </p:cNvPr>
            <p:cNvGrpSpPr/>
            <p:nvPr/>
          </p:nvGrpSpPr>
          <p:grpSpPr>
            <a:xfrm>
              <a:off x="3055912" y="5315478"/>
              <a:ext cx="1944975" cy="1944975"/>
              <a:chOff x="3930957" y="5508131"/>
              <a:chExt cx="1944975" cy="1944975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0357FC3-EF37-4F72-AD5D-238442356F43}"/>
                  </a:ext>
                </a:extLst>
              </p:cNvPr>
              <p:cNvSpPr/>
              <p:nvPr/>
            </p:nvSpPr>
            <p:spPr>
              <a:xfrm>
                <a:off x="3930957" y="5508131"/>
                <a:ext cx="1944975" cy="1944975"/>
              </a:xfrm>
              <a:custGeom>
                <a:avLst/>
                <a:gdLst>
                  <a:gd name="connsiteX0" fmla="*/ 972488 w 1944975"/>
                  <a:gd name="connsiteY0" fmla="*/ 1944975 h 1944975"/>
                  <a:gd name="connsiteX1" fmla="*/ 0 w 1944975"/>
                  <a:gd name="connsiteY1" fmla="*/ 972488 h 1944975"/>
                  <a:gd name="connsiteX2" fmla="*/ 972488 w 1944975"/>
                  <a:gd name="connsiteY2" fmla="*/ 0 h 1944975"/>
                  <a:gd name="connsiteX3" fmla="*/ 1944975 w 1944975"/>
                  <a:gd name="connsiteY3" fmla="*/ 972488 h 1944975"/>
                  <a:gd name="connsiteX4" fmla="*/ 972488 w 1944975"/>
                  <a:gd name="connsiteY4" fmla="*/ 1944975 h 194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975" h="1944975">
                    <a:moveTo>
                      <a:pt x="972488" y="1944975"/>
                    </a:moveTo>
                    <a:cubicBezTo>
                      <a:pt x="437619" y="1944975"/>
                      <a:pt x="0" y="1507356"/>
                      <a:pt x="0" y="972488"/>
                    </a:cubicBezTo>
                    <a:cubicBezTo>
                      <a:pt x="0" y="437619"/>
                      <a:pt x="437619" y="0"/>
                      <a:pt x="972488" y="0"/>
                    </a:cubicBezTo>
                    <a:cubicBezTo>
                      <a:pt x="1507356" y="0"/>
                      <a:pt x="1944975" y="437619"/>
                      <a:pt x="1944975" y="972488"/>
                    </a:cubicBezTo>
                    <a:cubicBezTo>
                      <a:pt x="1944975" y="1507356"/>
                      <a:pt x="1507356" y="1944975"/>
                      <a:pt x="972488" y="1944975"/>
                    </a:cubicBezTo>
                    <a:close/>
                  </a:path>
                </a:pathLst>
              </a:custGeom>
              <a:solidFill>
                <a:srgbClr val="D57326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018DDB6-3224-477F-BCD8-1D546CCFFDFD}"/>
                  </a:ext>
                </a:extLst>
              </p:cNvPr>
              <p:cNvSpPr/>
              <p:nvPr/>
            </p:nvSpPr>
            <p:spPr>
              <a:xfrm>
                <a:off x="5049318" y="6626525"/>
                <a:ext cx="705408" cy="705700"/>
              </a:xfrm>
              <a:custGeom>
                <a:avLst/>
                <a:gdLst>
                  <a:gd name="connsiteX0" fmla="*/ 48575 w 705408"/>
                  <a:gd name="connsiteY0" fmla="*/ 705701 h 705700"/>
                  <a:gd name="connsiteX1" fmla="*/ 1361 w 705408"/>
                  <a:gd name="connsiteY1" fmla="*/ 668503 h 705700"/>
                  <a:gd name="connsiteX2" fmla="*/ 37197 w 705408"/>
                  <a:gd name="connsiteY2" fmla="*/ 609814 h 705700"/>
                  <a:gd name="connsiteX3" fmla="*/ 609506 w 705408"/>
                  <a:gd name="connsiteY3" fmla="*/ 37213 h 705700"/>
                  <a:gd name="connsiteX4" fmla="*/ 668196 w 705408"/>
                  <a:gd name="connsiteY4" fmla="*/ 1377 h 705700"/>
                  <a:gd name="connsiteX5" fmla="*/ 704032 w 705408"/>
                  <a:gd name="connsiteY5" fmla="*/ 60018 h 705700"/>
                  <a:gd name="connsiteX6" fmla="*/ 60051 w 705408"/>
                  <a:gd name="connsiteY6" fmla="*/ 704339 h 705700"/>
                  <a:gd name="connsiteX7" fmla="*/ 48575 w 705408"/>
                  <a:gd name="connsiteY7" fmla="*/ 705701 h 7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408" h="705700">
                    <a:moveTo>
                      <a:pt x="48575" y="705701"/>
                    </a:moveTo>
                    <a:cubicBezTo>
                      <a:pt x="26646" y="705701"/>
                      <a:pt x="6758" y="690773"/>
                      <a:pt x="1361" y="668503"/>
                    </a:cubicBezTo>
                    <a:cubicBezTo>
                      <a:pt x="-4911" y="642392"/>
                      <a:pt x="11086" y="616135"/>
                      <a:pt x="37197" y="609814"/>
                    </a:cubicBezTo>
                    <a:cubicBezTo>
                      <a:pt x="321504" y="541059"/>
                      <a:pt x="540751" y="321617"/>
                      <a:pt x="609506" y="37213"/>
                    </a:cubicBezTo>
                    <a:cubicBezTo>
                      <a:pt x="615827" y="11102"/>
                      <a:pt x="642133" y="-4944"/>
                      <a:pt x="668196" y="1377"/>
                    </a:cubicBezTo>
                    <a:cubicBezTo>
                      <a:pt x="694307" y="7649"/>
                      <a:pt x="710353" y="33955"/>
                      <a:pt x="704032" y="60018"/>
                    </a:cubicBezTo>
                    <a:cubicBezTo>
                      <a:pt x="626719" y="380112"/>
                      <a:pt x="379950" y="626978"/>
                      <a:pt x="60051" y="704339"/>
                    </a:cubicBezTo>
                    <a:cubicBezTo>
                      <a:pt x="56209" y="705263"/>
                      <a:pt x="52368" y="705701"/>
                      <a:pt x="48575" y="705701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31FB29B-5DC3-4FD8-9CED-F65B782AA894}"/>
                  </a:ext>
                </a:extLst>
              </p:cNvPr>
              <p:cNvSpPr/>
              <p:nvPr/>
            </p:nvSpPr>
            <p:spPr>
              <a:xfrm>
                <a:off x="4125433" y="5702656"/>
                <a:ext cx="583515" cy="583486"/>
              </a:xfrm>
              <a:custGeom>
                <a:avLst/>
                <a:gdLst>
                  <a:gd name="connsiteX0" fmla="*/ 555798 w 583515"/>
                  <a:gd name="connsiteY0" fmla="*/ 27689 h 583486"/>
                  <a:gd name="connsiteX1" fmla="*/ 167824 w 583515"/>
                  <a:gd name="connsiteY1" fmla="*/ 167824 h 583486"/>
                  <a:gd name="connsiteX2" fmla="*/ 27689 w 583515"/>
                  <a:gd name="connsiteY2" fmla="*/ 555798 h 583486"/>
                  <a:gd name="connsiteX3" fmla="*/ 415663 w 583515"/>
                  <a:gd name="connsiteY3" fmla="*/ 415663 h 583486"/>
                  <a:gd name="connsiteX4" fmla="*/ 555798 w 583515"/>
                  <a:gd name="connsiteY4" fmla="*/ 27689 h 58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515" h="583486">
                    <a:moveTo>
                      <a:pt x="555798" y="27689"/>
                    </a:moveTo>
                    <a:cubicBezTo>
                      <a:pt x="487384" y="-40726"/>
                      <a:pt x="313649" y="22000"/>
                      <a:pt x="167824" y="167824"/>
                    </a:cubicBezTo>
                    <a:cubicBezTo>
                      <a:pt x="22000" y="313649"/>
                      <a:pt x="-40726" y="487335"/>
                      <a:pt x="27689" y="555798"/>
                    </a:cubicBezTo>
                    <a:cubicBezTo>
                      <a:pt x="96103" y="624213"/>
                      <a:pt x="269838" y="561487"/>
                      <a:pt x="415663" y="415663"/>
                    </a:cubicBezTo>
                    <a:cubicBezTo>
                      <a:pt x="561536" y="269789"/>
                      <a:pt x="624261" y="96103"/>
                      <a:pt x="555798" y="27689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4B3BF6C9-8007-48C3-A5AE-EA7C7A2B6D6B}"/>
                </a:ext>
              </a:extLst>
            </p:cNvPr>
            <p:cNvSpPr/>
            <p:nvPr/>
          </p:nvSpPr>
          <p:spPr>
            <a:xfrm>
              <a:off x="5361182" y="5877397"/>
              <a:ext cx="3651122" cy="741652"/>
            </a:xfrm>
            <a:prstGeom prst="cube">
              <a:avLst>
                <a:gd name="adj" fmla="val 42097"/>
              </a:avLst>
            </a:prstGeom>
            <a:solidFill>
              <a:srgbClr val="5ABE73"/>
            </a:solidFill>
            <a:ln>
              <a:solidFill>
                <a:srgbClr val="33A45F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F44F039E-7EDA-4DA8-BDC6-29A6A6DC59F8}"/>
                </a:ext>
              </a:extLst>
            </p:cNvPr>
            <p:cNvSpPr/>
            <p:nvPr/>
          </p:nvSpPr>
          <p:spPr>
            <a:xfrm>
              <a:off x="9444799" y="5621459"/>
              <a:ext cx="1719780" cy="1496411"/>
            </a:xfrm>
            <a:prstGeom prst="can">
              <a:avLst/>
            </a:prstGeom>
            <a:solidFill>
              <a:srgbClr val="B5DDDC"/>
            </a:solidFill>
            <a:ln>
              <a:solidFill>
                <a:srgbClr val="5B8D9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80068EFF-912A-4451-991E-DE36AB769A05}"/>
                </a:ext>
              </a:extLst>
            </p:cNvPr>
            <p:cNvSpPr/>
            <p:nvPr/>
          </p:nvSpPr>
          <p:spPr>
            <a:xfrm>
              <a:off x="11648985" y="5041929"/>
              <a:ext cx="2103120" cy="2103120"/>
            </a:xfrm>
            <a:prstGeom prst="cube">
              <a:avLst/>
            </a:prstGeom>
            <a:solidFill>
              <a:srgbClr val="FCDF40"/>
            </a:solidFill>
            <a:ln>
              <a:solidFill>
                <a:srgbClr val="E6B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ylinder 32">
              <a:extLst>
                <a:ext uri="{FF2B5EF4-FFF2-40B4-BE49-F238E27FC236}">
                  <a16:creationId xmlns:a16="http://schemas.microsoft.com/office/drawing/2014/main" id="{E7B170AE-9F5C-4155-8628-CFA7BE2B13F5}"/>
                </a:ext>
              </a:extLst>
            </p:cNvPr>
            <p:cNvSpPr/>
            <p:nvPr/>
          </p:nvSpPr>
          <p:spPr>
            <a:xfrm rot="5400000">
              <a:off x="15021290" y="4884868"/>
              <a:ext cx="1006733" cy="2821859"/>
            </a:xfrm>
            <a:prstGeom prst="can">
              <a:avLst/>
            </a:prstGeom>
            <a:solidFill>
              <a:srgbClr val="EB493A"/>
            </a:solidFill>
            <a:ln>
              <a:solidFill>
                <a:srgbClr val="B74638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579409" y="7728950"/>
            <a:ext cx="2668251" cy="2558050"/>
            <a:chOff x="0" y="0"/>
            <a:chExt cx="5989756" cy="592119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77547" y="295656"/>
              <a:ext cx="4712208" cy="472940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572894"/>
              <a:ext cx="3669220" cy="234830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138"/>
            <a:stretch>
              <a:fillRect/>
            </a:stretch>
          </p:blipFill>
          <p:spPr>
            <a:xfrm>
              <a:off x="4114171" y="2687387"/>
              <a:ext cx="1875584" cy="323380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138"/>
            <a:stretch>
              <a:fillRect/>
            </a:stretch>
          </p:blipFill>
          <p:spPr>
            <a:xfrm rot="-780167" flipH="1" flipV="1">
              <a:off x="339755" y="169543"/>
              <a:ext cx="1875584" cy="32338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436112" y="88900"/>
              <a:ext cx="1705539" cy="218658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958338" y="1526786"/>
              <a:ext cx="579365" cy="5193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0861" y="1526786"/>
              <a:ext cx="579365" cy="519321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74978">
            <a:off x="362869" y="176833"/>
            <a:ext cx="446229" cy="4235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5823724" y="8785845"/>
            <a:ext cx="394361" cy="4009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346838">
            <a:off x="15058125" y="1427354"/>
            <a:ext cx="332125" cy="3376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8700" y="6812365"/>
            <a:ext cx="600778" cy="5385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E15935-04E9-4AF2-983F-6695CD4DFBEB}"/>
              </a:ext>
            </a:extLst>
          </p:cNvPr>
          <p:cNvSpPr txBox="1"/>
          <p:nvPr/>
        </p:nvSpPr>
        <p:spPr>
          <a:xfrm>
            <a:off x="1995436" y="4831178"/>
            <a:ext cx="14372461" cy="247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Ở bên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vi-VN" sz="320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Ở bên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phương,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vi-VN" sz="320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phương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vi-VN" sz="3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66D3C6-0305-4E26-9B87-5F074E20A505}"/>
              </a:ext>
            </a:extLst>
          </p:cNvPr>
          <p:cNvGrpSpPr/>
          <p:nvPr/>
        </p:nvGrpSpPr>
        <p:grpSpPr>
          <a:xfrm>
            <a:off x="1841089" y="1200250"/>
            <a:ext cx="15468655" cy="3301130"/>
            <a:chOff x="1466931" y="4719100"/>
            <a:chExt cx="15468655" cy="3301130"/>
          </a:xfrm>
        </p:grpSpPr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id="{2E11EDB2-1196-45A8-9F0B-2DD34318A71E}"/>
                </a:ext>
              </a:extLst>
            </p:cNvPr>
            <p:cNvSpPr/>
            <p:nvPr/>
          </p:nvSpPr>
          <p:spPr>
            <a:xfrm>
              <a:off x="1466931" y="4719100"/>
              <a:ext cx="1295400" cy="3301130"/>
            </a:xfrm>
            <a:prstGeom prst="can">
              <a:avLst/>
            </a:prstGeom>
            <a:solidFill>
              <a:srgbClr val="F77DA2"/>
            </a:solidFill>
            <a:ln>
              <a:solidFill>
                <a:srgbClr val="BD4977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81B4B7-1E37-4DCF-9E0A-CFDD7B2F79CE}"/>
                </a:ext>
              </a:extLst>
            </p:cNvPr>
            <p:cNvGrpSpPr/>
            <p:nvPr/>
          </p:nvGrpSpPr>
          <p:grpSpPr>
            <a:xfrm>
              <a:off x="3055912" y="5315478"/>
              <a:ext cx="1944975" cy="1944975"/>
              <a:chOff x="3930957" y="5508131"/>
              <a:chExt cx="1944975" cy="1944975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CF9B14B-4885-4FE6-BC75-CB2F10C0DB38}"/>
                  </a:ext>
                </a:extLst>
              </p:cNvPr>
              <p:cNvSpPr/>
              <p:nvPr/>
            </p:nvSpPr>
            <p:spPr>
              <a:xfrm>
                <a:off x="3930957" y="5508131"/>
                <a:ext cx="1944975" cy="1944975"/>
              </a:xfrm>
              <a:custGeom>
                <a:avLst/>
                <a:gdLst>
                  <a:gd name="connsiteX0" fmla="*/ 972488 w 1944975"/>
                  <a:gd name="connsiteY0" fmla="*/ 1944975 h 1944975"/>
                  <a:gd name="connsiteX1" fmla="*/ 0 w 1944975"/>
                  <a:gd name="connsiteY1" fmla="*/ 972488 h 1944975"/>
                  <a:gd name="connsiteX2" fmla="*/ 972488 w 1944975"/>
                  <a:gd name="connsiteY2" fmla="*/ 0 h 1944975"/>
                  <a:gd name="connsiteX3" fmla="*/ 1944975 w 1944975"/>
                  <a:gd name="connsiteY3" fmla="*/ 972488 h 1944975"/>
                  <a:gd name="connsiteX4" fmla="*/ 972488 w 1944975"/>
                  <a:gd name="connsiteY4" fmla="*/ 1944975 h 194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975" h="1944975">
                    <a:moveTo>
                      <a:pt x="972488" y="1944975"/>
                    </a:moveTo>
                    <a:cubicBezTo>
                      <a:pt x="437619" y="1944975"/>
                      <a:pt x="0" y="1507356"/>
                      <a:pt x="0" y="972488"/>
                    </a:cubicBezTo>
                    <a:cubicBezTo>
                      <a:pt x="0" y="437619"/>
                      <a:pt x="437619" y="0"/>
                      <a:pt x="972488" y="0"/>
                    </a:cubicBezTo>
                    <a:cubicBezTo>
                      <a:pt x="1507356" y="0"/>
                      <a:pt x="1944975" y="437619"/>
                      <a:pt x="1944975" y="972488"/>
                    </a:cubicBezTo>
                    <a:cubicBezTo>
                      <a:pt x="1944975" y="1507356"/>
                      <a:pt x="1507356" y="1944975"/>
                      <a:pt x="972488" y="1944975"/>
                    </a:cubicBezTo>
                    <a:close/>
                  </a:path>
                </a:pathLst>
              </a:custGeom>
              <a:solidFill>
                <a:srgbClr val="D57326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357F1D6-7904-4924-B829-E14B74745107}"/>
                  </a:ext>
                </a:extLst>
              </p:cNvPr>
              <p:cNvSpPr/>
              <p:nvPr/>
            </p:nvSpPr>
            <p:spPr>
              <a:xfrm>
                <a:off x="5049318" y="6626525"/>
                <a:ext cx="705408" cy="705700"/>
              </a:xfrm>
              <a:custGeom>
                <a:avLst/>
                <a:gdLst>
                  <a:gd name="connsiteX0" fmla="*/ 48575 w 705408"/>
                  <a:gd name="connsiteY0" fmla="*/ 705701 h 705700"/>
                  <a:gd name="connsiteX1" fmla="*/ 1361 w 705408"/>
                  <a:gd name="connsiteY1" fmla="*/ 668503 h 705700"/>
                  <a:gd name="connsiteX2" fmla="*/ 37197 w 705408"/>
                  <a:gd name="connsiteY2" fmla="*/ 609814 h 705700"/>
                  <a:gd name="connsiteX3" fmla="*/ 609506 w 705408"/>
                  <a:gd name="connsiteY3" fmla="*/ 37213 h 705700"/>
                  <a:gd name="connsiteX4" fmla="*/ 668196 w 705408"/>
                  <a:gd name="connsiteY4" fmla="*/ 1377 h 705700"/>
                  <a:gd name="connsiteX5" fmla="*/ 704032 w 705408"/>
                  <a:gd name="connsiteY5" fmla="*/ 60018 h 705700"/>
                  <a:gd name="connsiteX6" fmla="*/ 60051 w 705408"/>
                  <a:gd name="connsiteY6" fmla="*/ 704339 h 705700"/>
                  <a:gd name="connsiteX7" fmla="*/ 48575 w 705408"/>
                  <a:gd name="connsiteY7" fmla="*/ 705701 h 7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408" h="705700">
                    <a:moveTo>
                      <a:pt x="48575" y="705701"/>
                    </a:moveTo>
                    <a:cubicBezTo>
                      <a:pt x="26646" y="705701"/>
                      <a:pt x="6758" y="690773"/>
                      <a:pt x="1361" y="668503"/>
                    </a:cubicBezTo>
                    <a:cubicBezTo>
                      <a:pt x="-4911" y="642392"/>
                      <a:pt x="11086" y="616135"/>
                      <a:pt x="37197" y="609814"/>
                    </a:cubicBezTo>
                    <a:cubicBezTo>
                      <a:pt x="321504" y="541059"/>
                      <a:pt x="540751" y="321617"/>
                      <a:pt x="609506" y="37213"/>
                    </a:cubicBezTo>
                    <a:cubicBezTo>
                      <a:pt x="615827" y="11102"/>
                      <a:pt x="642133" y="-4944"/>
                      <a:pt x="668196" y="1377"/>
                    </a:cubicBezTo>
                    <a:cubicBezTo>
                      <a:pt x="694307" y="7649"/>
                      <a:pt x="710353" y="33955"/>
                      <a:pt x="704032" y="60018"/>
                    </a:cubicBezTo>
                    <a:cubicBezTo>
                      <a:pt x="626719" y="380112"/>
                      <a:pt x="379950" y="626978"/>
                      <a:pt x="60051" y="704339"/>
                    </a:cubicBezTo>
                    <a:cubicBezTo>
                      <a:pt x="56209" y="705263"/>
                      <a:pt x="52368" y="705701"/>
                      <a:pt x="48575" y="705701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6254093-5FBF-442A-B555-30C79678EE45}"/>
                  </a:ext>
                </a:extLst>
              </p:cNvPr>
              <p:cNvSpPr/>
              <p:nvPr/>
            </p:nvSpPr>
            <p:spPr>
              <a:xfrm>
                <a:off x="4125433" y="5702656"/>
                <a:ext cx="583515" cy="583486"/>
              </a:xfrm>
              <a:custGeom>
                <a:avLst/>
                <a:gdLst>
                  <a:gd name="connsiteX0" fmla="*/ 555798 w 583515"/>
                  <a:gd name="connsiteY0" fmla="*/ 27689 h 583486"/>
                  <a:gd name="connsiteX1" fmla="*/ 167824 w 583515"/>
                  <a:gd name="connsiteY1" fmla="*/ 167824 h 583486"/>
                  <a:gd name="connsiteX2" fmla="*/ 27689 w 583515"/>
                  <a:gd name="connsiteY2" fmla="*/ 555798 h 583486"/>
                  <a:gd name="connsiteX3" fmla="*/ 415663 w 583515"/>
                  <a:gd name="connsiteY3" fmla="*/ 415663 h 583486"/>
                  <a:gd name="connsiteX4" fmla="*/ 555798 w 583515"/>
                  <a:gd name="connsiteY4" fmla="*/ 27689 h 58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515" h="583486">
                    <a:moveTo>
                      <a:pt x="555798" y="27689"/>
                    </a:moveTo>
                    <a:cubicBezTo>
                      <a:pt x="487384" y="-40726"/>
                      <a:pt x="313649" y="22000"/>
                      <a:pt x="167824" y="167824"/>
                    </a:cubicBezTo>
                    <a:cubicBezTo>
                      <a:pt x="22000" y="313649"/>
                      <a:pt x="-40726" y="487335"/>
                      <a:pt x="27689" y="555798"/>
                    </a:cubicBezTo>
                    <a:cubicBezTo>
                      <a:pt x="96103" y="624213"/>
                      <a:pt x="269838" y="561487"/>
                      <a:pt x="415663" y="415663"/>
                    </a:cubicBezTo>
                    <a:cubicBezTo>
                      <a:pt x="561536" y="269789"/>
                      <a:pt x="624261" y="96103"/>
                      <a:pt x="555798" y="27689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4D25AF7C-399C-417D-8EF2-F2EAB048B61B}"/>
                </a:ext>
              </a:extLst>
            </p:cNvPr>
            <p:cNvSpPr/>
            <p:nvPr/>
          </p:nvSpPr>
          <p:spPr>
            <a:xfrm>
              <a:off x="5361182" y="5877397"/>
              <a:ext cx="3651122" cy="741652"/>
            </a:xfrm>
            <a:prstGeom prst="cube">
              <a:avLst>
                <a:gd name="adj" fmla="val 42097"/>
              </a:avLst>
            </a:prstGeom>
            <a:solidFill>
              <a:srgbClr val="5ABE73"/>
            </a:solidFill>
            <a:ln>
              <a:solidFill>
                <a:srgbClr val="33A45F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2E5D9901-C864-446D-B613-8D78AE855B6C}"/>
                </a:ext>
              </a:extLst>
            </p:cNvPr>
            <p:cNvSpPr/>
            <p:nvPr/>
          </p:nvSpPr>
          <p:spPr>
            <a:xfrm>
              <a:off x="9444799" y="5621459"/>
              <a:ext cx="1719780" cy="1496411"/>
            </a:xfrm>
            <a:prstGeom prst="can">
              <a:avLst/>
            </a:prstGeom>
            <a:solidFill>
              <a:srgbClr val="B5DDDC"/>
            </a:solidFill>
            <a:ln>
              <a:solidFill>
                <a:srgbClr val="5B8D9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F0DDC430-57A7-488C-9491-D485F70D1AAE}"/>
                </a:ext>
              </a:extLst>
            </p:cNvPr>
            <p:cNvSpPr/>
            <p:nvPr/>
          </p:nvSpPr>
          <p:spPr>
            <a:xfrm>
              <a:off x="11648985" y="5041929"/>
              <a:ext cx="2103120" cy="2103120"/>
            </a:xfrm>
            <a:prstGeom prst="cube">
              <a:avLst/>
            </a:prstGeom>
            <a:solidFill>
              <a:srgbClr val="FCDF40"/>
            </a:solidFill>
            <a:ln>
              <a:solidFill>
                <a:srgbClr val="E6B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id="{FE5FB139-AAB5-4AFE-9BE9-EAE800A89143}"/>
                </a:ext>
              </a:extLst>
            </p:cNvPr>
            <p:cNvSpPr/>
            <p:nvPr/>
          </p:nvSpPr>
          <p:spPr>
            <a:xfrm rot="5400000">
              <a:off x="15021290" y="4884868"/>
              <a:ext cx="1006733" cy="2821859"/>
            </a:xfrm>
            <a:prstGeom prst="can">
              <a:avLst/>
            </a:prstGeom>
            <a:solidFill>
              <a:srgbClr val="EB493A"/>
            </a:solidFill>
            <a:ln>
              <a:solidFill>
                <a:srgbClr val="B74638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 flipH="1">
            <a:off x="16097797" y="7591650"/>
            <a:ext cx="2154211" cy="2947754"/>
            <a:chOff x="0" y="0"/>
            <a:chExt cx="5905534" cy="807902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84339" y="305632"/>
              <a:ext cx="4990855" cy="499085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253603" flipH="1">
              <a:off x="984519" y="4319307"/>
              <a:ext cx="4190495" cy="268191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2073995"/>
              <a:ext cx="5905534" cy="358627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7511" y="0"/>
              <a:ext cx="2111745" cy="2707365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373600" y="114300"/>
            <a:ext cx="600778" cy="5385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90328">
            <a:off x="835840" y="1924166"/>
            <a:ext cx="627730" cy="6381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4197903" y="8338809"/>
            <a:ext cx="394361" cy="4009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B7AE17-4B5E-4D24-B47C-8F90B23FB529}"/>
              </a:ext>
            </a:extLst>
          </p:cNvPr>
          <p:cNvSpPr txBox="1"/>
          <p:nvPr/>
        </p:nvSpPr>
        <p:spPr>
          <a:xfrm>
            <a:off x="1685416" y="1231546"/>
            <a:ext cx="1491716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như trên. Hai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nhau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 xem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chưa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FD9BEA-D35C-4567-8228-6890BEEE0645}"/>
              </a:ext>
            </a:extLst>
          </p:cNvPr>
          <p:cNvGrpSpPr/>
          <p:nvPr/>
        </p:nvGrpSpPr>
        <p:grpSpPr>
          <a:xfrm>
            <a:off x="1466931" y="4719100"/>
            <a:ext cx="15468655" cy="3301130"/>
            <a:chOff x="1466931" y="4719100"/>
            <a:chExt cx="15468655" cy="3301130"/>
          </a:xfrm>
        </p:grpSpPr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401827BA-A09B-42D6-8684-F9DC043D07EC}"/>
                </a:ext>
              </a:extLst>
            </p:cNvPr>
            <p:cNvSpPr/>
            <p:nvPr/>
          </p:nvSpPr>
          <p:spPr>
            <a:xfrm>
              <a:off x="1466931" y="4719100"/>
              <a:ext cx="1295400" cy="3301130"/>
            </a:xfrm>
            <a:prstGeom prst="can">
              <a:avLst/>
            </a:prstGeom>
            <a:solidFill>
              <a:srgbClr val="F77DA2"/>
            </a:solidFill>
            <a:ln>
              <a:solidFill>
                <a:srgbClr val="BD4977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1E12068-A422-48C5-9575-98369073BDC8}"/>
                </a:ext>
              </a:extLst>
            </p:cNvPr>
            <p:cNvGrpSpPr/>
            <p:nvPr/>
          </p:nvGrpSpPr>
          <p:grpSpPr>
            <a:xfrm>
              <a:off x="3055912" y="5315478"/>
              <a:ext cx="1944975" cy="1944975"/>
              <a:chOff x="3930957" y="5508131"/>
              <a:chExt cx="1944975" cy="1944975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E51E159-1E0D-4DD7-AF27-2853C2B3D4C9}"/>
                  </a:ext>
                </a:extLst>
              </p:cNvPr>
              <p:cNvSpPr/>
              <p:nvPr/>
            </p:nvSpPr>
            <p:spPr>
              <a:xfrm>
                <a:off x="3930957" y="5508131"/>
                <a:ext cx="1944975" cy="1944975"/>
              </a:xfrm>
              <a:custGeom>
                <a:avLst/>
                <a:gdLst>
                  <a:gd name="connsiteX0" fmla="*/ 972488 w 1944975"/>
                  <a:gd name="connsiteY0" fmla="*/ 1944975 h 1944975"/>
                  <a:gd name="connsiteX1" fmla="*/ 0 w 1944975"/>
                  <a:gd name="connsiteY1" fmla="*/ 972488 h 1944975"/>
                  <a:gd name="connsiteX2" fmla="*/ 972488 w 1944975"/>
                  <a:gd name="connsiteY2" fmla="*/ 0 h 1944975"/>
                  <a:gd name="connsiteX3" fmla="*/ 1944975 w 1944975"/>
                  <a:gd name="connsiteY3" fmla="*/ 972488 h 1944975"/>
                  <a:gd name="connsiteX4" fmla="*/ 972488 w 1944975"/>
                  <a:gd name="connsiteY4" fmla="*/ 1944975 h 194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975" h="1944975">
                    <a:moveTo>
                      <a:pt x="972488" y="1944975"/>
                    </a:moveTo>
                    <a:cubicBezTo>
                      <a:pt x="437619" y="1944975"/>
                      <a:pt x="0" y="1507356"/>
                      <a:pt x="0" y="972488"/>
                    </a:cubicBezTo>
                    <a:cubicBezTo>
                      <a:pt x="0" y="437619"/>
                      <a:pt x="437619" y="0"/>
                      <a:pt x="972488" y="0"/>
                    </a:cubicBezTo>
                    <a:cubicBezTo>
                      <a:pt x="1507356" y="0"/>
                      <a:pt x="1944975" y="437619"/>
                      <a:pt x="1944975" y="972488"/>
                    </a:cubicBezTo>
                    <a:cubicBezTo>
                      <a:pt x="1944975" y="1507356"/>
                      <a:pt x="1507356" y="1944975"/>
                      <a:pt x="972488" y="1944975"/>
                    </a:cubicBezTo>
                    <a:close/>
                  </a:path>
                </a:pathLst>
              </a:custGeom>
              <a:solidFill>
                <a:srgbClr val="D57326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76E0E5A-8FE2-4152-AD77-1D9674F5FF64}"/>
                  </a:ext>
                </a:extLst>
              </p:cNvPr>
              <p:cNvSpPr/>
              <p:nvPr/>
            </p:nvSpPr>
            <p:spPr>
              <a:xfrm>
                <a:off x="5049318" y="6626525"/>
                <a:ext cx="705408" cy="705700"/>
              </a:xfrm>
              <a:custGeom>
                <a:avLst/>
                <a:gdLst>
                  <a:gd name="connsiteX0" fmla="*/ 48575 w 705408"/>
                  <a:gd name="connsiteY0" fmla="*/ 705701 h 705700"/>
                  <a:gd name="connsiteX1" fmla="*/ 1361 w 705408"/>
                  <a:gd name="connsiteY1" fmla="*/ 668503 h 705700"/>
                  <a:gd name="connsiteX2" fmla="*/ 37197 w 705408"/>
                  <a:gd name="connsiteY2" fmla="*/ 609814 h 705700"/>
                  <a:gd name="connsiteX3" fmla="*/ 609506 w 705408"/>
                  <a:gd name="connsiteY3" fmla="*/ 37213 h 705700"/>
                  <a:gd name="connsiteX4" fmla="*/ 668196 w 705408"/>
                  <a:gd name="connsiteY4" fmla="*/ 1377 h 705700"/>
                  <a:gd name="connsiteX5" fmla="*/ 704032 w 705408"/>
                  <a:gd name="connsiteY5" fmla="*/ 60018 h 705700"/>
                  <a:gd name="connsiteX6" fmla="*/ 60051 w 705408"/>
                  <a:gd name="connsiteY6" fmla="*/ 704339 h 705700"/>
                  <a:gd name="connsiteX7" fmla="*/ 48575 w 705408"/>
                  <a:gd name="connsiteY7" fmla="*/ 705701 h 7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408" h="705700">
                    <a:moveTo>
                      <a:pt x="48575" y="705701"/>
                    </a:moveTo>
                    <a:cubicBezTo>
                      <a:pt x="26646" y="705701"/>
                      <a:pt x="6758" y="690773"/>
                      <a:pt x="1361" y="668503"/>
                    </a:cubicBezTo>
                    <a:cubicBezTo>
                      <a:pt x="-4911" y="642392"/>
                      <a:pt x="11086" y="616135"/>
                      <a:pt x="37197" y="609814"/>
                    </a:cubicBezTo>
                    <a:cubicBezTo>
                      <a:pt x="321504" y="541059"/>
                      <a:pt x="540751" y="321617"/>
                      <a:pt x="609506" y="37213"/>
                    </a:cubicBezTo>
                    <a:cubicBezTo>
                      <a:pt x="615827" y="11102"/>
                      <a:pt x="642133" y="-4944"/>
                      <a:pt x="668196" y="1377"/>
                    </a:cubicBezTo>
                    <a:cubicBezTo>
                      <a:pt x="694307" y="7649"/>
                      <a:pt x="710353" y="33955"/>
                      <a:pt x="704032" y="60018"/>
                    </a:cubicBezTo>
                    <a:cubicBezTo>
                      <a:pt x="626719" y="380112"/>
                      <a:pt x="379950" y="626978"/>
                      <a:pt x="60051" y="704339"/>
                    </a:cubicBezTo>
                    <a:cubicBezTo>
                      <a:pt x="56209" y="705263"/>
                      <a:pt x="52368" y="705701"/>
                      <a:pt x="48575" y="705701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7436C87-CCF4-43A3-93FE-2EED0DEA2596}"/>
                  </a:ext>
                </a:extLst>
              </p:cNvPr>
              <p:cNvSpPr/>
              <p:nvPr/>
            </p:nvSpPr>
            <p:spPr>
              <a:xfrm>
                <a:off x="4125433" y="5702656"/>
                <a:ext cx="583515" cy="583486"/>
              </a:xfrm>
              <a:custGeom>
                <a:avLst/>
                <a:gdLst>
                  <a:gd name="connsiteX0" fmla="*/ 555798 w 583515"/>
                  <a:gd name="connsiteY0" fmla="*/ 27689 h 583486"/>
                  <a:gd name="connsiteX1" fmla="*/ 167824 w 583515"/>
                  <a:gd name="connsiteY1" fmla="*/ 167824 h 583486"/>
                  <a:gd name="connsiteX2" fmla="*/ 27689 w 583515"/>
                  <a:gd name="connsiteY2" fmla="*/ 555798 h 583486"/>
                  <a:gd name="connsiteX3" fmla="*/ 415663 w 583515"/>
                  <a:gd name="connsiteY3" fmla="*/ 415663 h 583486"/>
                  <a:gd name="connsiteX4" fmla="*/ 555798 w 583515"/>
                  <a:gd name="connsiteY4" fmla="*/ 27689 h 58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515" h="583486">
                    <a:moveTo>
                      <a:pt x="555798" y="27689"/>
                    </a:moveTo>
                    <a:cubicBezTo>
                      <a:pt x="487384" y="-40726"/>
                      <a:pt x="313649" y="22000"/>
                      <a:pt x="167824" y="167824"/>
                    </a:cubicBezTo>
                    <a:cubicBezTo>
                      <a:pt x="22000" y="313649"/>
                      <a:pt x="-40726" y="487335"/>
                      <a:pt x="27689" y="555798"/>
                    </a:cubicBezTo>
                    <a:cubicBezTo>
                      <a:pt x="96103" y="624213"/>
                      <a:pt x="269838" y="561487"/>
                      <a:pt x="415663" y="415663"/>
                    </a:cubicBezTo>
                    <a:cubicBezTo>
                      <a:pt x="561536" y="269789"/>
                      <a:pt x="624261" y="96103"/>
                      <a:pt x="555798" y="27689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9DE125E6-CD28-4A4F-A026-591DB1E16718}"/>
                </a:ext>
              </a:extLst>
            </p:cNvPr>
            <p:cNvSpPr/>
            <p:nvPr/>
          </p:nvSpPr>
          <p:spPr>
            <a:xfrm>
              <a:off x="5361182" y="5877397"/>
              <a:ext cx="3651122" cy="741652"/>
            </a:xfrm>
            <a:prstGeom prst="cube">
              <a:avLst>
                <a:gd name="adj" fmla="val 42097"/>
              </a:avLst>
            </a:prstGeom>
            <a:solidFill>
              <a:srgbClr val="5ABE73"/>
            </a:solidFill>
            <a:ln>
              <a:solidFill>
                <a:srgbClr val="33A45F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ylinder 20">
              <a:extLst>
                <a:ext uri="{FF2B5EF4-FFF2-40B4-BE49-F238E27FC236}">
                  <a16:creationId xmlns:a16="http://schemas.microsoft.com/office/drawing/2014/main" id="{6FCCB7C3-0374-4943-B459-C0A6E100FF0F}"/>
                </a:ext>
              </a:extLst>
            </p:cNvPr>
            <p:cNvSpPr/>
            <p:nvPr/>
          </p:nvSpPr>
          <p:spPr>
            <a:xfrm>
              <a:off x="9444799" y="5621459"/>
              <a:ext cx="1719780" cy="1496411"/>
            </a:xfrm>
            <a:prstGeom prst="can">
              <a:avLst/>
            </a:prstGeom>
            <a:solidFill>
              <a:srgbClr val="B5DDDC"/>
            </a:solidFill>
            <a:ln>
              <a:solidFill>
                <a:srgbClr val="5B8D9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646A2F8D-62A2-469B-B4A6-43CBF961C114}"/>
                </a:ext>
              </a:extLst>
            </p:cNvPr>
            <p:cNvSpPr/>
            <p:nvPr/>
          </p:nvSpPr>
          <p:spPr>
            <a:xfrm>
              <a:off x="11648985" y="5041929"/>
              <a:ext cx="2103120" cy="2103120"/>
            </a:xfrm>
            <a:prstGeom prst="cube">
              <a:avLst/>
            </a:prstGeom>
            <a:solidFill>
              <a:srgbClr val="FCDF40"/>
            </a:solidFill>
            <a:ln>
              <a:solidFill>
                <a:srgbClr val="E6B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id="{3F298032-03FC-4436-9946-EC0F279B51C8}"/>
                </a:ext>
              </a:extLst>
            </p:cNvPr>
            <p:cNvSpPr/>
            <p:nvPr/>
          </p:nvSpPr>
          <p:spPr>
            <a:xfrm rot="5400000">
              <a:off x="15021290" y="4884868"/>
              <a:ext cx="1006733" cy="2821859"/>
            </a:xfrm>
            <a:prstGeom prst="can">
              <a:avLst/>
            </a:prstGeom>
            <a:solidFill>
              <a:srgbClr val="EB493A"/>
            </a:solidFill>
            <a:ln>
              <a:solidFill>
                <a:srgbClr val="B74638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65002"/>
            <a:ext cx="18288000" cy="2821998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3" name="Group 3"/>
          <p:cNvGrpSpPr/>
          <p:nvPr/>
        </p:nvGrpSpPr>
        <p:grpSpPr>
          <a:xfrm>
            <a:off x="0" y="7200899"/>
            <a:ext cx="3227864" cy="3250677"/>
            <a:chOff x="0" y="0"/>
            <a:chExt cx="5541461" cy="600203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6845267">
              <a:off x="358110" y="1044600"/>
              <a:ext cx="4825241" cy="391283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03130">
              <a:off x="465728" y="3674427"/>
              <a:ext cx="3811194" cy="192638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94494" y="759184"/>
              <a:ext cx="4353662" cy="299215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64373" y="1574796"/>
              <a:ext cx="1413904" cy="994874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4017" y="3277248"/>
            <a:ext cx="769365" cy="7821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90328">
            <a:off x="12837527" y="8660819"/>
            <a:ext cx="498721" cy="5070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77136" y="1852127"/>
            <a:ext cx="782164" cy="7011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227864" y="1028700"/>
            <a:ext cx="527134" cy="472504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DB468552-5EC0-4E55-AD1E-1CF718EAFEB4}"/>
              </a:ext>
            </a:extLst>
          </p:cNvPr>
          <p:cNvSpPr txBox="1"/>
          <p:nvPr/>
        </p:nvSpPr>
        <p:spPr>
          <a:xfrm>
            <a:off x="2329524" y="874936"/>
            <a:ext cx="13732632" cy="91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5400" b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“ĐỐ BẠN TÌM HÌNH”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D09660-5AEC-498F-BBC2-A9BCD4ADB230}"/>
              </a:ext>
            </a:extLst>
          </p:cNvPr>
          <p:cNvSpPr txBox="1"/>
          <p:nvPr/>
        </p:nvSpPr>
        <p:spPr>
          <a:xfrm>
            <a:off x="1937538" y="1727701"/>
            <a:ext cx="14412923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gồm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tên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tay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sờ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giơ lên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tên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sau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 xem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không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chơi.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81895EBC-0ABD-4CB9-A58F-739093A59127}"/>
              </a:ext>
            </a:extLst>
          </p:cNvPr>
          <p:cNvGrpSpPr/>
          <p:nvPr/>
        </p:nvGrpSpPr>
        <p:grpSpPr>
          <a:xfrm>
            <a:off x="15392400" y="6743700"/>
            <a:ext cx="2822705" cy="3655002"/>
            <a:chOff x="0" y="0"/>
            <a:chExt cx="4972385" cy="6730359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B8922EB6-1D01-451F-9DE3-3B4F67DB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4970049" flipH="1">
              <a:off x="722020" y="3710054"/>
              <a:ext cx="3528344" cy="2258140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823785C4-B292-44D0-A488-370F4E1BC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34049" y="0"/>
              <a:ext cx="4518151" cy="4493507"/>
            </a:xfrm>
            <a:prstGeom prst="rect">
              <a:avLst/>
            </a:prstGeom>
          </p:spPr>
        </p:pic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id="{4D8C389B-418A-4F19-A5A1-D76212FCF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2246753"/>
              <a:ext cx="4972385" cy="3019594"/>
            </a:xfrm>
            <a:prstGeom prst="rect">
              <a:avLst/>
            </a:prstGeom>
          </p:spPr>
        </p:pic>
        <p:pic>
          <p:nvPicPr>
            <p:cNvPr id="36" name="Picture 10">
              <a:extLst>
                <a:ext uri="{FF2B5EF4-FFF2-40B4-BE49-F238E27FC236}">
                  <a16:creationId xmlns:a16="http://schemas.microsoft.com/office/drawing/2014/main" id="{9468EFFD-3F63-4904-8927-FADF8B23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536577" y="913582"/>
              <a:ext cx="2113095" cy="133317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(13)</Template>
  <TotalTime>73</TotalTime>
  <Words>738</Words>
  <Application>Microsoft Office PowerPoint</Application>
  <PresentationFormat>Custom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2</cp:revision>
  <dcterms:created xsi:type="dcterms:W3CDTF">2021-10-25T07:39:38Z</dcterms:created>
  <dcterms:modified xsi:type="dcterms:W3CDTF">2021-10-25T08:53:01Z</dcterms:modified>
  <dc:identifier>DAEtzGUeWuI</dc:identifier>
</cp:coreProperties>
</file>