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66FF33"/>
    <a:srgbClr val="4DDA00"/>
    <a:srgbClr val="99FF33"/>
    <a:srgbClr val="99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22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16/08/2021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 xmlns:p14="http://schemas.microsoft.com/office/powerpoint/2010/main"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4C3C26F-43E2-493C-997E-F6363C1DE5F9}" type="datetime12">
              <a:rPr lang="en-US" smtClean="0"/>
              <a:pPr/>
              <a:t>6:17 PM</a:t>
            </a:fld>
            <a:endParaRPr lang="en-US" smtClean="0"/>
          </a:p>
        </p:txBody>
      </p:sp>
      <p:sp>
        <p:nvSpPr>
          <p:cNvPr id="2662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ADC7FF-55EA-4EE6-A7AE-F63EEB44A332}"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C2538-004B-4CDE-A76A-AD795BBB0ADD}"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1ED6ED-524C-4159-A054-E9E23F2C3F8A}" type="slidenum">
              <a:rPr lang="en-US" smtClean="0"/>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129EB0-47D2-42EE-A5A6-88B6E77719F7}" type="slidenum">
              <a:rPr lang="en-US" smtClean="0"/>
              <a:pPr/>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Hoàn thành bài nào GV linh động viết vào nhé</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F7DBAB-2C58-4A76-BA39-459E01161861}"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5" name="Footer Placeholder 4">
            <a:extLst>
              <a:ext uri="{FF2B5EF4-FFF2-40B4-BE49-F238E27FC236}">
                <a16:creationId xmlns="" xmlns:a16="http://schemas.microsoft.com/office/drawing/2014/main"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5" name="Footer Placeholder 4">
            <a:extLst>
              <a:ext uri="{FF2B5EF4-FFF2-40B4-BE49-F238E27FC236}">
                <a16:creationId xmlns="" xmlns:a16="http://schemas.microsoft.com/office/drawing/2014/main"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5" name="Footer Placeholder 4">
            <a:extLst>
              <a:ext uri="{FF2B5EF4-FFF2-40B4-BE49-F238E27FC236}">
                <a16:creationId xmlns="" xmlns:a16="http://schemas.microsoft.com/office/drawing/2014/main"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238720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5" name="Footer Placeholder 4">
            <a:extLst>
              <a:ext uri="{FF2B5EF4-FFF2-40B4-BE49-F238E27FC236}">
                <a16:creationId xmlns="" xmlns:a16="http://schemas.microsoft.com/office/drawing/2014/main"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5" name="Footer Placeholder 4">
            <a:extLst>
              <a:ext uri="{FF2B5EF4-FFF2-40B4-BE49-F238E27FC236}">
                <a16:creationId xmlns="" xmlns:a16="http://schemas.microsoft.com/office/drawing/2014/main"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6" name="Footer Placeholder 5">
            <a:extLst>
              <a:ext uri="{FF2B5EF4-FFF2-40B4-BE49-F238E27FC236}">
                <a16:creationId xmlns="" xmlns:a16="http://schemas.microsoft.com/office/drawing/2014/main"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8" name="Footer Placeholder 7">
            <a:extLst>
              <a:ext uri="{FF2B5EF4-FFF2-40B4-BE49-F238E27FC236}">
                <a16:creationId xmlns="" xmlns:a16="http://schemas.microsoft.com/office/drawing/2014/main"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4" name="Footer Placeholder 3">
            <a:extLst>
              <a:ext uri="{FF2B5EF4-FFF2-40B4-BE49-F238E27FC236}">
                <a16:creationId xmlns="" xmlns:a16="http://schemas.microsoft.com/office/drawing/2014/main"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3" name="Footer Placeholder 2">
            <a:extLst>
              <a:ext uri="{FF2B5EF4-FFF2-40B4-BE49-F238E27FC236}">
                <a16:creationId xmlns="" xmlns:a16="http://schemas.microsoft.com/office/drawing/2014/main"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6" name="Footer Placeholder 5">
            <a:extLst>
              <a:ext uri="{FF2B5EF4-FFF2-40B4-BE49-F238E27FC236}">
                <a16:creationId xmlns="" xmlns:a16="http://schemas.microsoft.com/office/drawing/2014/main"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pPr/>
              <a:t>16/08/2021</a:t>
            </a:fld>
            <a:endParaRPr lang="en-US"/>
          </a:p>
        </p:txBody>
      </p:sp>
      <p:sp>
        <p:nvSpPr>
          <p:cNvPr id="6" name="Footer Placeholder 5">
            <a:extLst>
              <a:ext uri="{FF2B5EF4-FFF2-40B4-BE49-F238E27FC236}">
                <a16:creationId xmlns="" xmlns:a16="http://schemas.microsoft.com/office/drawing/2014/main"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16/08/2021</a:t>
            </a:fld>
            <a:endParaRPr lang="en-US"/>
          </a:p>
        </p:txBody>
      </p:sp>
      <p:sp>
        <p:nvSpPr>
          <p:cNvPr id="5" name="Footer Placeholder 4">
            <a:extLst>
              <a:ext uri="{FF2B5EF4-FFF2-40B4-BE49-F238E27FC236}">
                <a16:creationId xmlns="" xmlns:a16="http://schemas.microsoft.com/office/drawing/2014/main"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2.gif"/><Relationship Id="rId11" Type="http://schemas.openxmlformats.org/officeDocument/2006/relationships/image" Target="../media/image17.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22.png"/><Relationship Id="rId3" Type="http://schemas.openxmlformats.org/officeDocument/2006/relationships/image" Target="../media/image9.jpe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26.png"/><Relationship Id="rId3" Type="http://schemas.openxmlformats.org/officeDocument/2006/relationships/image" Target="../media/image25.jpe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28.png"/><Relationship Id="rId3" Type="http://schemas.openxmlformats.org/officeDocument/2006/relationships/image" Target="../media/image27.jpe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30.png"/><Relationship Id="rId3" Type="http://schemas.openxmlformats.org/officeDocument/2006/relationships/image" Target="../media/image29.jpe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13.gif"/><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gif"/><Relationship Id="rId11" Type="http://schemas.openxmlformats.org/officeDocument/2006/relationships/image" Target="../media/image20.png"/><Relationship Id="rId5" Type="http://schemas.openxmlformats.org/officeDocument/2006/relationships/image" Target="../media/image18.gif"/><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873DE91-E8CC-409F-AFCD-300314268E8D}" type="datetime10">
              <a:rPr lang="en-US"/>
              <a:pPr>
                <a:defRPr/>
              </a:pPr>
              <a:t>18:17</a:t>
            </a:fld>
            <a:endParaRPr lang="en-US"/>
          </a:p>
        </p:txBody>
      </p:sp>
      <p:pic>
        <p:nvPicPr>
          <p:cNvPr id="6" name="Picture 5" descr="A picture containing graphical user interface&#10;&#10;Description automatically generated"/>
          <p:cNvPicPr>
            <a:picLocks noChangeAspect="1"/>
          </p:cNvPicPr>
          <p:nvPr/>
        </p:nvPicPr>
        <p:blipFill>
          <a:blip r:embed="rId3"/>
          <a:srcRect b="20532"/>
          <a:stretch>
            <a:fillRect/>
          </a:stretch>
        </p:blipFill>
        <p:spPr bwMode="auto">
          <a:xfrm>
            <a:off x="0" y="1645920"/>
            <a:ext cx="12192000" cy="5212079"/>
          </a:xfrm>
          <a:prstGeom prst="rect">
            <a:avLst/>
          </a:prstGeom>
          <a:noFill/>
          <a:ln w="9525">
            <a:noFill/>
            <a:miter lim="800000"/>
            <a:headEnd/>
            <a:tailEnd/>
          </a:ln>
        </p:spPr>
      </p:pic>
      <p:sp>
        <p:nvSpPr>
          <p:cNvPr id="7" name="Rectangle 6"/>
          <p:cNvSpPr>
            <a:spLocks noChangeArrowheads="1"/>
          </p:cNvSpPr>
          <p:nvPr/>
        </p:nvSpPr>
        <p:spPr bwMode="auto">
          <a:xfrm>
            <a:off x="0" y="25401"/>
            <a:ext cx="12192000" cy="1615827"/>
          </a:xfrm>
          <a:prstGeom prst="rect">
            <a:avLst/>
          </a:prstGeom>
          <a:solidFill>
            <a:schemeClr val="bg1"/>
          </a:solidFill>
          <a:ln w="9525">
            <a:noFill/>
            <a:miter lim="800000"/>
            <a:headEnd/>
            <a:tailEnd/>
          </a:ln>
        </p:spPr>
        <p:txBody>
          <a:bodyPr>
            <a:spAutoFit/>
          </a:bodyPr>
          <a:lstStyle/>
          <a:p>
            <a:pPr algn="just">
              <a:lnSpc>
                <a:spcPct val="150000"/>
              </a:lnSpc>
            </a:pPr>
            <a:r>
              <a:rPr lang="en-US" sz="2200" b="1" i="1" dirty="0">
                <a:solidFill>
                  <a:srgbClr val="0000FF"/>
                </a:solidFill>
                <a:latin typeface="Times New Roman" pitchFamily="18" charset="0"/>
                <a:cs typeface="Times New Roman" pitchFamily="18" charset="0"/>
              </a:rPr>
              <a:t>	</a:t>
            </a:r>
            <a:r>
              <a:rPr lang="en-US" sz="2200" b="1" i="1" dirty="0">
                <a:solidFill>
                  <a:srgbClr val="FF0000"/>
                </a:solidFill>
                <a:latin typeface="Times New Roman" pitchFamily="18" charset="0"/>
                <a:cs typeface="Times New Roman" pitchFamily="18" charset="0"/>
              </a:rPr>
              <a:t>GV nêu tình huống: </a:t>
            </a:r>
            <a:r>
              <a:rPr lang="en-US" sz="2200" b="1" i="1" dirty="0">
                <a:solidFill>
                  <a:srgbClr val="0000FF"/>
                </a:solidFill>
                <a:latin typeface="Times New Roman" pitchFamily="18" charset="0"/>
                <a:cs typeface="Times New Roman" pitchFamily="18" charset="0"/>
              </a:rPr>
              <a:t>Hãy tưởng tượng trong một chuyến hải trình từ Việt Nam đi Hoa </a:t>
            </a:r>
            <a:r>
              <a:rPr lang="en-US" sz="2200" b="1" i="1" dirty="0" smtClean="0">
                <a:solidFill>
                  <a:srgbClr val="0000FF"/>
                </a:solidFill>
                <a:latin typeface="Times New Roman" pitchFamily="18" charset="0"/>
                <a:cs typeface="Times New Roman" pitchFamily="18" charset="0"/>
              </a:rPr>
              <a:t>Kỳ</a:t>
            </a:r>
            <a:r>
              <a:rPr lang="en-US" sz="2200" b="1" i="1" dirty="0">
                <a:solidFill>
                  <a:srgbClr val="0000FF"/>
                </a:solidFill>
                <a:latin typeface="Times New Roman" pitchFamily="18" charset="0"/>
                <a:cs typeface="Times New Roman" pitchFamily="18" charset="0"/>
              </a:rPr>
              <a:t>, bất chợt gặp con bão lớn, con tàu do em làm thuyền trưởng bị mất phương hướng, lênh đênh ngoài biển khơi. Là thuyền trưởng, em sẽ làm gì để xác định đúng phương hướng tiếp tục hải trình???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36700" y="627063"/>
            <a:ext cx="7162800" cy="6096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4055" tIns="17028" rIns="34055" bIns="17028" anchor="ctr"/>
          <a:lstStyle/>
          <a:p>
            <a:pPr>
              <a:defRPr/>
            </a:pPr>
            <a:endParaRPr lang="en-US" sz="3400" dirty="0">
              <a:solidFill>
                <a:srgbClr val="0070C0"/>
              </a:solidFill>
              <a:latin typeface="Arial "/>
              <a:cs typeface="Arial" pitchFamily="34" charset="0"/>
            </a:endParaRPr>
          </a:p>
        </p:txBody>
      </p:sp>
      <p:pic>
        <p:nvPicPr>
          <p:cNvPr id="13315" name="Picture 1"/>
          <p:cNvPicPr>
            <a:picLocks noChangeAspect="1"/>
          </p:cNvPicPr>
          <p:nvPr/>
        </p:nvPicPr>
        <p:blipFill>
          <a:blip r:embed="rId2"/>
          <a:srcRect l="27499" t="23502" r="29584" b="16792"/>
          <a:stretch>
            <a:fillRect/>
          </a:stretch>
        </p:blipFill>
        <p:spPr bwMode="auto">
          <a:xfrm>
            <a:off x="4572000" y="1828800"/>
            <a:ext cx="7620000" cy="5029200"/>
          </a:xfrm>
          <a:prstGeom prst="rect">
            <a:avLst/>
          </a:prstGeom>
          <a:noFill/>
          <a:ln w="9525">
            <a:solidFill>
              <a:srgbClr val="0000FF"/>
            </a:solidFill>
            <a:miter lim="800000"/>
            <a:headEnd/>
            <a:tailEnd/>
          </a:ln>
        </p:spPr>
      </p:pic>
      <p:sp>
        <p:nvSpPr>
          <p:cNvPr id="13316" name="Rectangle 4"/>
          <p:cNvSpPr>
            <a:spLocks noChangeArrowheads="1"/>
          </p:cNvSpPr>
          <p:nvPr/>
        </p:nvSpPr>
        <p:spPr bwMode="auto">
          <a:xfrm>
            <a:off x="0" y="1798638"/>
            <a:ext cx="4470400" cy="4053417"/>
          </a:xfrm>
          <a:prstGeom prst="rect">
            <a:avLst/>
          </a:prstGeom>
          <a:solidFill>
            <a:schemeClr val="bg1"/>
          </a:solidFill>
          <a:ln w="9525" algn="ctr">
            <a:solidFill>
              <a:srgbClr val="0000FF"/>
            </a:solidFill>
            <a:miter lim="800000"/>
            <a:headEnd/>
            <a:tailEnd/>
          </a:ln>
        </p:spPr>
        <p:txBody>
          <a:bodyPr anchor="ctr">
            <a:spAutoFit/>
          </a:bodyPr>
          <a:lstStyle/>
          <a:p>
            <a:pPr indent="450850" algn="just" eaLnBrk="0" hangingPunct="0">
              <a:lnSpc>
                <a:spcPct val="130000"/>
              </a:lnSpc>
              <a:spcBef>
                <a:spcPct val="0"/>
              </a:spcBef>
            </a:pPr>
            <a:r>
              <a:rPr lang="en-US" sz="2200" b="1" i="1" dirty="0">
                <a:solidFill>
                  <a:srgbClr val="0000FF"/>
                </a:solidFill>
                <a:latin typeface="Times New Roman" pitchFamily="18" charset="0"/>
                <a:ea typeface="Calibri" pitchFamily="34" charset="0"/>
                <a:cs typeface="Times New Roman" pitchFamily="18" charset="0"/>
              </a:rPr>
              <a:t>- Đọc mẩu chuyện bên rồi trả lời các câu hỏi sau:</a:t>
            </a:r>
          </a:p>
          <a:p>
            <a:pPr indent="450850" algn="just" eaLnBrk="0" hangingPunct="0">
              <a:lnSpc>
                <a:spcPct val="130000"/>
              </a:lnSpc>
              <a:spcBef>
                <a:spcPct val="0"/>
              </a:spcBef>
            </a:pPr>
            <a:r>
              <a:rPr lang="en-US" sz="2200" b="1" i="1" dirty="0">
                <a:solidFill>
                  <a:srgbClr val="0000FF"/>
                </a:solidFill>
                <a:latin typeface="Times New Roman" pitchFamily="18" charset="0"/>
                <a:ea typeface="Calibri" pitchFamily="34" charset="0"/>
                <a:cs typeface="Times New Roman" pitchFamily="18" charset="0"/>
              </a:rPr>
              <a:t>+ Hai anh em bị lạc trong rừng vào thời gian nào trong ngày?</a:t>
            </a:r>
            <a:endParaRPr lang="en-US" sz="2200" b="1" i="1" dirty="0">
              <a:solidFill>
                <a:srgbClr val="0000FF"/>
              </a:solidFill>
              <a:latin typeface="Times New Roman" pitchFamily="18" charset="0"/>
              <a:cs typeface="Times New Roman" pitchFamily="18" charset="0"/>
            </a:endParaRPr>
          </a:p>
          <a:p>
            <a:pPr indent="450850" algn="just" eaLnBrk="0" hangingPunct="0">
              <a:lnSpc>
                <a:spcPct val="130000"/>
              </a:lnSpc>
              <a:spcBef>
                <a:spcPct val="0"/>
              </a:spcBef>
            </a:pPr>
            <a:r>
              <a:rPr lang="en-US" sz="2200" b="1" i="1" dirty="0">
                <a:solidFill>
                  <a:srgbClr val="0000FF"/>
                </a:solidFill>
                <a:latin typeface="Times New Roman" pitchFamily="18" charset="0"/>
                <a:cs typeface="Calibri" pitchFamily="34" charset="0"/>
              </a:rPr>
              <a:t>+ Người em xác định hướng tây bằng cách nào?</a:t>
            </a:r>
            <a:endParaRPr lang="en-US" sz="2200" b="1" i="1" dirty="0">
              <a:solidFill>
                <a:srgbClr val="0000FF"/>
              </a:solidFill>
              <a:latin typeface="Times New Roman" pitchFamily="18" charset="0"/>
              <a:cs typeface="Times New Roman" pitchFamily="18" charset="0"/>
            </a:endParaRPr>
          </a:p>
          <a:p>
            <a:pPr indent="450850" algn="just" eaLnBrk="0" hangingPunct="0">
              <a:lnSpc>
                <a:spcPct val="130000"/>
              </a:lnSpc>
              <a:spcBef>
                <a:spcPct val="0"/>
              </a:spcBef>
            </a:pPr>
            <a:r>
              <a:rPr lang="en-US" sz="2200" b="1" i="1" dirty="0">
                <a:solidFill>
                  <a:srgbClr val="0000FF"/>
                </a:solidFill>
                <a:latin typeface="Times New Roman" pitchFamily="18" charset="0"/>
                <a:cs typeface="Calibri" pitchFamily="34" charset="0"/>
              </a:rPr>
              <a:t>+ Sau khi xác định được hướng tây, hai anh em làm thế nào để xác định các hướng còn lại?</a:t>
            </a:r>
            <a:endParaRPr lang="en-US" sz="2200" b="1" i="1" dirty="0">
              <a:solidFill>
                <a:srgbClr val="0000FF"/>
              </a:solidFill>
              <a:latin typeface="Times New Roman" pitchFamily="18" charset="0"/>
              <a:cs typeface="Times New Roman" pitchFamily="18" charset="0"/>
            </a:endParaRPr>
          </a:p>
        </p:txBody>
      </p:sp>
      <p:sp>
        <p:nvSpPr>
          <p:cNvPr id="11269" name="Rectangle 5"/>
          <p:cNvSpPr>
            <a:spLocks noChangeArrowheads="1"/>
          </p:cNvSpPr>
          <p:nvPr/>
        </p:nvSpPr>
        <p:spPr bwMode="auto">
          <a:xfrm>
            <a:off x="0" y="0"/>
            <a:ext cx="12192000" cy="9001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6" name="Text Box 8"/>
          <p:cNvSpPr txBox="1">
            <a:spLocks noChangeArrowheads="1"/>
          </p:cNvSpPr>
          <p:nvPr/>
        </p:nvSpPr>
        <p:spPr bwMode="auto">
          <a:xfrm>
            <a:off x="0" y="914401"/>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1271" name="Picture 9" descr="TRAIDAT"/>
          <p:cNvPicPr>
            <a:picLocks noChangeAspect="1" noChangeArrowheads="1" noCrop="1"/>
          </p:cNvPicPr>
          <p:nvPr/>
        </p:nvPicPr>
        <p:blipFill>
          <a:blip r:embed="rId3"/>
          <a:srcRect/>
          <a:stretch>
            <a:fillRect/>
          </a:stretch>
        </p:blipFill>
        <p:spPr bwMode="auto">
          <a:xfrm>
            <a:off x="11176000" y="33338"/>
            <a:ext cx="914400" cy="890587"/>
          </a:xfrm>
          <a:prstGeom prst="rect">
            <a:avLst/>
          </a:prstGeom>
          <a:noFill/>
          <a:ln w="9525">
            <a:noFill/>
            <a:miter lim="800000"/>
            <a:headEnd/>
            <a:tailEnd/>
          </a:ln>
        </p:spPr>
      </p:pic>
      <p:pic>
        <p:nvPicPr>
          <p:cNvPr id="11272" name="Picture 10" descr="ringwrlmed2_b"/>
          <p:cNvPicPr>
            <a:picLocks noChangeAspect="1" noChangeArrowheads="1" noCrop="1"/>
          </p:cNvPicPr>
          <p:nvPr/>
        </p:nvPicPr>
        <p:blipFill>
          <a:blip r:embed="rId4"/>
          <a:srcRect/>
          <a:stretch>
            <a:fillRect/>
          </a:stretch>
        </p:blipFill>
        <p:spPr bwMode="auto">
          <a:xfrm>
            <a:off x="0" y="-104775"/>
            <a:ext cx="1092200" cy="1228725"/>
          </a:xfrm>
          <a:prstGeom prst="rect">
            <a:avLst/>
          </a:prstGeom>
          <a:noFill/>
          <a:ln w="9525">
            <a:noFill/>
            <a:miter lim="800000"/>
            <a:headEnd/>
            <a:tailEnd/>
          </a:ln>
        </p:spPr>
      </p:pic>
      <p:sp>
        <p:nvSpPr>
          <p:cNvPr id="9" name="AutoShape 3"/>
          <p:cNvSpPr txBox="1">
            <a:spLocks noChangeArrowheads="1"/>
          </p:cNvSpPr>
          <p:nvPr/>
        </p:nvSpPr>
        <p:spPr bwMode="auto">
          <a:xfrm>
            <a:off x="304800" y="1158876"/>
            <a:ext cx="11887200" cy="517525"/>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2.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d</a:t>
            </a:r>
            <a:r>
              <a:rPr lang="vi-VN" altLang="vi-VN" sz="2400" b="1" u="sng" kern="0" dirty="0">
                <a:solidFill>
                  <a:srgbClr val="000099"/>
                </a:solidFill>
                <a:latin typeface="Times New Roman" pitchFamily="18" charset="0"/>
                <a:ea typeface="+mj-ea"/>
                <a:cs typeface="Times New Roman" pitchFamily="18" charset="0"/>
              </a:rPr>
              <a:t>ựa</a:t>
            </a:r>
            <a:r>
              <a:rPr lang="en-US" altLang="vi-VN" sz="2400" b="1" u="sng" kern="0" dirty="0">
                <a:solidFill>
                  <a:srgbClr val="000099"/>
                </a:solidFill>
                <a:latin typeface="Times New Roman" pitchFamily="18" charset="0"/>
                <a:ea typeface="+mj-ea"/>
                <a:cs typeface="Times New Roman" pitchFamily="18" charset="0"/>
              </a:rPr>
              <a:t> vào quan sát hiện t</a:t>
            </a:r>
            <a:r>
              <a:rPr lang="vi-VN" altLang="vi-VN" sz="2400" b="1" u="sng" kern="0" dirty="0">
                <a:solidFill>
                  <a:srgbClr val="000099"/>
                </a:solidFill>
                <a:latin typeface="Times New Roman" pitchFamily="18" charset="0"/>
                <a:ea typeface="+mj-ea"/>
                <a:cs typeface="Times New Roman" pitchFamily="18" charset="0"/>
              </a:rPr>
              <a:t>ượ</a:t>
            </a:r>
            <a:r>
              <a:rPr lang="en-US" altLang="vi-VN" sz="2400" b="1" u="sng" kern="0" dirty="0">
                <a:solidFill>
                  <a:srgbClr val="000099"/>
                </a:solidFill>
                <a:latin typeface="Times New Roman" pitchFamily="18" charset="0"/>
                <a:ea typeface="+mj-ea"/>
                <a:cs typeface="Times New Roman" pitchFamily="18" charset="0"/>
              </a:rPr>
              <a:t>ng t</a:t>
            </a:r>
            <a:r>
              <a:rPr lang="vi-VN" altLang="vi-VN" sz="2400" b="1" u="sng" kern="0" dirty="0">
                <a:solidFill>
                  <a:srgbClr val="000099"/>
                </a:solidFill>
                <a:latin typeface="Times New Roman" pitchFamily="18" charset="0"/>
                <a:ea typeface="+mj-ea"/>
                <a:cs typeface="Times New Roman" pitchFamily="18" charset="0"/>
              </a:rPr>
              <a:t>ự</a:t>
            </a:r>
            <a:r>
              <a:rPr lang="en-US" altLang="vi-VN" sz="2400" b="1" u="sng" kern="0" dirty="0">
                <a:solidFill>
                  <a:srgbClr val="000099"/>
                </a:solidFill>
                <a:latin typeface="Times New Roman" pitchFamily="18" charset="0"/>
                <a:ea typeface="+mj-ea"/>
                <a:cs typeface="Times New Roman" pitchFamily="18" charset="0"/>
              </a:rPr>
              <a:t> nhiên</a:t>
            </a:r>
          </a:p>
        </p:txBody>
      </p:sp>
      <p:sp>
        <p:nvSpPr>
          <p:cNvPr id="11" name="Thought Bubble: Cloud 1">
            <a:extLst>
              <a:ext uri="{FF2B5EF4-FFF2-40B4-BE49-F238E27FC236}"/>
            </a:extLst>
          </p:cNvPr>
          <p:cNvSpPr/>
          <p:nvPr/>
        </p:nvSpPr>
        <p:spPr>
          <a:xfrm>
            <a:off x="0" y="1713914"/>
            <a:ext cx="4775200" cy="3962400"/>
          </a:xfrm>
          <a:prstGeom prst="cloudCallout">
            <a:avLst>
              <a:gd name="adj1" fmla="val 80380"/>
              <a:gd name="adj2" fmla="val 47633"/>
            </a:avLst>
          </a:prstGeom>
          <a:solidFill>
            <a:schemeClr val="bg1"/>
          </a:solidFill>
          <a:ln w="190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anchor="ctr"/>
          <a:lstStyle/>
          <a:p>
            <a:pPr algn="just">
              <a:lnSpc>
                <a:spcPct val="150000"/>
              </a:lnSpc>
              <a:defRPr/>
            </a:pPr>
            <a:r>
              <a:rPr lang="en-US" sz="2200" b="1" i="1" dirty="0">
                <a:solidFill>
                  <a:srgbClr val="0000FF"/>
                </a:solidFill>
                <a:latin typeface="Times New Roman" pitchFamily="18" charset="0"/>
                <a:ea typeface="Calibri" pitchFamily="34" charset="0"/>
                <a:cs typeface="Times New Roman" pitchFamily="18" charset="0"/>
              </a:rPr>
              <a:t>Từ câu chuyện trên, em hãy nêu quy tắc xác định phương hướng ngoài thực tế dựa vào Mặt Trời mọc và lặn.</a:t>
            </a:r>
            <a:endParaRPr lang="en-US" sz="22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ppt_x</p:attrName>
                                        </p:attrNameLst>
                                      </p:cBhvr>
                                      <p:tavLst>
                                        <p:tav tm="0">
                                          <p:val>
                                            <p:strVal val="#ppt_x-.2"/>
                                          </p:val>
                                        </p:tav>
                                        <p:tav tm="100000">
                                          <p:val>
                                            <p:strVal val="#ppt_x"/>
                                          </p:val>
                                        </p:tav>
                                      </p:tavLst>
                                    </p:anim>
                                    <p:anim calcmode="lin" valueType="num">
                                      <p:cBhvr>
                                        <p:cTn id="8" dur="1000" fill="hold"/>
                                        <p:tgtEl>
                                          <p:spTgt spid="133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316"/>
                                        </p:tgtEl>
                                        <p:attrNameLst>
                                          <p:attrName>style.visibility</p:attrName>
                                        </p:attrNameLst>
                                      </p:cBhvr>
                                      <p:to>
                                        <p:strVal val="visible"/>
                                      </p:to>
                                    </p:set>
                                    <p:anim calcmode="lin" valueType="num">
                                      <p:cBhvr>
                                        <p:cTn id="14" dur="1000" fill="hold"/>
                                        <p:tgtEl>
                                          <p:spTgt spid="13316"/>
                                        </p:tgtEl>
                                        <p:attrNameLst>
                                          <p:attrName>ppt_x</p:attrName>
                                        </p:attrNameLst>
                                      </p:cBhvr>
                                      <p:tavLst>
                                        <p:tav tm="0">
                                          <p:val>
                                            <p:strVal val="#ppt_x-.2"/>
                                          </p:val>
                                        </p:tav>
                                        <p:tav tm="100000">
                                          <p:val>
                                            <p:strVal val="#ppt_x"/>
                                          </p:val>
                                        </p:tav>
                                      </p:tavLst>
                                    </p:anim>
                                    <p:anim calcmode="lin" valueType="num">
                                      <p:cBhvr>
                                        <p:cTn id="15"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31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grpId="1" nodeType="clickEffect">
                                  <p:stCondLst>
                                    <p:cond delay="0"/>
                                  </p:stCondLst>
                                  <p:childTnLst>
                                    <p:anim calcmode="lin" valueType="num">
                                      <p:cBhvr>
                                        <p:cTn id="20" dur="1000"/>
                                        <p:tgtEl>
                                          <p:spTgt spid="13316"/>
                                        </p:tgtEl>
                                        <p:attrNameLst>
                                          <p:attrName>ppt_x</p:attrName>
                                        </p:attrNameLst>
                                      </p:cBhvr>
                                      <p:tavLst>
                                        <p:tav tm="0">
                                          <p:val>
                                            <p:strVal val="ppt_x"/>
                                          </p:val>
                                        </p:tav>
                                        <p:tav tm="100000">
                                          <p:val>
                                            <p:strVal val="ppt_x-.2"/>
                                          </p:val>
                                        </p:tav>
                                      </p:tavLst>
                                    </p:anim>
                                    <p:anim calcmode="lin" valueType="num">
                                      <p:cBhvr>
                                        <p:cTn id="21" dur="1000"/>
                                        <p:tgtEl>
                                          <p:spTgt spid="13316"/>
                                        </p:tgtEl>
                                        <p:attrNameLst>
                                          <p:attrName>ppt_y</p:attrName>
                                        </p:attrNameLst>
                                      </p:cBhvr>
                                      <p:tavLst>
                                        <p:tav tm="0">
                                          <p:val>
                                            <p:strVal val="ppt_y"/>
                                          </p:val>
                                        </p:tav>
                                        <p:tav tm="100000">
                                          <p:val>
                                            <p:strVal val="ppt_y"/>
                                          </p:val>
                                        </p:tav>
                                      </p:tavLst>
                                    </p:anim>
                                    <p:animEffect transition="out" filter="fade">
                                      <p:cBhvr>
                                        <p:cTn id="22" dur="1000"/>
                                        <p:tgtEl>
                                          <p:spTgt spid="13316"/>
                                        </p:tgtEl>
                                      </p:cBhvr>
                                    </p:animEffect>
                                    <p:set>
                                      <p:cBhvr>
                                        <p:cTn id="23" dur="1" fill="hold">
                                          <p:stCondLst>
                                            <p:cond delay="999"/>
                                          </p:stCondLst>
                                        </p:cTn>
                                        <p:tgtEl>
                                          <p:spTgt spid="133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12192000" cy="9001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9" name="Text Box 8"/>
          <p:cNvSpPr txBox="1">
            <a:spLocks noChangeArrowheads="1"/>
          </p:cNvSpPr>
          <p:nvPr/>
        </p:nvSpPr>
        <p:spPr bwMode="auto">
          <a:xfrm>
            <a:off x="0" y="914401"/>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292" name="Picture 9" descr="TRAIDAT"/>
          <p:cNvPicPr>
            <a:picLocks noChangeAspect="1" noChangeArrowheads="1" noCrop="1"/>
          </p:cNvPicPr>
          <p:nvPr/>
        </p:nvPicPr>
        <p:blipFill>
          <a:blip r:embed="rId2"/>
          <a:srcRect/>
          <a:stretch>
            <a:fillRect/>
          </a:stretch>
        </p:blipFill>
        <p:spPr bwMode="auto">
          <a:xfrm>
            <a:off x="11176000" y="33338"/>
            <a:ext cx="914400" cy="890587"/>
          </a:xfrm>
          <a:prstGeom prst="rect">
            <a:avLst/>
          </a:prstGeom>
          <a:noFill/>
          <a:ln w="9525">
            <a:noFill/>
            <a:miter lim="800000"/>
            <a:headEnd/>
            <a:tailEnd/>
          </a:ln>
        </p:spPr>
      </p:pic>
      <p:pic>
        <p:nvPicPr>
          <p:cNvPr id="12293" name="Picture 10" descr="ringwrlmed2_b"/>
          <p:cNvPicPr>
            <a:picLocks noChangeAspect="1" noChangeArrowheads="1" noCrop="1"/>
          </p:cNvPicPr>
          <p:nvPr/>
        </p:nvPicPr>
        <p:blipFill>
          <a:blip r:embed="rId3"/>
          <a:srcRect/>
          <a:stretch>
            <a:fillRect/>
          </a:stretch>
        </p:blipFill>
        <p:spPr bwMode="auto">
          <a:xfrm>
            <a:off x="0" y="-104775"/>
            <a:ext cx="1092200" cy="1228725"/>
          </a:xfrm>
          <a:prstGeom prst="rect">
            <a:avLst/>
          </a:prstGeom>
          <a:noFill/>
          <a:ln w="9525">
            <a:noFill/>
            <a:miter lim="800000"/>
            <a:headEnd/>
            <a:tailEnd/>
          </a:ln>
        </p:spPr>
      </p:pic>
      <p:sp>
        <p:nvSpPr>
          <p:cNvPr id="12" name="AutoShape 3"/>
          <p:cNvSpPr txBox="1">
            <a:spLocks noChangeArrowheads="1"/>
          </p:cNvSpPr>
          <p:nvPr/>
        </p:nvSpPr>
        <p:spPr bwMode="auto">
          <a:xfrm>
            <a:off x="304800" y="1158876"/>
            <a:ext cx="11887200" cy="517525"/>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2.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d</a:t>
            </a:r>
            <a:r>
              <a:rPr lang="vi-VN" altLang="vi-VN" sz="2400" b="1" u="sng" kern="0" dirty="0">
                <a:solidFill>
                  <a:srgbClr val="000099"/>
                </a:solidFill>
                <a:latin typeface="Times New Roman" pitchFamily="18" charset="0"/>
                <a:ea typeface="+mj-ea"/>
                <a:cs typeface="Times New Roman" pitchFamily="18" charset="0"/>
              </a:rPr>
              <a:t>ựa</a:t>
            </a:r>
            <a:r>
              <a:rPr lang="en-US" altLang="vi-VN" sz="2400" b="1" u="sng" kern="0" dirty="0">
                <a:solidFill>
                  <a:srgbClr val="000099"/>
                </a:solidFill>
                <a:latin typeface="Times New Roman" pitchFamily="18" charset="0"/>
                <a:ea typeface="+mj-ea"/>
                <a:cs typeface="Times New Roman" pitchFamily="18" charset="0"/>
              </a:rPr>
              <a:t> vào quan sát hiện t</a:t>
            </a:r>
            <a:r>
              <a:rPr lang="vi-VN" altLang="vi-VN" sz="2400" b="1" u="sng" kern="0" dirty="0">
                <a:solidFill>
                  <a:srgbClr val="000099"/>
                </a:solidFill>
                <a:latin typeface="Times New Roman" pitchFamily="18" charset="0"/>
                <a:ea typeface="+mj-ea"/>
                <a:cs typeface="Times New Roman" pitchFamily="18" charset="0"/>
              </a:rPr>
              <a:t>ượ</a:t>
            </a:r>
            <a:r>
              <a:rPr lang="en-US" altLang="vi-VN" sz="2400" b="1" u="sng" kern="0" dirty="0">
                <a:solidFill>
                  <a:srgbClr val="000099"/>
                </a:solidFill>
                <a:latin typeface="Times New Roman" pitchFamily="18" charset="0"/>
                <a:ea typeface="+mj-ea"/>
                <a:cs typeface="Times New Roman" pitchFamily="18" charset="0"/>
              </a:rPr>
              <a:t>ng t</a:t>
            </a:r>
            <a:r>
              <a:rPr lang="vi-VN" altLang="vi-VN" sz="2400" b="1" u="sng" kern="0" dirty="0">
                <a:solidFill>
                  <a:srgbClr val="000099"/>
                </a:solidFill>
                <a:latin typeface="Times New Roman" pitchFamily="18" charset="0"/>
                <a:ea typeface="+mj-ea"/>
                <a:cs typeface="Times New Roman" pitchFamily="18" charset="0"/>
              </a:rPr>
              <a:t>ự</a:t>
            </a:r>
            <a:r>
              <a:rPr lang="en-US" altLang="vi-VN" sz="2400" b="1" u="sng" kern="0" dirty="0">
                <a:solidFill>
                  <a:srgbClr val="000099"/>
                </a:solidFill>
                <a:latin typeface="Times New Roman" pitchFamily="18" charset="0"/>
                <a:ea typeface="+mj-ea"/>
                <a:cs typeface="Times New Roman" pitchFamily="18" charset="0"/>
              </a:rPr>
              <a:t> nhiên</a:t>
            </a:r>
          </a:p>
        </p:txBody>
      </p:sp>
      <p:pic>
        <p:nvPicPr>
          <p:cNvPr id="12295" name="Picture 15"/>
          <p:cNvPicPr>
            <a:picLocks noChangeAspect="1"/>
          </p:cNvPicPr>
          <p:nvPr/>
        </p:nvPicPr>
        <p:blipFill>
          <a:blip r:embed="rId4"/>
          <a:srcRect l="21187" t="22589" r="21667" b="23334"/>
          <a:stretch>
            <a:fillRect/>
          </a:stretch>
        </p:blipFill>
        <p:spPr bwMode="auto">
          <a:xfrm>
            <a:off x="4978400" y="1679576"/>
            <a:ext cx="7213600" cy="5178425"/>
          </a:xfrm>
          <a:prstGeom prst="rect">
            <a:avLst/>
          </a:prstGeom>
          <a:noFill/>
          <a:ln w="9525">
            <a:solidFill>
              <a:srgbClr val="0000FF"/>
            </a:solidFill>
            <a:miter lim="800000"/>
            <a:headEnd/>
            <a:tailEnd/>
          </a:ln>
        </p:spPr>
      </p:pic>
      <p:sp>
        <p:nvSpPr>
          <p:cNvPr id="18" name="Thought Bubble: Cloud 1">
            <a:extLst>
              <a:ext uri="{FF2B5EF4-FFF2-40B4-BE49-F238E27FC236}"/>
            </a:extLst>
          </p:cNvPr>
          <p:cNvSpPr/>
          <p:nvPr/>
        </p:nvSpPr>
        <p:spPr>
          <a:xfrm>
            <a:off x="304800" y="1676400"/>
            <a:ext cx="4876800" cy="3886200"/>
          </a:xfrm>
          <a:prstGeom prst="cloudCallout">
            <a:avLst>
              <a:gd name="adj1" fmla="val 80380"/>
              <a:gd name="adj2" fmla="val 47633"/>
            </a:avLst>
          </a:prstGeom>
          <a:solidFill>
            <a:schemeClr val="bg1"/>
          </a:solidFill>
          <a:ln w="190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anchor="ctr"/>
          <a:lstStyle/>
          <a:p>
            <a:pPr algn="ctr">
              <a:lnSpc>
                <a:spcPct val="150000"/>
              </a:lnSpc>
              <a:defRPr/>
            </a:pPr>
            <a:r>
              <a:rPr lang="en-US" sz="2200" b="1" i="1" dirty="0">
                <a:solidFill>
                  <a:srgbClr val="0000FF"/>
                </a:solidFill>
                <a:latin typeface="Times New Roman" pitchFamily="18" charset="0"/>
                <a:cs typeface="Times New Roman" pitchFamily="18" charset="0"/>
              </a:rPr>
              <a:t>Dựa vào hình vẽ sau, mô tả lại cách xác định ph</a:t>
            </a:r>
            <a:r>
              <a:rPr lang="vi-VN" sz="2200" b="1" i="1" dirty="0">
                <a:solidFill>
                  <a:srgbClr val="0000FF"/>
                </a:solidFill>
                <a:latin typeface="Times New Roman" pitchFamily="18" charset="0"/>
                <a:cs typeface="Times New Roman" pitchFamily="18" charset="0"/>
              </a:rPr>
              <a:t>ư</a:t>
            </a:r>
            <a:r>
              <a:rPr lang="en-US" sz="2200" b="1" i="1" dirty="0">
                <a:solidFill>
                  <a:srgbClr val="0000FF"/>
                </a:solidFill>
                <a:latin typeface="Times New Roman" pitchFamily="18" charset="0"/>
                <a:cs typeface="Times New Roman" pitchFamily="18" charset="0"/>
              </a:rPr>
              <a:t>ơng h</a:t>
            </a:r>
            <a:r>
              <a:rPr lang="vi-VN" sz="2200" b="1" i="1" dirty="0">
                <a:solidFill>
                  <a:srgbClr val="0000FF"/>
                </a:solidFill>
                <a:latin typeface="Times New Roman" pitchFamily="18" charset="0"/>
                <a:cs typeface="Times New Roman" pitchFamily="18" charset="0"/>
              </a:rPr>
              <a:t>ư</a:t>
            </a:r>
            <a:r>
              <a:rPr lang="en-US" sz="2200" b="1" i="1" dirty="0">
                <a:solidFill>
                  <a:srgbClr val="0000FF"/>
                </a:solidFill>
                <a:latin typeface="Times New Roman" pitchFamily="18" charset="0"/>
                <a:cs typeface="Times New Roman" pitchFamily="18" charset="0"/>
              </a:rPr>
              <a:t>ớng qua việc quan sát mặt trời mọc?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06400" y="1676400"/>
            <a:ext cx="10496062" cy="1067351"/>
          </a:xfrm>
          <a:prstGeom prst="rect">
            <a:avLst/>
          </a:prstGeom>
          <a:noFill/>
          <a:ln w="9525">
            <a:noFill/>
            <a:miter lim="800000"/>
            <a:headEnd/>
            <a:tailEnd/>
          </a:ln>
        </p:spPr>
        <p:txBody>
          <a:bodyPr wrap="square" lIns="51188" tIns="25594" rIns="51188" bIns="25594">
            <a:spAutoFit/>
          </a:bodyPr>
          <a:lstStyle/>
          <a:p>
            <a:pPr algn="just">
              <a:lnSpc>
                <a:spcPct val="150000"/>
              </a:lnSpc>
            </a:pPr>
            <a:r>
              <a:rPr lang="en-US" sz="2200" b="1" dirty="0">
                <a:latin typeface="Times New Roman" pitchFamily="18" charset="0"/>
                <a:cs typeface="Times New Roman" pitchFamily="18" charset="0"/>
              </a:rPr>
              <a:t>- Dựa vào hướng Mặt Trời mọc và lặn có thể xác định phương hướng 1 cách tương đối chính xác. </a:t>
            </a:r>
          </a:p>
        </p:txBody>
      </p:sp>
      <p:sp>
        <p:nvSpPr>
          <p:cNvPr id="13315" name="Rectangle 5"/>
          <p:cNvSpPr>
            <a:spLocks noChangeArrowheads="1"/>
          </p:cNvSpPr>
          <p:nvPr/>
        </p:nvSpPr>
        <p:spPr bwMode="auto">
          <a:xfrm>
            <a:off x="0" y="0"/>
            <a:ext cx="12192000" cy="9001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10" name="Text Box 8"/>
          <p:cNvSpPr txBox="1">
            <a:spLocks noChangeArrowheads="1"/>
          </p:cNvSpPr>
          <p:nvPr/>
        </p:nvSpPr>
        <p:spPr bwMode="auto">
          <a:xfrm>
            <a:off x="0" y="914401"/>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3317" name="Picture 9" descr="TRAIDAT"/>
          <p:cNvPicPr>
            <a:picLocks noChangeAspect="1" noChangeArrowheads="1" noCrop="1"/>
          </p:cNvPicPr>
          <p:nvPr/>
        </p:nvPicPr>
        <p:blipFill>
          <a:blip r:embed="rId3"/>
          <a:srcRect/>
          <a:stretch>
            <a:fillRect/>
          </a:stretch>
        </p:blipFill>
        <p:spPr bwMode="auto">
          <a:xfrm>
            <a:off x="11176000" y="33338"/>
            <a:ext cx="914400" cy="890587"/>
          </a:xfrm>
          <a:prstGeom prst="rect">
            <a:avLst/>
          </a:prstGeom>
          <a:noFill/>
          <a:ln w="9525">
            <a:noFill/>
            <a:miter lim="800000"/>
            <a:headEnd/>
            <a:tailEnd/>
          </a:ln>
        </p:spPr>
      </p:pic>
      <p:pic>
        <p:nvPicPr>
          <p:cNvPr id="13318" name="Picture 10" descr="ringwrlmed2_b"/>
          <p:cNvPicPr>
            <a:picLocks noChangeAspect="1" noChangeArrowheads="1" noCrop="1"/>
          </p:cNvPicPr>
          <p:nvPr/>
        </p:nvPicPr>
        <p:blipFill>
          <a:blip r:embed="rId4"/>
          <a:srcRect/>
          <a:stretch>
            <a:fillRect/>
          </a:stretch>
        </p:blipFill>
        <p:spPr bwMode="auto">
          <a:xfrm>
            <a:off x="0" y="-104775"/>
            <a:ext cx="1092200" cy="1228725"/>
          </a:xfrm>
          <a:prstGeom prst="rect">
            <a:avLst/>
          </a:prstGeom>
          <a:noFill/>
          <a:ln w="9525">
            <a:noFill/>
            <a:miter lim="800000"/>
            <a:headEnd/>
            <a:tailEnd/>
          </a:ln>
        </p:spPr>
      </p:pic>
      <p:sp>
        <p:nvSpPr>
          <p:cNvPr id="14" name="AutoShape 3"/>
          <p:cNvSpPr txBox="1">
            <a:spLocks noChangeArrowheads="1"/>
          </p:cNvSpPr>
          <p:nvPr/>
        </p:nvSpPr>
        <p:spPr bwMode="auto">
          <a:xfrm>
            <a:off x="304800" y="1158876"/>
            <a:ext cx="11887200" cy="517525"/>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2.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d</a:t>
            </a:r>
            <a:r>
              <a:rPr lang="vi-VN" altLang="vi-VN" sz="2400" b="1" u="sng" kern="0" dirty="0">
                <a:solidFill>
                  <a:srgbClr val="000099"/>
                </a:solidFill>
                <a:latin typeface="Times New Roman" pitchFamily="18" charset="0"/>
                <a:ea typeface="+mj-ea"/>
                <a:cs typeface="Times New Roman" pitchFamily="18" charset="0"/>
              </a:rPr>
              <a:t>ựa</a:t>
            </a:r>
            <a:r>
              <a:rPr lang="en-US" altLang="vi-VN" sz="2400" b="1" u="sng" kern="0" dirty="0">
                <a:solidFill>
                  <a:srgbClr val="000099"/>
                </a:solidFill>
                <a:latin typeface="Times New Roman" pitchFamily="18" charset="0"/>
                <a:ea typeface="+mj-ea"/>
                <a:cs typeface="Times New Roman" pitchFamily="18" charset="0"/>
              </a:rPr>
              <a:t> vào quan sát hiện t</a:t>
            </a:r>
            <a:r>
              <a:rPr lang="vi-VN" altLang="vi-VN" sz="2400" b="1" u="sng" kern="0" dirty="0">
                <a:solidFill>
                  <a:srgbClr val="000099"/>
                </a:solidFill>
                <a:latin typeface="Times New Roman" pitchFamily="18" charset="0"/>
                <a:ea typeface="+mj-ea"/>
                <a:cs typeface="Times New Roman" pitchFamily="18" charset="0"/>
              </a:rPr>
              <a:t>ượ</a:t>
            </a:r>
            <a:r>
              <a:rPr lang="en-US" altLang="vi-VN" sz="2400" b="1" u="sng" kern="0" dirty="0">
                <a:solidFill>
                  <a:srgbClr val="000099"/>
                </a:solidFill>
                <a:latin typeface="Times New Roman" pitchFamily="18" charset="0"/>
                <a:ea typeface="+mj-ea"/>
                <a:cs typeface="Times New Roman" pitchFamily="18" charset="0"/>
              </a:rPr>
              <a:t>ng t</a:t>
            </a:r>
            <a:r>
              <a:rPr lang="vi-VN" altLang="vi-VN" sz="2400" b="1" u="sng" kern="0" dirty="0">
                <a:solidFill>
                  <a:srgbClr val="000099"/>
                </a:solidFill>
                <a:latin typeface="Times New Roman" pitchFamily="18" charset="0"/>
                <a:ea typeface="+mj-ea"/>
                <a:cs typeface="Times New Roman" pitchFamily="18" charset="0"/>
              </a:rPr>
              <a:t>ự</a:t>
            </a:r>
            <a:r>
              <a:rPr lang="en-US" altLang="vi-VN" sz="2400" b="1" u="sng" kern="0" dirty="0">
                <a:solidFill>
                  <a:srgbClr val="000099"/>
                </a:solidFill>
                <a:latin typeface="Times New Roman" pitchFamily="18" charset="0"/>
                <a:ea typeface="+mj-ea"/>
                <a:cs typeface="Times New Roman" pitchFamily="18" charset="0"/>
              </a:rPr>
              <a:t> nhiên</a:t>
            </a:r>
          </a:p>
        </p:txBody>
      </p:sp>
      <p:sp>
        <p:nvSpPr>
          <p:cNvPr id="15" name="Rectangle 14"/>
          <p:cNvSpPr>
            <a:spLocks noChangeArrowheads="1"/>
          </p:cNvSpPr>
          <p:nvPr/>
        </p:nvSpPr>
        <p:spPr bwMode="auto">
          <a:xfrm>
            <a:off x="304800" y="2644776"/>
            <a:ext cx="10668000" cy="1107996"/>
          </a:xfrm>
          <a:prstGeom prst="rect">
            <a:avLst/>
          </a:prstGeom>
          <a:noFill/>
          <a:ln w="9525">
            <a:noFill/>
            <a:miter lim="800000"/>
            <a:headEnd/>
            <a:tailEnd/>
          </a:ln>
        </p:spPr>
        <p:txBody>
          <a:bodyPr wrap="square">
            <a:spAutoFit/>
          </a:bodyPr>
          <a:lstStyle/>
          <a:p>
            <a:pPr algn="just">
              <a:lnSpc>
                <a:spcPct val="150000"/>
              </a:lnSpc>
            </a:pPr>
            <a:r>
              <a:rPr lang="pt-BR" sz="2200" b="1" dirty="0">
                <a:latin typeface="Times New Roman" pitchFamily="18" charset="0"/>
                <a:cs typeface="Times New Roman" pitchFamily="18" charset="0"/>
              </a:rPr>
              <a:t>- Ngoài ra còn dựa vào một số hiện tượng khác: chòm sao Bắc Cực, hướng chim bay, hoa hướng dương, bóng nắng... </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a:spLocks noChangeArrowheads="1"/>
          </p:cNvSpPr>
          <p:nvPr/>
        </p:nvSpPr>
        <p:spPr bwMode="auto">
          <a:xfrm>
            <a:off x="1625601" y="70340"/>
            <a:ext cx="9139767" cy="646113"/>
          </a:xfrm>
          <a:prstGeom prst="rect">
            <a:avLst/>
          </a:prstGeom>
          <a:noFill/>
          <a:ln w="57150">
            <a:noFill/>
            <a:miter lim="800000"/>
            <a:headEnd/>
            <a:tailEnd/>
          </a:ln>
        </p:spPr>
        <p:txBody>
          <a:bodyPr lIns="76549" tIns="38274" rIns="76549" bIns="38274">
            <a:spAutoFit/>
          </a:bodyPr>
          <a:lstStyle/>
          <a:p>
            <a:pPr algn="ctr">
              <a:spcBef>
                <a:spcPts val="500"/>
              </a:spcBef>
            </a:pPr>
            <a:r>
              <a:rPr lang="en-US" sz="3700" b="1" dirty="0">
                <a:solidFill>
                  <a:srgbClr val="FF0066"/>
                </a:solidFill>
                <a:latin typeface="Arial "/>
                <a:ea typeface="Kids"/>
                <a:cs typeface="Kids"/>
              </a:rPr>
              <a:t>LUYỆN TẬP </a:t>
            </a:r>
          </a:p>
        </p:txBody>
      </p:sp>
      <p:sp>
        <p:nvSpPr>
          <p:cNvPr id="14339" name="Rectangle 5"/>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p>
        </p:txBody>
      </p:sp>
      <p:sp>
        <p:nvSpPr>
          <p:cNvPr id="14340" name="Rectangle 6"/>
          <p:cNvSpPr>
            <a:spLocks noChangeArrowheads="1"/>
          </p:cNvSpPr>
          <p:nvPr/>
        </p:nvSpPr>
        <p:spPr bwMode="auto">
          <a:xfrm>
            <a:off x="0" y="5572125"/>
            <a:ext cx="184731" cy="369332"/>
          </a:xfrm>
          <a:prstGeom prst="rect">
            <a:avLst/>
          </a:prstGeom>
          <a:noFill/>
          <a:ln w="9525" algn="ctr">
            <a:noFill/>
            <a:miter lim="800000"/>
            <a:headEnd/>
            <a:tailEnd/>
          </a:ln>
        </p:spPr>
        <p:txBody>
          <a:bodyPr wrap="none" anchor="ctr">
            <a:spAutoFit/>
          </a:bodyPr>
          <a:lstStyle/>
          <a:p>
            <a:pPr eaLnBrk="0" hangingPunct="0"/>
            <a:endParaRPr lang="en-US"/>
          </a:p>
        </p:txBody>
      </p:sp>
      <p:pic>
        <p:nvPicPr>
          <p:cNvPr id="7" name="Picture 15"/>
          <p:cNvPicPr>
            <a:picLocks noChangeAspect="1" noChangeArrowheads="1"/>
          </p:cNvPicPr>
          <p:nvPr/>
        </p:nvPicPr>
        <p:blipFill>
          <a:blip r:embed="rId3"/>
          <a:srcRect/>
          <a:stretch>
            <a:fillRect/>
          </a:stretch>
        </p:blipFill>
        <p:spPr bwMode="auto">
          <a:xfrm>
            <a:off x="304800" y="900331"/>
            <a:ext cx="11582400" cy="5852893"/>
          </a:xfrm>
          <a:prstGeom prst="rect">
            <a:avLst/>
          </a:prstGeom>
          <a:noFill/>
          <a:ln w="9525">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xit" presetSubtype="0" fill="hold" nodeType="clickEffect">
                                  <p:stCondLst>
                                    <p:cond delay="0"/>
                                  </p:stCondLst>
                                  <p:childTnLst>
                                    <p:anim calcmode="lin" valueType="num">
                                      <p:cBhvr>
                                        <p:cTn id="15" dur="1000"/>
                                        <p:tgtEl>
                                          <p:spTgt spid="7"/>
                                        </p:tgtEl>
                                        <p:attrNameLst>
                                          <p:attrName>ppt_x</p:attrName>
                                        </p:attrNameLst>
                                      </p:cBhvr>
                                      <p:tavLst>
                                        <p:tav tm="0">
                                          <p:val>
                                            <p:strVal val="ppt_x"/>
                                          </p:val>
                                        </p:tav>
                                        <p:tav tm="100000">
                                          <p:val>
                                            <p:strVal val="ppt_x-.2"/>
                                          </p:val>
                                        </p:tav>
                                      </p:tavLst>
                                    </p:anim>
                                    <p:anim calcmode="lin" valueType="num">
                                      <p:cBhvr>
                                        <p:cTn id="16" dur="1000"/>
                                        <p:tgtEl>
                                          <p:spTgt spid="7"/>
                                        </p:tgtEl>
                                        <p:attrNameLst>
                                          <p:attrName>ppt_y</p:attrName>
                                        </p:attrNameLst>
                                      </p:cBhvr>
                                      <p:tavLst>
                                        <p:tav tm="0">
                                          <p:val>
                                            <p:strVal val="ppt_y"/>
                                          </p:val>
                                        </p:tav>
                                        <p:tav tm="100000">
                                          <p:val>
                                            <p:strVal val="ppt_y"/>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3"/>
          <a:srcRect/>
          <a:stretch>
            <a:fillRect/>
          </a:stretch>
        </p:blipFill>
        <p:spPr bwMode="auto">
          <a:xfrm>
            <a:off x="0" y="0"/>
            <a:ext cx="12192000" cy="6934200"/>
          </a:xfrm>
          <a:prstGeom prst="rect">
            <a:avLst/>
          </a:prstGeom>
          <a:noFill/>
          <a:ln w="9525">
            <a:noFill/>
            <a:miter lim="800000"/>
            <a:headEnd/>
            <a:tailEnd/>
          </a:ln>
        </p:spPr>
      </p:pic>
      <p:pic>
        <p:nvPicPr>
          <p:cNvPr id="15363" name="Picture 8" descr="Hình ảnh có liên quan"/>
          <p:cNvPicPr>
            <a:picLocks noChangeAspect="1" noChangeArrowheads="1"/>
          </p:cNvPicPr>
          <p:nvPr/>
        </p:nvPicPr>
        <p:blipFill>
          <a:blip r:embed="rId4"/>
          <a:srcRect/>
          <a:stretch>
            <a:fillRect/>
          </a:stretch>
        </p:blipFill>
        <p:spPr bwMode="auto">
          <a:xfrm>
            <a:off x="-7761817" y="-3589338"/>
            <a:ext cx="13157201" cy="12104688"/>
          </a:xfrm>
          <a:prstGeom prst="rect">
            <a:avLst/>
          </a:prstGeom>
          <a:noFill/>
          <a:ln w="9525">
            <a:noFill/>
            <a:miter lim="800000"/>
            <a:headEnd/>
            <a:tailEnd/>
          </a:ln>
        </p:spPr>
      </p:pic>
      <p:pic>
        <p:nvPicPr>
          <p:cNvPr id="15364" name="Picture 8" descr="Flames"/>
          <p:cNvPicPr>
            <a:picLocks noChangeAspect="1" noChangeArrowheads="1" noCrop="1"/>
          </p:cNvPicPr>
          <p:nvPr/>
        </p:nvPicPr>
        <p:blipFill>
          <a:blip r:embed="rId5"/>
          <a:srcRect/>
          <a:stretch>
            <a:fillRect/>
          </a:stretch>
        </p:blipFill>
        <p:spPr bwMode="auto">
          <a:xfrm>
            <a:off x="10634133" y="6248400"/>
            <a:ext cx="1676400" cy="685800"/>
          </a:xfrm>
          <a:prstGeom prst="rect">
            <a:avLst/>
          </a:prstGeom>
          <a:noFill/>
          <a:ln w="9525">
            <a:noFill/>
            <a:miter lim="800000"/>
            <a:headEnd/>
            <a:tailEnd/>
          </a:ln>
        </p:spPr>
      </p:pic>
      <p:pic>
        <p:nvPicPr>
          <p:cNvPr id="15365" name="Picture 13" descr="fireburn"/>
          <p:cNvPicPr>
            <a:picLocks noChangeAspect="1" noChangeArrowheads="1" noCrop="1"/>
          </p:cNvPicPr>
          <p:nvPr/>
        </p:nvPicPr>
        <p:blipFill>
          <a:blip r:embed="rId6"/>
          <a:srcRect/>
          <a:stretch>
            <a:fillRect/>
          </a:stretch>
        </p:blipFill>
        <p:spPr bwMode="auto">
          <a:xfrm>
            <a:off x="414867" y="5734050"/>
            <a:ext cx="859367" cy="1162050"/>
          </a:xfrm>
          <a:prstGeom prst="rect">
            <a:avLst/>
          </a:prstGeom>
          <a:noFill/>
          <a:ln w="9525">
            <a:noFill/>
            <a:miter lim="800000"/>
            <a:headEnd/>
            <a:tailEnd/>
          </a:ln>
        </p:spPr>
      </p:pic>
      <p:pic>
        <p:nvPicPr>
          <p:cNvPr id="15366" name="Picture 13" descr="fireburn"/>
          <p:cNvPicPr>
            <a:picLocks noChangeAspect="1" noChangeArrowheads="1" noCrop="1"/>
          </p:cNvPicPr>
          <p:nvPr/>
        </p:nvPicPr>
        <p:blipFill>
          <a:blip r:embed="rId6"/>
          <a:srcRect/>
          <a:stretch>
            <a:fillRect/>
          </a:stretch>
        </p:blipFill>
        <p:spPr bwMode="auto">
          <a:xfrm>
            <a:off x="10204451" y="6151563"/>
            <a:ext cx="859367" cy="1162050"/>
          </a:xfrm>
          <a:prstGeom prst="rect">
            <a:avLst/>
          </a:prstGeom>
          <a:noFill/>
          <a:ln w="9525">
            <a:noFill/>
            <a:miter lim="800000"/>
            <a:headEnd/>
            <a:tailEnd/>
          </a:ln>
        </p:spPr>
      </p:pic>
      <p:pic>
        <p:nvPicPr>
          <p:cNvPr id="15367" name="Picture 26" descr="Flame"/>
          <p:cNvPicPr>
            <a:picLocks noChangeAspect="1" noChangeArrowheads="1" noCrop="1"/>
          </p:cNvPicPr>
          <p:nvPr/>
        </p:nvPicPr>
        <p:blipFill>
          <a:blip r:embed="rId7"/>
          <a:srcRect/>
          <a:stretch>
            <a:fillRect/>
          </a:stretch>
        </p:blipFill>
        <p:spPr bwMode="auto">
          <a:xfrm>
            <a:off x="10274301" y="5232401"/>
            <a:ext cx="1096433" cy="1782763"/>
          </a:xfrm>
          <a:prstGeom prst="rect">
            <a:avLst/>
          </a:prstGeom>
          <a:noFill/>
          <a:ln w="9525">
            <a:noFill/>
            <a:miter lim="800000"/>
            <a:headEnd/>
            <a:tailEnd/>
          </a:ln>
        </p:spPr>
      </p:pic>
      <p:pic>
        <p:nvPicPr>
          <p:cNvPr id="15368" name="Picture 27" descr="Flame"/>
          <p:cNvPicPr>
            <a:picLocks noChangeAspect="1" noChangeArrowheads="1" noCrop="1"/>
          </p:cNvPicPr>
          <p:nvPr/>
        </p:nvPicPr>
        <p:blipFill>
          <a:blip r:embed="rId7"/>
          <a:srcRect/>
          <a:stretch>
            <a:fillRect/>
          </a:stretch>
        </p:blipFill>
        <p:spPr bwMode="auto">
          <a:xfrm>
            <a:off x="296334" y="5075238"/>
            <a:ext cx="1096433" cy="1782762"/>
          </a:xfrm>
          <a:prstGeom prst="rect">
            <a:avLst/>
          </a:prstGeom>
          <a:noFill/>
          <a:ln w="9525">
            <a:noFill/>
            <a:miter lim="800000"/>
            <a:headEnd/>
            <a:tailEnd/>
          </a:ln>
        </p:spPr>
      </p:pic>
      <p:pic>
        <p:nvPicPr>
          <p:cNvPr id="15369" name="Picture 30"/>
          <p:cNvPicPr>
            <a:picLocks noChangeAspect="1"/>
          </p:cNvPicPr>
          <p:nvPr/>
        </p:nvPicPr>
        <p:blipFill>
          <a:blip r:embed="rId8"/>
          <a:srcRect/>
          <a:stretch>
            <a:fillRect/>
          </a:stretch>
        </p:blipFill>
        <p:spPr bwMode="auto">
          <a:xfrm>
            <a:off x="101601" y="-2047875"/>
            <a:ext cx="14287500" cy="4657725"/>
          </a:xfrm>
          <a:prstGeom prst="rect">
            <a:avLst/>
          </a:prstGeom>
          <a:noFill/>
          <a:ln w="9525">
            <a:noFill/>
            <a:miter lim="800000"/>
            <a:headEnd/>
            <a:tailEnd/>
          </a:ln>
        </p:spPr>
      </p:pic>
      <p:pic>
        <p:nvPicPr>
          <p:cNvPr id="2" name="Picture 1"/>
          <p:cNvPicPr>
            <a:picLocks noChangeAspect="1"/>
          </p:cNvPicPr>
          <p:nvPr/>
        </p:nvPicPr>
        <p:blipFill>
          <a:blip r:embed="rId9"/>
          <a:srcRect/>
          <a:stretch>
            <a:fillRect/>
          </a:stretch>
        </p:blipFill>
        <p:spPr bwMode="auto">
          <a:xfrm>
            <a:off x="9321800" y="-158750"/>
            <a:ext cx="2127251" cy="3074988"/>
          </a:xfrm>
          <a:prstGeom prst="rect">
            <a:avLst/>
          </a:prstGeom>
          <a:noFill/>
          <a:ln w="9525">
            <a:noFill/>
            <a:miter lim="800000"/>
            <a:headEnd/>
            <a:tailEnd/>
          </a:ln>
        </p:spPr>
      </p:pic>
      <p:pic>
        <p:nvPicPr>
          <p:cNvPr id="11" name="Picture 10" descr="C:\Users\ADMIN\Desktop\Tai nguyen thiet ke tro choi\Bảng gỗ\wooden-blank-sign-clipart-1.jpg"/>
          <p:cNvPicPr>
            <a:picLocks noChangeAspect="1" noChangeArrowheads="1"/>
          </p:cNvPicPr>
          <p:nvPr/>
        </p:nvPicPr>
        <p:blipFill>
          <a:blip r:embed="rId10"/>
          <a:srcRect/>
          <a:stretch>
            <a:fillRect/>
          </a:stretch>
        </p:blipFill>
        <p:spPr bwMode="auto">
          <a:xfrm>
            <a:off x="3130551" y="-1047750"/>
            <a:ext cx="6891867" cy="3059113"/>
          </a:xfrm>
          <a:prstGeom prst="rect">
            <a:avLst/>
          </a:prstGeom>
          <a:noFill/>
          <a:ln w="9525">
            <a:noFill/>
            <a:miter lim="800000"/>
            <a:headEnd/>
            <a:tailEnd/>
          </a:ln>
        </p:spPr>
      </p:pic>
      <p:sp>
        <p:nvSpPr>
          <p:cNvPr id="12" name="TextBox 11"/>
          <p:cNvSpPr txBox="1">
            <a:spLocks noChangeArrowheads="1"/>
          </p:cNvSpPr>
          <p:nvPr/>
        </p:nvSpPr>
        <p:spPr bwMode="auto">
          <a:xfrm>
            <a:off x="3759200" y="762000"/>
            <a:ext cx="5791200" cy="1138238"/>
          </a:xfrm>
          <a:prstGeom prst="rect">
            <a:avLst/>
          </a:prstGeom>
          <a:solidFill>
            <a:schemeClr val="bg1"/>
          </a:solidFill>
          <a:ln w="9525">
            <a:noFill/>
            <a:miter lim="800000"/>
            <a:headEnd/>
            <a:tailEnd/>
          </a:ln>
        </p:spPr>
        <p:txBody>
          <a:bodyPr>
            <a:spAutoFit/>
          </a:bodyPr>
          <a:lstStyle/>
          <a:p>
            <a:pPr algn="ctr"/>
            <a:r>
              <a:rPr lang="en-US" sz="3400" b="1" dirty="0">
                <a:solidFill>
                  <a:srgbClr val="7030A0"/>
                </a:solidFill>
                <a:latin typeface="Arial" pitchFamily="34" charset="0"/>
                <a:cs typeface="Arial" pitchFamily="34" charset="0"/>
              </a:rPr>
              <a:t>TARZAN </a:t>
            </a:r>
            <a:endParaRPr lang="en-US" sz="3400" b="1" dirty="0" smtClean="0">
              <a:solidFill>
                <a:srgbClr val="7030A0"/>
              </a:solidFill>
              <a:latin typeface="Arial" pitchFamily="34" charset="0"/>
              <a:cs typeface="Arial" pitchFamily="34" charset="0"/>
            </a:endParaRPr>
          </a:p>
          <a:p>
            <a:pPr algn="ctr"/>
            <a:r>
              <a:rPr lang="en-US" sz="3400" b="1" dirty="0" smtClean="0">
                <a:solidFill>
                  <a:srgbClr val="7030A0"/>
                </a:solidFill>
                <a:latin typeface="Arial" pitchFamily="34" charset="0"/>
                <a:cs typeface="Arial" pitchFamily="34" charset="0"/>
              </a:rPr>
              <a:t>GIẢI </a:t>
            </a:r>
            <a:r>
              <a:rPr lang="en-US" sz="3400" b="1" dirty="0">
                <a:solidFill>
                  <a:srgbClr val="7030A0"/>
                </a:solidFill>
                <a:latin typeface="Arial" pitchFamily="34" charset="0"/>
                <a:cs typeface="Arial" pitchFamily="34" charset="0"/>
              </a:rPr>
              <a:t>CỨU RỪNG XANH </a:t>
            </a:r>
          </a:p>
        </p:txBody>
      </p:sp>
      <p:pic>
        <p:nvPicPr>
          <p:cNvPr id="3" name="Picture 2">
            <a:hlinkClick r:id="" action="ppaction://media"/>
          </p:cNvPr>
          <p:cNvPicPr>
            <a:picLocks noRot="1" noChangeAspect="1"/>
          </p:cNvPicPr>
          <p:nvPr>
            <a:videoFile r:link="rId1"/>
          </p:nvPr>
        </p:nvPicPr>
        <p:blipFill>
          <a:blip r:embed="rId11"/>
          <a:srcRect/>
          <a:stretch>
            <a:fillRect/>
          </a:stretch>
        </p:blipFill>
        <p:spPr bwMode="auto">
          <a:xfrm>
            <a:off x="12547600" y="3857625"/>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 presetClass="entr" presetSubtype="2"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1+#ppt_w/2"/>
                                          </p:val>
                                        </p:tav>
                                        <p:tav tm="100000">
                                          <p:val>
                                            <p:strVal val="#ppt_x"/>
                                          </p:val>
                                        </p:tav>
                                      </p:tavLst>
                                    </p:anim>
                                    <p:anim calcmode="lin" valueType="num">
                                      <p:cBhvr additive="base">
                                        <p:cTn id="10" dur="500" fill="hold"/>
                                        <p:tgtEl>
                                          <p:spTgt spid="2"/>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40909" numSld="50">
                <p:cTn id="21" fill="hold" display="0">
                  <p:stCondLst>
                    <p:cond delay="indefinite"/>
                  </p:stCondLst>
                  <p:endCondLst>
                    <p:cond evt="onStopAudio" delay="0">
                      <p:tgtEl>
                        <p:sldTgt/>
                      </p:tgtEl>
                    </p:cond>
                  </p:endCondLst>
                </p:cTn>
                <p:tgtEl>
                  <p:spTgt spid="3"/>
                </p:tgtEl>
              </p:cMediaNode>
            </p:video>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a:srcRect/>
          <a:stretch>
            <a:fillRect/>
          </a:stretch>
        </p:blipFill>
        <p:spPr bwMode="auto">
          <a:xfrm>
            <a:off x="0" y="0"/>
            <a:ext cx="12192000" cy="6934200"/>
          </a:xfrm>
          <a:prstGeom prst="rect">
            <a:avLst/>
          </a:prstGeom>
          <a:noFill/>
          <a:ln w="9525">
            <a:noFill/>
            <a:miter lim="800000"/>
            <a:headEnd/>
            <a:tailEnd/>
          </a:ln>
        </p:spPr>
      </p:pic>
      <p:pic>
        <p:nvPicPr>
          <p:cNvPr id="16387" name="Picture 8" descr="Hình ảnh có liên quan"/>
          <p:cNvPicPr>
            <a:picLocks noChangeAspect="1" noChangeArrowheads="1"/>
          </p:cNvPicPr>
          <p:nvPr/>
        </p:nvPicPr>
        <p:blipFill>
          <a:blip r:embed="rId4"/>
          <a:srcRect/>
          <a:stretch>
            <a:fillRect/>
          </a:stretch>
        </p:blipFill>
        <p:spPr bwMode="auto">
          <a:xfrm>
            <a:off x="-4277784" y="-3479800"/>
            <a:ext cx="13159317" cy="12104688"/>
          </a:xfrm>
          <a:prstGeom prst="rect">
            <a:avLst/>
          </a:prstGeom>
          <a:noFill/>
          <a:ln w="9525">
            <a:noFill/>
            <a:miter lim="800000"/>
            <a:headEnd/>
            <a:tailEnd/>
          </a:ln>
        </p:spPr>
      </p:pic>
      <p:pic>
        <p:nvPicPr>
          <p:cNvPr id="16388" name="Picture 6"/>
          <p:cNvPicPr>
            <a:picLocks noChangeAspect="1"/>
          </p:cNvPicPr>
          <p:nvPr/>
        </p:nvPicPr>
        <p:blipFill>
          <a:blip r:embed="rId5"/>
          <a:srcRect/>
          <a:stretch>
            <a:fillRect/>
          </a:stretch>
        </p:blipFill>
        <p:spPr bwMode="auto">
          <a:xfrm>
            <a:off x="-2565400" y="579438"/>
            <a:ext cx="5715000" cy="4286250"/>
          </a:xfrm>
          <a:prstGeom prst="rect">
            <a:avLst/>
          </a:prstGeom>
          <a:noFill/>
          <a:ln w="9525">
            <a:noFill/>
            <a:miter lim="800000"/>
            <a:headEnd/>
            <a:tailEnd/>
          </a:ln>
        </p:spPr>
      </p:pic>
      <p:pic>
        <p:nvPicPr>
          <p:cNvPr id="16389" name="Picture 8" descr="Flames"/>
          <p:cNvPicPr>
            <a:picLocks noChangeAspect="1" noChangeArrowheads="1" noCrop="1"/>
          </p:cNvPicPr>
          <p:nvPr/>
        </p:nvPicPr>
        <p:blipFill>
          <a:blip r:embed="rId6"/>
          <a:srcRect/>
          <a:stretch>
            <a:fillRect/>
          </a:stretch>
        </p:blipFill>
        <p:spPr bwMode="auto">
          <a:xfrm>
            <a:off x="0" y="6172200"/>
            <a:ext cx="1676400" cy="685800"/>
          </a:xfrm>
          <a:prstGeom prst="rect">
            <a:avLst/>
          </a:prstGeom>
          <a:noFill/>
          <a:ln w="9525">
            <a:noFill/>
            <a:miter lim="800000"/>
            <a:headEnd/>
            <a:tailEnd/>
          </a:ln>
        </p:spPr>
      </p:pic>
      <p:pic>
        <p:nvPicPr>
          <p:cNvPr id="16390" name="Picture 10" descr="Flame"/>
          <p:cNvPicPr>
            <a:picLocks noChangeAspect="1" noChangeArrowheads="1" noCrop="1"/>
          </p:cNvPicPr>
          <p:nvPr/>
        </p:nvPicPr>
        <p:blipFill>
          <a:blip r:embed="rId7"/>
          <a:srcRect/>
          <a:stretch>
            <a:fillRect/>
          </a:stretch>
        </p:blipFill>
        <p:spPr bwMode="auto">
          <a:xfrm>
            <a:off x="3270252" y="1778001"/>
            <a:ext cx="1096433" cy="1782763"/>
          </a:xfrm>
          <a:prstGeom prst="rect">
            <a:avLst/>
          </a:prstGeom>
          <a:noFill/>
          <a:ln w="9525">
            <a:noFill/>
            <a:miter lim="800000"/>
            <a:headEnd/>
            <a:tailEnd/>
          </a:ln>
        </p:spPr>
      </p:pic>
      <p:pic>
        <p:nvPicPr>
          <p:cNvPr id="16391" name="Picture 11" descr="Flame"/>
          <p:cNvPicPr>
            <a:picLocks noChangeAspect="1" noChangeArrowheads="1" noCrop="1"/>
          </p:cNvPicPr>
          <p:nvPr/>
        </p:nvPicPr>
        <p:blipFill>
          <a:blip r:embed="rId7"/>
          <a:srcRect/>
          <a:stretch>
            <a:fillRect/>
          </a:stretch>
        </p:blipFill>
        <p:spPr bwMode="auto">
          <a:xfrm>
            <a:off x="419101" y="1778001"/>
            <a:ext cx="1098551" cy="1782763"/>
          </a:xfrm>
          <a:prstGeom prst="rect">
            <a:avLst/>
          </a:prstGeom>
          <a:noFill/>
          <a:ln w="9525">
            <a:noFill/>
            <a:miter lim="800000"/>
            <a:headEnd/>
            <a:tailEnd/>
          </a:ln>
        </p:spPr>
      </p:pic>
      <p:pic>
        <p:nvPicPr>
          <p:cNvPr id="16392" name="Picture 16"/>
          <p:cNvPicPr>
            <a:picLocks noChangeAspect="1"/>
          </p:cNvPicPr>
          <p:nvPr/>
        </p:nvPicPr>
        <p:blipFill>
          <a:blip r:embed="rId5"/>
          <a:srcRect/>
          <a:stretch>
            <a:fillRect/>
          </a:stretch>
        </p:blipFill>
        <p:spPr bwMode="auto">
          <a:xfrm>
            <a:off x="9489017" y="2486025"/>
            <a:ext cx="5715000" cy="4286250"/>
          </a:xfrm>
          <a:prstGeom prst="rect">
            <a:avLst/>
          </a:prstGeom>
          <a:noFill/>
          <a:ln w="9525">
            <a:noFill/>
            <a:miter lim="800000"/>
            <a:headEnd/>
            <a:tailEnd/>
          </a:ln>
        </p:spPr>
      </p:pic>
      <p:pic>
        <p:nvPicPr>
          <p:cNvPr id="16393" name="Picture 17" descr="Flames"/>
          <p:cNvPicPr>
            <a:picLocks noChangeAspect="1" noChangeArrowheads="1" noCrop="1"/>
          </p:cNvPicPr>
          <p:nvPr/>
        </p:nvPicPr>
        <p:blipFill>
          <a:blip r:embed="rId6"/>
          <a:srcRect/>
          <a:stretch>
            <a:fillRect/>
          </a:stretch>
        </p:blipFill>
        <p:spPr bwMode="auto">
          <a:xfrm>
            <a:off x="9582152" y="5865814"/>
            <a:ext cx="2609849" cy="1068387"/>
          </a:xfrm>
          <a:prstGeom prst="rect">
            <a:avLst/>
          </a:prstGeom>
          <a:noFill/>
          <a:ln w="9525">
            <a:noFill/>
            <a:miter lim="800000"/>
            <a:headEnd/>
            <a:tailEnd/>
          </a:ln>
        </p:spPr>
      </p:pic>
      <p:pic>
        <p:nvPicPr>
          <p:cNvPr id="16394" name="Picture 13" descr="fireburn"/>
          <p:cNvPicPr>
            <a:picLocks noChangeAspect="1" noChangeArrowheads="1" noCrop="1"/>
          </p:cNvPicPr>
          <p:nvPr/>
        </p:nvPicPr>
        <p:blipFill>
          <a:blip r:embed="rId8"/>
          <a:srcRect/>
          <a:stretch>
            <a:fillRect/>
          </a:stretch>
        </p:blipFill>
        <p:spPr bwMode="auto">
          <a:xfrm>
            <a:off x="1159933" y="6037263"/>
            <a:ext cx="857251" cy="1162050"/>
          </a:xfrm>
          <a:prstGeom prst="rect">
            <a:avLst/>
          </a:prstGeom>
          <a:noFill/>
          <a:ln w="9525">
            <a:noFill/>
            <a:miter lim="800000"/>
            <a:headEnd/>
            <a:tailEnd/>
          </a:ln>
        </p:spPr>
      </p:pic>
      <p:pic>
        <p:nvPicPr>
          <p:cNvPr id="16395" name="Picture 22" descr="Flame"/>
          <p:cNvPicPr>
            <a:picLocks noChangeAspect="1" noChangeArrowheads="1" noCrop="1"/>
          </p:cNvPicPr>
          <p:nvPr/>
        </p:nvPicPr>
        <p:blipFill>
          <a:blip r:embed="rId7"/>
          <a:srcRect/>
          <a:stretch>
            <a:fillRect/>
          </a:stretch>
        </p:blipFill>
        <p:spPr bwMode="auto">
          <a:xfrm>
            <a:off x="3575052" y="5238751"/>
            <a:ext cx="1096433" cy="1782763"/>
          </a:xfrm>
          <a:prstGeom prst="rect">
            <a:avLst/>
          </a:prstGeom>
          <a:noFill/>
          <a:ln w="9525">
            <a:noFill/>
            <a:miter lim="800000"/>
            <a:headEnd/>
            <a:tailEnd/>
          </a:ln>
        </p:spPr>
      </p:pic>
      <p:pic>
        <p:nvPicPr>
          <p:cNvPr id="16396" name="Picture 23" descr="Flame"/>
          <p:cNvPicPr>
            <a:picLocks noChangeAspect="1" noChangeArrowheads="1" noCrop="1"/>
          </p:cNvPicPr>
          <p:nvPr/>
        </p:nvPicPr>
        <p:blipFill>
          <a:blip r:embed="rId7"/>
          <a:srcRect/>
          <a:stretch>
            <a:fillRect/>
          </a:stretch>
        </p:blipFill>
        <p:spPr bwMode="auto">
          <a:xfrm>
            <a:off x="920752" y="5105401"/>
            <a:ext cx="1096433" cy="1782763"/>
          </a:xfrm>
          <a:prstGeom prst="rect">
            <a:avLst/>
          </a:prstGeom>
          <a:noFill/>
          <a:ln w="9525">
            <a:noFill/>
            <a:miter lim="800000"/>
            <a:headEnd/>
            <a:tailEnd/>
          </a:ln>
        </p:spPr>
      </p:pic>
      <p:pic>
        <p:nvPicPr>
          <p:cNvPr id="16397" name="Picture 24" descr="Flame"/>
          <p:cNvPicPr>
            <a:picLocks noChangeAspect="1" noChangeArrowheads="1" noCrop="1"/>
          </p:cNvPicPr>
          <p:nvPr/>
        </p:nvPicPr>
        <p:blipFill>
          <a:blip r:embed="rId7"/>
          <a:srcRect/>
          <a:stretch>
            <a:fillRect/>
          </a:stretch>
        </p:blipFill>
        <p:spPr bwMode="auto">
          <a:xfrm>
            <a:off x="1468967" y="5057776"/>
            <a:ext cx="1098551" cy="1782763"/>
          </a:xfrm>
          <a:prstGeom prst="rect">
            <a:avLst/>
          </a:prstGeom>
          <a:noFill/>
          <a:ln w="9525">
            <a:noFill/>
            <a:miter lim="800000"/>
            <a:headEnd/>
            <a:tailEnd/>
          </a:ln>
        </p:spPr>
      </p:pic>
      <p:pic>
        <p:nvPicPr>
          <p:cNvPr id="16398" name="Picture 13" descr="fireburn"/>
          <p:cNvPicPr>
            <a:picLocks noChangeAspect="1" noChangeArrowheads="1" noCrop="1"/>
          </p:cNvPicPr>
          <p:nvPr/>
        </p:nvPicPr>
        <p:blipFill>
          <a:blip r:embed="rId8"/>
          <a:srcRect/>
          <a:stretch>
            <a:fillRect/>
          </a:stretch>
        </p:blipFill>
        <p:spPr bwMode="auto">
          <a:xfrm>
            <a:off x="3663951" y="1849438"/>
            <a:ext cx="859367" cy="1162050"/>
          </a:xfrm>
          <a:prstGeom prst="rect">
            <a:avLst/>
          </a:prstGeom>
          <a:noFill/>
          <a:ln w="9525">
            <a:noFill/>
            <a:miter lim="800000"/>
            <a:headEnd/>
            <a:tailEnd/>
          </a:ln>
        </p:spPr>
      </p:pic>
      <p:pic>
        <p:nvPicPr>
          <p:cNvPr id="16399" name="Picture 26" descr="Flame"/>
          <p:cNvPicPr>
            <a:picLocks noChangeAspect="1" noChangeArrowheads="1" noCrop="1"/>
          </p:cNvPicPr>
          <p:nvPr/>
        </p:nvPicPr>
        <p:blipFill>
          <a:blip r:embed="rId7"/>
          <a:srcRect/>
          <a:stretch>
            <a:fillRect/>
          </a:stretch>
        </p:blipFill>
        <p:spPr bwMode="auto">
          <a:xfrm>
            <a:off x="3934885" y="1217613"/>
            <a:ext cx="1096433" cy="1782762"/>
          </a:xfrm>
          <a:prstGeom prst="rect">
            <a:avLst/>
          </a:prstGeom>
          <a:noFill/>
          <a:ln w="9525">
            <a:noFill/>
            <a:miter lim="800000"/>
            <a:headEnd/>
            <a:tailEnd/>
          </a:ln>
        </p:spPr>
      </p:pic>
      <p:pic>
        <p:nvPicPr>
          <p:cNvPr id="16400" name="Picture 27" descr="Flame"/>
          <p:cNvPicPr>
            <a:picLocks noChangeAspect="1" noChangeArrowheads="1" noCrop="1"/>
          </p:cNvPicPr>
          <p:nvPr/>
        </p:nvPicPr>
        <p:blipFill>
          <a:blip r:embed="rId7"/>
          <a:srcRect/>
          <a:stretch>
            <a:fillRect/>
          </a:stretch>
        </p:blipFill>
        <p:spPr bwMode="auto">
          <a:xfrm>
            <a:off x="3454401" y="1228726"/>
            <a:ext cx="1096433" cy="1782763"/>
          </a:xfrm>
          <a:prstGeom prst="rect">
            <a:avLst/>
          </a:prstGeom>
          <a:noFill/>
          <a:ln w="9525">
            <a:noFill/>
            <a:miter lim="800000"/>
            <a:headEnd/>
            <a:tailEnd/>
          </a:ln>
        </p:spPr>
      </p:pic>
      <p:pic>
        <p:nvPicPr>
          <p:cNvPr id="16401" name="Picture 28"/>
          <p:cNvPicPr>
            <a:picLocks noChangeAspect="1"/>
          </p:cNvPicPr>
          <p:nvPr/>
        </p:nvPicPr>
        <p:blipFill>
          <a:blip r:embed="rId5"/>
          <a:srcRect/>
          <a:stretch>
            <a:fillRect/>
          </a:stretch>
        </p:blipFill>
        <p:spPr bwMode="auto">
          <a:xfrm>
            <a:off x="-2260600" y="287338"/>
            <a:ext cx="5715000" cy="4286250"/>
          </a:xfrm>
          <a:prstGeom prst="rect">
            <a:avLst/>
          </a:prstGeom>
          <a:noFill/>
          <a:ln w="9525">
            <a:noFill/>
            <a:miter lim="800000"/>
            <a:headEnd/>
            <a:tailEnd/>
          </a:ln>
        </p:spPr>
      </p:pic>
      <p:pic>
        <p:nvPicPr>
          <p:cNvPr id="16402" name="Picture 29"/>
          <p:cNvPicPr>
            <a:picLocks noChangeAspect="1"/>
          </p:cNvPicPr>
          <p:nvPr/>
        </p:nvPicPr>
        <p:blipFill>
          <a:blip r:embed="rId5"/>
          <a:srcRect/>
          <a:stretch>
            <a:fillRect/>
          </a:stretch>
        </p:blipFill>
        <p:spPr bwMode="auto">
          <a:xfrm>
            <a:off x="7789333" y="160338"/>
            <a:ext cx="9372600" cy="7029450"/>
          </a:xfrm>
          <a:prstGeom prst="rect">
            <a:avLst/>
          </a:prstGeom>
          <a:noFill/>
          <a:ln w="9525">
            <a:noFill/>
            <a:miter lim="800000"/>
            <a:headEnd/>
            <a:tailEnd/>
          </a:ln>
        </p:spPr>
      </p:pic>
      <p:pic>
        <p:nvPicPr>
          <p:cNvPr id="16403" name="Picture 30"/>
          <p:cNvPicPr>
            <a:picLocks noChangeAspect="1"/>
          </p:cNvPicPr>
          <p:nvPr/>
        </p:nvPicPr>
        <p:blipFill>
          <a:blip r:embed="rId9"/>
          <a:srcRect/>
          <a:stretch>
            <a:fillRect/>
          </a:stretch>
        </p:blipFill>
        <p:spPr bwMode="auto">
          <a:xfrm>
            <a:off x="-2768600" y="-1671638"/>
            <a:ext cx="14285384" cy="4657726"/>
          </a:xfrm>
          <a:prstGeom prst="rect">
            <a:avLst/>
          </a:prstGeom>
          <a:noFill/>
          <a:ln w="9525">
            <a:noFill/>
            <a:miter lim="800000"/>
            <a:headEnd/>
            <a:tailEnd/>
          </a:ln>
        </p:spPr>
      </p:pic>
      <p:pic>
        <p:nvPicPr>
          <p:cNvPr id="16404" name="Picture 13" descr="fireburn"/>
          <p:cNvPicPr>
            <a:picLocks noChangeAspect="1" noChangeArrowheads="1" noCrop="1"/>
          </p:cNvPicPr>
          <p:nvPr/>
        </p:nvPicPr>
        <p:blipFill>
          <a:blip r:embed="rId8"/>
          <a:srcRect/>
          <a:stretch>
            <a:fillRect/>
          </a:stretch>
        </p:blipFill>
        <p:spPr bwMode="auto">
          <a:xfrm>
            <a:off x="9059334" y="6037263"/>
            <a:ext cx="859367" cy="1162050"/>
          </a:xfrm>
          <a:prstGeom prst="rect">
            <a:avLst/>
          </a:prstGeom>
          <a:noFill/>
          <a:ln w="9525">
            <a:noFill/>
            <a:miter lim="800000"/>
            <a:headEnd/>
            <a:tailEnd/>
          </a:ln>
        </p:spPr>
      </p:pic>
      <p:pic>
        <p:nvPicPr>
          <p:cNvPr id="16405" name="Picture 35" descr="Flame"/>
          <p:cNvPicPr>
            <a:picLocks noChangeAspect="1" noChangeArrowheads="1" noCrop="1"/>
          </p:cNvPicPr>
          <p:nvPr/>
        </p:nvPicPr>
        <p:blipFill>
          <a:blip r:embed="rId7"/>
          <a:srcRect/>
          <a:stretch>
            <a:fillRect/>
          </a:stretch>
        </p:blipFill>
        <p:spPr bwMode="auto">
          <a:xfrm>
            <a:off x="8949268" y="5226051"/>
            <a:ext cx="1096433" cy="1781175"/>
          </a:xfrm>
          <a:prstGeom prst="rect">
            <a:avLst/>
          </a:prstGeom>
          <a:noFill/>
          <a:ln w="9525">
            <a:noFill/>
            <a:miter lim="800000"/>
            <a:headEnd/>
            <a:tailEnd/>
          </a:ln>
        </p:spPr>
      </p:pic>
      <p:pic>
        <p:nvPicPr>
          <p:cNvPr id="16406"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53185" y="5969001"/>
            <a:ext cx="1339849" cy="803275"/>
          </a:xfrm>
          <a:prstGeom prst="rect">
            <a:avLst/>
          </a:prstGeom>
          <a:noFill/>
          <a:ln w="9525">
            <a:noFill/>
            <a:miter lim="800000"/>
            <a:headEnd/>
            <a:tailEnd/>
          </a:ln>
        </p:spPr>
      </p:pic>
      <p:pic>
        <p:nvPicPr>
          <p:cNvPr id="37"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43467" y="28575"/>
            <a:ext cx="10382251" cy="3803650"/>
          </a:xfrm>
          <a:prstGeom prst="rect">
            <a:avLst/>
          </a:prstGeom>
          <a:noFill/>
          <a:ln w="9525">
            <a:noFill/>
            <a:miter lim="800000"/>
            <a:headEnd/>
            <a:tailEnd/>
          </a:ln>
        </p:spPr>
      </p:pic>
      <p:sp>
        <p:nvSpPr>
          <p:cNvPr id="38" name="TextBox 37"/>
          <p:cNvSpPr txBox="1">
            <a:spLocks noChangeArrowheads="1"/>
          </p:cNvSpPr>
          <p:nvPr/>
        </p:nvSpPr>
        <p:spPr bwMode="auto">
          <a:xfrm>
            <a:off x="1872344" y="1384754"/>
            <a:ext cx="8015817" cy="669414"/>
          </a:xfrm>
          <a:prstGeom prst="rect">
            <a:avLst/>
          </a:prstGeom>
          <a:solidFill>
            <a:schemeClr val="bg1"/>
          </a:solidFill>
          <a:ln w="9525">
            <a:noFill/>
            <a:miter lim="800000"/>
            <a:headEnd/>
            <a:tailEnd/>
          </a:ln>
        </p:spPr>
        <p:txBody>
          <a:bodyPr>
            <a:spAutoFit/>
          </a:bodyPr>
          <a:lstStyle/>
          <a:p>
            <a:pPr algn="just">
              <a:lnSpc>
                <a:spcPct val="150000"/>
              </a:lnSpc>
            </a:pPr>
            <a:r>
              <a:rPr lang="en-US" sz="2500" b="1" i="1" dirty="0">
                <a:solidFill>
                  <a:srgbClr val="008000"/>
                </a:solidFill>
                <a:latin typeface="Times New Roman" pitchFamily="18" charset="0"/>
                <a:cs typeface="Times New Roman" pitchFamily="18" charset="0"/>
              </a:rPr>
              <a:t>Câu 1. Hàng ngày th</a:t>
            </a:r>
            <a:r>
              <a:rPr lang="vi-VN" sz="2500" b="1" i="1" dirty="0">
                <a:solidFill>
                  <a:srgbClr val="008000"/>
                </a:solidFill>
                <a:latin typeface="Times New Roman" pitchFamily="18" charset="0"/>
                <a:cs typeface="Times New Roman" pitchFamily="18" charset="0"/>
              </a:rPr>
              <a:t>ứ</a:t>
            </a:r>
            <a:r>
              <a:rPr lang="en-US" sz="2500" b="1" i="1" dirty="0">
                <a:solidFill>
                  <a:srgbClr val="008000"/>
                </a:solidFill>
                <a:latin typeface="Times New Roman" pitchFamily="18" charset="0"/>
                <a:cs typeface="Times New Roman" pitchFamily="18" charset="0"/>
              </a:rPr>
              <a:t>c dậy, ta thấy m</a:t>
            </a:r>
            <a:r>
              <a:rPr lang="vi-VN" sz="2500" b="1" i="1" dirty="0">
                <a:solidFill>
                  <a:srgbClr val="008000"/>
                </a:solidFill>
                <a:latin typeface="Times New Roman" pitchFamily="18" charset="0"/>
                <a:cs typeface="Times New Roman" pitchFamily="18" charset="0"/>
              </a:rPr>
              <a:t>ặ</a:t>
            </a:r>
            <a:r>
              <a:rPr lang="en-US" sz="2500" b="1" i="1" dirty="0">
                <a:solidFill>
                  <a:srgbClr val="008000"/>
                </a:solidFill>
                <a:latin typeface="Times New Roman" pitchFamily="18" charset="0"/>
                <a:cs typeface="Times New Roman" pitchFamily="18" charset="0"/>
              </a:rPr>
              <a:t>t tr</a:t>
            </a:r>
            <a:r>
              <a:rPr lang="vi-VN" sz="2500" b="1" i="1" dirty="0">
                <a:solidFill>
                  <a:srgbClr val="008000"/>
                </a:solidFill>
                <a:latin typeface="Times New Roman" pitchFamily="18" charset="0"/>
                <a:cs typeface="Times New Roman" pitchFamily="18" charset="0"/>
              </a:rPr>
              <a:t>ời</a:t>
            </a:r>
            <a:r>
              <a:rPr lang="en-US" sz="2500" b="1" i="1" dirty="0">
                <a:solidFill>
                  <a:srgbClr val="008000"/>
                </a:solidFill>
                <a:latin typeface="Times New Roman" pitchFamily="18" charset="0"/>
                <a:cs typeface="Times New Roman" pitchFamily="18" charset="0"/>
              </a:rPr>
              <a:t> mọc ở h</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ng</a:t>
            </a:r>
          </a:p>
        </p:txBody>
      </p:sp>
      <p:sp>
        <p:nvSpPr>
          <p:cNvPr id="41" name="Rounded Rectangle 40"/>
          <p:cNvSpPr/>
          <p:nvPr/>
        </p:nvSpPr>
        <p:spPr>
          <a:xfrm>
            <a:off x="1943100" y="3649664"/>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A. nam</a:t>
            </a:r>
          </a:p>
        </p:txBody>
      </p:sp>
      <p:sp>
        <p:nvSpPr>
          <p:cNvPr id="42" name="Rounded Rectangle 41"/>
          <p:cNvSpPr/>
          <p:nvPr/>
        </p:nvSpPr>
        <p:spPr>
          <a:xfrm>
            <a:off x="4229100" y="3675063"/>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B. b</a:t>
            </a:r>
            <a:r>
              <a:rPr lang="vi-VN" sz="2200" b="1" dirty="0">
                <a:solidFill>
                  <a:srgbClr val="0000FF"/>
                </a:solidFill>
                <a:latin typeface="Times New Roman" pitchFamily="18" charset="0"/>
                <a:cs typeface="Times New Roman" pitchFamily="18" charset="0"/>
              </a:rPr>
              <a:t>ắ</a:t>
            </a:r>
            <a:r>
              <a:rPr lang="en-US" sz="2200" b="1" dirty="0">
                <a:solidFill>
                  <a:srgbClr val="0000FF"/>
                </a:solidFill>
                <a:latin typeface="Times New Roman" pitchFamily="18" charset="0"/>
                <a:cs typeface="Times New Roman" pitchFamily="18" charset="0"/>
              </a:rPr>
              <a:t>c</a:t>
            </a:r>
          </a:p>
        </p:txBody>
      </p:sp>
      <p:sp>
        <p:nvSpPr>
          <p:cNvPr id="43" name="Rounded Rectangle 42"/>
          <p:cNvSpPr/>
          <p:nvPr/>
        </p:nvSpPr>
        <p:spPr>
          <a:xfrm>
            <a:off x="6582833" y="3675063"/>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tây</a:t>
            </a:r>
          </a:p>
        </p:txBody>
      </p:sp>
      <p:sp>
        <p:nvSpPr>
          <p:cNvPr id="44" name="Rounded Rectangle 43"/>
          <p:cNvSpPr/>
          <p:nvPr/>
        </p:nvSpPr>
        <p:spPr>
          <a:xfrm>
            <a:off x="8735484" y="3649664"/>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D. </a:t>
            </a:r>
            <a:r>
              <a:rPr lang="vi-VN" sz="2200" b="1" dirty="0">
                <a:solidFill>
                  <a:srgbClr val="0000FF"/>
                </a:solidFill>
                <a:latin typeface="Times New Roman" pitchFamily="18" charset="0"/>
                <a:cs typeface="Times New Roman" pitchFamily="18" charset="0"/>
              </a:rPr>
              <a:t>đô</a:t>
            </a:r>
            <a:r>
              <a:rPr lang="en-US" sz="2200" b="1" dirty="0">
                <a:solidFill>
                  <a:srgbClr val="0000FF"/>
                </a:solidFill>
                <a:latin typeface="Times New Roman" pitchFamily="18" charset="0"/>
                <a:cs typeface="Times New Roman" pitchFamily="18" charset="0"/>
              </a:rPr>
              <a:t>ng</a:t>
            </a:r>
          </a:p>
        </p:txBody>
      </p:sp>
      <p:grpSp>
        <p:nvGrpSpPr>
          <p:cNvPr id="6" name="Group 55"/>
          <p:cNvGrpSpPr>
            <a:grpSpLocks/>
          </p:cNvGrpSpPr>
          <p:nvPr/>
        </p:nvGrpSpPr>
        <p:grpSpPr bwMode="auto">
          <a:xfrm>
            <a:off x="11525251" y="1377950"/>
            <a:ext cx="88900" cy="76200"/>
            <a:chOff x="2455863" y="2411803"/>
            <a:chExt cx="566738" cy="566738"/>
          </a:xfrm>
        </p:grpSpPr>
        <p:sp>
          <p:nvSpPr>
            <p:cNvPr id="16439"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6440"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644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644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6443"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7" name="Group 61"/>
          <p:cNvGrpSpPr>
            <a:grpSpLocks/>
          </p:cNvGrpSpPr>
          <p:nvPr/>
        </p:nvGrpSpPr>
        <p:grpSpPr bwMode="auto">
          <a:xfrm>
            <a:off x="11821584" y="1119188"/>
            <a:ext cx="91016" cy="76200"/>
            <a:chOff x="2455863" y="2411803"/>
            <a:chExt cx="566738" cy="566738"/>
          </a:xfrm>
        </p:grpSpPr>
        <p:sp>
          <p:nvSpPr>
            <p:cNvPr id="16434"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6435"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6436"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6437"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6438"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8" name="Group 67"/>
          <p:cNvGrpSpPr>
            <a:grpSpLocks/>
          </p:cNvGrpSpPr>
          <p:nvPr/>
        </p:nvGrpSpPr>
        <p:grpSpPr bwMode="auto">
          <a:xfrm>
            <a:off x="11252201" y="1144588"/>
            <a:ext cx="88900" cy="76200"/>
            <a:chOff x="2455863" y="2411803"/>
            <a:chExt cx="566738" cy="566738"/>
          </a:xfrm>
        </p:grpSpPr>
        <p:sp>
          <p:nvSpPr>
            <p:cNvPr id="16429"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6430"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6431"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6432"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6433"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sp>
        <p:nvSpPr>
          <p:cNvPr id="16420" name="Oval 107"/>
          <p:cNvSpPr>
            <a:spLocks noChangeArrowheads="1"/>
          </p:cNvSpPr>
          <p:nvPr/>
        </p:nvSpPr>
        <p:spPr bwMode="auto">
          <a:xfrm>
            <a:off x="11533718" y="1116013"/>
            <a:ext cx="67733" cy="57150"/>
          </a:xfrm>
          <a:prstGeom prst="ellipse">
            <a:avLst/>
          </a:prstGeom>
          <a:solidFill>
            <a:srgbClr val="5D5C52"/>
          </a:solidFill>
          <a:ln w="9525">
            <a:noFill/>
            <a:round/>
            <a:headEnd/>
            <a:tailEnd/>
          </a:ln>
        </p:spPr>
        <p:txBody>
          <a:bodyPr/>
          <a:lstStyle/>
          <a:p>
            <a:endParaRPr lang="en-GB"/>
          </a:p>
        </p:txBody>
      </p:sp>
      <p:pic>
        <p:nvPicPr>
          <p:cNvPr id="76" name="Picture 75"/>
          <p:cNvPicPr>
            <a:picLocks noChangeAspect="1"/>
          </p:cNvPicPr>
          <p:nvPr/>
        </p:nvPicPr>
        <p:blipFill>
          <a:blip r:embed="rId12"/>
          <a:srcRect/>
          <a:stretch>
            <a:fillRect/>
          </a:stretch>
        </p:blipFill>
        <p:spPr bwMode="auto">
          <a:xfrm>
            <a:off x="5710767" y="-6761163"/>
            <a:ext cx="2578100" cy="6858001"/>
          </a:xfrm>
          <a:prstGeom prst="rect">
            <a:avLst/>
          </a:prstGeom>
          <a:noFill/>
          <a:ln w="9525">
            <a:noFill/>
            <a:miter lim="800000"/>
            <a:headEnd/>
            <a:tailEnd/>
          </a:ln>
        </p:spPr>
      </p:pic>
      <p:pic>
        <p:nvPicPr>
          <p:cNvPr id="77" name="Picture 76"/>
          <p:cNvPicPr>
            <a:picLocks noChangeAspect="1"/>
          </p:cNvPicPr>
          <p:nvPr/>
        </p:nvPicPr>
        <p:blipFill>
          <a:blip r:embed="rId13"/>
          <a:srcRect/>
          <a:stretch>
            <a:fillRect/>
          </a:stretch>
        </p:blipFill>
        <p:spPr bwMode="auto">
          <a:xfrm>
            <a:off x="5812367" y="5553076"/>
            <a:ext cx="2053167" cy="1287463"/>
          </a:xfrm>
          <a:prstGeom prst="rect">
            <a:avLst/>
          </a:prstGeom>
          <a:noFill/>
          <a:ln w="9525">
            <a:noFill/>
            <a:miter lim="800000"/>
            <a:headEnd/>
            <a:tailEnd/>
          </a:ln>
        </p:spPr>
      </p:pic>
      <p:pic>
        <p:nvPicPr>
          <p:cNvPr id="2" name="Picture 1">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3" name="Picture 2">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78" name="Picture 77">
            <a:hlinkClick r:id="" action="ppaction://media"/>
          </p:cNvPr>
          <p:cNvPicPr>
            <a:picLocks noRot="1" noChangeAspect="1"/>
          </p:cNvPicPr>
          <p:nvPr>
            <a:videoFile r:link="rId1"/>
          </p:nvPr>
        </p:nvPicPr>
        <p:blipFill>
          <a:blip r:embed="rId14"/>
          <a:srcRect/>
          <a:stretch>
            <a:fillRect/>
          </a:stretch>
        </p:blipFill>
        <p:spPr bwMode="auto">
          <a:xfrm>
            <a:off x="13138151" y="4344988"/>
            <a:ext cx="609600" cy="609600"/>
          </a:xfrm>
          <a:prstGeom prst="rect">
            <a:avLst/>
          </a:prstGeom>
          <a:noFill/>
          <a:ln w="9525">
            <a:noFill/>
            <a:miter lim="800000"/>
            <a:headEnd/>
            <a:tailEnd/>
          </a:ln>
        </p:spPr>
      </p:pic>
      <p:pic>
        <p:nvPicPr>
          <p:cNvPr id="79" name="Picture 78">
            <a:hlinkClick r:id="" action="ppaction://media"/>
          </p:cNvPr>
          <p:cNvPicPr>
            <a:picLocks noRot="1" noChangeAspect="1"/>
          </p:cNvPicPr>
          <p:nvPr>
            <a:videoFile r:link="rId1"/>
          </p:nvPr>
        </p:nvPicPr>
        <p:blipFill>
          <a:blip r:embed="rId14"/>
          <a:srcRect/>
          <a:stretch>
            <a:fillRect/>
          </a:stretch>
        </p:blipFill>
        <p:spPr bwMode="auto">
          <a:xfrm>
            <a:off x="13093700" y="5256213"/>
            <a:ext cx="609600" cy="609600"/>
          </a:xfrm>
          <a:prstGeom prst="rect">
            <a:avLst/>
          </a:prstGeom>
          <a:noFill/>
          <a:ln w="9525">
            <a:noFill/>
            <a:miter lim="800000"/>
            <a:headEnd/>
            <a:tailEnd/>
          </a:ln>
        </p:spPr>
      </p:pic>
      <p:pic>
        <p:nvPicPr>
          <p:cNvPr id="80" name="Picture 79">
            <a:hlinkClick r:id="" action="ppaction://media"/>
          </p:cNvPr>
          <p:cNvPicPr>
            <a:picLocks noRot="1" noChangeAspect="1"/>
          </p:cNvPicPr>
          <p:nvPr>
            <a:videoFile r:link="rId1"/>
          </p:nvPr>
        </p:nvPicPr>
        <p:blipFill>
          <a:blip r:embed="rId14"/>
          <a:srcRect/>
          <a:stretch>
            <a:fillRect/>
          </a:stretch>
        </p:blipFill>
        <p:spPr bwMode="auto">
          <a:xfrm>
            <a:off x="13155084" y="6284913"/>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300" fill="hold">
                                          <p:stCondLst>
                                            <p:cond delay="0"/>
                                          </p:stCondLst>
                                        </p:cTn>
                                        <p:tgtEl>
                                          <p:spTgt spid="77"/>
                                        </p:tgtEl>
                                        <p:attrNameLst>
                                          <p:attrName>r</p:attrName>
                                        </p:attrNameLst>
                                      </p:cBhvr>
                                    </p:animRot>
                                    <p:animRot by="-240000">
                                      <p:cBhvr>
                                        <p:cTn id="7" dur="600" fill="hold">
                                          <p:stCondLst>
                                            <p:cond delay="600"/>
                                          </p:stCondLst>
                                        </p:cTn>
                                        <p:tgtEl>
                                          <p:spTgt spid="77"/>
                                        </p:tgtEl>
                                        <p:attrNameLst>
                                          <p:attrName>r</p:attrName>
                                        </p:attrNameLst>
                                      </p:cBhvr>
                                    </p:animRot>
                                    <p:animRot by="240000">
                                      <p:cBhvr>
                                        <p:cTn id="8" dur="600" fill="hold">
                                          <p:stCondLst>
                                            <p:cond delay="1200"/>
                                          </p:stCondLst>
                                        </p:cTn>
                                        <p:tgtEl>
                                          <p:spTgt spid="77"/>
                                        </p:tgtEl>
                                        <p:attrNameLst>
                                          <p:attrName>r</p:attrName>
                                        </p:attrNameLst>
                                      </p:cBhvr>
                                    </p:animRot>
                                    <p:animRot by="-240000">
                                      <p:cBhvr>
                                        <p:cTn id="9" dur="600" fill="hold">
                                          <p:stCondLst>
                                            <p:cond delay="1800"/>
                                          </p:stCondLst>
                                        </p:cTn>
                                        <p:tgtEl>
                                          <p:spTgt spid="77"/>
                                        </p:tgtEl>
                                        <p:attrNameLst>
                                          <p:attrName>r</p:attrName>
                                        </p:attrNameLst>
                                      </p:cBhvr>
                                    </p:animRot>
                                    <p:animRot by="120000">
                                      <p:cBhvr>
                                        <p:cTn id="10" dur="600" fill="hold">
                                          <p:stCondLst>
                                            <p:cond delay="2400"/>
                                          </p:stCondLst>
                                        </p:cTn>
                                        <p:tgtEl>
                                          <p:spTgt spid="77"/>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44"/>
                                        </p:tgtEl>
                                        <p:attrNameLst>
                                          <p:attrName>style.color</p:attrName>
                                        </p:attrNameLst>
                                      </p:cBhvr>
                                      <p:by>
                                        <p:hsl h="7200000" s="0" l="0"/>
                                      </p:by>
                                    </p:animClr>
                                    <p:animClr clrSpc="hsl" dir="cw">
                                      <p:cBhvr>
                                        <p:cTn id="48" dur="500" fill="hold"/>
                                        <p:tgtEl>
                                          <p:spTgt spid="44"/>
                                        </p:tgtEl>
                                        <p:attrNameLst>
                                          <p:attrName>fillcolor</p:attrName>
                                        </p:attrNameLst>
                                      </p:cBhvr>
                                      <p:by>
                                        <p:hsl h="7200000" s="0" l="0"/>
                                      </p:by>
                                    </p:animClr>
                                    <p:animClr clrSpc="hsl" dir="cw">
                                      <p:cBhvr>
                                        <p:cTn id="49" dur="500" fill="hold"/>
                                        <p:tgtEl>
                                          <p:spTgt spid="44"/>
                                        </p:tgtEl>
                                        <p:attrNameLst>
                                          <p:attrName>stroke.color</p:attrName>
                                        </p:attrNameLst>
                                      </p:cBhvr>
                                      <p:by>
                                        <p:hsl h="7200000" s="0" l="0"/>
                                      </p:by>
                                    </p:animClr>
                                    <p:set>
                                      <p:cBhvr>
                                        <p:cTn id="50" dur="500" fill="hold"/>
                                        <p:tgtEl>
                                          <p:spTgt spid="44"/>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1.45833E-6 -3.7037E-7 L 0.00586 0.98032 " pathEditMode="relative" rAng="0" ptsTypes="AA">
                                      <p:cBhvr>
                                        <p:cTn id="52" dur="3000" fill="hold"/>
                                        <p:tgtEl>
                                          <p:spTgt spid="76"/>
                                        </p:tgtEl>
                                        <p:attrNameLst>
                                          <p:attrName>ppt_x</p:attrName>
                                          <p:attrName>ppt_y</p:attrName>
                                        </p:attrNameLst>
                                      </p:cBhvr>
                                      <p:rCtr x="286" y="49005"/>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2 L 1.45833E-6 -0.25 " pathEditMode="relative" rAng="0" ptsTypes="AA">
                                      <p:cBhvr>
                                        <p:cTn id="55" dur="3000" fill="hold"/>
                                        <p:tgtEl>
                                          <p:spTgt spid="76"/>
                                        </p:tgtEl>
                                        <p:attrNameLst>
                                          <p:attrName>ppt_x</p:attrName>
                                          <p:attrName>ppt_y</p:attrName>
                                        </p:attrNameLst>
                                      </p:cBhvr>
                                      <p:rCtr x="-573" y="-58750"/>
                                    </p:animMotion>
                                  </p:childTnLst>
                                </p:cTn>
                              </p:par>
                              <p:par>
                                <p:cTn id="56" presetID="64" presetClass="path" presetSubtype="0" accel="50000" decel="50000" fill="hold" nodeType="withEffect">
                                  <p:stCondLst>
                                    <p:cond delay="0"/>
                                  </p:stCondLst>
                                  <p:childTnLst>
                                    <p:animMotion origin="layout" path="M 2.5E-6 -2.22222E-6 L 0.01315 -1.38935 " pathEditMode="relative" rAng="0" ptsTypes="AA">
                                      <p:cBhvr>
                                        <p:cTn id="57" dur="3000" fill="hold"/>
                                        <p:tgtEl>
                                          <p:spTgt spid="77"/>
                                        </p:tgtEl>
                                        <p:attrNameLst>
                                          <p:attrName>ppt_x</p:attrName>
                                          <p:attrName>ppt_y</p:attrName>
                                        </p:attrNameLst>
                                      </p:cBhvr>
                                      <p:rCtr x="651" y="-69468"/>
                                    </p:animMotion>
                                  </p:childTnLst>
                                </p:cTn>
                              </p:par>
                              <p:par>
                                <p:cTn id="58" presetID="1" presetClass="mediacall" presetSubtype="0" fill="hold" nodeType="withEffect">
                                  <p:stCondLst>
                                    <p:cond delay="0"/>
                                  </p:stCondLst>
                                  <p:childTnLst>
                                    <p:cmd type="call" cmd="playFrom(0.0)">
                                      <p:cBhvr>
                                        <p:cTn id="59" dur="5042" fill="hold"/>
                                        <p:tgtEl>
                                          <p:spTgt spid="3"/>
                                        </p:tgtEl>
                                      </p:cBhvr>
                                    </p:cmd>
                                  </p:childTnLst>
                                </p:cTn>
                              </p:par>
                            </p:childTnLst>
                          </p:cTn>
                        </p:par>
                      </p:childTnLst>
                    </p:cTn>
                  </p:par>
                </p:childTnLst>
              </p:cTn>
              <p:nextCondLst>
                <p:cond evt="onClick" delay="0">
                  <p:tgtEl>
                    <p:spTgt spid="44"/>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43"/>
                                        </p:tgtEl>
                                        <p:attrNameLst>
                                          <p:attrName>ppt_x</p:attrName>
                                        </p:attrNameLst>
                                      </p:cBhvr>
                                      <p:tavLst>
                                        <p:tav tm="0">
                                          <p:val>
                                            <p:strVal val="ppt_x"/>
                                          </p:val>
                                        </p:tav>
                                        <p:tav tm="100000">
                                          <p:val>
                                            <p:strVal val="ppt_x"/>
                                          </p:val>
                                        </p:tav>
                                      </p:tavLst>
                                    </p:anim>
                                    <p:anim calcmode="lin" valueType="num">
                                      <p:cBhvr additive="base">
                                        <p:cTn id="65" dur="500"/>
                                        <p:tgtEl>
                                          <p:spTgt spid="43"/>
                                        </p:tgtEl>
                                        <p:attrNameLst>
                                          <p:attrName>ppt_y</p:attrName>
                                        </p:attrNameLst>
                                      </p:cBhvr>
                                      <p:tavLst>
                                        <p:tav tm="0">
                                          <p:val>
                                            <p:strVal val="ppt_y"/>
                                          </p:val>
                                        </p:tav>
                                        <p:tav tm="100000">
                                          <p:val>
                                            <p:strVal val="1+ppt_h/2"/>
                                          </p:val>
                                        </p:tav>
                                      </p:tavLst>
                                    </p:anim>
                                    <p:set>
                                      <p:cBhvr>
                                        <p:cTn id="66" dur="1" fill="hold">
                                          <p:stCondLst>
                                            <p:cond delay="499"/>
                                          </p:stCondLst>
                                        </p:cTn>
                                        <p:tgtEl>
                                          <p:spTgt spid="43"/>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78"/>
                                        </p:tgtEl>
                                      </p:cBhvr>
                                    </p:cmd>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2"/>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42"/>
                                        </p:tgtEl>
                                        <p:attrNameLst>
                                          <p:attrName>ppt_x</p:attrName>
                                        </p:attrNameLst>
                                      </p:cBhvr>
                                      <p:tavLst>
                                        <p:tav tm="0">
                                          <p:val>
                                            <p:strVal val="ppt_x"/>
                                          </p:val>
                                        </p:tav>
                                        <p:tav tm="100000">
                                          <p:val>
                                            <p:strVal val="ppt_x"/>
                                          </p:val>
                                        </p:tav>
                                      </p:tavLst>
                                    </p:anim>
                                    <p:anim calcmode="lin" valueType="num">
                                      <p:cBhvr additive="base">
                                        <p:cTn id="74" dur="500"/>
                                        <p:tgtEl>
                                          <p:spTgt spid="42"/>
                                        </p:tgtEl>
                                        <p:attrNameLst>
                                          <p:attrName>ppt_y</p:attrName>
                                        </p:attrNameLst>
                                      </p:cBhvr>
                                      <p:tavLst>
                                        <p:tav tm="0">
                                          <p:val>
                                            <p:strVal val="ppt_y"/>
                                          </p:val>
                                        </p:tav>
                                        <p:tav tm="100000">
                                          <p:val>
                                            <p:strVal val="1+ppt_h/2"/>
                                          </p:val>
                                        </p:tav>
                                      </p:tavLst>
                                    </p:anim>
                                    <p:set>
                                      <p:cBhvr>
                                        <p:cTn id="75" dur="1" fill="hold">
                                          <p:stCondLst>
                                            <p:cond delay="499"/>
                                          </p:stCondLst>
                                        </p:cTn>
                                        <p:tgtEl>
                                          <p:spTgt spid="42"/>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80"/>
                                        </p:tgtEl>
                                      </p:cBhvr>
                                    </p:cmd>
                                  </p:childTnLst>
                                </p:cTn>
                              </p:par>
                            </p:childTnLst>
                          </p:cTn>
                        </p:par>
                      </p:childTnLst>
                    </p:cTn>
                  </p:par>
                </p:childTnLst>
              </p:cTn>
              <p:nextCondLst>
                <p:cond evt="onClick" delay="0">
                  <p:tgtEl>
                    <p:spTgt spid="42"/>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41"/>
                                        </p:tgtEl>
                                        <p:attrNameLst>
                                          <p:attrName>ppt_x</p:attrName>
                                        </p:attrNameLst>
                                      </p:cBhvr>
                                      <p:tavLst>
                                        <p:tav tm="0">
                                          <p:val>
                                            <p:strVal val="ppt_x"/>
                                          </p:val>
                                        </p:tav>
                                        <p:tav tm="100000">
                                          <p:val>
                                            <p:strVal val="ppt_x"/>
                                          </p:val>
                                        </p:tav>
                                      </p:tavLst>
                                    </p:anim>
                                    <p:anim calcmode="lin" valueType="num">
                                      <p:cBhvr additive="base">
                                        <p:cTn id="83" dur="500"/>
                                        <p:tgtEl>
                                          <p:spTgt spid="41"/>
                                        </p:tgtEl>
                                        <p:attrNameLst>
                                          <p:attrName>ppt_y</p:attrName>
                                        </p:attrNameLst>
                                      </p:cBhvr>
                                      <p:tavLst>
                                        <p:tav tm="0">
                                          <p:val>
                                            <p:strVal val="ppt_y"/>
                                          </p:val>
                                        </p:tav>
                                        <p:tav tm="100000">
                                          <p:val>
                                            <p:strVal val="1+ppt_h/2"/>
                                          </p:val>
                                        </p:tav>
                                      </p:tavLst>
                                    </p:anim>
                                    <p:set>
                                      <p:cBhvr>
                                        <p:cTn id="84" dur="1" fill="hold">
                                          <p:stCondLst>
                                            <p:cond delay="499"/>
                                          </p:stCondLst>
                                        </p:cTn>
                                        <p:tgtEl>
                                          <p:spTgt spid="41"/>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79"/>
                                        </p:tgtEl>
                                      </p:cBhvr>
                                    </p:cmd>
                                  </p:childTnLst>
                                </p:cTn>
                              </p:par>
                            </p:childTnLst>
                          </p:cTn>
                        </p:par>
                      </p:childTnLst>
                    </p:cTn>
                  </p:par>
                </p:childTnLst>
              </p:cTn>
              <p:nextCondLst>
                <p:cond evt="onClick" delay="0">
                  <p:tgtEl>
                    <p:spTgt spid="41"/>
                  </p:tgtEl>
                </p:cond>
              </p:nextCondLst>
            </p:seq>
            <p:video>
              <p:cMediaNode vol="53030">
                <p:cTn id="87" fill="hold" display="0">
                  <p:stCondLst>
                    <p:cond delay="indefinite"/>
                  </p:stCondLst>
                  <p:endCondLst>
                    <p:cond evt="onStopAudio" delay="0">
                      <p:tgtEl>
                        <p:sldTgt/>
                      </p:tgtEl>
                    </p:cond>
                  </p:endCondLst>
                </p:cTn>
                <p:tgtEl>
                  <p:spTgt spid="2"/>
                </p:tgtEl>
              </p:cMediaNode>
            </p:video>
            <p:video>
              <p:cMediaNode vol="53030">
                <p:cTn id="88" fill="hold" display="0">
                  <p:stCondLst>
                    <p:cond delay="indefinite"/>
                  </p:stCondLst>
                  <p:endCondLst>
                    <p:cond evt="onStopAudio" delay="0">
                      <p:tgtEl>
                        <p:sldTgt/>
                      </p:tgtEl>
                    </p:cond>
                  </p:endCondLst>
                </p:cTn>
                <p:tgtEl>
                  <p:spTgt spid="3"/>
                </p:tgtEl>
              </p:cMediaNode>
            </p:video>
            <p:video>
              <p:cMediaNode vol="53030">
                <p:cTn id="89" fill="hold" display="0">
                  <p:stCondLst>
                    <p:cond delay="indefinite"/>
                  </p:stCondLst>
                  <p:endCondLst>
                    <p:cond evt="onStopAudio" delay="0">
                      <p:tgtEl>
                        <p:sldTgt/>
                      </p:tgtEl>
                    </p:cond>
                  </p:endCondLst>
                </p:cTn>
                <p:tgtEl>
                  <p:spTgt spid="78"/>
                </p:tgtEl>
              </p:cMediaNode>
            </p:video>
            <p:video>
              <p:cMediaNode vol="53030">
                <p:cTn id="90" fill="hold" display="0">
                  <p:stCondLst>
                    <p:cond delay="indefinite"/>
                  </p:stCondLst>
                  <p:endCondLst>
                    <p:cond evt="onStopAudio" delay="0">
                      <p:tgtEl>
                        <p:sldTgt/>
                      </p:tgtEl>
                    </p:cond>
                  </p:endCondLst>
                </p:cTn>
                <p:tgtEl>
                  <p:spTgt spid="79"/>
                </p:tgtEl>
              </p:cMediaNode>
            </p:video>
            <p:video>
              <p:cMediaNode vol="53030">
                <p:cTn id="91" fill="hold" display="0">
                  <p:stCondLst>
                    <p:cond delay="indefinite"/>
                  </p:stCondLst>
                  <p:endCondLst>
                    <p:cond evt="onStopAudio" delay="0">
                      <p:tgtEl>
                        <p:sldTgt/>
                      </p:tgtEl>
                    </p:cond>
                  </p:endCondLst>
                </p:cTn>
                <p:tgtEl>
                  <p:spTgt spid="80"/>
                </p:tgtEl>
              </p:cMediaNode>
            </p:video>
          </p:childTnLst>
        </p:cTn>
      </p:par>
    </p:tnLst>
    <p:bldLst>
      <p:bldP spid="38" grpId="0"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2"/>
          <p:cNvPicPr>
            <a:picLocks noChangeAspect="1"/>
          </p:cNvPicPr>
          <p:nvPr/>
        </p:nvPicPr>
        <p:blipFill>
          <a:blip r:embed="rId3"/>
          <a:srcRect/>
          <a:stretch>
            <a:fillRect/>
          </a:stretch>
        </p:blipFill>
        <p:spPr bwMode="auto">
          <a:xfrm>
            <a:off x="0" y="-136525"/>
            <a:ext cx="12192000" cy="6994525"/>
          </a:xfrm>
          <a:prstGeom prst="rect">
            <a:avLst/>
          </a:prstGeom>
          <a:noFill/>
          <a:ln w="9525">
            <a:noFill/>
            <a:miter lim="800000"/>
            <a:headEnd/>
            <a:tailEnd/>
          </a:ln>
        </p:spPr>
      </p:pic>
      <p:pic>
        <p:nvPicPr>
          <p:cNvPr id="17411" name="Picture 8" descr="Hình ảnh có liên quan"/>
          <p:cNvPicPr>
            <a:picLocks noChangeAspect="1" noChangeArrowheads="1"/>
          </p:cNvPicPr>
          <p:nvPr/>
        </p:nvPicPr>
        <p:blipFill>
          <a:blip r:embed="rId4"/>
          <a:srcRect/>
          <a:stretch>
            <a:fillRect/>
          </a:stretch>
        </p:blipFill>
        <p:spPr bwMode="auto">
          <a:xfrm>
            <a:off x="-4246033" y="-3524250"/>
            <a:ext cx="13159317" cy="12104688"/>
          </a:xfrm>
          <a:prstGeom prst="rect">
            <a:avLst/>
          </a:prstGeom>
          <a:noFill/>
          <a:ln w="9525">
            <a:noFill/>
            <a:miter lim="800000"/>
            <a:headEnd/>
            <a:tailEnd/>
          </a:ln>
        </p:spPr>
      </p:pic>
      <p:pic>
        <p:nvPicPr>
          <p:cNvPr id="17412" name="Picture 64"/>
          <p:cNvPicPr>
            <a:picLocks noChangeAspect="1"/>
          </p:cNvPicPr>
          <p:nvPr/>
        </p:nvPicPr>
        <p:blipFill>
          <a:blip r:embed="rId5"/>
          <a:srcRect/>
          <a:stretch>
            <a:fillRect/>
          </a:stretch>
        </p:blipFill>
        <p:spPr bwMode="auto">
          <a:xfrm>
            <a:off x="-2533650" y="534988"/>
            <a:ext cx="5715001" cy="4286250"/>
          </a:xfrm>
          <a:prstGeom prst="rect">
            <a:avLst/>
          </a:prstGeom>
          <a:noFill/>
          <a:ln w="9525">
            <a:noFill/>
            <a:miter lim="800000"/>
            <a:headEnd/>
            <a:tailEnd/>
          </a:ln>
        </p:spPr>
      </p:pic>
      <p:pic>
        <p:nvPicPr>
          <p:cNvPr id="17413" name="Picture 65" descr="Flames"/>
          <p:cNvPicPr>
            <a:picLocks noChangeAspect="1" noChangeArrowheads="1" noCrop="1"/>
          </p:cNvPicPr>
          <p:nvPr/>
        </p:nvPicPr>
        <p:blipFill>
          <a:blip r:embed="rId6"/>
          <a:srcRect/>
          <a:stretch>
            <a:fillRect/>
          </a:stretch>
        </p:blipFill>
        <p:spPr bwMode="auto">
          <a:xfrm>
            <a:off x="31751" y="6126163"/>
            <a:ext cx="1676400" cy="685800"/>
          </a:xfrm>
          <a:prstGeom prst="rect">
            <a:avLst/>
          </a:prstGeom>
          <a:noFill/>
          <a:ln w="9525">
            <a:noFill/>
            <a:miter lim="800000"/>
            <a:headEnd/>
            <a:tailEnd/>
          </a:ln>
        </p:spPr>
      </p:pic>
      <p:pic>
        <p:nvPicPr>
          <p:cNvPr id="17414" name="Picture 66" descr="Flame"/>
          <p:cNvPicPr>
            <a:picLocks noChangeAspect="1" noChangeArrowheads="1" noCrop="1"/>
          </p:cNvPicPr>
          <p:nvPr/>
        </p:nvPicPr>
        <p:blipFill>
          <a:blip r:embed="rId7"/>
          <a:srcRect/>
          <a:stretch>
            <a:fillRect/>
          </a:stretch>
        </p:blipFill>
        <p:spPr bwMode="auto">
          <a:xfrm>
            <a:off x="3302001" y="1731963"/>
            <a:ext cx="1096433" cy="1782762"/>
          </a:xfrm>
          <a:prstGeom prst="rect">
            <a:avLst/>
          </a:prstGeom>
          <a:noFill/>
          <a:ln w="9525">
            <a:noFill/>
            <a:miter lim="800000"/>
            <a:headEnd/>
            <a:tailEnd/>
          </a:ln>
        </p:spPr>
      </p:pic>
      <p:pic>
        <p:nvPicPr>
          <p:cNvPr id="17415" name="Picture 67" descr="Flame"/>
          <p:cNvPicPr>
            <a:picLocks noChangeAspect="1" noChangeArrowheads="1" noCrop="1"/>
          </p:cNvPicPr>
          <p:nvPr/>
        </p:nvPicPr>
        <p:blipFill>
          <a:blip r:embed="rId7"/>
          <a:srcRect/>
          <a:stretch>
            <a:fillRect/>
          </a:stretch>
        </p:blipFill>
        <p:spPr bwMode="auto">
          <a:xfrm>
            <a:off x="450852" y="1731963"/>
            <a:ext cx="1096433" cy="1782762"/>
          </a:xfrm>
          <a:prstGeom prst="rect">
            <a:avLst/>
          </a:prstGeom>
          <a:noFill/>
          <a:ln w="9525">
            <a:noFill/>
            <a:miter lim="800000"/>
            <a:headEnd/>
            <a:tailEnd/>
          </a:ln>
        </p:spPr>
      </p:pic>
      <p:pic>
        <p:nvPicPr>
          <p:cNvPr id="17416" name="Picture 68"/>
          <p:cNvPicPr>
            <a:picLocks noChangeAspect="1"/>
          </p:cNvPicPr>
          <p:nvPr/>
        </p:nvPicPr>
        <p:blipFill>
          <a:blip r:embed="rId5"/>
          <a:srcRect/>
          <a:stretch>
            <a:fillRect/>
          </a:stretch>
        </p:blipFill>
        <p:spPr bwMode="auto">
          <a:xfrm>
            <a:off x="9520767" y="2439988"/>
            <a:ext cx="5715000" cy="4286250"/>
          </a:xfrm>
          <a:prstGeom prst="rect">
            <a:avLst/>
          </a:prstGeom>
          <a:noFill/>
          <a:ln w="9525">
            <a:noFill/>
            <a:miter lim="800000"/>
            <a:headEnd/>
            <a:tailEnd/>
          </a:ln>
        </p:spPr>
      </p:pic>
      <p:pic>
        <p:nvPicPr>
          <p:cNvPr id="17417" name="Picture 69" descr="Flames"/>
          <p:cNvPicPr>
            <a:picLocks noChangeAspect="1" noChangeArrowheads="1" noCrop="1"/>
          </p:cNvPicPr>
          <p:nvPr/>
        </p:nvPicPr>
        <p:blipFill>
          <a:blip r:embed="rId6"/>
          <a:srcRect/>
          <a:stretch>
            <a:fillRect/>
          </a:stretch>
        </p:blipFill>
        <p:spPr bwMode="auto">
          <a:xfrm>
            <a:off x="9613900" y="5821363"/>
            <a:ext cx="2609851" cy="1066800"/>
          </a:xfrm>
          <a:prstGeom prst="rect">
            <a:avLst/>
          </a:prstGeom>
          <a:noFill/>
          <a:ln w="9525">
            <a:noFill/>
            <a:miter lim="800000"/>
            <a:headEnd/>
            <a:tailEnd/>
          </a:ln>
        </p:spPr>
      </p:pic>
      <p:pic>
        <p:nvPicPr>
          <p:cNvPr id="17418" name="Picture 13" descr="fireburn"/>
          <p:cNvPicPr>
            <a:picLocks noChangeAspect="1" noChangeArrowheads="1" noCrop="1"/>
          </p:cNvPicPr>
          <p:nvPr/>
        </p:nvPicPr>
        <p:blipFill>
          <a:blip r:embed="rId8"/>
          <a:srcRect/>
          <a:stretch>
            <a:fillRect/>
          </a:stretch>
        </p:blipFill>
        <p:spPr bwMode="auto">
          <a:xfrm>
            <a:off x="1189567" y="5991225"/>
            <a:ext cx="859367" cy="1162050"/>
          </a:xfrm>
          <a:prstGeom prst="rect">
            <a:avLst/>
          </a:prstGeom>
          <a:noFill/>
          <a:ln w="9525">
            <a:noFill/>
            <a:miter lim="800000"/>
            <a:headEnd/>
            <a:tailEnd/>
          </a:ln>
        </p:spPr>
      </p:pic>
      <p:pic>
        <p:nvPicPr>
          <p:cNvPr id="17419" name="Picture 71" descr="Flame"/>
          <p:cNvPicPr>
            <a:picLocks noChangeAspect="1" noChangeArrowheads="1" noCrop="1"/>
          </p:cNvPicPr>
          <p:nvPr/>
        </p:nvPicPr>
        <p:blipFill>
          <a:blip r:embed="rId7"/>
          <a:srcRect/>
          <a:stretch>
            <a:fillRect/>
          </a:stretch>
        </p:blipFill>
        <p:spPr bwMode="auto">
          <a:xfrm>
            <a:off x="3606801" y="5194301"/>
            <a:ext cx="1096433" cy="1782763"/>
          </a:xfrm>
          <a:prstGeom prst="rect">
            <a:avLst/>
          </a:prstGeom>
          <a:noFill/>
          <a:ln w="9525">
            <a:noFill/>
            <a:miter lim="800000"/>
            <a:headEnd/>
            <a:tailEnd/>
          </a:ln>
        </p:spPr>
      </p:pic>
      <p:pic>
        <p:nvPicPr>
          <p:cNvPr id="17420" name="Picture 72" descr="Flame"/>
          <p:cNvPicPr>
            <a:picLocks noChangeAspect="1" noChangeArrowheads="1" noCrop="1"/>
          </p:cNvPicPr>
          <p:nvPr/>
        </p:nvPicPr>
        <p:blipFill>
          <a:blip r:embed="rId7"/>
          <a:srcRect/>
          <a:stretch>
            <a:fillRect/>
          </a:stretch>
        </p:blipFill>
        <p:spPr bwMode="auto">
          <a:xfrm>
            <a:off x="952501" y="5060951"/>
            <a:ext cx="1096433" cy="1782763"/>
          </a:xfrm>
          <a:prstGeom prst="rect">
            <a:avLst/>
          </a:prstGeom>
          <a:noFill/>
          <a:ln w="9525">
            <a:noFill/>
            <a:miter lim="800000"/>
            <a:headEnd/>
            <a:tailEnd/>
          </a:ln>
        </p:spPr>
      </p:pic>
      <p:pic>
        <p:nvPicPr>
          <p:cNvPr id="17421" name="Picture 73" descr="Flame"/>
          <p:cNvPicPr>
            <a:picLocks noChangeAspect="1" noChangeArrowheads="1" noCrop="1"/>
          </p:cNvPicPr>
          <p:nvPr/>
        </p:nvPicPr>
        <p:blipFill>
          <a:blip r:embed="rId7"/>
          <a:srcRect/>
          <a:stretch>
            <a:fillRect/>
          </a:stretch>
        </p:blipFill>
        <p:spPr bwMode="auto">
          <a:xfrm>
            <a:off x="1500718" y="5013326"/>
            <a:ext cx="1098549" cy="1781175"/>
          </a:xfrm>
          <a:prstGeom prst="rect">
            <a:avLst/>
          </a:prstGeom>
          <a:noFill/>
          <a:ln w="9525">
            <a:noFill/>
            <a:miter lim="800000"/>
            <a:headEnd/>
            <a:tailEnd/>
          </a:ln>
        </p:spPr>
      </p:pic>
      <p:pic>
        <p:nvPicPr>
          <p:cNvPr id="17422" name="Picture 13" descr="fireburn"/>
          <p:cNvPicPr>
            <a:picLocks noChangeAspect="1" noChangeArrowheads="1" noCrop="1"/>
          </p:cNvPicPr>
          <p:nvPr/>
        </p:nvPicPr>
        <p:blipFill>
          <a:blip r:embed="rId8"/>
          <a:srcRect/>
          <a:stretch>
            <a:fillRect/>
          </a:stretch>
        </p:blipFill>
        <p:spPr bwMode="auto">
          <a:xfrm>
            <a:off x="3695701" y="1803400"/>
            <a:ext cx="859367" cy="1162050"/>
          </a:xfrm>
          <a:prstGeom prst="rect">
            <a:avLst/>
          </a:prstGeom>
          <a:noFill/>
          <a:ln w="9525">
            <a:noFill/>
            <a:miter lim="800000"/>
            <a:headEnd/>
            <a:tailEnd/>
          </a:ln>
        </p:spPr>
      </p:pic>
      <p:pic>
        <p:nvPicPr>
          <p:cNvPr id="17423" name="Picture 75" descr="Flame"/>
          <p:cNvPicPr>
            <a:picLocks noChangeAspect="1" noChangeArrowheads="1" noCrop="1"/>
          </p:cNvPicPr>
          <p:nvPr/>
        </p:nvPicPr>
        <p:blipFill>
          <a:blip r:embed="rId7"/>
          <a:srcRect/>
          <a:stretch>
            <a:fillRect/>
          </a:stretch>
        </p:blipFill>
        <p:spPr bwMode="auto">
          <a:xfrm>
            <a:off x="3966634" y="1171576"/>
            <a:ext cx="1096433" cy="1782763"/>
          </a:xfrm>
          <a:prstGeom prst="rect">
            <a:avLst/>
          </a:prstGeom>
          <a:noFill/>
          <a:ln w="9525">
            <a:noFill/>
            <a:miter lim="800000"/>
            <a:headEnd/>
            <a:tailEnd/>
          </a:ln>
        </p:spPr>
      </p:pic>
      <p:pic>
        <p:nvPicPr>
          <p:cNvPr id="17424" name="Picture 76" descr="Flame"/>
          <p:cNvPicPr>
            <a:picLocks noChangeAspect="1" noChangeArrowheads="1" noCrop="1"/>
          </p:cNvPicPr>
          <p:nvPr/>
        </p:nvPicPr>
        <p:blipFill>
          <a:blip r:embed="rId7"/>
          <a:srcRect/>
          <a:stretch>
            <a:fillRect/>
          </a:stretch>
        </p:blipFill>
        <p:spPr bwMode="auto">
          <a:xfrm>
            <a:off x="3486152" y="1182688"/>
            <a:ext cx="1096433" cy="1782762"/>
          </a:xfrm>
          <a:prstGeom prst="rect">
            <a:avLst/>
          </a:prstGeom>
          <a:noFill/>
          <a:ln w="9525">
            <a:noFill/>
            <a:miter lim="800000"/>
            <a:headEnd/>
            <a:tailEnd/>
          </a:ln>
        </p:spPr>
      </p:pic>
      <p:pic>
        <p:nvPicPr>
          <p:cNvPr id="17425" name="Picture 77"/>
          <p:cNvPicPr>
            <a:picLocks noChangeAspect="1"/>
          </p:cNvPicPr>
          <p:nvPr/>
        </p:nvPicPr>
        <p:blipFill>
          <a:blip r:embed="rId5"/>
          <a:srcRect/>
          <a:stretch>
            <a:fillRect/>
          </a:stretch>
        </p:blipFill>
        <p:spPr bwMode="auto">
          <a:xfrm>
            <a:off x="-2228850" y="241300"/>
            <a:ext cx="5715001" cy="4286250"/>
          </a:xfrm>
          <a:prstGeom prst="rect">
            <a:avLst/>
          </a:prstGeom>
          <a:noFill/>
          <a:ln w="9525">
            <a:noFill/>
            <a:miter lim="800000"/>
            <a:headEnd/>
            <a:tailEnd/>
          </a:ln>
        </p:spPr>
      </p:pic>
      <p:pic>
        <p:nvPicPr>
          <p:cNvPr id="17426" name="Picture 78"/>
          <p:cNvPicPr>
            <a:picLocks noChangeAspect="1"/>
          </p:cNvPicPr>
          <p:nvPr/>
        </p:nvPicPr>
        <p:blipFill>
          <a:blip r:embed="rId5"/>
          <a:srcRect/>
          <a:stretch>
            <a:fillRect/>
          </a:stretch>
        </p:blipFill>
        <p:spPr bwMode="auto">
          <a:xfrm>
            <a:off x="7821084" y="114300"/>
            <a:ext cx="9370483" cy="7029450"/>
          </a:xfrm>
          <a:prstGeom prst="rect">
            <a:avLst/>
          </a:prstGeom>
          <a:noFill/>
          <a:ln w="9525">
            <a:noFill/>
            <a:miter lim="800000"/>
            <a:headEnd/>
            <a:tailEnd/>
          </a:ln>
        </p:spPr>
      </p:pic>
      <p:pic>
        <p:nvPicPr>
          <p:cNvPr id="17427" name="Picture 79"/>
          <p:cNvPicPr>
            <a:picLocks noChangeAspect="1"/>
          </p:cNvPicPr>
          <p:nvPr/>
        </p:nvPicPr>
        <p:blipFill>
          <a:blip r:embed="rId9"/>
          <a:srcRect/>
          <a:stretch>
            <a:fillRect/>
          </a:stretch>
        </p:blipFill>
        <p:spPr bwMode="auto">
          <a:xfrm>
            <a:off x="-2738967" y="-1716088"/>
            <a:ext cx="13658851" cy="4657726"/>
          </a:xfrm>
          <a:prstGeom prst="rect">
            <a:avLst/>
          </a:prstGeom>
          <a:noFill/>
          <a:ln w="9525">
            <a:noFill/>
            <a:miter lim="800000"/>
            <a:headEnd/>
            <a:tailEnd/>
          </a:ln>
        </p:spPr>
      </p:pic>
      <p:pic>
        <p:nvPicPr>
          <p:cNvPr id="17428" name="Picture 13" descr="fireburn"/>
          <p:cNvPicPr>
            <a:picLocks noChangeAspect="1" noChangeArrowheads="1" noCrop="1"/>
          </p:cNvPicPr>
          <p:nvPr/>
        </p:nvPicPr>
        <p:blipFill>
          <a:blip r:embed="rId8"/>
          <a:srcRect/>
          <a:stretch>
            <a:fillRect/>
          </a:stretch>
        </p:blipFill>
        <p:spPr bwMode="auto">
          <a:xfrm>
            <a:off x="9091085" y="5991225"/>
            <a:ext cx="859367" cy="1162050"/>
          </a:xfrm>
          <a:prstGeom prst="rect">
            <a:avLst/>
          </a:prstGeom>
          <a:noFill/>
          <a:ln w="9525">
            <a:noFill/>
            <a:miter lim="800000"/>
            <a:headEnd/>
            <a:tailEnd/>
          </a:ln>
        </p:spPr>
      </p:pic>
      <p:pic>
        <p:nvPicPr>
          <p:cNvPr id="17429" name="Picture 81" descr="Flame"/>
          <p:cNvPicPr>
            <a:picLocks noChangeAspect="1" noChangeArrowheads="1" noCrop="1"/>
          </p:cNvPicPr>
          <p:nvPr/>
        </p:nvPicPr>
        <p:blipFill>
          <a:blip r:embed="rId7"/>
          <a:srcRect/>
          <a:stretch>
            <a:fillRect/>
          </a:stretch>
        </p:blipFill>
        <p:spPr bwMode="auto">
          <a:xfrm>
            <a:off x="8978901" y="5180013"/>
            <a:ext cx="1098551" cy="1782762"/>
          </a:xfrm>
          <a:prstGeom prst="rect">
            <a:avLst/>
          </a:prstGeom>
          <a:noFill/>
          <a:ln w="9525">
            <a:noFill/>
            <a:miter lim="800000"/>
            <a:headEnd/>
            <a:tailEnd/>
          </a:ln>
        </p:spPr>
      </p:pic>
      <p:pic>
        <p:nvPicPr>
          <p:cNvPr id="17430"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84933" y="5922964"/>
            <a:ext cx="1339851" cy="803275"/>
          </a:xfrm>
          <a:prstGeom prst="rect">
            <a:avLst/>
          </a:prstGeom>
          <a:noFill/>
          <a:ln w="9525">
            <a:noFill/>
            <a:miter lim="800000"/>
            <a:headEnd/>
            <a:tailEnd/>
          </a:ln>
        </p:spPr>
      </p:pic>
      <p:pic>
        <p:nvPicPr>
          <p:cNvPr id="84"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73100" y="-15875"/>
            <a:ext cx="10382251" cy="3802063"/>
          </a:xfrm>
          <a:prstGeom prst="rect">
            <a:avLst/>
          </a:prstGeom>
          <a:noFill/>
          <a:ln w="9525">
            <a:noFill/>
            <a:miter lim="800000"/>
            <a:headEnd/>
            <a:tailEnd/>
          </a:ln>
        </p:spPr>
      </p:pic>
      <p:sp>
        <p:nvSpPr>
          <p:cNvPr id="85" name="TextBox 84"/>
          <p:cNvSpPr txBox="1">
            <a:spLocks noChangeArrowheads="1"/>
          </p:cNvSpPr>
          <p:nvPr/>
        </p:nvSpPr>
        <p:spPr bwMode="auto">
          <a:xfrm>
            <a:off x="2046515" y="1026887"/>
            <a:ext cx="7668684" cy="1246495"/>
          </a:xfrm>
          <a:prstGeom prst="rect">
            <a:avLst/>
          </a:prstGeom>
          <a:solidFill>
            <a:schemeClr val="bg1"/>
          </a:solidFill>
          <a:ln w="9525">
            <a:noFill/>
            <a:miter lim="800000"/>
            <a:headEnd/>
            <a:tailEnd/>
          </a:ln>
        </p:spPr>
        <p:txBody>
          <a:bodyPr>
            <a:spAutoFit/>
          </a:bodyPr>
          <a:lstStyle/>
          <a:p>
            <a:pPr algn="just">
              <a:lnSpc>
                <a:spcPct val="150000"/>
              </a:lnSpc>
            </a:pPr>
            <a:r>
              <a:rPr lang="en-US" sz="2500" b="1" i="1" dirty="0">
                <a:solidFill>
                  <a:srgbClr val="008000"/>
                </a:solidFill>
                <a:latin typeface="Times New Roman" pitchFamily="18" charset="0"/>
                <a:cs typeface="Times New Roman" pitchFamily="18" charset="0"/>
              </a:rPr>
              <a:t>Câu 2. Kim chỉ h</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ng Bắc trên la bàn th</a:t>
            </a:r>
            <a:r>
              <a:rPr lang="vi-VN" sz="2500" b="1" i="1" dirty="0">
                <a:solidFill>
                  <a:srgbClr val="008000"/>
                </a:solidFill>
                <a:latin typeface="Times New Roman" pitchFamily="18" charset="0"/>
                <a:cs typeface="Times New Roman" pitchFamily="18" charset="0"/>
              </a:rPr>
              <a:t>ườ</a:t>
            </a:r>
            <a:r>
              <a:rPr lang="en-US" sz="2500" b="1" i="1" dirty="0">
                <a:solidFill>
                  <a:srgbClr val="008000"/>
                </a:solidFill>
                <a:latin typeface="Times New Roman" pitchFamily="18" charset="0"/>
                <a:cs typeface="Times New Roman" pitchFamily="18" charset="0"/>
              </a:rPr>
              <a:t>ng </a:t>
            </a:r>
            <a:r>
              <a:rPr lang="vi-VN" sz="2500" b="1" i="1" dirty="0">
                <a:solidFill>
                  <a:srgbClr val="008000"/>
                </a:solidFill>
                <a:latin typeface="Times New Roman" pitchFamily="18" charset="0"/>
                <a:cs typeface="Times New Roman" pitchFamily="18" charset="0"/>
              </a:rPr>
              <a:t>được</a:t>
            </a:r>
            <a:r>
              <a:rPr lang="en-US" sz="2500" b="1" i="1" dirty="0">
                <a:solidFill>
                  <a:srgbClr val="008000"/>
                </a:solidFill>
                <a:latin typeface="Times New Roman" pitchFamily="18" charset="0"/>
                <a:cs typeface="Times New Roman" pitchFamily="18" charset="0"/>
              </a:rPr>
              <a:t> s</a:t>
            </a:r>
            <a:r>
              <a:rPr lang="vi-VN" sz="2500" b="1" i="1" dirty="0">
                <a:solidFill>
                  <a:srgbClr val="008000"/>
                </a:solidFill>
                <a:latin typeface="Times New Roman" pitchFamily="18" charset="0"/>
                <a:cs typeface="Times New Roman" pitchFamily="18" charset="0"/>
              </a:rPr>
              <a:t>ơ</a:t>
            </a:r>
            <a:r>
              <a:rPr lang="en-US" sz="2500" b="1" i="1" dirty="0">
                <a:solidFill>
                  <a:srgbClr val="008000"/>
                </a:solidFill>
                <a:latin typeface="Times New Roman" pitchFamily="18" charset="0"/>
                <a:cs typeface="Times New Roman" pitchFamily="18" charset="0"/>
              </a:rPr>
              <a:t>n màu gì?</a:t>
            </a:r>
          </a:p>
        </p:txBody>
      </p:sp>
      <p:sp>
        <p:nvSpPr>
          <p:cNvPr id="86" name="Rounded Rectangle 85"/>
          <p:cNvSpPr/>
          <p:nvPr/>
        </p:nvSpPr>
        <p:spPr>
          <a:xfrm>
            <a:off x="1974851" y="36036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A. Xanh</a:t>
            </a:r>
          </a:p>
        </p:txBody>
      </p:sp>
      <p:sp>
        <p:nvSpPr>
          <p:cNvPr id="87" name="Rounded Rectangle 86"/>
          <p:cNvSpPr/>
          <p:nvPr/>
        </p:nvSpPr>
        <p:spPr>
          <a:xfrm>
            <a:off x="8722784" y="36544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D. Đen</a:t>
            </a:r>
          </a:p>
        </p:txBody>
      </p:sp>
      <p:sp>
        <p:nvSpPr>
          <p:cNvPr id="88" name="Rounded Rectangle 87"/>
          <p:cNvSpPr/>
          <p:nvPr/>
        </p:nvSpPr>
        <p:spPr>
          <a:xfrm>
            <a:off x="6561667" y="36290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Trắng</a:t>
            </a:r>
          </a:p>
        </p:txBody>
      </p:sp>
      <p:sp>
        <p:nvSpPr>
          <p:cNvPr id="89" name="Rounded Rectangle 88"/>
          <p:cNvSpPr/>
          <p:nvPr/>
        </p:nvSpPr>
        <p:spPr>
          <a:xfrm>
            <a:off x="4252384" y="3627439"/>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B. Đỏ</a:t>
            </a:r>
          </a:p>
        </p:txBody>
      </p:sp>
      <p:grpSp>
        <p:nvGrpSpPr>
          <p:cNvPr id="3" name="Group 94"/>
          <p:cNvGrpSpPr>
            <a:grpSpLocks/>
          </p:cNvGrpSpPr>
          <p:nvPr/>
        </p:nvGrpSpPr>
        <p:grpSpPr bwMode="auto">
          <a:xfrm>
            <a:off x="11554884" y="781050"/>
            <a:ext cx="91016" cy="76200"/>
            <a:chOff x="2455863" y="2411803"/>
            <a:chExt cx="566738" cy="566738"/>
          </a:xfrm>
        </p:grpSpPr>
        <p:sp>
          <p:nvSpPr>
            <p:cNvPr id="17468"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7469"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747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747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7472"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5" name="Group 106"/>
          <p:cNvGrpSpPr>
            <a:grpSpLocks/>
          </p:cNvGrpSpPr>
          <p:nvPr/>
        </p:nvGrpSpPr>
        <p:grpSpPr bwMode="auto">
          <a:xfrm>
            <a:off x="11853334" y="1073150"/>
            <a:ext cx="91017" cy="77788"/>
            <a:chOff x="2455863" y="2411803"/>
            <a:chExt cx="566738" cy="566738"/>
          </a:xfrm>
        </p:grpSpPr>
        <p:sp>
          <p:nvSpPr>
            <p:cNvPr id="17458"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7459"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7460"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7461"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7462"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6" name="Group 112"/>
          <p:cNvGrpSpPr>
            <a:grpSpLocks/>
          </p:cNvGrpSpPr>
          <p:nvPr/>
        </p:nvGrpSpPr>
        <p:grpSpPr bwMode="auto">
          <a:xfrm>
            <a:off x="11283951" y="1098550"/>
            <a:ext cx="88900" cy="76200"/>
            <a:chOff x="2455863" y="2411803"/>
            <a:chExt cx="566738" cy="566738"/>
          </a:xfrm>
        </p:grpSpPr>
        <p:sp>
          <p:nvSpPr>
            <p:cNvPr id="17453"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7454"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745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745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7457"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sp>
        <p:nvSpPr>
          <p:cNvPr id="17444" name="Oval 107"/>
          <p:cNvSpPr>
            <a:spLocks noChangeArrowheads="1"/>
          </p:cNvSpPr>
          <p:nvPr/>
        </p:nvSpPr>
        <p:spPr bwMode="auto">
          <a:xfrm>
            <a:off x="11565467" y="1071563"/>
            <a:ext cx="67733" cy="57150"/>
          </a:xfrm>
          <a:prstGeom prst="ellipse">
            <a:avLst/>
          </a:prstGeom>
          <a:solidFill>
            <a:srgbClr val="5D5C52"/>
          </a:solidFill>
          <a:ln w="9525">
            <a:noFill/>
            <a:round/>
            <a:headEnd/>
            <a:tailEnd/>
          </a:ln>
        </p:spPr>
        <p:txBody>
          <a:bodyPr/>
          <a:lstStyle/>
          <a:p>
            <a:endParaRPr lang="en-GB"/>
          </a:p>
        </p:txBody>
      </p:sp>
      <p:pic>
        <p:nvPicPr>
          <p:cNvPr id="121" name="Picture 120"/>
          <p:cNvPicPr>
            <a:picLocks noChangeAspect="1"/>
          </p:cNvPicPr>
          <p:nvPr/>
        </p:nvPicPr>
        <p:blipFill>
          <a:blip r:embed="rId12"/>
          <a:srcRect/>
          <a:stretch>
            <a:fillRect/>
          </a:stretch>
        </p:blipFill>
        <p:spPr bwMode="auto">
          <a:xfrm>
            <a:off x="5742518" y="-6805613"/>
            <a:ext cx="2578100" cy="6858001"/>
          </a:xfrm>
          <a:prstGeom prst="rect">
            <a:avLst/>
          </a:prstGeom>
          <a:noFill/>
          <a:ln w="9525">
            <a:noFill/>
            <a:miter lim="800000"/>
            <a:headEnd/>
            <a:tailEnd/>
          </a:ln>
        </p:spPr>
      </p:pic>
      <p:pic>
        <p:nvPicPr>
          <p:cNvPr id="122" name="Picture 121"/>
          <p:cNvPicPr>
            <a:picLocks noChangeAspect="1"/>
          </p:cNvPicPr>
          <p:nvPr/>
        </p:nvPicPr>
        <p:blipFill>
          <a:blip r:embed="rId13"/>
          <a:srcRect/>
          <a:stretch>
            <a:fillRect/>
          </a:stretch>
        </p:blipFill>
        <p:spPr bwMode="auto">
          <a:xfrm rot="901244">
            <a:off x="6301318" y="5605463"/>
            <a:ext cx="1515533" cy="1562100"/>
          </a:xfrm>
          <a:prstGeom prst="rect">
            <a:avLst/>
          </a:prstGeom>
          <a:noFill/>
          <a:ln w="9525">
            <a:noFill/>
            <a:miter lim="800000"/>
            <a:headEnd/>
            <a:tailEnd/>
          </a:ln>
        </p:spPr>
      </p:pic>
      <p:pic>
        <p:nvPicPr>
          <p:cNvPr id="62" name="Picture 61">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123" name="Picture 122">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124" name="Picture 123">
            <a:hlinkClick r:id="" action="ppaction://media"/>
          </p:cNvPr>
          <p:cNvPicPr>
            <a:picLocks noRot="1" noChangeAspect="1"/>
          </p:cNvPicPr>
          <p:nvPr>
            <a:videoFile r:link="rId1"/>
          </p:nvPr>
        </p:nvPicPr>
        <p:blipFill>
          <a:blip r:embed="rId14"/>
          <a:srcRect/>
          <a:stretch>
            <a:fillRect/>
          </a:stretch>
        </p:blipFill>
        <p:spPr bwMode="auto">
          <a:xfrm>
            <a:off x="13133917" y="4344988"/>
            <a:ext cx="609600" cy="609600"/>
          </a:xfrm>
          <a:prstGeom prst="rect">
            <a:avLst/>
          </a:prstGeom>
          <a:noFill/>
          <a:ln w="9525">
            <a:noFill/>
            <a:miter lim="800000"/>
            <a:headEnd/>
            <a:tailEnd/>
          </a:ln>
        </p:spPr>
      </p:pic>
      <p:pic>
        <p:nvPicPr>
          <p:cNvPr id="125" name="Picture 124">
            <a:hlinkClick r:id="" action="ppaction://media"/>
          </p:cNvPr>
          <p:cNvPicPr>
            <a:picLocks noRot="1" noChangeAspect="1"/>
          </p:cNvPicPr>
          <p:nvPr>
            <a:videoFile r:link="rId1"/>
          </p:nvPr>
        </p:nvPicPr>
        <p:blipFill>
          <a:blip r:embed="rId14"/>
          <a:srcRect/>
          <a:stretch>
            <a:fillRect/>
          </a:stretch>
        </p:blipFill>
        <p:spPr bwMode="auto">
          <a:xfrm>
            <a:off x="13178367" y="5130800"/>
            <a:ext cx="609600" cy="609600"/>
          </a:xfrm>
          <a:prstGeom prst="rect">
            <a:avLst/>
          </a:prstGeom>
          <a:noFill/>
          <a:ln w="9525">
            <a:noFill/>
            <a:miter lim="800000"/>
            <a:headEnd/>
            <a:tailEnd/>
          </a:ln>
        </p:spPr>
      </p:pic>
      <p:pic>
        <p:nvPicPr>
          <p:cNvPr id="126" name="Picture 125">
            <a:hlinkClick r:id="" action="ppaction://media"/>
          </p:cNvPr>
          <p:cNvPicPr>
            <a:picLocks noRot="1" noChangeAspect="1"/>
          </p:cNvPicPr>
          <p:nvPr>
            <a:videoFile r:link="rId1"/>
          </p:nvPr>
        </p:nvPicPr>
        <p:blipFill>
          <a:blip r:embed="rId14"/>
          <a:srcRect/>
          <a:stretch>
            <a:fillRect/>
          </a:stretch>
        </p:blipFill>
        <p:spPr bwMode="auto">
          <a:xfrm>
            <a:off x="1315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200" fill="hold">
                                          <p:stCondLst>
                                            <p:cond delay="0"/>
                                          </p:stCondLst>
                                        </p:cTn>
                                        <p:tgtEl>
                                          <p:spTgt spid="122"/>
                                        </p:tgtEl>
                                        <p:attrNameLst>
                                          <p:attrName>r</p:attrName>
                                        </p:attrNameLst>
                                      </p:cBhvr>
                                    </p:animRot>
                                    <p:animRot by="-240000">
                                      <p:cBhvr>
                                        <p:cTn id="7" dur="400" fill="hold">
                                          <p:stCondLst>
                                            <p:cond delay="400"/>
                                          </p:stCondLst>
                                        </p:cTn>
                                        <p:tgtEl>
                                          <p:spTgt spid="122"/>
                                        </p:tgtEl>
                                        <p:attrNameLst>
                                          <p:attrName>r</p:attrName>
                                        </p:attrNameLst>
                                      </p:cBhvr>
                                    </p:animRot>
                                    <p:animRot by="240000">
                                      <p:cBhvr>
                                        <p:cTn id="8" dur="400" fill="hold">
                                          <p:stCondLst>
                                            <p:cond delay="800"/>
                                          </p:stCondLst>
                                        </p:cTn>
                                        <p:tgtEl>
                                          <p:spTgt spid="122"/>
                                        </p:tgtEl>
                                        <p:attrNameLst>
                                          <p:attrName>r</p:attrName>
                                        </p:attrNameLst>
                                      </p:cBhvr>
                                    </p:animRot>
                                    <p:animRot by="-240000">
                                      <p:cBhvr>
                                        <p:cTn id="9" dur="400" fill="hold">
                                          <p:stCondLst>
                                            <p:cond delay="1200"/>
                                          </p:stCondLst>
                                        </p:cTn>
                                        <p:tgtEl>
                                          <p:spTgt spid="122"/>
                                        </p:tgtEl>
                                        <p:attrNameLst>
                                          <p:attrName>r</p:attrName>
                                        </p:attrNameLst>
                                      </p:cBhvr>
                                    </p:animRot>
                                    <p:animRot by="120000">
                                      <p:cBhvr>
                                        <p:cTn id="10" dur="400" fill="hold">
                                          <p:stCondLst>
                                            <p:cond delay="1600"/>
                                          </p:stCondLst>
                                        </p:cTn>
                                        <p:tgtEl>
                                          <p:spTgt spid="122"/>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1000"/>
                                        <p:tgtEl>
                                          <p:spTgt spid="86"/>
                                        </p:tgtEl>
                                      </p:cBhvr>
                                    </p:animEffect>
                                    <p:anim calcmode="lin" valueType="num">
                                      <p:cBhvr>
                                        <p:cTn id="24" dur="1000" fill="hold"/>
                                        <p:tgtEl>
                                          <p:spTgt spid="86"/>
                                        </p:tgtEl>
                                        <p:attrNameLst>
                                          <p:attrName>ppt_x</p:attrName>
                                        </p:attrNameLst>
                                      </p:cBhvr>
                                      <p:tavLst>
                                        <p:tav tm="0">
                                          <p:val>
                                            <p:strVal val="#ppt_x"/>
                                          </p:val>
                                        </p:tav>
                                        <p:tav tm="100000">
                                          <p:val>
                                            <p:strVal val="#ppt_x"/>
                                          </p:val>
                                        </p:tav>
                                      </p:tavLst>
                                    </p:anim>
                                    <p:anim calcmode="lin" valueType="num">
                                      <p:cBhvr>
                                        <p:cTn id="25" dur="1000" fill="hold"/>
                                        <p:tgtEl>
                                          <p:spTgt spid="8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1000"/>
                                        <p:tgtEl>
                                          <p:spTgt spid="89"/>
                                        </p:tgtEl>
                                      </p:cBhvr>
                                    </p:animEffect>
                                    <p:anim calcmode="lin" valueType="num">
                                      <p:cBhvr>
                                        <p:cTn id="29" dur="1000" fill="hold"/>
                                        <p:tgtEl>
                                          <p:spTgt spid="89"/>
                                        </p:tgtEl>
                                        <p:attrNameLst>
                                          <p:attrName>ppt_x</p:attrName>
                                        </p:attrNameLst>
                                      </p:cBhvr>
                                      <p:tavLst>
                                        <p:tav tm="0">
                                          <p:val>
                                            <p:strVal val="#ppt_x"/>
                                          </p:val>
                                        </p:tav>
                                        <p:tav tm="100000">
                                          <p:val>
                                            <p:strVal val="#ppt_x"/>
                                          </p:val>
                                        </p:tav>
                                      </p:tavLst>
                                    </p:anim>
                                    <p:anim calcmode="lin" valueType="num">
                                      <p:cBhvr>
                                        <p:cTn id="30" dur="1000" fill="hold"/>
                                        <p:tgtEl>
                                          <p:spTgt spid="8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1000"/>
                                        <p:tgtEl>
                                          <p:spTgt spid="88"/>
                                        </p:tgtEl>
                                      </p:cBhvr>
                                    </p:animEffect>
                                    <p:anim calcmode="lin" valueType="num">
                                      <p:cBhvr>
                                        <p:cTn id="34" dur="1000" fill="hold"/>
                                        <p:tgtEl>
                                          <p:spTgt spid="88"/>
                                        </p:tgtEl>
                                        <p:attrNameLst>
                                          <p:attrName>ppt_x</p:attrName>
                                        </p:attrNameLst>
                                      </p:cBhvr>
                                      <p:tavLst>
                                        <p:tav tm="0">
                                          <p:val>
                                            <p:strVal val="#ppt_x"/>
                                          </p:val>
                                        </p:tav>
                                        <p:tav tm="100000">
                                          <p:val>
                                            <p:strVal val="#ppt_x"/>
                                          </p:val>
                                        </p:tav>
                                      </p:tavLst>
                                    </p:anim>
                                    <p:anim calcmode="lin" valueType="num">
                                      <p:cBhvr>
                                        <p:cTn id="35" dur="1000" fill="hold"/>
                                        <p:tgtEl>
                                          <p:spTgt spid="8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1000"/>
                                        <p:tgtEl>
                                          <p:spTgt spid="87"/>
                                        </p:tgtEl>
                                      </p:cBhvr>
                                    </p:animEffect>
                                    <p:anim calcmode="lin" valueType="num">
                                      <p:cBhvr>
                                        <p:cTn id="39" dur="1000" fill="hold"/>
                                        <p:tgtEl>
                                          <p:spTgt spid="87"/>
                                        </p:tgtEl>
                                        <p:attrNameLst>
                                          <p:attrName>ppt_x</p:attrName>
                                        </p:attrNameLst>
                                      </p:cBhvr>
                                      <p:tavLst>
                                        <p:tav tm="0">
                                          <p:val>
                                            <p:strVal val="#ppt_x"/>
                                          </p:val>
                                        </p:tav>
                                        <p:tav tm="100000">
                                          <p:val>
                                            <p:strVal val="#ppt_x"/>
                                          </p:val>
                                        </p:tav>
                                      </p:tavLst>
                                    </p:anim>
                                    <p:anim calcmode="lin" valueType="num">
                                      <p:cBhvr>
                                        <p:cTn id="40" dur="1000" fill="hold"/>
                                        <p:tgtEl>
                                          <p:spTgt spid="87"/>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9"/>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89"/>
                                        </p:tgtEl>
                                        <p:attrNameLst>
                                          <p:attrName>style.color</p:attrName>
                                        </p:attrNameLst>
                                      </p:cBhvr>
                                      <p:by>
                                        <p:hsl h="7200000" s="0" l="0"/>
                                      </p:by>
                                    </p:animClr>
                                    <p:animClr clrSpc="hsl" dir="cw">
                                      <p:cBhvr>
                                        <p:cTn id="48" dur="500" fill="hold"/>
                                        <p:tgtEl>
                                          <p:spTgt spid="89"/>
                                        </p:tgtEl>
                                        <p:attrNameLst>
                                          <p:attrName>fillcolor</p:attrName>
                                        </p:attrNameLst>
                                      </p:cBhvr>
                                      <p:by>
                                        <p:hsl h="7200000" s="0" l="0"/>
                                      </p:by>
                                    </p:animClr>
                                    <p:animClr clrSpc="hsl" dir="cw">
                                      <p:cBhvr>
                                        <p:cTn id="49" dur="500" fill="hold"/>
                                        <p:tgtEl>
                                          <p:spTgt spid="89"/>
                                        </p:tgtEl>
                                        <p:attrNameLst>
                                          <p:attrName>stroke.color</p:attrName>
                                        </p:attrNameLst>
                                      </p:cBhvr>
                                      <p:by>
                                        <p:hsl h="7200000" s="0" l="0"/>
                                      </p:by>
                                    </p:animClr>
                                    <p:set>
                                      <p:cBhvr>
                                        <p:cTn id="50" dur="500" fill="hold"/>
                                        <p:tgtEl>
                                          <p:spTgt spid="89"/>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2.70833E-6 1.11111E-6 L 0.00586 0.98032 " pathEditMode="relative" rAng="0" ptsTypes="AA">
                                      <p:cBhvr>
                                        <p:cTn id="52" dur="3000" fill="hold"/>
                                        <p:tgtEl>
                                          <p:spTgt spid="121"/>
                                        </p:tgtEl>
                                        <p:attrNameLst>
                                          <p:attrName>ppt_x</p:attrName>
                                          <p:attrName>ppt_y</p:attrName>
                                        </p:attrNameLst>
                                      </p:cBhvr>
                                      <p:rCtr x="286" y="49028"/>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2 L -2.70833E-6 -0.25 " pathEditMode="relative" rAng="0" ptsTypes="AA">
                                      <p:cBhvr>
                                        <p:cTn id="55" dur="3000" fill="hold"/>
                                        <p:tgtEl>
                                          <p:spTgt spid="121"/>
                                        </p:tgtEl>
                                        <p:attrNameLst>
                                          <p:attrName>ppt_x</p:attrName>
                                          <p:attrName>ppt_y</p:attrName>
                                        </p:attrNameLst>
                                      </p:cBhvr>
                                      <p:rCtr x="-299" y="-61505"/>
                                    </p:animMotion>
                                  </p:childTnLst>
                                </p:cTn>
                              </p:par>
                              <p:par>
                                <p:cTn id="56" presetID="64" presetClass="path" presetSubtype="0" accel="50000" decel="50000" fill="hold" nodeType="withEffect">
                                  <p:stCondLst>
                                    <p:cond delay="0"/>
                                  </p:stCondLst>
                                  <p:childTnLst>
                                    <p:animMotion origin="layout" path="M 3.54167E-6 0 L 0.00468 -1.26458 " pathEditMode="relative" rAng="0" ptsTypes="AA">
                                      <p:cBhvr>
                                        <p:cTn id="57" dur="3000" fill="hold"/>
                                        <p:tgtEl>
                                          <p:spTgt spid="122"/>
                                        </p:tgtEl>
                                        <p:attrNameLst>
                                          <p:attrName>ppt_x</p:attrName>
                                          <p:attrName>ppt_y</p:attrName>
                                        </p:attrNameLst>
                                      </p:cBhvr>
                                      <p:rCtr x="234" y="-63241"/>
                                    </p:animMotion>
                                  </p:childTnLst>
                                </p:cTn>
                              </p:par>
                              <p:par>
                                <p:cTn id="58" presetID="1" presetClass="mediacall" presetSubtype="0" fill="hold" nodeType="withEffect">
                                  <p:stCondLst>
                                    <p:cond delay="0"/>
                                  </p:stCondLst>
                                  <p:childTnLst>
                                    <p:cmd type="call" cmd="playFrom(0.0)">
                                      <p:cBhvr>
                                        <p:cTn id="59" dur="5042" fill="hold"/>
                                        <p:tgtEl>
                                          <p:spTgt spid="123"/>
                                        </p:tgtEl>
                                      </p:cBhvr>
                                    </p:cmd>
                                  </p:childTnLst>
                                </p:cTn>
                              </p:par>
                            </p:childTnLst>
                          </p:cTn>
                        </p:par>
                      </p:childTnLst>
                    </p:cTn>
                  </p:par>
                </p:childTnLst>
              </p:cTn>
              <p:nextCondLst>
                <p:cond evt="onClick" delay="0">
                  <p:tgtEl>
                    <p:spTgt spid="89"/>
                  </p:tgtEl>
                </p:cond>
              </p:nextCondLst>
            </p:seq>
            <p:seq concurrent="1" nextAc="seek">
              <p:cTn id="60" restart="whenNotActive" fill="hold" evtFilter="cancelBubble" nodeType="interactiveSeq">
                <p:stCondLst>
                  <p:cond evt="onClick" delay="0">
                    <p:tgtEl>
                      <p:spTgt spid="88"/>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88"/>
                                        </p:tgtEl>
                                        <p:attrNameLst>
                                          <p:attrName>ppt_x</p:attrName>
                                        </p:attrNameLst>
                                      </p:cBhvr>
                                      <p:tavLst>
                                        <p:tav tm="0">
                                          <p:val>
                                            <p:strVal val="ppt_x"/>
                                          </p:val>
                                        </p:tav>
                                        <p:tav tm="100000">
                                          <p:val>
                                            <p:strVal val="ppt_x"/>
                                          </p:val>
                                        </p:tav>
                                      </p:tavLst>
                                    </p:anim>
                                    <p:anim calcmode="lin" valueType="num">
                                      <p:cBhvr additive="base">
                                        <p:cTn id="65" dur="500"/>
                                        <p:tgtEl>
                                          <p:spTgt spid="88"/>
                                        </p:tgtEl>
                                        <p:attrNameLst>
                                          <p:attrName>ppt_y</p:attrName>
                                        </p:attrNameLst>
                                      </p:cBhvr>
                                      <p:tavLst>
                                        <p:tav tm="0">
                                          <p:val>
                                            <p:strVal val="ppt_y"/>
                                          </p:val>
                                        </p:tav>
                                        <p:tav tm="100000">
                                          <p:val>
                                            <p:strVal val="1+ppt_h/2"/>
                                          </p:val>
                                        </p:tav>
                                      </p:tavLst>
                                    </p:anim>
                                    <p:set>
                                      <p:cBhvr>
                                        <p:cTn id="66" dur="1" fill="hold">
                                          <p:stCondLst>
                                            <p:cond delay="499"/>
                                          </p:stCondLst>
                                        </p:cTn>
                                        <p:tgtEl>
                                          <p:spTgt spid="88"/>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124"/>
                                        </p:tgtEl>
                                      </p:cBhvr>
                                    </p:cmd>
                                  </p:childTnLst>
                                </p:cTn>
                              </p:par>
                            </p:childTnLst>
                          </p:cTn>
                        </p:par>
                      </p:childTnLst>
                    </p:cTn>
                  </p:par>
                </p:childTnLst>
              </p:cTn>
              <p:nextCondLst>
                <p:cond evt="onClick" delay="0">
                  <p:tgtEl>
                    <p:spTgt spid="88"/>
                  </p:tgtEl>
                </p:cond>
              </p:nextCondLst>
            </p:seq>
            <p:seq concurrent="1" nextAc="seek">
              <p:cTn id="69" restart="whenNotActive" fill="hold" evtFilter="cancelBubble" nodeType="interactiveSeq">
                <p:stCondLst>
                  <p:cond evt="onClick" delay="0">
                    <p:tgtEl>
                      <p:spTgt spid="87"/>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87"/>
                                        </p:tgtEl>
                                        <p:attrNameLst>
                                          <p:attrName>ppt_x</p:attrName>
                                        </p:attrNameLst>
                                      </p:cBhvr>
                                      <p:tavLst>
                                        <p:tav tm="0">
                                          <p:val>
                                            <p:strVal val="ppt_x"/>
                                          </p:val>
                                        </p:tav>
                                        <p:tav tm="100000">
                                          <p:val>
                                            <p:strVal val="ppt_x"/>
                                          </p:val>
                                        </p:tav>
                                      </p:tavLst>
                                    </p:anim>
                                    <p:anim calcmode="lin" valueType="num">
                                      <p:cBhvr additive="base">
                                        <p:cTn id="74" dur="500"/>
                                        <p:tgtEl>
                                          <p:spTgt spid="87"/>
                                        </p:tgtEl>
                                        <p:attrNameLst>
                                          <p:attrName>ppt_y</p:attrName>
                                        </p:attrNameLst>
                                      </p:cBhvr>
                                      <p:tavLst>
                                        <p:tav tm="0">
                                          <p:val>
                                            <p:strVal val="ppt_y"/>
                                          </p:val>
                                        </p:tav>
                                        <p:tav tm="100000">
                                          <p:val>
                                            <p:strVal val="1+ppt_h/2"/>
                                          </p:val>
                                        </p:tav>
                                      </p:tavLst>
                                    </p:anim>
                                    <p:set>
                                      <p:cBhvr>
                                        <p:cTn id="75" dur="1" fill="hold">
                                          <p:stCondLst>
                                            <p:cond delay="499"/>
                                          </p:stCondLst>
                                        </p:cTn>
                                        <p:tgtEl>
                                          <p:spTgt spid="87"/>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125"/>
                                        </p:tgtEl>
                                      </p:cBhvr>
                                    </p:cmd>
                                  </p:childTnLst>
                                </p:cTn>
                              </p:par>
                            </p:childTnLst>
                          </p:cTn>
                        </p:par>
                      </p:childTnLst>
                    </p:cTn>
                  </p:par>
                </p:childTnLst>
              </p:cTn>
              <p:nextCondLst>
                <p:cond evt="onClick" delay="0">
                  <p:tgtEl>
                    <p:spTgt spid="87"/>
                  </p:tgtEl>
                </p:cond>
              </p:nextCondLst>
            </p:seq>
            <p:seq concurrent="1" nextAc="seek">
              <p:cTn id="78" restart="whenNotActive" fill="hold" evtFilter="cancelBubble" nodeType="interactiveSeq">
                <p:stCondLst>
                  <p:cond evt="onClick" delay="0">
                    <p:tgtEl>
                      <p:spTgt spid="86"/>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86"/>
                                        </p:tgtEl>
                                        <p:attrNameLst>
                                          <p:attrName>ppt_x</p:attrName>
                                        </p:attrNameLst>
                                      </p:cBhvr>
                                      <p:tavLst>
                                        <p:tav tm="0">
                                          <p:val>
                                            <p:strVal val="ppt_x"/>
                                          </p:val>
                                        </p:tav>
                                        <p:tav tm="100000">
                                          <p:val>
                                            <p:strVal val="ppt_x"/>
                                          </p:val>
                                        </p:tav>
                                      </p:tavLst>
                                    </p:anim>
                                    <p:anim calcmode="lin" valueType="num">
                                      <p:cBhvr additive="base">
                                        <p:cTn id="83" dur="500"/>
                                        <p:tgtEl>
                                          <p:spTgt spid="86"/>
                                        </p:tgtEl>
                                        <p:attrNameLst>
                                          <p:attrName>ppt_y</p:attrName>
                                        </p:attrNameLst>
                                      </p:cBhvr>
                                      <p:tavLst>
                                        <p:tav tm="0">
                                          <p:val>
                                            <p:strVal val="ppt_y"/>
                                          </p:val>
                                        </p:tav>
                                        <p:tav tm="100000">
                                          <p:val>
                                            <p:strVal val="1+ppt_h/2"/>
                                          </p:val>
                                        </p:tav>
                                      </p:tavLst>
                                    </p:anim>
                                    <p:set>
                                      <p:cBhvr>
                                        <p:cTn id="84" dur="1" fill="hold">
                                          <p:stCondLst>
                                            <p:cond delay="499"/>
                                          </p:stCondLst>
                                        </p:cTn>
                                        <p:tgtEl>
                                          <p:spTgt spid="86"/>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126"/>
                                        </p:tgtEl>
                                      </p:cBhvr>
                                    </p:cmd>
                                  </p:childTnLst>
                                </p:cTn>
                              </p:par>
                            </p:childTnLst>
                          </p:cTn>
                        </p:par>
                      </p:childTnLst>
                    </p:cTn>
                  </p:par>
                </p:childTnLst>
              </p:cTn>
              <p:nextCondLst>
                <p:cond evt="onClick" delay="0">
                  <p:tgtEl>
                    <p:spTgt spid="86"/>
                  </p:tgtEl>
                </p:cond>
              </p:nextCondLst>
            </p:seq>
            <p:video>
              <p:cMediaNode vol="53030">
                <p:cTn id="87" fill="hold" display="0">
                  <p:stCondLst>
                    <p:cond delay="indefinite"/>
                  </p:stCondLst>
                  <p:endCondLst>
                    <p:cond evt="onStopAudio" delay="0">
                      <p:tgtEl>
                        <p:sldTgt/>
                      </p:tgtEl>
                    </p:cond>
                  </p:endCondLst>
                </p:cTn>
                <p:tgtEl>
                  <p:spTgt spid="62"/>
                </p:tgtEl>
              </p:cMediaNode>
            </p:video>
            <p:video>
              <p:cMediaNode vol="53030">
                <p:cTn id="88" fill="hold" display="0">
                  <p:stCondLst>
                    <p:cond delay="indefinite"/>
                  </p:stCondLst>
                  <p:endCondLst>
                    <p:cond evt="onStopAudio" delay="0">
                      <p:tgtEl>
                        <p:sldTgt/>
                      </p:tgtEl>
                    </p:cond>
                  </p:endCondLst>
                </p:cTn>
                <p:tgtEl>
                  <p:spTgt spid="123"/>
                </p:tgtEl>
              </p:cMediaNode>
            </p:video>
            <p:video>
              <p:cMediaNode vol="53030">
                <p:cTn id="89" fill="hold" display="0">
                  <p:stCondLst>
                    <p:cond delay="indefinite"/>
                  </p:stCondLst>
                  <p:endCondLst>
                    <p:cond evt="onStopAudio" delay="0">
                      <p:tgtEl>
                        <p:sldTgt/>
                      </p:tgtEl>
                    </p:cond>
                  </p:endCondLst>
                </p:cTn>
                <p:tgtEl>
                  <p:spTgt spid="124"/>
                </p:tgtEl>
              </p:cMediaNode>
            </p:video>
            <p:video>
              <p:cMediaNode vol="53030">
                <p:cTn id="90" fill="hold" display="0">
                  <p:stCondLst>
                    <p:cond delay="indefinite"/>
                  </p:stCondLst>
                  <p:endCondLst>
                    <p:cond evt="onStopAudio" delay="0">
                      <p:tgtEl>
                        <p:sldTgt/>
                      </p:tgtEl>
                    </p:cond>
                  </p:endCondLst>
                </p:cTn>
                <p:tgtEl>
                  <p:spTgt spid="125"/>
                </p:tgtEl>
              </p:cMediaNode>
            </p:video>
            <p:video>
              <p:cMediaNode vol="53030">
                <p:cTn id="91" fill="hold" display="0">
                  <p:stCondLst>
                    <p:cond delay="indefinite"/>
                  </p:stCondLst>
                  <p:endCondLst>
                    <p:cond evt="onStopAudio" delay="0">
                      <p:tgtEl>
                        <p:sldTgt/>
                      </p:tgtEl>
                    </p:cond>
                  </p:endCondLst>
                </p:cTn>
                <p:tgtEl>
                  <p:spTgt spid="126"/>
                </p:tgtEl>
              </p:cMediaNode>
            </p:video>
          </p:childTnLst>
        </p:cTn>
      </p:par>
    </p:tnLst>
    <p:bldLst>
      <p:bldP spid="85" grpId="0" animBg="1"/>
      <p:bldP spid="86" grpId="0" animBg="1"/>
      <p:bldP spid="86" grpId="1" animBg="1"/>
      <p:bldP spid="87" grpId="0" animBg="1"/>
      <p:bldP spid="87" grpId="1" animBg="1"/>
      <p:bldP spid="88" grpId="0" animBg="1"/>
      <p:bldP spid="88" grpId="1" animBg="1"/>
      <p:bldP spid="89" grpId="0" animBg="1"/>
      <p:bldP spid="8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18435" name="Picture 8" descr="Hình ảnh có liên quan"/>
          <p:cNvPicPr>
            <a:picLocks noChangeAspect="1" noChangeArrowheads="1"/>
          </p:cNvPicPr>
          <p:nvPr/>
        </p:nvPicPr>
        <p:blipFill>
          <a:blip r:embed="rId4"/>
          <a:srcRect/>
          <a:stretch>
            <a:fillRect/>
          </a:stretch>
        </p:blipFill>
        <p:spPr bwMode="auto">
          <a:xfrm>
            <a:off x="-4260851" y="-3622675"/>
            <a:ext cx="13159317" cy="12104688"/>
          </a:xfrm>
          <a:prstGeom prst="rect">
            <a:avLst/>
          </a:prstGeom>
          <a:noFill/>
          <a:ln w="9525">
            <a:noFill/>
            <a:miter lim="800000"/>
            <a:headEnd/>
            <a:tailEnd/>
          </a:ln>
        </p:spPr>
      </p:pic>
      <p:pic>
        <p:nvPicPr>
          <p:cNvPr id="18436" name="Picture 176"/>
          <p:cNvPicPr>
            <a:picLocks noChangeAspect="1"/>
          </p:cNvPicPr>
          <p:nvPr/>
        </p:nvPicPr>
        <p:blipFill>
          <a:blip r:embed="rId5"/>
          <a:srcRect/>
          <a:stretch>
            <a:fillRect/>
          </a:stretch>
        </p:blipFill>
        <p:spPr bwMode="auto">
          <a:xfrm>
            <a:off x="7806267" y="17463"/>
            <a:ext cx="9370484" cy="7029450"/>
          </a:xfrm>
          <a:prstGeom prst="rect">
            <a:avLst/>
          </a:prstGeom>
          <a:noFill/>
          <a:ln w="9525">
            <a:noFill/>
            <a:miter lim="800000"/>
            <a:headEnd/>
            <a:tailEnd/>
          </a:ln>
        </p:spPr>
      </p:pic>
      <p:pic>
        <p:nvPicPr>
          <p:cNvPr id="18437" name="Picture 177"/>
          <p:cNvPicPr>
            <a:picLocks noChangeAspect="1"/>
          </p:cNvPicPr>
          <p:nvPr/>
        </p:nvPicPr>
        <p:blipFill>
          <a:blip r:embed="rId5"/>
          <a:srcRect/>
          <a:stretch>
            <a:fillRect/>
          </a:stretch>
        </p:blipFill>
        <p:spPr bwMode="auto">
          <a:xfrm>
            <a:off x="-2548467" y="436563"/>
            <a:ext cx="5715000" cy="4286250"/>
          </a:xfrm>
          <a:prstGeom prst="rect">
            <a:avLst/>
          </a:prstGeom>
          <a:noFill/>
          <a:ln w="9525">
            <a:noFill/>
            <a:miter lim="800000"/>
            <a:headEnd/>
            <a:tailEnd/>
          </a:ln>
        </p:spPr>
      </p:pic>
      <p:pic>
        <p:nvPicPr>
          <p:cNvPr id="18438" name="Picture 178" descr="Flames"/>
          <p:cNvPicPr>
            <a:picLocks noChangeAspect="1" noChangeArrowheads="1" noCrop="1"/>
          </p:cNvPicPr>
          <p:nvPr/>
        </p:nvPicPr>
        <p:blipFill>
          <a:blip r:embed="rId6"/>
          <a:srcRect/>
          <a:stretch>
            <a:fillRect/>
          </a:stretch>
        </p:blipFill>
        <p:spPr bwMode="auto">
          <a:xfrm>
            <a:off x="16933" y="6029325"/>
            <a:ext cx="1676400" cy="685800"/>
          </a:xfrm>
          <a:prstGeom prst="rect">
            <a:avLst/>
          </a:prstGeom>
          <a:noFill/>
          <a:ln w="9525">
            <a:noFill/>
            <a:miter lim="800000"/>
            <a:headEnd/>
            <a:tailEnd/>
          </a:ln>
        </p:spPr>
      </p:pic>
      <p:pic>
        <p:nvPicPr>
          <p:cNvPr id="18439" name="Picture 179" descr="Flame"/>
          <p:cNvPicPr>
            <a:picLocks noChangeAspect="1" noChangeArrowheads="1" noCrop="1"/>
          </p:cNvPicPr>
          <p:nvPr/>
        </p:nvPicPr>
        <p:blipFill>
          <a:blip r:embed="rId7"/>
          <a:srcRect/>
          <a:stretch>
            <a:fillRect/>
          </a:stretch>
        </p:blipFill>
        <p:spPr bwMode="auto">
          <a:xfrm>
            <a:off x="3287185" y="1635126"/>
            <a:ext cx="1096433" cy="1782763"/>
          </a:xfrm>
          <a:prstGeom prst="rect">
            <a:avLst/>
          </a:prstGeom>
          <a:noFill/>
          <a:ln w="9525">
            <a:noFill/>
            <a:miter lim="800000"/>
            <a:headEnd/>
            <a:tailEnd/>
          </a:ln>
        </p:spPr>
      </p:pic>
      <p:pic>
        <p:nvPicPr>
          <p:cNvPr id="18440" name="Picture 180" descr="Flame"/>
          <p:cNvPicPr>
            <a:picLocks noChangeAspect="1" noChangeArrowheads="1" noCrop="1"/>
          </p:cNvPicPr>
          <p:nvPr/>
        </p:nvPicPr>
        <p:blipFill>
          <a:blip r:embed="rId7"/>
          <a:srcRect/>
          <a:stretch>
            <a:fillRect/>
          </a:stretch>
        </p:blipFill>
        <p:spPr bwMode="auto">
          <a:xfrm>
            <a:off x="436034" y="1635126"/>
            <a:ext cx="1096433" cy="1782763"/>
          </a:xfrm>
          <a:prstGeom prst="rect">
            <a:avLst/>
          </a:prstGeom>
          <a:noFill/>
          <a:ln w="9525">
            <a:noFill/>
            <a:miter lim="800000"/>
            <a:headEnd/>
            <a:tailEnd/>
          </a:ln>
        </p:spPr>
      </p:pic>
      <p:pic>
        <p:nvPicPr>
          <p:cNvPr id="18441" name="Picture 181"/>
          <p:cNvPicPr>
            <a:picLocks noChangeAspect="1"/>
          </p:cNvPicPr>
          <p:nvPr/>
        </p:nvPicPr>
        <p:blipFill>
          <a:blip r:embed="rId5"/>
          <a:srcRect/>
          <a:stretch>
            <a:fillRect/>
          </a:stretch>
        </p:blipFill>
        <p:spPr bwMode="auto">
          <a:xfrm>
            <a:off x="9495367" y="2343150"/>
            <a:ext cx="5715000" cy="4286250"/>
          </a:xfrm>
          <a:prstGeom prst="rect">
            <a:avLst/>
          </a:prstGeom>
          <a:noFill/>
          <a:ln w="9525">
            <a:noFill/>
            <a:miter lim="800000"/>
            <a:headEnd/>
            <a:tailEnd/>
          </a:ln>
        </p:spPr>
      </p:pic>
      <p:pic>
        <p:nvPicPr>
          <p:cNvPr id="18442" name="Picture 182" descr="Flames"/>
          <p:cNvPicPr>
            <a:picLocks noChangeAspect="1" noChangeArrowheads="1" noCrop="1"/>
          </p:cNvPicPr>
          <p:nvPr/>
        </p:nvPicPr>
        <p:blipFill>
          <a:blip r:embed="rId6"/>
          <a:srcRect/>
          <a:stretch>
            <a:fillRect/>
          </a:stretch>
        </p:blipFill>
        <p:spPr bwMode="auto">
          <a:xfrm>
            <a:off x="9599085" y="5724525"/>
            <a:ext cx="2609849" cy="1066800"/>
          </a:xfrm>
          <a:prstGeom prst="rect">
            <a:avLst/>
          </a:prstGeom>
          <a:noFill/>
          <a:ln w="9525">
            <a:noFill/>
            <a:miter lim="800000"/>
            <a:headEnd/>
            <a:tailEnd/>
          </a:ln>
        </p:spPr>
      </p:pic>
      <p:pic>
        <p:nvPicPr>
          <p:cNvPr id="18443" name="Picture 13" descr="fireburn"/>
          <p:cNvPicPr>
            <a:picLocks noChangeAspect="1" noChangeArrowheads="1" noCrop="1"/>
          </p:cNvPicPr>
          <p:nvPr/>
        </p:nvPicPr>
        <p:blipFill>
          <a:blip r:embed="rId8"/>
          <a:srcRect/>
          <a:stretch>
            <a:fillRect/>
          </a:stretch>
        </p:blipFill>
        <p:spPr bwMode="auto">
          <a:xfrm>
            <a:off x="1174751" y="5894388"/>
            <a:ext cx="859367" cy="1162050"/>
          </a:xfrm>
          <a:prstGeom prst="rect">
            <a:avLst/>
          </a:prstGeom>
          <a:noFill/>
          <a:ln w="9525">
            <a:noFill/>
            <a:miter lim="800000"/>
            <a:headEnd/>
            <a:tailEnd/>
          </a:ln>
        </p:spPr>
      </p:pic>
      <p:pic>
        <p:nvPicPr>
          <p:cNvPr id="18444" name="Picture 184" descr="Flame"/>
          <p:cNvPicPr>
            <a:picLocks noChangeAspect="1" noChangeArrowheads="1" noCrop="1"/>
          </p:cNvPicPr>
          <p:nvPr/>
        </p:nvPicPr>
        <p:blipFill>
          <a:blip r:embed="rId7"/>
          <a:srcRect/>
          <a:stretch>
            <a:fillRect/>
          </a:stretch>
        </p:blipFill>
        <p:spPr bwMode="auto">
          <a:xfrm>
            <a:off x="3591985" y="5095876"/>
            <a:ext cx="1096433" cy="1782763"/>
          </a:xfrm>
          <a:prstGeom prst="rect">
            <a:avLst/>
          </a:prstGeom>
          <a:noFill/>
          <a:ln w="9525">
            <a:noFill/>
            <a:miter lim="800000"/>
            <a:headEnd/>
            <a:tailEnd/>
          </a:ln>
        </p:spPr>
      </p:pic>
      <p:pic>
        <p:nvPicPr>
          <p:cNvPr id="18445" name="Picture 185" descr="Flame"/>
          <p:cNvPicPr>
            <a:picLocks noChangeAspect="1" noChangeArrowheads="1" noCrop="1"/>
          </p:cNvPicPr>
          <p:nvPr/>
        </p:nvPicPr>
        <p:blipFill>
          <a:blip r:embed="rId7"/>
          <a:srcRect/>
          <a:stretch>
            <a:fillRect/>
          </a:stretch>
        </p:blipFill>
        <p:spPr bwMode="auto">
          <a:xfrm>
            <a:off x="937685" y="4962526"/>
            <a:ext cx="1096433" cy="1782763"/>
          </a:xfrm>
          <a:prstGeom prst="rect">
            <a:avLst/>
          </a:prstGeom>
          <a:noFill/>
          <a:ln w="9525">
            <a:noFill/>
            <a:miter lim="800000"/>
            <a:headEnd/>
            <a:tailEnd/>
          </a:ln>
        </p:spPr>
      </p:pic>
      <p:pic>
        <p:nvPicPr>
          <p:cNvPr id="18446" name="Picture 186" descr="Flame"/>
          <p:cNvPicPr>
            <a:picLocks noChangeAspect="1" noChangeArrowheads="1" noCrop="1"/>
          </p:cNvPicPr>
          <p:nvPr/>
        </p:nvPicPr>
        <p:blipFill>
          <a:blip r:embed="rId7"/>
          <a:srcRect/>
          <a:stretch>
            <a:fillRect/>
          </a:stretch>
        </p:blipFill>
        <p:spPr bwMode="auto">
          <a:xfrm>
            <a:off x="1485901" y="4914901"/>
            <a:ext cx="1098551" cy="1782763"/>
          </a:xfrm>
          <a:prstGeom prst="rect">
            <a:avLst/>
          </a:prstGeom>
          <a:noFill/>
          <a:ln w="9525">
            <a:noFill/>
            <a:miter lim="800000"/>
            <a:headEnd/>
            <a:tailEnd/>
          </a:ln>
        </p:spPr>
      </p:pic>
      <p:pic>
        <p:nvPicPr>
          <p:cNvPr id="18447" name="Picture 13" descr="fireburn"/>
          <p:cNvPicPr>
            <a:picLocks noChangeAspect="1" noChangeArrowheads="1" noCrop="1"/>
          </p:cNvPicPr>
          <p:nvPr/>
        </p:nvPicPr>
        <p:blipFill>
          <a:blip r:embed="rId8"/>
          <a:srcRect/>
          <a:stretch>
            <a:fillRect/>
          </a:stretch>
        </p:blipFill>
        <p:spPr bwMode="auto">
          <a:xfrm>
            <a:off x="3680885" y="1706563"/>
            <a:ext cx="859367" cy="1162050"/>
          </a:xfrm>
          <a:prstGeom prst="rect">
            <a:avLst/>
          </a:prstGeom>
          <a:noFill/>
          <a:ln w="9525">
            <a:noFill/>
            <a:miter lim="800000"/>
            <a:headEnd/>
            <a:tailEnd/>
          </a:ln>
        </p:spPr>
      </p:pic>
      <p:pic>
        <p:nvPicPr>
          <p:cNvPr id="18448" name="Picture 188" descr="Flame"/>
          <p:cNvPicPr>
            <a:picLocks noChangeAspect="1" noChangeArrowheads="1" noCrop="1"/>
          </p:cNvPicPr>
          <p:nvPr/>
        </p:nvPicPr>
        <p:blipFill>
          <a:blip r:embed="rId7"/>
          <a:srcRect/>
          <a:stretch>
            <a:fillRect/>
          </a:stretch>
        </p:blipFill>
        <p:spPr bwMode="auto">
          <a:xfrm>
            <a:off x="3951818" y="1074738"/>
            <a:ext cx="1096433" cy="1782762"/>
          </a:xfrm>
          <a:prstGeom prst="rect">
            <a:avLst/>
          </a:prstGeom>
          <a:noFill/>
          <a:ln w="9525">
            <a:noFill/>
            <a:miter lim="800000"/>
            <a:headEnd/>
            <a:tailEnd/>
          </a:ln>
        </p:spPr>
      </p:pic>
      <p:pic>
        <p:nvPicPr>
          <p:cNvPr id="18449" name="Picture 189" descr="Flame"/>
          <p:cNvPicPr>
            <a:picLocks noChangeAspect="1" noChangeArrowheads="1" noCrop="1"/>
          </p:cNvPicPr>
          <p:nvPr/>
        </p:nvPicPr>
        <p:blipFill>
          <a:blip r:embed="rId7"/>
          <a:srcRect/>
          <a:stretch>
            <a:fillRect/>
          </a:stretch>
        </p:blipFill>
        <p:spPr bwMode="auto">
          <a:xfrm>
            <a:off x="3471334" y="1085851"/>
            <a:ext cx="1096433" cy="1782763"/>
          </a:xfrm>
          <a:prstGeom prst="rect">
            <a:avLst/>
          </a:prstGeom>
          <a:noFill/>
          <a:ln w="9525">
            <a:noFill/>
            <a:miter lim="800000"/>
            <a:headEnd/>
            <a:tailEnd/>
          </a:ln>
        </p:spPr>
      </p:pic>
      <p:pic>
        <p:nvPicPr>
          <p:cNvPr id="18450" name="Picture 190"/>
          <p:cNvPicPr>
            <a:picLocks noChangeAspect="1"/>
          </p:cNvPicPr>
          <p:nvPr/>
        </p:nvPicPr>
        <p:blipFill>
          <a:blip r:embed="rId5"/>
          <a:srcRect/>
          <a:stretch>
            <a:fillRect/>
          </a:stretch>
        </p:blipFill>
        <p:spPr bwMode="auto">
          <a:xfrm>
            <a:off x="-2243667" y="144463"/>
            <a:ext cx="5715000" cy="4286250"/>
          </a:xfrm>
          <a:prstGeom prst="rect">
            <a:avLst/>
          </a:prstGeom>
          <a:noFill/>
          <a:ln w="9525">
            <a:noFill/>
            <a:miter lim="800000"/>
            <a:headEnd/>
            <a:tailEnd/>
          </a:ln>
        </p:spPr>
      </p:pic>
      <p:pic>
        <p:nvPicPr>
          <p:cNvPr id="18451" name="Picture 191"/>
          <p:cNvPicPr>
            <a:picLocks noChangeAspect="1"/>
          </p:cNvPicPr>
          <p:nvPr/>
        </p:nvPicPr>
        <p:blipFill>
          <a:blip r:embed="rId9"/>
          <a:srcRect/>
          <a:stretch>
            <a:fillRect/>
          </a:stretch>
        </p:blipFill>
        <p:spPr bwMode="auto">
          <a:xfrm>
            <a:off x="-2753783" y="-1814513"/>
            <a:ext cx="12598401" cy="4657726"/>
          </a:xfrm>
          <a:prstGeom prst="rect">
            <a:avLst/>
          </a:prstGeom>
          <a:noFill/>
          <a:ln w="9525">
            <a:noFill/>
            <a:miter lim="800000"/>
            <a:headEnd/>
            <a:tailEnd/>
          </a:ln>
        </p:spPr>
      </p:pic>
      <p:pic>
        <p:nvPicPr>
          <p:cNvPr id="18452" name="Picture 13" descr="fireburn"/>
          <p:cNvPicPr>
            <a:picLocks noChangeAspect="1" noChangeArrowheads="1" noCrop="1"/>
          </p:cNvPicPr>
          <p:nvPr/>
        </p:nvPicPr>
        <p:blipFill>
          <a:blip r:embed="rId8"/>
          <a:srcRect/>
          <a:stretch>
            <a:fillRect/>
          </a:stretch>
        </p:blipFill>
        <p:spPr bwMode="auto">
          <a:xfrm>
            <a:off x="9076267" y="5894388"/>
            <a:ext cx="859367" cy="1162050"/>
          </a:xfrm>
          <a:prstGeom prst="rect">
            <a:avLst/>
          </a:prstGeom>
          <a:noFill/>
          <a:ln w="9525">
            <a:noFill/>
            <a:miter lim="800000"/>
            <a:headEnd/>
            <a:tailEnd/>
          </a:ln>
        </p:spPr>
      </p:pic>
      <p:pic>
        <p:nvPicPr>
          <p:cNvPr id="18453" name="Picture 193" descr="Flame"/>
          <p:cNvPicPr>
            <a:picLocks noChangeAspect="1" noChangeArrowheads="1" noCrop="1"/>
          </p:cNvPicPr>
          <p:nvPr/>
        </p:nvPicPr>
        <p:blipFill>
          <a:blip r:embed="rId7"/>
          <a:srcRect/>
          <a:stretch>
            <a:fillRect/>
          </a:stretch>
        </p:blipFill>
        <p:spPr bwMode="auto">
          <a:xfrm>
            <a:off x="8964084" y="5083176"/>
            <a:ext cx="1098549" cy="1782763"/>
          </a:xfrm>
          <a:prstGeom prst="rect">
            <a:avLst/>
          </a:prstGeom>
          <a:noFill/>
          <a:ln w="9525">
            <a:noFill/>
            <a:miter lim="800000"/>
            <a:headEnd/>
            <a:tailEnd/>
          </a:ln>
        </p:spPr>
      </p:pic>
      <p:pic>
        <p:nvPicPr>
          <p:cNvPr id="18454"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70118" y="5826126"/>
            <a:ext cx="1339849" cy="803275"/>
          </a:xfrm>
          <a:prstGeom prst="rect">
            <a:avLst/>
          </a:prstGeom>
          <a:noFill/>
          <a:ln w="9525">
            <a:noFill/>
            <a:miter lim="800000"/>
            <a:headEnd/>
            <a:tailEnd/>
          </a:ln>
        </p:spPr>
      </p:pic>
      <p:pic>
        <p:nvPicPr>
          <p:cNvPr id="196"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58285" y="-112713"/>
            <a:ext cx="10382249" cy="3802063"/>
          </a:xfrm>
          <a:prstGeom prst="rect">
            <a:avLst/>
          </a:prstGeom>
          <a:noFill/>
          <a:ln w="9525">
            <a:noFill/>
            <a:miter lim="800000"/>
            <a:headEnd/>
            <a:tailEnd/>
          </a:ln>
        </p:spPr>
      </p:pic>
      <p:sp>
        <p:nvSpPr>
          <p:cNvPr id="197" name="TextBox 196"/>
          <p:cNvSpPr txBox="1">
            <a:spLocks noChangeArrowheads="1"/>
          </p:cNvSpPr>
          <p:nvPr/>
        </p:nvSpPr>
        <p:spPr bwMode="auto">
          <a:xfrm>
            <a:off x="1985433" y="850901"/>
            <a:ext cx="7848600" cy="1177374"/>
          </a:xfrm>
          <a:prstGeom prst="rect">
            <a:avLst/>
          </a:prstGeom>
          <a:solidFill>
            <a:schemeClr val="bg1"/>
          </a:solidFill>
          <a:ln w="9525">
            <a:noFill/>
            <a:miter lim="800000"/>
            <a:headEnd/>
            <a:tailEnd/>
          </a:ln>
        </p:spPr>
        <p:txBody>
          <a:bodyPr>
            <a:spAutoFit/>
          </a:bodyPr>
          <a:lstStyle/>
          <a:p>
            <a:pPr algn="just">
              <a:lnSpc>
                <a:spcPct val="150000"/>
              </a:lnSpc>
            </a:pPr>
            <a:r>
              <a:rPr lang="en-US" sz="2500" b="1" i="1" dirty="0">
                <a:solidFill>
                  <a:srgbClr val="008000"/>
                </a:solidFill>
                <a:latin typeface="Times New Roman" pitchFamily="18" charset="0"/>
                <a:cs typeface="Times New Roman" pitchFamily="18" charset="0"/>
              </a:rPr>
              <a:t>Câu 3. Ở Bắc bán cầu, vào </a:t>
            </a:r>
            <a:r>
              <a:rPr lang="vi-VN" sz="2500" b="1" i="1" dirty="0">
                <a:solidFill>
                  <a:srgbClr val="008000"/>
                </a:solidFill>
                <a:latin typeface="Times New Roman" pitchFamily="18" charset="0"/>
                <a:cs typeface="Times New Roman" pitchFamily="18" charset="0"/>
              </a:rPr>
              <a:t>đê</a:t>
            </a:r>
            <a:r>
              <a:rPr lang="en-US" sz="2500" b="1" i="1" dirty="0">
                <a:solidFill>
                  <a:srgbClr val="008000"/>
                </a:solidFill>
                <a:latin typeface="Times New Roman" pitchFamily="18" charset="0"/>
                <a:cs typeface="Times New Roman" pitchFamily="18" charset="0"/>
              </a:rPr>
              <a:t>n tối ta tìm thấy </a:t>
            </a:r>
            <a:r>
              <a:rPr lang="vi-VN" sz="2500" b="1" i="1" dirty="0">
                <a:solidFill>
                  <a:srgbClr val="008000"/>
                </a:solidFill>
                <a:latin typeface="Times New Roman" pitchFamily="18" charset="0"/>
                <a:cs typeface="Times New Roman" pitchFamily="18" charset="0"/>
              </a:rPr>
              <a:t>được</a:t>
            </a:r>
            <a:r>
              <a:rPr lang="en-US" sz="2500" b="1" i="1" dirty="0">
                <a:solidFill>
                  <a:srgbClr val="008000"/>
                </a:solidFill>
                <a:latin typeface="Times New Roman" pitchFamily="18" charset="0"/>
                <a:cs typeface="Times New Roman" pitchFamily="18" charset="0"/>
              </a:rPr>
              <a:t> h</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ng bắc là nhờ quan sát chòm sao nào?</a:t>
            </a:r>
          </a:p>
        </p:txBody>
      </p:sp>
      <p:sp>
        <p:nvSpPr>
          <p:cNvPr id="198" name="Rounded Rectangle 197"/>
          <p:cNvSpPr/>
          <p:nvPr/>
        </p:nvSpPr>
        <p:spPr>
          <a:xfrm>
            <a:off x="1960033" y="3506789"/>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A. Đại Hùng</a:t>
            </a:r>
          </a:p>
        </p:txBody>
      </p:sp>
      <p:sp>
        <p:nvSpPr>
          <p:cNvPr id="199" name="Rounded Rectangle 198"/>
          <p:cNvSpPr/>
          <p:nvPr/>
        </p:nvSpPr>
        <p:spPr>
          <a:xfrm>
            <a:off x="4246033" y="3532189"/>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smtClean="0">
                <a:solidFill>
                  <a:srgbClr val="0000FF"/>
                </a:solidFill>
                <a:latin typeface="Times New Roman" pitchFamily="18" charset="0"/>
                <a:cs typeface="Times New Roman" pitchFamily="18" charset="0"/>
              </a:rPr>
              <a:t>B.Thiên </a:t>
            </a:r>
            <a:r>
              <a:rPr lang="en-US" sz="2200" b="1" dirty="0">
                <a:solidFill>
                  <a:srgbClr val="0000FF"/>
                </a:solidFill>
                <a:latin typeface="Times New Roman" pitchFamily="18" charset="0"/>
                <a:cs typeface="Times New Roman" pitchFamily="18" charset="0"/>
              </a:rPr>
              <a:t>Hậu</a:t>
            </a:r>
          </a:p>
        </p:txBody>
      </p:sp>
      <p:sp>
        <p:nvSpPr>
          <p:cNvPr id="200" name="Rounded Rectangle 199"/>
          <p:cNvSpPr/>
          <p:nvPr/>
        </p:nvSpPr>
        <p:spPr>
          <a:xfrm>
            <a:off x="8648701" y="3532189"/>
            <a:ext cx="1979084"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D. Mặt Tr</a:t>
            </a:r>
            <a:r>
              <a:rPr lang="vi-VN" sz="2200" b="1" dirty="0">
                <a:solidFill>
                  <a:srgbClr val="0000FF"/>
                </a:solidFill>
                <a:latin typeface="Times New Roman" pitchFamily="18" charset="0"/>
                <a:cs typeface="Times New Roman" pitchFamily="18" charset="0"/>
              </a:rPr>
              <a:t>ă</a:t>
            </a:r>
            <a:r>
              <a:rPr lang="en-US" sz="2200" b="1" dirty="0">
                <a:solidFill>
                  <a:srgbClr val="0000FF"/>
                </a:solidFill>
                <a:latin typeface="Times New Roman" pitchFamily="18" charset="0"/>
                <a:cs typeface="Times New Roman" pitchFamily="18" charset="0"/>
              </a:rPr>
              <a:t>ng</a:t>
            </a:r>
          </a:p>
        </p:txBody>
      </p:sp>
      <p:sp>
        <p:nvSpPr>
          <p:cNvPr id="201" name="Rounded Rectangle 200"/>
          <p:cNvSpPr/>
          <p:nvPr/>
        </p:nvSpPr>
        <p:spPr>
          <a:xfrm>
            <a:off x="6529917" y="3551239"/>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Bắc Đẩu</a:t>
            </a:r>
          </a:p>
        </p:txBody>
      </p:sp>
      <p:grpSp>
        <p:nvGrpSpPr>
          <p:cNvPr id="3" name="Group 206"/>
          <p:cNvGrpSpPr>
            <a:grpSpLocks/>
          </p:cNvGrpSpPr>
          <p:nvPr/>
        </p:nvGrpSpPr>
        <p:grpSpPr bwMode="auto">
          <a:xfrm>
            <a:off x="11540068" y="684213"/>
            <a:ext cx="91017" cy="76200"/>
            <a:chOff x="2455863" y="2411803"/>
            <a:chExt cx="566738" cy="566738"/>
          </a:xfrm>
        </p:grpSpPr>
        <p:sp>
          <p:nvSpPr>
            <p:cNvPr id="18492"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8493"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849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849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8496"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4" name="Group 212"/>
          <p:cNvGrpSpPr>
            <a:grpSpLocks/>
          </p:cNvGrpSpPr>
          <p:nvPr/>
        </p:nvGrpSpPr>
        <p:grpSpPr bwMode="auto">
          <a:xfrm>
            <a:off x="11542185" y="1235075"/>
            <a:ext cx="88900" cy="77788"/>
            <a:chOff x="2455863" y="2411803"/>
            <a:chExt cx="566738" cy="566738"/>
          </a:xfrm>
        </p:grpSpPr>
        <p:sp>
          <p:nvSpPr>
            <p:cNvPr id="18487"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8488"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848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849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8491"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5" name="Group 218"/>
          <p:cNvGrpSpPr>
            <a:grpSpLocks/>
          </p:cNvGrpSpPr>
          <p:nvPr/>
        </p:nvGrpSpPr>
        <p:grpSpPr bwMode="auto">
          <a:xfrm>
            <a:off x="11838517" y="976313"/>
            <a:ext cx="91016" cy="76200"/>
            <a:chOff x="2455863" y="2411803"/>
            <a:chExt cx="566738" cy="566738"/>
          </a:xfrm>
        </p:grpSpPr>
        <p:sp>
          <p:nvSpPr>
            <p:cNvPr id="18482"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8483"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848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848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8486"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6" name="Group 224"/>
          <p:cNvGrpSpPr>
            <a:grpSpLocks/>
          </p:cNvGrpSpPr>
          <p:nvPr/>
        </p:nvGrpSpPr>
        <p:grpSpPr bwMode="auto">
          <a:xfrm>
            <a:off x="11269134" y="1001713"/>
            <a:ext cx="88900" cy="76200"/>
            <a:chOff x="2455863" y="2411803"/>
            <a:chExt cx="566738" cy="566738"/>
          </a:xfrm>
        </p:grpSpPr>
        <p:sp>
          <p:nvSpPr>
            <p:cNvPr id="18477"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8478"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847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848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8481"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pic>
        <p:nvPicPr>
          <p:cNvPr id="233" name="Picture 232"/>
          <p:cNvPicPr>
            <a:picLocks noChangeAspect="1"/>
          </p:cNvPicPr>
          <p:nvPr/>
        </p:nvPicPr>
        <p:blipFill>
          <a:blip r:embed="rId12"/>
          <a:srcRect/>
          <a:stretch>
            <a:fillRect/>
          </a:stretch>
        </p:blipFill>
        <p:spPr bwMode="auto">
          <a:xfrm>
            <a:off x="5727701" y="-6902450"/>
            <a:ext cx="2578100" cy="6858000"/>
          </a:xfrm>
          <a:prstGeom prst="rect">
            <a:avLst/>
          </a:prstGeom>
          <a:noFill/>
          <a:ln w="9525">
            <a:noFill/>
            <a:miter lim="800000"/>
            <a:headEnd/>
            <a:tailEnd/>
          </a:ln>
        </p:spPr>
      </p:pic>
      <p:pic>
        <p:nvPicPr>
          <p:cNvPr id="1026" name="Picture 2" descr="Káº¿t quáº£ hÃ¬nh áº£nh cho cute baby tiger cartoons"/>
          <p:cNvPicPr>
            <a:picLocks noChangeAspect="1" noChangeArrowheads="1"/>
          </p:cNvPicPr>
          <p:nvPr/>
        </p:nvPicPr>
        <p:blipFill>
          <a:blip r:embed="rId13"/>
          <a:srcRect/>
          <a:stretch>
            <a:fillRect/>
          </a:stretch>
        </p:blipFill>
        <p:spPr bwMode="auto">
          <a:xfrm>
            <a:off x="6466418" y="5478464"/>
            <a:ext cx="1449916" cy="1487487"/>
          </a:xfrm>
          <a:prstGeom prst="rect">
            <a:avLst/>
          </a:prstGeom>
          <a:noFill/>
          <a:ln w="9525">
            <a:noFill/>
            <a:miter lim="800000"/>
            <a:headEnd/>
            <a:tailEnd/>
          </a:ln>
        </p:spPr>
      </p:pic>
      <p:pic>
        <p:nvPicPr>
          <p:cNvPr id="62" name="Picture 61">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63" name="Picture 62">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64" name="Picture 63">
            <a:hlinkClick r:id="" action="ppaction://media"/>
          </p:cNvPr>
          <p:cNvPicPr>
            <a:picLocks noRot="1" noChangeAspect="1"/>
          </p:cNvPicPr>
          <p:nvPr>
            <a:videoFile r:link="rId1"/>
          </p:nvPr>
        </p:nvPicPr>
        <p:blipFill>
          <a:blip r:embed="rId14"/>
          <a:srcRect/>
          <a:stretch>
            <a:fillRect/>
          </a:stretch>
        </p:blipFill>
        <p:spPr bwMode="auto">
          <a:xfrm>
            <a:off x="13133917" y="4344988"/>
            <a:ext cx="609600" cy="609600"/>
          </a:xfrm>
          <a:prstGeom prst="rect">
            <a:avLst/>
          </a:prstGeom>
          <a:noFill/>
          <a:ln w="9525">
            <a:noFill/>
            <a:miter lim="800000"/>
            <a:headEnd/>
            <a:tailEnd/>
          </a:ln>
        </p:spPr>
      </p:pic>
      <p:pic>
        <p:nvPicPr>
          <p:cNvPr id="65" name="Picture 64">
            <a:hlinkClick r:id="" action="ppaction://media"/>
          </p:cNvPr>
          <p:cNvPicPr>
            <a:picLocks noRot="1" noChangeAspect="1"/>
          </p:cNvPicPr>
          <p:nvPr>
            <a:videoFile r:link="rId1"/>
          </p:nvPr>
        </p:nvPicPr>
        <p:blipFill>
          <a:blip r:embed="rId14"/>
          <a:srcRect/>
          <a:stretch>
            <a:fillRect/>
          </a:stretch>
        </p:blipFill>
        <p:spPr bwMode="auto">
          <a:xfrm>
            <a:off x="13178367" y="5130800"/>
            <a:ext cx="609600" cy="609600"/>
          </a:xfrm>
          <a:prstGeom prst="rect">
            <a:avLst/>
          </a:prstGeom>
          <a:noFill/>
          <a:ln w="9525">
            <a:noFill/>
            <a:miter lim="800000"/>
            <a:headEnd/>
            <a:tailEnd/>
          </a:ln>
        </p:spPr>
      </p:pic>
      <p:pic>
        <p:nvPicPr>
          <p:cNvPr id="66" name="Picture 65">
            <a:hlinkClick r:id="" action="ppaction://media"/>
          </p:cNvPr>
          <p:cNvPicPr>
            <a:picLocks noRot="1" noChangeAspect="1"/>
          </p:cNvPicPr>
          <p:nvPr>
            <a:videoFile r:link="rId1"/>
          </p:nvPr>
        </p:nvPicPr>
        <p:blipFill>
          <a:blip r:embed="rId14"/>
          <a:srcRect/>
          <a:stretch>
            <a:fillRect/>
          </a:stretch>
        </p:blipFill>
        <p:spPr bwMode="auto">
          <a:xfrm>
            <a:off x="1315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1000"/>
                                        <p:tgtEl>
                                          <p:spTgt spid="196"/>
                                        </p:tgtEl>
                                      </p:cBhvr>
                                    </p:animEffect>
                                    <p:anim calcmode="lin" valueType="num">
                                      <p:cBhvr>
                                        <p:cTn id="14" dur="1000" fill="hold"/>
                                        <p:tgtEl>
                                          <p:spTgt spid="196"/>
                                        </p:tgtEl>
                                        <p:attrNameLst>
                                          <p:attrName>ppt_x</p:attrName>
                                        </p:attrNameLst>
                                      </p:cBhvr>
                                      <p:tavLst>
                                        <p:tav tm="0">
                                          <p:val>
                                            <p:strVal val="#ppt_x"/>
                                          </p:val>
                                        </p:tav>
                                        <p:tav tm="100000">
                                          <p:val>
                                            <p:strVal val="#ppt_x"/>
                                          </p:val>
                                        </p:tav>
                                      </p:tavLst>
                                    </p:anim>
                                    <p:anim calcmode="lin" valueType="num">
                                      <p:cBhvr>
                                        <p:cTn id="15" dur="1000" fill="hold"/>
                                        <p:tgtEl>
                                          <p:spTgt spid="19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fade">
                                      <p:cBhvr>
                                        <p:cTn id="18" dur="1000"/>
                                        <p:tgtEl>
                                          <p:spTgt spid="197"/>
                                        </p:tgtEl>
                                      </p:cBhvr>
                                    </p:animEffect>
                                    <p:anim calcmode="lin" valueType="num">
                                      <p:cBhvr>
                                        <p:cTn id="19" dur="1000" fill="hold"/>
                                        <p:tgtEl>
                                          <p:spTgt spid="197"/>
                                        </p:tgtEl>
                                        <p:attrNameLst>
                                          <p:attrName>ppt_x</p:attrName>
                                        </p:attrNameLst>
                                      </p:cBhvr>
                                      <p:tavLst>
                                        <p:tav tm="0">
                                          <p:val>
                                            <p:strVal val="#ppt_x"/>
                                          </p:val>
                                        </p:tav>
                                        <p:tav tm="100000">
                                          <p:val>
                                            <p:strVal val="#ppt_x"/>
                                          </p:val>
                                        </p:tav>
                                      </p:tavLst>
                                    </p:anim>
                                    <p:anim calcmode="lin" valueType="num">
                                      <p:cBhvr>
                                        <p:cTn id="20" dur="1000" fill="hold"/>
                                        <p:tgtEl>
                                          <p:spTgt spid="19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8"/>
                                        </p:tgtEl>
                                        <p:attrNameLst>
                                          <p:attrName>style.visibility</p:attrName>
                                        </p:attrNameLst>
                                      </p:cBhvr>
                                      <p:to>
                                        <p:strVal val="visible"/>
                                      </p:to>
                                    </p:set>
                                    <p:animEffect transition="in" filter="fade">
                                      <p:cBhvr>
                                        <p:cTn id="23" dur="1000"/>
                                        <p:tgtEl>
                                          <p:spTgt spid="198"/>
                                        </p:tgtEl>
                                      </p:cBhvr>
                                    </p:animEffect>
                                    <p:anim calcmode="lin" valueType="num">
                                      <p:cBhvr>
                                        <p:cTn id="24" dur="1000" fill="hold"/>
                                        <p:tgtEl>
                                          <p:spTgt spid="198"/>
                                        </p:tgtEl>
                                        <p:attrNameLst>
                                          <p:attrName>ppt_x</p:attrName>
                                        </p:attrNameLst>
                                      </p:cBhvr>
                                      <p:tavLst>
                                        <p:tav tm="0">
                                          <p:val>
                                            <p:strVal val="#ppt_x"/>
                                          </p:val>
                                        </p:tav>
                                        <p:tav tm="100000">
                                          <p:val>
                                            <p:strVal val="#ppt_x"/>
                                          </p:val>
                                        </p:tav>
                                      </p:tavLst>
                                    </p:anim>
                                    <p:anim calcmode="lin" valueType="num">
                                      <p:cBhvr>
                                        <p:cTn id="25" dur="1000" fill="hold"/>
                                        <p:tgtEl>
                                          <p:spTgt spid="19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9"/>
                                        </p:tgtEl>
                                        <p:attrNameLst>
                                          <p:attrName>style.visibility</p:attrName>
                                        </p:attrNameLst>
                                      </p:cBhvr>
                                      <p:to>
                                        <p:strVal val="visible"/>
                                      </p:to>
                                    </p:set>
                                    <p:animEffect transition="in" filter="fade">
                                      <p:cBhvr>
                                        <p:cTn id="28" dur="1000"/>
                                        <p:tgtEl>
                                          <p:spTgt spid="199"/>
                                        </p:tgtEl>
                                      </p:cBhvr>
                                    </p:animEffect>
                                    <p:anim calcmode="lin" valueType="num">
                                      <p:cBhvr>
                                        <p:cTn id="29" dur="1000" fill="hold"/>
                                        <p:tgtEl>
                                          <p:spTgt spid="199"/>
                                        </p:tgtEl>
                                        <p:attrNameLst>
                                          <p:attrName>ppt_x</p:attrName>
                                        </p:attrNameLst>
                                      </p:cBhvr>
                                      <p:tavLst>
                                        <p:tav tm="0">
                                          <p:val>
                                            <p:strVal val="#ppt_x"/>
                                          </p:val>
                                        </p:tav>
                                        <p:tav tm="100000">
                                          <p:val>
                                            <p:strVal val="#ppt_x"/>
                                          </p:val>
                                        </p:tav>
                                      </p:tavLst>
                                    </p:anim>
                                    <p:anim calcmode="lin" valueType="num">
                                      <p:cBhvr>
                                        <p:cTn id="30" dur="1000" fill="hold"/>
                                        <p:tgtEl>
                                          <p:spTgt spid="19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1"/>
                                        </p:tgtEl>
                                        <p:attrNameLst>
                                          <p:attrName>style.visibility</p:attrName>
                                        </p:attrNameLst>
                                      </p:cBhvr>
                                      <p:to>
                                        <p:strVal val="visible"/>
                                      </p:to>
                                    </p:set>
                                    <p:animEffect transition="in" filter="fade">
                                      <p:cBhvr>
                                        <p:cTn id="33" dur="1000"/>
                                        <p:tgtEl>
                                          <p:spTgt spid="201"/>
                                        </p:tgtEl>
                                      </p:cBhvr>
                                    </p:animEffect>
                                    <p:anim calcmode="lin" valueType="num">
                                      <p:cBhvr>
                                        <p:cTn id="34" dur="1000" fill="hold"/>
                                        <p:tgtEl>
                                          <p:spTgt spid="201"/>
                                        </p:tgtEl>
                                        <p:attrNameLst>
                                          <p:attrName>ppt_x</p:attrName>
                                        </p:attrNameLst>
                                      </p:cBhvr>
                                      <p:tavLst>
                                        <p:tav tm="0">
                                          <p:val>
                                            <p:strVal val="#ppt_x"/>
                                          </p:val>
                                        </p:tav>
                                        <p:tav tm="100000">
                                          <p:val>
                                            <p:strVal val="#ppt_x"/>
                                          </p:val>
                                        </p:tav>
                                      </p:tavLst>
                                    </p:anim>
                                    <p:anim calcmode="lin" valueType="num">
                                      <p:cBhvr>
                                        <p:cTn id="35" dur="1000" fill="hold"/>
                                        <p:tgtEl>
                                          <p:spTgt spid="20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0"/>
                                        </p:tgtEl>
                                        <p:attrNameLst>
                                          <p:attrName>style.visibility</p:attrName>
                                        </p:attrNameLst>
                                      </p:cBhvr>
                                      <p:to>
                                        <p:strVal val="visible"/>
                                      </p:to>
                                    </p:set>
                                    <p:animEffect transition="in" filter="fade">
                                      <p:cBhvr>
                                        <p:cTn id="38" dur="1000"/>
                                        <p:tgtEl>
                                          <p:spTgt spid="200"/>
                                        </p:tgtEl>
                                      </p:cBhvr>
                                    </p:animEffect>
                                    <p:anim calcmode="lin" valueType="num">
                                      <p:cBhvr>
                                        <p:cTn id="39" dur="1000" fill="hold"/>
                                        <p:tgtEl>
                                          <p:spTgt spid="200"/>
                                        </p:tgtEl>
                                        <p:attrNameLst>
                                          <p:attrName>ppt_x</p:attrName>
                                        </p:attrNameLst>
                                      </p:cBhvr>
                                      <p:tavLst>
                                        <p:tav tm="0">
                                          <p:val>
                                            <p:strVal val="#ppt_x"/>
                                          </p:val>
                                        </p:tav>
                                        <p:tav tm="100000">
                                          <p:val>
                                            <p:strVal val="#ppt_x"/>
                                          </p:val>
                                        </p:tav>
                                      </p:tavLst>
                                    </p:anim>
                                    <p:anim calcmode="lin" valueType="num">
                                      <p:cBhvr>
                                        <p:cTn id="40" dur="1000" fill="hold"/>
                                        <p:tgtEl>
                                          <p:spTgt spid="200"/>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01"/>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201"/>
                                        </p:tgtEl>
                                        <p:attrNameLst>
                                          <p:attrName>style.color</p:attrName>
                                        </p:attrNameLst>
                                      </p:cBhvr>
                                      <p:by>
                                        <p:hsl h="7200000" s="0" l="0"/>
                                      </p:by>
                                    </p:animClr>
                                    <p:animClr clrSpc="hsl" dir="cw">
                                      <p:cBhvr>
                                        <p:cTn id="48" dur="500" fill="hold"/>
                                        <p:tgtEl>
                                          <p:spTgt spid="201"/>
                                        </p:tgtEl>
                                        <p:attrNameLst>
                                          <p:attrName>fillcolor</p:attrName>
                                        </p:attrNameLst>
                                      </p:cBhvr>
                                      <p:by>
                                        <p:hsl h="7200000" s="0" l="0"/>
                                      </p:by>
                                    </p:animClr>
                                    <p:animClr clrSpc="hsl" dir="cw">
                                      <p:cBhvr>
                                        <p:cTn id="49" dur="500" fill="hold"/>
                                        <p:tgtEl>
                                          <p:spTgt spid="201"/>
                                        </p:tgtEl>
                                        <p:attrNameLst>
                                          <p:attrName>stroke.color</p:attrName>
                                        </p:attrNameLst>
                                      </p:cBhvr>
                                      <p:by>
                                        <p:hsl h="7200000" s="0" l="0"/>
                                      </p:by>
                                    </p:animClr>
                                    <p:set>
                                      <p:cBhvr>
                                        <p:cTn id="50" dur="500" fill="hold"/>
                                        <p:tgtEl>
                                          <p:spTgt spid="201"/>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8.33333E-7 1.48148E-6 L 0.00586 0.98032 " pathEditMode="relative" rAng="0" ptsTypes="AA">
                                      <p:cBhvr>
                                        <p:cTn id="52" dur="3000" fill="hold"/>
                                        <p:tgtEl>
                                          <p:spTgt spid="233"/>
                                        </p:tgtEl>
                                        <p:attrNameLst>
                                          <p:attrName>ppt_x</p:attrName>
                                          <p:attrName>ppt_y</p:attrName>
                                        </p:attrNameLst>
                                      </p:cBhvr>
                                      <p:rCtr x="286" y="49028"/>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2 L -8.33333E-7 -0.25 " pathEditMode="relative" rAng="0" ptsTypes="AA">
                                      <p:cBhvr>
                                        <p:cTn id="55" dur="3000" fill="hold"/>
                                        <p:tgtEl>
                                          <p:spTgt spid="233"/>
                                        </p:tgtEl>
                                        <p:attrNameLst>
                                          <p:attrName>ppt_x</p:attrName>
                                          <p:attrName>ppt_y</p:attrName>
                                        </p:attrNameLst>
                                      </p:cBhvr>
                                      <p:rCtr x="-299" y="-61505"/>
                                    </p:animMotion>
                                  </p:childTnLst>
                                </p:cTn>
                              </p:par>
                              <p:par>
                                <p:cTn id="56" presetID="64" presetClass="path" presetSubtype="0" accel="50000" decel="50000" fill="hold" nodeType="withEffect">
                                  <p:stCondLst>
                                    <p:cond delay="0"/>
                                  </p:stCondLst>
                                  <p:childTnLst>
                                    <p:animMotion origin="layout" path="M -3.75E-6 4.07407E-6 L -0.01966 -1.41459 " pathEditMode="relative" rAng="0" ptsTypes="AA">
                                      <p:cBhvr>
                                        <p:cTn id="57" dur="3000" fill="hold"/>
                                        <p:tgtEl>
                                          <p:spTgt spid="1026"/>
                                        </p:tgtEl>
                                        <p:attrNameLst>
                                          <p:attrName>ppt_x</p:attrName>
                                          <p:attrName>ppt_y</p:attrName>
                                        </p:attrNameLst>
                                      </p:cBhvr>
                                      <p:rCtr x="-990" y="-70741"/>
                                    </p:animMotion>
                                  </p:childTnLst>
                                </p:cTn>
                              </p:par>
                              <p:par>
                                <p:cTn id="58" presetID="1" presetClass="mediacall" presetSubtype="0" fill="hold" nodeType="withEffect">
                                  <p:stCondLst>
                                    <p:cond delay="0"/>
                                  </p:stCondLst>
                                  <p:childTnLst>
                                    <p:cmd type="call" cmd="playFrom(0.0)">
                                      <p:cBhvr>
                                        <p:cTn id="59" dur="5042" fill="hold"/>
                                        <p:tgtEl>
                                          <p:spTgt spid="63"/>
                                        </p:tgtEl>
                                      </p:cBhvr>
                                    </p:cmd>
                                  </p:childTnLst>
                                </p:cTn>
                              </p:par>
                            </p:childTnLst>
                          </p:cTn>
                        </p:par>
                      </p:childTnLst>
                    </p:cTn>
                  </p:par>
                </p:childTnLst>
              </p:cTn>
              <p:nextCondLst>
                <p:cond evt="onClick" delay="0">
                  <p:tgtEl>
                    <p:spTgt spid="201"/>
                  </p:tgtEl>
                </p:cond>
              </p:nextCondLst>
            </p:seq>
            <p:seq concurrent="1" nextAc="seek">
              <p:cTn id="60" restart="whenNotActive" fill="hold" evtFilter="cancelBubble" nodeType="interactiveSeq">
                <p:stCondLst>
                  <p:cond evt="onClick" delay="0">
                    <p:tgtEl>
                      <p:spTgt spid="200"/>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200"/>
                                        </p:tgtEl>
                                        <p:attrNameLst>
                                          <p:attrName>ppt_x</p:attrName>
                                        </p:attrNameLst>
                                      </p:cBhvr>
                                      <p:tavLst>
                                        <p:tav tm="0">
                                          <p:val>
                                            <p:strVal val="ppt_x"/>
                                          </p:val>
                                        </p:tav>
                                        <p:tav tm="100000">
                                          <p:val>
                                            <p:strVal val="ppt_x"/>
                                          </p:val>
                                        </p:tav>
                                      </p:tavLst>
                                    </p:anim>
                                    <p:anim calcmode="lin" valueType="num">
                                      <p:cBhvr additive="base">
                                        <p:cTn id="65" dur="500"/>
                                        <p:tgtEl>
                                          <p:spTgt spid="200"/>
                                        </p:tgtEl>
                                        <p:attrNameLst>
                                          <p:attrName>ppt_y</p:attrName>
                                        </p:attrNameLst>
                                      </p:cBhvr>
                                      <p:tavLst>
                                        <p:tav tm="0">
                                          <p:val>
                                            <p:strVal val="ppt_y"/>
                                          </p:val>
                                        </p:tav>
                                        <p:tav tm="100000">
                                          <p:val>
                                            <p:strVal val="1+ppt_h/2"/>
                                          </p:val>
                                        </p:tav>
                                      </p:tavLst>
                                    </p:anim>
                                    <p:set>
                                      <p:cBhvr>
                                        <p:cTn id="66" dur="1" fill="hold">
                                          <p:stCondLst>
                                            <p:cond delay="499"/>
                                          </p:stCondLst>
                                        </p:cTn>
                                        <p:tgtEl>
                                          <p:spTgt spid="200"/>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66"/>
                                        </p:tgtEl>
                                      </p:cBhvr>
                                    </p:cmd>
                                  </p:childTnLst>
                                </p:cTn>
                              </p:par>
                            </p:childTnLst>
                          </p:cTn>
                        </p:par>
                      </p:childTnLst>
                    </p:cTn>
                  </p:par>
                </p:childTnLst>
              </p:cTn>
              <p:nextCondLst>
                <p:cond evt="onClick" delay="0">
                  <p:tgtEl>
                    <p:spTgt spid="200"/>
                  </p:tgtEl>
                </p:cond>
              </p:nextCondLst>
            </p:seq>
            <p:seq concurrent="1" nextAc="seek">
              <p:cTn id="69" restart="whenNotActive" fill="hold" evtFilter="cancelBubble" nodeType="interactiveSeq">
                <p:stCondLst>
                  <p:cond evt="onClick" delay="0">
                    <p:tgtEl>
                      <p:spTgt spid="199"/>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99"/>
                                        </p:tgtEl>
                                        <p:attrNameLst>
                                          <p:attrName>ppt_x</p:attrName>
                                        </p:attrNameLst>
                                      </p:cBhvr>
                                      <p:tavLst>
                                        <p:tav tm="0">
                                          <p:val>
                                            <p:strVal val="ppt_x"/>
                                          </p:val>
                                        </p:tav>
                                        <p:tav tm="100000">
                                          <p:val>
                                            <p:strVal val="ppt_x"/>
                                          </p:val>
                                        </p:tav>
                                      </p:tavLst>
                                    </p:anim>
                                    <p:anim calcmode="lin" valueType="num">
                                      <p:cBhvr additive="base">
                                        <p:cTn id="74" dur="500"/>
                                        <p:tgtEl>
                                          <p:spTgt spid="199"/>
                                        </p:tgtEl>
                                        <p:attrNameLst>
                                          <p:attrName>ppt_y</p:attrName>
                                        </p:attrNameLst>
                                      </p:cBhvr>
                                      <p:tavLst>
                                        <p:tav tm="0">
                                          <p:val>
                                            <p:strVal val="ppt_y"/>
                                          </p:val>
                                        </p:tav>
                                        <p:tav tm="100000">
                                          <p:val>
                                            <p:strVal val="1+ppt_h/2"/>
                                          </p:val>
                                        </p:tav>
                                      </p:tavLst>
                                    </p:anim>
                                    <p:set>
                                      <p:cBhvr>
                                        <p:cTn id="75" dur="1" fill="hold">
                                          <p:stCondLst>
                                            <p:cond delay="499"/>
                                          </p:stCondLst>
                                        </p:cTn>
                                        <p:tgtEl>
                                          <p:spTgt spid="199"/>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65"/>
                                        </p:tgtEl>
                                      </p:cBhvr>
                                    </p:cmd>
                                  </p:childTnLst>
                                </p:cTn>
                              </p:par>
                            </p:childTnLst>
                          </p:cTn>
                        </p:par>
                      </p:childTnLst>
                    </p:cTn>
                  </p:par>
                </p:childTnLst>
              </p:cTn>
              <p:nextCondLst>
                <p:cond evt="onClick" delay="0">
                  <p:tgtEl>
                    <p:spTgt spid="199"/>
                  </p:tgtEl>
                </p:cond>
              </p:nextCondLst>
            </p:seq>
            <p:seq concurrent="1" nextAc="seek">
              <p:cTn id="78" restart="whenNotActive" fill="hold" evtFilter="cancelBubble" nodeType="interactiveSeq">
                <p:stCondLst>
                  <p:cond evt="onClick" delay="0">
                    <p:tgtEl>
                      <p:spTgt spid="198"/>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198"/>
                                        </p:tgtEl>
                                        <p:attrNameLst>
                                          <p:attrName>ppt_x</p:attrName>
                                        </p:attrNameLst>
                                      </p:cBhvr>
                                      <p:tavLst>
                                        <p:tav tm="0">
                                          <p:val>
                                            <p:strVal val="ppt_x"/>
                                          </p:val>
                                        </p:tav>
                                        <p:tav tm="100000">
                                          <p:val>
                                            <p:strVal val="ppt_x"/>
                                          </p:val>
                                        </p:tav>
                                      </p:tavLst>
                                    </p:anim>
                                    <p:anim calcmode="lin" valueType="num">
                                      <p:cBhvr additive="base">
                                        <p:cTn id="83" dur="500"/>
                                        <p:tgtEl>
                                          <p:spTgt spid="198"/>
                                        </p:tgtEl>
                                        <p:attrNameLst>
                                          <p:attrName>ppt_y</p:attrName>
                                        </p:attrNameLst>
                                      </p:cBhvr>
                                      <p:tavLst>
                                        <p:tav tm="0">
                                          <p:val>
                                            <p:strVal val="ppt_y"/>
                                          </p:val>
                                        </p:tav>
                                        <p:tav tm="100000">
                                          <p:val>
                                            <p:strVal val="1+ppt_h/2"/>
                                          </p:val>
                                        </p:tav>
                                      </p:tavLst>
                                    </p:anim>
                                    <p:set>
                                      <p:cBhvr>
                                        <p:cTn id="84" dur="1" fill="hold">
                                          <p:stCondLst>
                                            <p:cond delay="499"/>
                                          </p:stCondLst>
                                        </p:cTn>
                                        <p:tgtEl>
                                          <p:spTgt spid="198"/>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64"/>
                                        </p:tgtEl>
                                      </p:cBhvr>
                                    </p:cmd>
                                  </p:childTnLst>
                                </p:cTn>
                              </p:par>
                            </p:childTnLst>
                          </p:cTn>
                        </p:par>
                      </p:childTnLst>
                    </p:cTn>
                  </p:par>
                </p:childTnLst>
              </p:cTn>
              <p:nextCondLst>
                <p:cond evt="onClick" delay="0">
                  <p:tgtEl>
                    <p:spTgt spid="198"/>
                  </p:tgtEl>
                </p:cond>
              </p:nextCondLst>
            </p:seq>
            <p:video>
              <p:cMediaNode vol="53030">
                <p:cTn id="87" fill="hold" display="0">
                  <p:stCondLst>
                    <p:cond delay="indefinite"/>
                  </p:stCondLst>
                  <p:endCondLst>
                    <p:cond evt="onStopAudio" delay="0">
                      <p:tgtEl>
                        <p:sldTgt/>
                      </p:tgtEl>
                    </p:cond>
                  </p:endCondLst>
                </p:cTn>
                <p:tgtEl>
                  <p:spTgt spid="62"/>
                </p:tgtEl>
              </p:cMediaNode>
            </p:video>
            <p:video>
              <p:cMediaNode vol="53030">
                <p:cTn id="88" fill="hold" display="0">
                  <p:stCondLst>
                    <p:cond delay="indefinite"/>
                  </p:stCondLst>
                  <p:endCondLst>
                    <p:cond evt="onStopAudio" delay="0">
                      <p:tgtEl>
                        <p:sldTgt/>
                      </p:tgtEl>
                    </p:cond>
                  </p:endCondLst>
                </p:cTn>
                <p:tgtEl>
                  <p:spTgt spid="63"/>
                </p:tgtEl>
              </p:cMediaNode>
            </p:video>
            <p:video>
              <p:cMediaNode vol="53030">
                <p:cTn id="89" fill="hold" display="0">
                  <p:stCondLst>
                    <p:cond delay="indefinite"/>
                  </p:stCondLst>
                  <p:endCondLst>
                    <p:cond evt="onStopAudio" delay="0">
                      <p:tgtEl>
                        <p:sldTgt/>
                      </p:tgtEl>
                    </p:cond>
                  </p:endCondLst>
                </p:cTn>
                <p:tgtEl>
                  <p:spTgt spid="64"/>
                </p:tgtEl>
              </p:cMediaNode>
            </p:video>
            <p:video>
              <p:cMediaNode vol="53030">
                <p:cTn id="90" fill="hold" display="0">
                  <p:stCondLst>
                    <p:cond delay="indefinite"/>
                  </p:stCondLst>
                  <p:endCondLst>
                    <p:cond evt="onStopAudio" delay="0">
                      <p:tgtEl>
                        <p:sldTgt/>
                      </p:tgtEl>
                    </p:cond>
                  </p:endCondLst>
                </p:cTn>
                <p:tgtEl>
                  <p:spTgt spid="65"/>
                </p:tgtEl>
              </p:cMediaNode>
            </p:video>
            <p:video>
              <p:cMediaNode vol="53030">
                <p:cTn id="91" fill="hold" display="0">
                  <p:stCondLst>
                    <p:cond delay="indefinite"/>
                  </p:stCondLst>
                  <p:endCondLst>
                    <p:cond evt="onStopAudio" delay="0">
                      <p:tgtEl>
                        <p:sldTgt/>
                      </p:tgtEl>
                    </p:cond>
                  </p:endCondLst>
                </p:cTn>
                <p:tgtEl>
                  <p:spTgt spid="66"/>
                </p:tgtEl>
              </p:cMediaNode>
            </p:video>
          </p:childTnLst>
        </p:cTn>
      </p:par>
    </p:tnLst>
    <p:bldLst>
      <p:bldP spid="197" grpId="0" animBg="1"/>
      <p:bldP spid="198" grpId="0" animBg="1"/>
      <p:bldP spid="198" grpId="1" animBg="1"/>
      <p:bldP spid="199" grpId="0" animBg="1"/>
      <p:bldP spid="199" grpId="1" animBg="1"/>
      <p:bldP spid="200" grpId="0" animBg="1"/>
      <p:bldP spid="200" grpId="1" animBg="1"/>
      <p:bldP spid="201" grpId="0" animBg="1"/>
      <p:bldP spid="20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19459" name="Picture 8" descr="Hình ảnh có liên quan"/>
          <p:cNvPicPr>
            <a:picLocks noChangeAspect="1" noChangeArrowheads="1"/>
          </p:cNvPicPr>
          <p:nvPr/>
        </p:nvPicPr>
        <p:blipFill>
          <a:blip r:embed="rId4"/>
          <a:srcRect/>
          <a:stretch>
            <a:fillRect/>
          </a:stretch>
        </p:blipFill>
        <p:spPr bwMode="auto">
          <a:xfrm>
            <a:off x="-4265084" y="-3438525"/>
            <a:ext cx="13159317" cy="12104688"/>
          </a:xfrm>
          <a:prstGeom prst="rect">
            <a:avLst/>
          </a:prstGeom>
          <a:noFill/>
          <a:ln w="9525">
            <a:noFill/>
            <a:miter lim="800000"/>
            <a:headEnd/>
            <a:tailEnd/>
          </a:ln>
        </p:spPr>
      </p:pic>
      <p:pic>
        <p:nvPicPr>
          <p:cNvPr id="19460" name="Picture 62"/>
          <p:cNvPicPr>
            <a:picLocks noChangeAspect="1"/>
          </p:cNvPicPr>
          <p:nvPr/>
        </p:nvPicPr>
        <p:blipFill>
          <a:blip r:embed="rId5"/>
          <a:srcRect/>
          <a:stretch>
            <a:fillRect/>
          </a:stretch>
        </p:blipFill>
        <p:spPr bwMode="auto">
          <a:xfrm>
            <a:off x="-2552700" y="620713"/>
            <a:ext cx="5715000" cy="4286250"/>
          </a:xfrm>
          <a:prstGeom prst="rect">
            <a:avLst/>
          </a:prstGeom>
          <a:noFill/>
          <a:ln w="9525">
            <a:noFill/>
            <a:miter lim="800000"/>
            <a:headEnd/>
            <a:tailEnd/>
          </a:ln>
        </p:spPr>
      </p:pic>
      <p:pic>
        <p:nvPicPr>
          <p:cNvPr id="19461" name="Picture 63" descr="Flames"/>
          <p:cNvPicPr>
            <a:picLocks noChangeAspect="1" noChangeArrowheads="1" noCrop="1"/>
          </p:cNvPicPr>
          <p:nvPr/>
        </p:nvPicPr>
        <p:blipFill>
          <a:blip r:embed="rId6"/>
          <a:srcRect/>
          <a:stretch>
            <a:fillRect/>
          </a:stretch>
        </p:blipFill>
        <p:spPr bwMode="auto">
          <a:xfrm>
            <a:off x="12700" y="6211888"/>
            <a:ext cx="1676400" cy="685800"/>
          </a:xfrm>
          <a:prstGeom prst="rect">
            <a:avLst/>
          </a:prstGeom>
          <a:noFill/>
          <a:ln w="9525">
            <a:noFill/>
            <a:miter lim="800000"/>
            <a:headEnd/>
            <a:tailEnd/>
          </a:ln>
        </p:spPr>
      </p:pic>
      <p:pic>
        <p:nvPicPr>
          <p:cNvPr id="19462" name="Picture 64" descr="Flame"/>
          <p:cNvPicPr>
            <a:picLocks noChangeAspect="1" noChangeArrowheads="1" noCrop="1"/>
          </p:cNvPicPr>
          <p:nvPr/>
        </p:nvPicPr>
        <p:blipFill>
          <a:blip r:embed="rId7"/>
          <a:srcRect/>
          <a:stretch>
            <a:fillRect/>
          </a:stretch>
        </p:blipFill>
        <p:spPr bwMode="auto">
          <a:xfrm>
            <a:off x="3282952" y="1817688"/>
            <a:ext cx="1096433" cy="1782762"/>
          </a:xfrm>
          <a:prstGeom prst="rect">
            <a:avLst/>
          </a:prstGeom>
          <a:noFill/>
          <a:ln w="9525">
            <a:noFill/>
            <a:miter lim="800000"/>
            <a:headEnd/>
            <a:tailEnd/>
          </a:ln>
        </p:spPr>
      </p:pic>
      <p:pic>
        <p:nvPicPr>
          <p:cNvPr id="19463" name="Picture 65" descr="Flame"/>
          <p:cNvPicPr>
            <a:picLocks noChangeAspect="1" noChangeArrowheads="1" noCrop="1"/>
          </p:cNvPicPr>
          <p:nvPr/>
        </p:nvPicPr>
        <p:blipFill>
          <a:blip r:embed="rId7"/>
          <a:srcRect/>
          <a:stretch>
            <a:fillRect/>
          </a:stretch>
        </p:blipFill>
        <p:spPr bwMode="auto">
          <a:xfrm>
            <a:off x="431801" y="1817688"/>
            <a:ext cx="1098551" cy="1782762"/>
          </a:xfrm>
          <a:prstGeom prst="rect">
            <a:avLst/>
          </a:prstGeom>
          <a:noFill/>
          <a:ln w="9525">
            <a:noFill/>
            <a:miter lim="800000"/>
            <a:headEnd/>
            <a:tailEnd/>
          </a:ln>
        </p:spPr>
      </p:pic>
      <p:pic>
        <p:nvPicPr>
          <p:cNvPr id="19464" name="Picture 66"/>
          <p:cNvPicPr>
            <a:picLocks noChangeAspect="1"/>
          </p:cNvPicPr>
          <p:nvPr/>
        </p:nvPicPr>
        <p:blipFill>
          <a:blip r:embed="rId5"/>
          <a:srcRect/>
          <a:stretch>
            <a:fillRect/>
          </a:stretch>
        </p:blipFill>
        <p:spPr bwMode="auto">
          <a:xfrm>
            <a:off x="9501717" y="2525713"/>
            <a:ext cx="5715000" cy="4286250"/>
          </a:xfrm>
          <a:prstGeom prst="rect">
            <a:avLst/>
          </a:prstGeom>
          <a:noFill/>
          <a:ln w="9525">
            <a:noFill/>
            <a:miter lim="800000"/>
            <a:headEnd/>
            <a:tailEnd/>
          </a:ln>
        </p:spPr>
      </p:pic>
      <p:pic>
        <p:nvPicPr>
          <p:cNvPr id="19465" name="Picture 67" descr="Flames"/>
          <p:cNvPicPr>
            <a:picLocks noChangeAspect="1" noChangeArrowheads="1" noCrop="1"/>
          </p:cNvPicPr>
          <p:nvPr/>
        </p:nvPicPr>
        <p:blipFill>
          <a:blip r:embed="rId6"/>
          <a:srcRect/>
          <a:stretch>
            <a:fillRect/>
          </a:stretch>
        </p:blipFill>
        <p:spPr bwMode="auto">
          <a:xfrm>
            <a:off x="9594852" y="5907088"/>
            <a:ext cx="2609849" cy="1066800"/>
          </a:xfrm>
          <a:prstGeom prst="rect">
            <a:avLst/>
          </a:prstGeom>
          <a:noFill/>
          <a:ln w="9525">
            <a:noFill/>
            <a:miter lim="800000"/>
            <a:headEnd/>
            <a:tailEnd/>
          </a:ln>
        </p:spPr>
      </p:pic>
      <p:pic>
        <p:nvPicPr>
          <p:cNvPr id="19466" name="Picture 13" descr="fireburn"/>
          <p:cNvPicPr>
            <a:picLocks noChangeAspect="1" noChangeArrowheads="1" noCrop="1"/>
          </p:cNvPicPr>
          <p:nvPr/>
        </p:nvPicPr>
        <p:blipFill>
          <a:blip r:embed="rId8"/>
          <a:srcRect/>
          <a:stretch>
            <a:fillRect/>
          </a:stretch>
        </p:blipFill>
        <p:spPr bwMode="auto">
          <a:xfrm>
            <a:off x="1172633" y="6076950"/>
            <a:ext cx="857251" cy="1162050"/>
          </a:xfrm>
          <a:prstGeom prst="rect">
            <a:avLst/>
          </a:prstGeom>
          <a:noFill/>
          <a:ln w="9525">
            <a:noFill/>
            <a:miter lim="800000"/>
            <a:headEnd/>
            <a:tailEnd/>
          </a:ln>
        </p:spPr>
      </p:pic>
      <p:pic>
        <p:nvPicPr>
          <p:cNvPr id="19467" name="Picture 69" descr="Flame"/>
          <p:cNvPicPr>
            <a:picLocks noChangeAspect="1" noChangeArrowheads="1" noCrop="1"/>
          </p:cNvPicPr>
          <p:nvPr/>
        </p:nvPicPr>
        <p:blipFill>
          <a:blip r:embed="rId7"/>
          <a:srcRect/>
          <a:stretch>
            <a:fillRect/>
          </a:stretch>
        </p:blipFill>
        <p:spPr bwMode="auto">
          <a:xfrm>
            <a:off x="3587752" y="5280026"/>
            <a:ext cx="1096433" cy="1782763"/>
          </a:xfrm>
          <a:prstGeom prst="rect">
            <a:avLst/>
          </a:prstGeom>
          <a:noFill/>
          <a:ln w="9525">
            <a:noFill/>
            <a:miter lim="800000"/>
            <a:headEnd/>
            <a:tailEnd/>
          </a:ln>
        </p:spPr>
      </p:pic>
      <p:pic>
        <p:nvPicPr>
          <p:cNvPr id="19468" name="Picture 70" descr="Flame"/>
          <p:cNvPicPr>
            <a:picLocks noChangeAspect="1" noChangeArrowheads="1" noCrop="1"/>
          </p:cNvPicPr>
          <p:nvPr/>
        </p:nvPicPr>
        <p:blipFill>
          <a:blip r:embed="rId7"/>
          <a:srcRect/>
          <a:stretch>
            <a:fillRect/>
          </a:stretch>
        </p:blipFill>
        <p:spPr bwMode="auto">
          <a:xfrm>
            <a:off x="933452" y="5146676"/>
            <a:ext cx="1096433" cy="1782763"/>
          </a:xfrm>
          <a:prstGeom prst="rect">
            <a:avLst/>
          </a:prstGeom>
          <a:noFill/>
          <a:ln w="9525">
            <a:noFill/>
            <a:miter lim="800000"/>
            <a:headEnd/>
            <a:tailEnd/>
          </a:ln>
        </p:spPr>
      </p:pic>
      <p:pic>
        <p:nvPicPr>
          <p:cNvPr id="19469" name="Picture 71" descr="Flame"/>
          <p:cNvPicPr>
            <a:picLocks noChangeAspect="1" noChangeArrowheads="1" noCrop="1"/>
          </p:cNvPicPr>
          <p:nvPr/>
        </p:nvPicPr>
        <p:blipFill>
          <a:blip r:embed="rId7"/>
          <a:srcRect/>
          <a:stretch>
            <a:fillRect/>
          </a:stretch>
        </p:blipFill>
        <p:spPr bwMode="auto">
          <a:xfrm>
            <a:off x="1481667" y="5099051"/>
            <a:ext cx="1098551" cy="1781175"/>
          </a:xfrm>
          <a:prstGeom prst="rect">
            <a:avLst/>
          </a:prstGeom>
          <a:noFill/>
          <a:ln w="9525">
            <a:noFill/>
            <a:miter lim="800000"/>
            <a:headEnd/>
            <a:tailEnd/>
          </a:ln>
        </p:spPr>
      </p:pic>
      <p:pic>
        <p:nvPicPr>
          <p:cNvPr id="19470" name="Picture 13" descr="fireburn"/>
          <p:cNvPicPr>
            <a:picLocks noChangeAspect="1" noChangeArrowheads="1" noCrop="1"/>
          </p:cNvPicPr>
          <p:nvPr/>
        </p:nvPicPr>
        <p:blipFill>
          <a:blip r:embed="rId8"/>
          <a:srcRect/>
          <a:stretch>
            <a:fillRect/>
          </a:stretch>
        </p:blipFill>
        <p:spPr bwMode="auto">
          <a:xfrm>
            <a:off x="3676651" y="1889125"/>
            <a:ext cx="859367" cy="1162050"/>
          </a:xfrm>
          <a:prstGeom prst="rect">
            <a:avLst/>
          </a:prstGeom>
          <a:noFill/>
          <a:ln w="9525">
            <a:noFill/>
            <a:miter lim="800000"/>
            <a:headEnd/>
            <a:tailEnd/>
          </a:ln>
        </p:spPr>
      </p:pic>
      <p:pic>
        <p:nvPicPr>
          <p:cNvPr id="19471" name="Picture 73" descr="Flame"/>
          <p:cNvPicPr>
            <a:picLocks noChangeAspect="1" noChangeArrowheads="1" noCrop="1"/>
          </p:cNvPicPr>
          <p:nvPr/>
        </p:nvPicPr>
        <p:blipFill>
          <a:blip r:embed="rId7"/>
          <a:srcRect/>
          <a:stretch>
            <a:fillRect/>
          </a:stretch>
        </p:blipFill>
        <p:spPr bwMode="auto">
          <a:xfrm>
            <a:off x="3947585" y="1257301"/>
            <a:ext cx="1096433" cy="1782763"/>
          </a:xfrm>
          <a:prstGeom prst="rect">
            <a:avLst/>
          </a:prstGeom>
          <a:noFill/>
          <a:ln w="9525">
            <a:noFill/>
            <a:miter lim="800000"/>
            <a:headEnd/>
            <a:tailEnd/>
          </a:ln>
        </p:spPr>
      </p:pic>
      <p:pic>
        <p:nvPicPr>
          <p:cNvPr id="19472" name="Picture 74" descr="Flame"/>
          <p:cNvPicPr>
            <a:picLocks noChangeAspect="1" noChangeArrowheads="1" noCrop="1"/>
          </p:cNvPicPr>
          <p:nvPr/>
        </p:nvPicPr>
        <p:blipFill>
          <a:blip r:embed="rId7"/>
          <a:srcRect/>
          <a:stretch>
            <a:fillRect/>
          </a:stretch>
        </p:blipFill>
        <p:spPr bwMode="auto">
          <a:xfrm>
            <a:off x="3467101" y="1268413"/>
            <a:ext cx="1096433" cy="1782762"/>
          </a:xfrm>
          <a:prstGeom prst="rect">
            <a:avLst/>
          </a:prstGeom>
          <a:noFill/>
          <a:ln w="9525">
            <a:noFill/>
            <a:miter lim="800000"/>
            <a:headEnd/>
            <a:tailEnd/>
          </a:ln>
        </p:spPr>
      </p:pic>
      <p:pic>
        <p:nvPicPr>
          <p:cNvPr id="19473" name="Picture 75"/>
          <p:cNvPicPr>
            <a:picLocks noChangeAspect="1"/>
          </p:cNvPicPr>
          <p:nvPr/>
        </p:nvPicPr>
        <p:blipFill>
          <a:blip r:embed="rId5"/>
          <a:srcRect/>
          <a:stretch>
            <a:fillRect/>
          </a:stretch>
        </p:blipFill>
        <p:spPr bwMode="auto">
          <a:xfrm>
            <a:off x="-2247900" y="327025"/>
            <a:ext cx="5715000" cy="4286250"/>
          </a:xfrm>
          <a:prstGeom prst="rect">
            <a:avLst/>
          </a:prstGeom>
          <a:noFill/>
          <a:ln w="9525">
            <a:noFill/>
            <a:miter lim="800000"/>
            <a:headEnd/>
            <a:tailEnd/>
          </a:ln>
        </p:spPr>
      </p:pic>
      <p:pic>
        <p:nvPicPr>
          <p:cNvPr id="19474" name="Picture 76"/>
          <p:cNvPicPr>
            <a:picLocks noChangeAspect="1"/>
          </p:cNvPicPr>
          <p:nvPr/>
        </p:nvPicPr>
        <p:blipFill>
          <a:blip r:embed="rId5"/>
          <a:srcRect/>
          <a:stretch>
            <a:fillRect/>
          </a:stretch>
        </p:blipFill>
        <p:spPr bwMode="auto">
          <a:xfrm>
            <a:off x="7802033" y="200025"/>
            <a:ext cx="9372600" cy="7029450"/>
          </a:xfrm>
          <a:prstGeom prst="rect">
            <a:avLst/>
          </a:prstGeom>
          <a:noFill/>
          <a:ln w="9525">
            <a:noFill/>
            <a:miter lim="800000"/>
            <a:headEnd/>
            <a:tailEnd/>
          </a:ln>
        </p:spPr>
      </p:pic>
      <p:pic>
        <p:nvPicPr>
          <p:cNvPr id="19475" name="Picture 77"/>
          <p:cNvPicPr>
            <a:picLocks noChangeAspect="1"/>
          </p:cNvPicPr>
          <p:nvPr/>
        </p:nvPicPr>
        <p:blipFill>
          <a:blip r:embed="rId9"/>
          <a:srcRect/>
          <a:stretch>
            <a:fillRect/>
          </a:stretch>
        </p:blipFill>
        <p:spPr bwMode="auto">
          <a:xfrm>
            <a:off x="-2755899" y="-1630363"/>
            <a:ext cx="11800417" cy="4657726"/>
          </a:xfrm>
          <a:prstGeom prst="rect">
            <a:avLst/>
          </a:prstGeom>
          <a:noFill/>
          <a:ln w="9525">
            <a:noFill/>
            <a:miter lim="800000"/>
            <a:headEnd/>
            <a:tailEnd/>
          </a:ln>
        </p:spPr>
      </p:pic>
      <p:pic>
        <p:nvPicPr>
          <p:cNvPr id="19476" name="Picture 13" descr="fireburn"/>
          <p:cNvPicPr>
            <a:picLocks noChangeAspect="1" noChangeArrowheads="1" noCrop="1"/>
          </p:cNvPicPr>
          <p:nvPr/>
        </p:nvPicPr>
        <p:blipFill>
          <a:blip r:embed="rId8"/>
          <a:srcRect/>
          <a:stretch>
            <a:fillRect/>
          </a:stretch>
        </p:blipFill>
        <p:spPr bwMode="auto">
          <a:xfrm>
            <a:off x="9072034" y="6076950"/>
            <a:ext cx="859367" cy="1162050"/>
          </a:xfrm>
          <a:prstGeom prst="rect">
            <a:avLst/>
          </a:prstGeom>
          <a:noFill/>
          <a:ln w="9525">
            <a:noFill/>
            <a:miter lim="800000"/>
            <a:headEnd/>
            <a:tailEnd/>
          </a:ln>
        </p:spPr>
      </p:pic>
      <p:pic>
        <p:nvPicPr>
          <p:cNvPr id="19477" name="Picture 79" descr="Flame"/>
          <p:cNvPicPr>
            <a:picLocks noChangeAspect="1" noChangeArrowheads="1" noCrop="1"/>
          </p:cNvPicPr>
          <p:nvPr/>
        </p:nvPicPr>
        <p:blipFill>
          <a:blip r:embed="rId7"/>
          <a:srcRect/>
          <a:stretch>
            <a:fillRect/>
          </a:stretch>
        </p:blipFill>
        <p:spPr bwMode="auto">
          <a:xfrm>
            <a:off x="8961968" y="5265738"/>
            <a:ext cx="1096433" cy="1782762"/>
          </a:xfrm>
          <a:prstGeom prst="rect">
            <a:avLst/>
          </a:prstGeom>
          <a:noFill/>
          <a:ln w="9525">
            <a:noFill/>
            <a:miter lim="800000"/>
            <a:headEnd/>
            <a:tailEnd/>
          </a:ln>
        </p:spPr>
      </p:pic>
      <p:pic>
        <p:nvPicPr>
          <p:cNvPr id="19478"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65885" y="6008689"/>
            <a:ext cx="1339849" cy="803275"/>
          </a:xfrm>
          <a:prstGeom prst="rect">
            <a:avLst/>
          </a:prstGeom>
          <a:noFill/>
          <a:ln w="9525">
            <a:noFill/>
            <a:miter lim="800000"/>
            <a:headEnd/>
            <a:tailEnd/>
          </a:ln>
        </p:spPr>
      </p:pic>
      <p:pic>
        <p:nvPicPr>
          <p:cNvPr id="82"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56167" y="69851"/>
            <a:ext cx="10382251" cy="3802063"/>
          </a:xfrm>
          <a:prstGeom prst="rect">
            <a:avLst/>
          </a:prstGeom>
          <a:noFill/>
          <a:ln w="9525">
            <a:noFill/>
            <a:miter lim="800000"/>
            <a:headEnd/>
            <a:tailEnd/>
          </a:ln>
        </p:spPr>
      </p:pic>
      <p:sp>
        <p:nvSpPr>
          <p:cNvPr id="83" name="TextBox 82"/>
          <p:cNvSpPr txBox="1">
            <a:spLocks noChangeArrowheads="1"/>
          </p:cNvSpPr>
          <p:nvPr/>
        </p:nvSpPr>
        <p:spPr bwMode="auto">
          <a:xfrm>
            <a:off x="2011137" y="1129847"/>
            <a:ext cx="7747000" cy="1177374"/>
          </a:xfrm>
          <a:prstGeom prst="rect">
            <a:avLst/>
          </a:prstGeom>
          <a:solidFill>
            <a:schemeClr val="bg1"/>
          </a:solidFill>
          <a:ln w="9525">
            <a:noFill/>
            <a:miter lim="800000"/>
            <a:headEnd/>
            <a:tailEnd/>
          </a:ln>
        </p:spPr>
        <p:txBody>
          <a:bodyPr>
            <a:spAutoFit/>
          </a:bodyPr>
          <a:lstStyle/>
          <a:p>
            <a:pPr algn="just">
              <a:lnSpc>
                <a:spcPct val="150000"/>
              </a:lnSpc>
            </a:pPr>
            <a:r>
              <a:rPr lang="en-US" sz="2500" b="1" i="1" dirty="0">
                <a:solidFill>
                  <a:srgbClr val="008000"/>
                </a:solidFill>
                <a:latin typeface="Times New Roman" pitchFamily="18" charset="0"/>
                <a:cs typeface="Times New Roman" pitchFamily="18" charset="0"/>
              </a:rPr>
              <a:t>Câu 4. Thông th</a:t>
            </a:r>
            <a:r>
              <a:rPr lang="vi-VN" sz="2500" b="1" i="1" dirty="0">
                <a:solidFill>
                  <a:srgbClr val="008000"/>
                </a:solidFill>
                <a:latin typeface="Times New Roman" pitchFamily="18" charset="0"/>
                <a:cs typeface="Times New Roman" pitchFamily="18" charset="0"/>
              </a:rPr>
              <a:t>ườ</a:t>
            </a:r>
            <a:r>
              <a:rPr lang="en-US" sz="2500" b="1" i="1" dirty="0">
                <a:solidFill>
                  <a:srgbClr val="008000"/>
                </a:solidFill>
                <a:latin typeface="Times New Roman" pitchFamily="18" charset="0"/>
                <a:cs typeface="Times New Roman" pitchFamily="18" charset="0"/>
              </a:rPr>
              <a:t>ng chỉ cần xác </a:t>
            </a:r>
            <a:r>
              <a:rPr lang="vi-VN" sz="2500" b="1" i="1" dirty="0">
                <a:solidFill>
                  <a:srgbClr val="008000"/>
                </a:solidFill>
                <a:latin typeface="Times New Roman" pitchFamily="18" charset="0"/>
                <a:cs typeface="Times New Roman" pitchFamily="18" charset="0"/>
              </a:rPr>
              <a:t>đị</a:t>
            </a:r>
            <a:r>
              <a:rPr lang="en-US" sz="2500" b="1" i="1" dirty="0">
                <a:solidFill>
                  <a:srgbClr val="008000"/>
                </a:solidFill>
                <a:latin typeface="Times New Roman" pitchFamily="18" charset="0"/>
                <a:cs typeface="Times New Roman" pitchFamily="18" charset="0"/>
              </a:rPr>
              <a:t>nh mấy h</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ng chính sẽ suy ra </a:t>
            </a:r>
            <a:r>
              <a:rPr lang="vi-VN" sz="2500" b="1" i="1" dirty="0">
                <a:solidFill>
                  <a:srgbClr val="008000"/>
                </a:solidFill>
                <a:latin typeface="Times New Roman" pitchFamily="18" charset="0"/>
                <a:cs typeface="Times New Roman" pitchFamily="18" charset="0"/>
              </a:rPr>
              <a:t>được</a:t>
            </a:r>
            <a:r>
              <a:rPr lang="en-US" sz="2500" b="1" i="1" dirty="0">
                <a:solidFill>
                  <a:srgbClr val="008000"/>
                </a:solidFill>
                <a:latin typeface="Times New Roman" pitchFamily="18" charset="0"/>
                <a:cs typeface="Times New Roman" pitchFamily="18" charset="0"/>
              </a:rPr>
              <a:t> các h</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ng còn lại?</a:t>
            </a:r>
          </a:p>
        </p:txBody>
      </p:sp>
      <p:sp>
        <p:nvSpPr>
          <p:cNvPr id="84" name="Rounded Rectangle 83"/>
          <p:cNvSpPr/>
          <p:nvPr/>
        </p:nvSpPr>
        <p:spPr>
          <a:xfrm>
            <a:off x="8754533" y="37306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D. Chín</a:t>
            </a:r>
          </a:p>
        </p:txBody>
      </p:sp>
      <p:sp>
        <p:nvSpPr>
          <p:cNvPr id="85" name="Rounded Rectangle 84"/>
          <p:cNvSpPr/>
          <p:nvPr/>
        </p:nvSpPr>
        <p:spPr>
          <a:xfrm>
            <a:off x="4241800" y="3714750"/>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B. Sáu</a:t>
            </a:r>
          </a:p>
        </p:txBody>
      </p:sp>
      <p:sp>
        <p:nvSpPr>
          <p:cNvPr id="86" name="Rounded Rectangle 85"/>
          <p:cNvSpPr/>
          <p:nvPr/>
        </p:nvSpPr>
        <p:spPr>
          <a:xfrm>
            <a:off x="6595533" y="3714750"/>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Tám</a:t>
            </a:r>
          </a:p>
        </p:txBody>
      </p:sp>
      <p:sp>
        <p:nvSpPr>
          <p:cNvPr id="87" name="Rounded Rectangle 86"/>
          <p:cNvSpPr/>
          <p:nvPr/>
        </p:nvSpPr>
        <p:spPr>
          <a:xfrm>
            <a:off x="1983317" y="37306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A. Bốn</a:t>
            </a:r>
          </a:p>
        </p:txBody>
      </p:sp>
      <p:grpSp>
        <p:nvGrpSpPr>
          <p:cNvPr id="3" name="Group 92"/>
          <p:cNvGrpSpPr>
            <a:grpSpLocks/>
          </p:cNvGrpSpPr>
          <p:nvPr/>
        </p:nvGrpSpPr>
        <p:grpSpPr bwMode="auto">
          <a:xfrm>
            <a:off x="11535834" y="866775"/>
            <a:ext cx="91017" cy="76200"/>
            <a:chOff x="2455863" y="2411803"/>
            <a:chExt cx="566738" cy="566738"/>
          </a:xfrm>
        </p:grpSpPr>
        <p:sp>
          <p:nvSpPr>
            <p:cNvPr id="19516"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9517"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951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951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9520"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5" name="Group 104"/>
          <p:cNvGrpSpPr>
            <a:grpSpLocks/>
          </p:cNvGrpSpPr>
          <p:nvPr/>
        </p:nvGrpSpPr>
        <p:grpSpPr bwMode="auto">
          <a:xfrm>
            <a:off x="11834284" y="1158875"/>
            <a:ext cx="91016" cy="77788"/>
            <a:chOff x="2455863" y="2411803"/>
            <a:chExt cx="566738" cy="566738"/>
          </a:xfrm>
        </p:grpSpPr>
        <p:sp>
          <p:nvSpPr>
            <p:cNvPr id="19506"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9507"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9508"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9509"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9510"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6" name="Group 110"/>
          <p:cNvGrpSpPr>
            <a:grpSpLocks/>
          </p:cNvGrpSpPr>
          <p:nvPr/>
        </p:nvGrpSpPr>
        <p:grpSpPr bwMode="auto">
          <a:xfrm>
            <a:off x="11264901" y="1184275"/>
            <a:ext cx="88900" cy="76200"/>
            <a:chOff x="2455863" y="2411803"/>
            <a:chExt cx="566738" cy="566738"/>
          </a:xfrm>
        </p:grpSpPr>
        <p:sp>
          <p:nvSpPr>
            <p:cNvPr id="19501"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19502"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19503"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19504"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19505"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sp>
        <p:nvSpPr>
          <p:cNvPr id="19492" name="Oval 107"/>
          <p:cNvSpPr>
            <a:spLocks noChangeArrowheads="1"/>
          </p:cNvSpPr>
          <p:nvPr/>
        </p:nvSpPr>
        <p:spPr bwMode="auto">
          <a:xfrm>
            <a:off x="11546418" y="1157288"/>
            <a:ext cx="67733" cy="57150"/>
          </a:xfrm>
          <a:prstGeom prst="ellipse">
            <a:avLst/>
          </a:prstGeom>
          <a:solidFill>
            <a:srgbClr val="5D5C52"/>
          </a:solidFill>
          <a:ln w="9525">
            <a:noFill/>
            <a:round/>
            <a:headEnd/>
            <a:tailEnd/>
          </a:ln>
        </p:spPr>
        <p:txBody>
          <a:bodyPr/>
          <a:lstStyle/>
          <a:p>
            <a:endParaRPr lang="en-GB"/>
          </a:p>
        </p:txBody>
      </p:sp>
      <p:pic>
        <p:nvPicPr>
          <p:cNvPr id="119" name="Picture 118"/>
          <p:cNvPicPr>
            <a:picLocks noChangeAspect="1"/>
          </p:cNvPicPr>
          <p:nvPr/>
        </p:nvPicPr>
        <p:blipFill>
          <a:blip r:embed="rId12"/>
          <a:srcRect/>
          <a:stretch>
            <a:fillRect/>
          </a:stretch>
        </p:blipFill>
        <p:spPr bwMode="auto">
          <a:xfrm>
            <a:off x="5723467" y="-6719888"/>
            <a:ext cx="2578100" cy="6858001"/>
          </a:xfrm>
          <a:prstGeom prst="rect">
            <a:avLst/>
          </a:prstGeom>
          <a:noFill/>
          <a:ln w="9525">
            <a:noFill/>
            <a:miter lim="800000"/>
            <a:headEnd/>
            <a:tailEnd/>
          </a:ln>
        </p:spPr>
      </p:pic>
      <p:pic>
        <p:nvPicPr>
          <p:cNvPr id="120" name="Picture 2" descr="C:\Users\ADMIN\Desktop\Giai cuu con vat\historieta-linda-de-los-ciervos-47108548.jpg"/>
          <p:cNvPicPr>
            <a:picLocks noChangeAspect="1" noChangeArrowheads="1"/>
          </p:cNvPicPr>
          <p:nvPr/>
        </p:nvPicPr>
        <p:blipFill>
          <a:blip r:embed="rId13"/>
          <a:srcRect/>
          <a:stretch>
            <a:fillRect/>
          </a:stretch>
        </p:blipFill>
        <p:spPr bwMode="auto">
          <a:xfrm rot="-515403">
            <a:off x="6142567" y="5130800"/>
            <a:ext cx="2194984" cy="2051050"/>
          </a:xfrm>
          <a:prstGeom prst="rect">
            <a:avLst/>
          </a:prstGeom>
          <a:noFill/>
          <a:ln w="9525">
            <a:noFill/>
            <a:miter lim="800000"/>
            <a:headEnd/>
            <a:tailEnd/>
          </a:ln>
        </p:spPr>
      </p:pic>
      <p:pic>
        <p:nvPicPr>
          <p:cNvPr id="121" name="Picture 120">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122" name="Picture 121">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123" name="Picture 122">
            <a:hlinkClick r:id="" action="ppaction://media"/>
          </p:cNvPr>
          <p:cNvPicPr>
            <a:picLocks noRot="1" noChangeAspect="1"/>
          </p:cNvPicPr>
          <p:nvPr>
            <a:videoFile r:link="rId1"/>
          </p:nvPr>
        </p:nvPicPr>
        <p:blipFill>
          <a:blip r:embed="rId14"/>
          <a:srcRect/>
          <a:stretch>
            <a:fillRect/>
          </a:stretch>
        </p:blipFill>
        <p:spPr bwMode="auto">
          <a:xfrm>
            <a:off x="13133917" y="4344988"/>
            <a:ext cx="609600" cy="609600"/>
          </a:xfrm>
          <a:prstGeom prst="rect">
            <a:avLst/>
          </a:prstGeom>
          <a:noFill/>
          <a:ln w="9525">
            <a:noFill/>
            <a:miter lim="800000"/>
            <a:headEnd/>
            <a:tailEnd/>
          </a:ln>
        </p:spPr>
      </p:pic>
      <p:pic>
        <p:nvPicPr>
          <p:cNvPr id="124" name="Picture 123">
            <a:hlinkClick r:id="" action="ppaction://media"/>
          </p:cNvPr>
          <p:cNvPicPr>
            <a:picLocks noRot="1" noChangeAspect="1"/>
          </p:cNvPicPr>
          <p:nvPr>
            <a:videoFile r:link="rId1"/>
          </p:nvPr>
        </p:nvPicPr>
        <p:blipFill>
          <a:blip r:embed="rId14"/>
          <a:srcRect/>
          <a:stretch>
            <a:fillRect/>
          </a:stretch>
        </p:blipFill>
        <p:spPr bwMode="auto">
          <a:xfrm>
            <a:off x="13178367" y="5130800"/>
            <a:ext cx="609600" cy="609600"/>
          </a:xfrm>
          <a:prstGeom prst="rect">
            <a:avLst/>
          </a:prstGeom>
          <a:noFill/>
          <a:ln w="9525">
            <a:noFill/>
            <a:miter lim="800000"/>
            <a:headEnd/>
            <a:tailEnd/>
          </a:ln>
        </p:spPr>
      </p:pic>
      <p:pic>
        <p:nvPicPr>
          <p:cNvPr id="125" name="Picture 124">
            <a:hlinkClick r:id="" action="ppaction://media"/>
          </p:cNvPr>
          <p:cNvPicPr>
            <a:picLocks noRot="1" noChangeAspect="1"/>
          </p:cNvPicPr>
          <p:nvPr>
            <a:videoFile r:link="rId1"/>
          </p:nvPr>
        </p:nvPicPr>
        <p:blipFill>
          <a:blip r:embed="rId14"/>
          <a:srcRect/>
          <a:stretch>
            <a:fillRect/>
          </a:stretch>
        </p:blipFill>
        <p:spPr bwMode="auto">
          <a:xfrm>
            <a:off x="1315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200" fill="hold">
                                          <p:stCondLst>
                                            <p:cond delay="0"/>
                                          </p:stCondLst>
                                        </p:cTn>
                                        <p:tgtEl>
                                          <p:spTgt spid="120"/>
                                        </p:tgtEl>
                                        <p:attrNameLst>
                                          <p:attrName>r</p:attrName>
                                        </p:attrNameLst>
                                      </p:cBhvr>
                                    </p:animRot>
                                    <p:animRot by="-240000">
                                      <p:cBhvr>
                                        <p:cTn id="7" dur="400" fill="hold">
                                          <p:stCondLst>
                                            <p:cond delay="400"/>
                                          </p:stCondLst>
                                        </p:cTn>
                                        <p:tgtEl>
                                          <p:spTgt spid="120"/>
                                        </p:tgtEl>
                                        <p:attrNameLst>
                                          <p:attrName>r</p:attrName>
                                        </p:attrNameLst>
                                      </p:cBhvr>
                                    </p:animRot>
                                    <p:animRot by="240000">
                                      <p:cBhvr>
                                        <p:cTn id="8" dur="400" fill="hold">
                                          <p:stCondLst>
                                            <p:cond delay="800"/>
                                          </p:stCondLst>
                                        </p:cTn>
                                        <p:tgtEl>
                                          <p:spTgt spid="120"/>
                                        </p:tgtEl>
                                        <p:attrNameLst>
                                          <p:attrName>r</p:attrName>
                                        </p:attrNameLst>
                                      </p:cBhvr>
                                    </p:animRot>
                                    <p:animRot by="-240000">
                                      <p:cBhvr>
                                        <p:cTn id="9" dur="400" fill="hold">
                                          <p:stCondLst>
                                            <p:cond delay="1200"/>
                                          </p:stCondLst>
                                        </p:cTn>
                                        <p:tgtEl>
                                          <p:spTgt spid="120"/>
                                        </p:tgtEl>
                                        <p:attrNameLst>
                                          <p:attrName>r</p:attrName>
                                        </p:attrNameLst>
                                      </p:cBhvr>
                                    </p:animRot>
                                    <p:animRot by="120000">
                                      <p:cBhvr>
                                        <p:cTn id="10" dur="400" fill="hold">
                                          <p:stCondLst>
                                            <p:cond delay="1600"/>
                                          </p:stCondLst>
                                        </p:cTn>
                                        <p:tgtEl>
                                          <p:spTgt spid="120"/>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1000"/>
                                        <p:tgtEl>
                                          <p:spTgt spid="82"/>
                                        </p:tgtEl>
                                      </p:cBhvr>
                                    </p:animEffect>
                                    <p:anim calcmode="lin" valueType="num">
                                      <p:cBhvr>
                                        <p:cTn id="14" dur="1000" fill="hold"/>
                                        <p:tgtEl>
                                          <p:spTgt spid="82"/>
                                        </p:tgtEl>
                                        <p:attrNameLst>
                                          <p:attrName>ppt_x</p:attrName>
                                        </p:attrNameLst>
                                      </p:cBhvr>
                                      <p:tavLst>
                                        <p:tav tm="0">
                                          <p:val>
                                            <p:strVal val="#ppt_x"/>
                                          </p:val>
                                        </p:tav>
                                        <p:tav tm="100000">
                                          <p:val>
                                            <p:strVal val="#ppt_x"/>
                                          </p:val>
                                        </p:tav>
                                      </p:tavLst>
                                    </p:anim>
                                    <p:anim calcmode="lin" valueType="num">
                                      <p:cBhvr>
                                        <p:cTn id="15" dur="1000" fill="hold"/>
                                        <p:tgtEl>
                                          <p:spTgt spid="8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anim calcmode="lin" valueType="num">
                                      <p:cBhvr>
                                        <p:cTn id="19" dur="1000" fill="hold"/>
                                        <p:tgtEl>
                                          <p:spTgt spid="83"/>
                                        </p:tgtEl>
                                        <p:attrNameLst>
                                          <p:attrName>ppt_x</p:attrName>
                                        </p:attrNameLst>
                                      </p:cBhvr>
                                      <p:tavLst>
                                        <p:tav tm="0">
                                          <p:val>
                                            <p:strVal val="#ppt_x"/>
                                          </p:val>
                                        </p:tav>
                                        <p:tav tm="100000">
                                          <p:val>
                                            <p:strVal val="#ppt_x"/>
                                          </p:val>
                                        </p:tav>
                                      </p:tavLst>
                                    </p:anim>
                                    <p:anim calcmode="lin" valueType="num">
                                      <p:cBhvr>
                                        <p:cTn id="20" dur="1000" fill="hold"/>
                                        <p:tgtEl>
                                          <p:spTgt spid="8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anim calcmode="lin" valueType="num">
                                      <p:cBhvr>
                                        <p:cTn id="24" dur="1000" fill="hold"/>
                                        <p:tgtEl>
                                          <p:spTgt spid="87"/>
                                        </p:tgtEl>
                                        <p:attrNameLst>
                                          <p:attrName>ppt_x</p:attrName>
                                        </p:attrNameLst>
                                      </p:cBhvr>
                                      <p:tavLst>
                                        <p:tav tm="0">
                                          <p:val>
                                            <p:strVal val="#ppt_x"/>
                                          </p:val>
                                        </p:tav>
                                        <p:tav tm="100000">
                                          <p:val>
                                            <p:strVal val="#ppt_x"/>
                                          </p:val>
                                        </p:tav>
                                      </p:tavLst>
                                    </p:anim>
                                    <p:anim calcmode="lin" valueType="num">
                                      <p:cBhvr>
                                        <p:cTn id="25" dur="1000" fill="hold"/>
                                        <p:tgtEl>
                                          <p:spTgt spid="8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anim calcmode="lin" valueType="num">
                                      <p:cBhvr>
                                        <p:cTn id="29" dur="1000" fill="hold"/>
                                        <p:tgtEl>
                                          <p:spTgt spid="85"/>
                                        </p:tgtEl>
                                        <p:attrNameLst>
                                          <p:attrName>ppt_x</p:attrName>
                                        </p:attrNameLst>
                                      </p:cBhvr>
                                      <p:tavLst>
                                        <p:tav tm="0">
                                          <p:val>
                                            <p:strVal val="#ppt_x"/>
                                          </p:val>
                                        </p:tav>
                                        <p:tav tm="100000">
                                          <p:val>
                                            <p:strVal val="#ppt_x"/>
                                          </p:val>
                                        </p:tav>
                                      </p:tavLst>
                                    </p:anim>
                                    <p:anim calcmode="lin" valueType="num">
                                      <p:cBhvr>
                                        <p:cTn id="30" dur="1000" fill="hold"/>
                                        <p:tgtEl>
                                          <p:spTgt spid="8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1000"/>
                                        <p:tgtEl>
                                          <p:spTgt spid="86"/>
                                        </p:tgtEl>
                                      </p:cBhvr>
                                    </p:animEffect>
                                    <p:anim calcmode="lin" valueType="num">
                                      <p:cBhvr>
                                        <p:cTn id="34" dur="1000" fill="hold"/>
                                        <p:tgtEl>
                                          <p:spTgt spid="86"/>
                                        </p:tgtEl>
                                        <p:attrNameLst>
                                          <p:attrName>ppt_x</p:attrName>
                                        </p:attrNameLst>
                                      </p:cBhvr>
                                      <p:tavLst>
                                        <p:tav tm="0">
                                          <p:val>
                                            <p:strVal val="#ppt_x"/>
                                          </p:val>
                                        </p:tav>
                                        <p:tav tm="100000">
                                          <p:val>
                                            <p:strVal val="#ppt_x"/>
                                          </p:val>
                                        </p:tav>
                                      </p:tavLst>
                                    </p:anim>
                                    <p:anim calcmode="lin" valueType="num">
                                      <p:cBhvr>
                                        <p:cTn id="35" dur="1000" fill="hold"/>
                                        <p:tgtEl>
                                          <p:spTgt spid="8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1000"/>
                                        <p:tgtEl>
                                          <p:spTgt spid="84"/>
                                        </p:tgtEl>
                                      </p:cBhvr>
                                    </p:animEffect>
                                    <p:anim calcmode="lin" valueType="num">
                                      <p:cBhvr>
                                        <p:cTn id="39" dur="1000" fill="hold"/>
                                        <p:tgtEl>
                                          <p:spTgt spid="84"/>
                                        </p:tgtEl>
                                        <p:attrNameLst>
                                          <p:attrName>ppt_x</p:attrName>
                                        </p:attrNameLst>
                                      </p:cBhvr>
                                      <p:tavLst>
                                        <p:tav tm="0">
                                          <p:val>
                                            <p:strVal val="#ppt_x"/>
                                          </p:val>
                                        </p:tav>
                                        <p:tav tm="100000">
                                          <p:val>
                                            <p:strVal val="#ppt_x"/>
                                          </p:val>
                                        </p:tav>
                                      </p:tavLst>
                                    </p:anim>
                                    <p:anim calcmode="lin" valueType="num">
                                      <p:cBhvr>
                                        <p:cTn id="40" dur="1000" fill="hold"/>
                                        <p:tgtEl>
                                          <p:spTgt spid="84"/>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1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7"/>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87"/>
                                        </p:tgtEl>
                                        <p:attrNameLst>
                                          <p:attrName>style.color</p:attrName>
                                        </p:attrNameLst>
                                      </p:cBhvr>
                                      <p:by>
                                        <p:hsl h="7200000" s="0" l="0"/>
                                      </p:by>
                                    </p:animClr>
                                    <p:animClr clrSpc="hsl" dir="cw">
                                      <p:cBhvr>
                                        <p:cTn id="48" dur="500" fill="hold"/>
                                        <p:tgtEl>
                                          <p:spTgt spid="87"/>
                                        </p:tgtEl>
                                        <p:attrNameLst>
                                          <p:attrName>fillcolor</p:attrName>
                                        </p:attrNameLst>
                                      </p:cBhvr>
                                      <p:by>
                                        <p:hsl h="7200000" s="0" l="0"/>
                                      </p:by>
                                    </p:animClr>
                                    <p:animClr clrSpc="hsl" dir="cw">
                                      <p:cBhvr>
                                        <p:cTn id="49" dur="500" fill="hold"/>
                                        <p:tgtEl>
                                          <p:spTgt spid="87"/>
                                        </p:tgtEl>
                                        <p:attrNameLst>
                                          <p:attrName>stroke.color</p:attrName>
                                        </p:attrNameLst>
                                      </p:cBhvr>
                                      <p:by>
                                        <p:hsl h="7200000" s="0" l="0"/>
                                      </p:by>
                                    </p:animClr>
                                    <p:set>
                                      <p:cBhvr>
                                        <p:cTn id="50" dur="500" fill="hold"/>
                                        <p:tgtEl>
                                          <p:spTgt spid="87"/>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2.08333E-7 1.11111E-6 L 0.00586 0.98032 " pathEditMode="relative" rAng="0" ptsTypes="AA">
                                      <p:cBhvr>
                                        <p:cTn id="52" dur="3000" fill="hold"/>
                                        <p:tgtEl>
                                          <p:spTgt spid="119"/>
                                        </p:tgtEl>
                                        <p:attrNameLst>
                                          <p:attrName>ppt_x</p:attrName>
                                          <p:attrName>ppt_y</p:attrName>
                                        </p:attrNameLst>
                                      </p:cBhvr>
                                      <p:rCtr x="286" y="49005"/>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2 L -2.08333E-7 -0.25 " pathEditMode="relative" rAng="0" ptsTypes="AA">
                                      <p:cBhvr>
                                        <p:cTn id="55" dur="3000" fill="hold"/>
                                        <p:tgtEl>
                                          <p:spTgt spid="119"/>
                                        </p:tgtEl>
                                        <p:attrNameLst>
                                          <p:attrName>ppt_x</p:attrName>
                                          <p:attrName>ppt_y</p:attrName>
                                        </p:attrNameLst>
                                      </p:cBhvr>
                                      <p:rCtr x="-299" y="-61505"/>
                                    </p:animMotion>
                                  </p:childTnLst>
                                </p:cTn>
                              </p:par>
                              <p:par>
                                <p:cTn id="56" presetID="64" presetClass="path" presetSubtype="0" accel="50000" decel="50000" fill="hold" nodeType="withEffect">
                                  <p:stCondLst>
                                    <p:cond delay="0"/>
                                  </p:stCondLst>
                                  <p:childTnLst>
                                    <p:animMotion origin="layout" path="M -2.08333E-7 4.81481E-6 L 0.01523 -1.21852 " pathEditMode="relative" rAng="0" ptsTypes="AA">
                                      <p:cBhvr>
                                        <p:cTn id="57" dur="3000" fill="hold"/>
                                        <p:tgtEl>
                                          <p:spTgt spid="120"/>
                                        </p:tgtEl>
                                        <p:attrNameLst>
                                          <p:attrName>ppt_x</p:attrName>
                                          <p:attrName>ppt_y</p:attrName>
                                        </p:attrNameLst>
                                      </p:cBhvr>
                                      <p:rCtr x="755" y="-60926"/>
                                    </p:animMotion>
                                  </p:childTnLst>
                                </p:cTn>
                              </p:par>
                              <p:par>
                                <p:cTn id="58" presetID="1" presetClass="mediacall" presetSubtype="0" fill="hold" nodeType="withEffect">
                                  <p:stCondLst>
                                    <p:cond delay="0"/>
                                  </p:stCondLst>
                                  <p:childTnLst>
                                    <p:cmd type="call" cmd="playFrom(0.0)">
                                      <p:cBhvr>
                                        <p:cTn id="59" dur="5042" fill="hold"/>
                                        <p:tgtEl>
                                          <p:spTgt spid="122"/>
                                        </p:tgtEl>
                                      </p:cBhvr>
                                    </p:cmd>
                                  </p:childTnLst>
                                </p:cTn>
                              </p:par>
                            </p:childTnLst>
                          </p:cTn>
                        </p:par>
                      </p:childTnLst>
                    </p:cTn>
                  </p:par>
                </p:childTnLst>
              </p:cTn>
              <p:nextCondLst>
                <p:cond evt="onClick" delay="0">
                  <p:tgtEl>
                    <p:spTgt spid="87"/>
                  </p:tgtEl>
                </p:cond>
              </p:nextCondLst>
            </p:seq>
            <p:seq concurrent="1" nextAc="seek">
              <p:cTn id="60" restart="whenNotActive" fill="hold" evtFilter="cancelBubble" nodeType="interactiveSeq">
                <p:stCondLst>
                  <p:cond evt="onClick" delay="0">
                    <p:tgtEl>
                      <p:spTgt spid="86"/>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86"/>
                                        </p:tgtEl>
                                        <p:attrNameLst>
                                          <p:attrName>ppt_x</p:attrName>
                                        </p:attrNameLst>
                                      </p:cBhvr>
                                      <p:tavLst>
                                        <p:tav tm="0">
                                          <p:val>
                                            <p:strVal val="ppt_x"/>
                                          </p:val>
                                        </p:tav>
                                        <p:tav tm="100000">
                                          <p:val>
                                            <p:strVal val="ppt_x"/>
                                          </p:val>
                                        </p:tav>
                                      </p:tavLst>
                                    </p:anim>
                                    <p:anim calcmode="lin" valueType="num">
                                      <p:cBhvr additive="base">
                                        <p:cTn id="65" dur="500"/>
                                        <p:tgtEl>
                                          <p:spTgt spid="86"/>
                                        </p:tgtEl>
                                        <p:attrNameLst>
                                          <p:attrName>ppt_y</p:attrName>
                                        </p:attrNameLst>
                                      </p:cBhvr>
                                      <p:tavLst>
                                        <p:tav tm="0">
                                          <p:val>
                                            <p:strVal val="ppt_y"/>
                                          </p:val>
                                        </p:tav>
                                        <p:tav tm="100000">
                                          <p:val>
                                            <p:strVal val="1+ppt_h/2"/>
                                          </p:val>
                                        </p:tav>
                                      </p:tavLst>
                                    </p:anim>
                                    <p:set>
                                      <p:cBhvr>
                                        <p:cTn id="66" dur="1" fill="hold">
                                          <p:stCondLst>
                                            <p:cond delay="499"/>
                                          </p:stCondLst>
                                        </p:cTn>
                                        <p:tgtEl>
                                          <p:spTgt spid="86"/>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124"/>
                                        </p:tgtEl>
                                      </p:cBhvr>
                                    </p:cmd>
                                  </p:childTnLst>
                                </p:cTn>
                              </p:par>
                            </p:childTnLst>
                          </p:cTn>
                        </p:par>
                      </p:childTnLst>
                    </p:cTn>
                  </p:par>
                </p:childTnLst>
              </p:cTn>
              <p:nextCondLst>
                <p:cond evt="onClick" delay="0">
                  <p:tgtEl>
                    <p:spTgt spid="86"/>
                  </p:tgtEl>
                </p:cond>
              </p:nextCondLst>
            </p:seq>
            <p:seq concurrent="1" nextAc="seek">
              <p:cTn id="69" restart="whenNotActive" fill="hold" evtFilter="cancelBubble" nodeType="interactiveSeq">
                <p:stCondLst>
                  <p:cond evt="onClick" delay="0">
                    <p:tgtEl>
                      <p:spTgt spid="85"/>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85"/>
                                        </p:tgtEl>
                                        <p:attrNameLst>
                                          <p:attrName>ppt_x</p:attrName>
                                        </p:attrNameLst>
                                      </p:cBhvr>
                                      <p:tavLst>
                                        <p:tav tm="0">
                                          <p:val>
                                            <p:strVal val="ppt_x"/>
                                          </p:val>
                                        </p:tav>
                                        <p:tav tm="100000">
                                          <p:val>
                                            <p:strVal val="ppt_x"/>
                                          </p:val>
                                        </p:tav>
                                      </p:tavLst>
                                    </p:anim>
                                    <p:anim calcmode="lin" valueType="num">
                                      <p:cBhvr additive="base">
                                        <p:cTn id="74" dur="500"/>
                                        <p:tgtEl>
                                          <p:spTgt spid="85"/>
                                        </p:tgtEl>
                                        <p:attrNameLst>
                                          <p:attrName>ppt_y</p:attrName>
                                        </p:attrNameLst>
                                      </p:cBhvr>
                                      <p:tavLst>
                                        <p:tav tm="0">
                                          <p:val>
                                            <p:strVal val="ppt_y"/>
                                          </p:val>
                                        </p:tav>
                                        <p:tav tm="100000">
                                          <p:val>
                                            <p:strVal val="1+ppt_h/2"/>
                                          </p:val>
                                        </p:tav>
                                      </p:tavLst>
                                    </p:anim>
                                    <p:set>
                                      <p:cBhvr>
                                        <p:cTn id="75" dur="1" fill="hold">
                                          <p:stCondLst>
                                            <p:cond delay="499"/>
                                          </p:stCondLst>
                                        </p:cTn>
                                        <p:tgtEl>
                                          <p:spTgt spid="85"/>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123"/>
                                        </p:tgtEl>
                                      </p:cBhvr>
                                    </p:cmd>
                                  </p:childTnLst>
                                </p:cTn>
                              </p:par>
                            </p:childTnLst>
                          </p:cTn>
                        </p:par>
                      </p:childTnLst>
                    </p:cTn>
                  </p:par>
                </p:childTnLst>
              </p:cTn>
              <p:nextCondLst>
                <p:cond evt="onClick" delay="0">
                  <p:tgtEl>
                    <p:spTgt spid="85"/>
                  </p:tgtEl>
                </p:cond>
              </p:nextCondLst>
            </p:seq>
            <p:seq concurrent="1" nextAc="seek">
              <p:cTn id="78" restart="whenNotActive" fill="hold" evtFilter="cancelBubble" nodeType="interactiveSeq">
                <p:stCondLst>
                  <p:cond evt="onClick" delay="0">
                    <p:tgtEl>
                      <p:spTgt spid="84"/>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84"/>
                                        </p:tgtEl>
                                        <p:attrNameLst>
                                          <p:attrName>ppt_x</p:attrName>
                                        </p:attrNameLst>
                                      </p:cBhvr>
                                      <p:tavLst>
                                        <p:tav tm="0">
                                          <p:val>
                                            <p:strVal val="ppt_x"/>
                                          </p:val>
                                        </p:tav>
                                        <p:tav tm="100000">
                                          <p:val>
                                            <p:strVal val="ppt_x"/>
                                          </p:val>
                                        </p:tav>
                                      </p:tavLst>
                                    </p:anim>
                                    <p:anim calcmode="lin" valueType="num">
                                      <p:cBhvr additive="base">
                                        <p:cTn id="83" dur="500"/>
                                        <p:tgtEl>
                                          <p:spTgt spid="84"/>
                                        </p:tgtEl>
                                        <p:attrNameLst>
                                          <p:attrName>ppt_y</p:attrName>
                                        </p:attrNameLst>
                                      </p:cBhvr>
                                      <p:tavLst>
                                        <p:tav tm="0">
                                          <p:val>
                                            <p:strVal val="ppt_y"/>
                                          </p:val>
                                        </p:tav>
                                        <p:tav tm="100000">
                                          <p:val>
                                            <p:strVal val="1+ppt_h/2"/>
                                          </p:val>
                                        </p:tav>
                                      </p:tavLst>
                                    </p:anim>
                                    <p:set>
                                      <p:cBhvr>
                                        <p:cTn id="84" dur="1" fill="hold">
                                          <p:stCondLst>
                                            <p:cond delay="499"/>
                                          </p:stCondLst>
                                        </p:cTn>
                                        <p:tgtEl>
                                          <p:spTgt spid="84"/>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125"/>
                                        </p:tgtEl>
                                      </p:cBhvr>
                                    </p:cmd>
                                  </p:childTnLst>
                                </p:cTn>
                              </p:par>
                            </p:childTnLst>
                          </p:cTn>
                        </p:par>
                      </p:childTnLst>
                    </p:cTn>
                  </p:par>
                </p:childTnLst>
              </p:cTn>
              <p:nextCondLst>
                <p:cond evt="onClick" delay="0">
                  <p:tgtEl>
                    <p:spTgt spid="84"/>
                  </p:tgtEl>
                </p:cond>
              </p:nextCondLst>
            </p:seq>
            <p:video>
              <p:cMediaNode vol="53030">
                <p:cTn id="87" fill="hold" display="0">
                  <p:stCondLst>
                    <p:cond delay="indefinite"/>
                  </p:stCondLst>
                  <p:endCondLst>
                    <p:cond evt="onStopAudio" delay="0">
                      <p:tgtEl>
                        <p:sldTgt/>
                      </p:tgtEl>
                    </p:cond>
                  </p:endCondLst>
                </p:cTn>
                <p:tgtEl>
                  <p:spTgt spid="121"/>
                </p:tgtEl>
              </p:cMediaNode>
            </p:video>
            <p:video>
              <p:cMediaNode vol="53030">
                <p:cTn id="88" fill="hold" display="0">
                  <p:stCondLst>
                    <p:cond delay="indefinite"/>
                  </p:stCondLst>
                  <p:endCondLst>
                    <p:cond evt="onStopAudio" delay="0">
                      <p:tgtEl>
                        <p:sldTgt/>
                      </p:tgtEl>
                    </p:cond>
                  </p:endCondLst>
                </p:cTn>
                <p:tgtEl>
                  <p:spTgt spid="122"/>
                </p:tgtEl>
              </p:cMediaNode>
            </p:video>
            <p:video>
              <p:cMediaNode vol="53030">
                <p:cTn id="89" fill="hold" display="0">
                  <p:stCondLst>
                    <p:cond delay="indefinite"/>
                  </p:stCondLst>
                  <p:endCondLst>
                    <p:cond evt="onStopAudio" delay="0">
                      <p:tgtEl>
                        <p:sldTgt/>
                      </p:tgtEl>
                    </p:cond>
                  </p:endCondLst>
                </p:cTn>
                <p:tgtEl>
                  <p:spTgt spid="123"/>
                </p:tgtEl>
              </p:cMediaNode>
            </p:video>
            <p:video>
              <p:cMediaNode vol="53030">
                <p:cTn id="90" fill="hold" display="0">
                  <p:stCondLst>
                    <p:cond delay="indefinite"/>
                  </p:stCondLst>
                  <p:endCondLst>
                    <p:cond evt="onStopAudio" delay="0">
                      <p:tgtEl>
                        <p:sldTgt/>
                      </p:tgtEl>
                    </p:cond>
                  </p:endCondLst>
                </p:cTn>
                <p:tgtEl>
                  <p:spTgt spid="124"/>
                </p:tgtEl>
              </p:cMediaNode>
            </p:video>
            <p:video>
              <p:cMediaNode vol="53030">
                <p:cTn id="91" fill="hold" display="0">
                  <p:stCondLst>
                    <p:cond delay="indefinite"/>
                  </p:stCondLst>
                  <p:endCondLst>
                    <p:cond evt="onStopAudio" delay="0">
                      <p:tgtEl>
                        <p:sldTgt/>
                      </p:tgtEl>
                    </p:cond>
                  </p:endCondLst>
                </p:cTn>
                <p:tgtEl>
                  <p:spTgt spid="125"/>
                </p:tgtEl>
              </p:cMediaNode>
            </p:video>
          </p:childTnLst>
        </p:cTn>
      </p:par>
    </p:tnLst>
    <p:bldLst>
      <p:bldP spid="83" grpId="0" animBg="1"/>
      <p:bldP spid="84" grpId="0" animBg="1"/>
      <p:bldP spid="84" grpId="1" animBg="1"/>
      <p:bldP spid="85" grpId="0" animBg="1"/>
      <p:bldP spid="85" grpId="1" animBg="1"/>
      <p:bldP spid="86" grpId="0" animBg="1"/>
      <p:bldP spid="86" grpId="1" animBg="1"/>
      <p:bldP spid="87" grpId="0" animBg="1"/>
      <p:bldP spid="8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20483" name="Picture 8" descr="Hình ảnh có liên quan"/>
          <p:cNvPicPr>
            <a:picLocks noChangeAspect="1" noChangeArrowheads="1"/>
          </p:cNvPicPr>
          <p:nvPr/>
        </p:nvPicPr>
        <p:blipFill>
          <a:blip r:embed="rId4"/>
          <a:srcRect/>
          <a:stretch>
            <a:fillRect/>
          </a:stretch>
        </p:blipFill>
        <p:spPr bwMode="auto">
          <a:xfrm>
            <a:off x="-4303184" y="-3508375"/>
            <a:ext cx="13159317" cy="12104688"/>
          </a:xfrm>
          <a:prstGeom prst="rect">
            <a:avLst/>
          </a:prstGeom>
          <a:noFill/>
          <a:ln w="9525">
            <a:noFill/>
            <a:miter lim="800000"/>
            <a:headEnd/>
            <a:tailEnd/>
          </a:ln>
        </p:spPr>
      </p:pic>
      <p:pic>
        <p:nvPicPr>
          <p:cNvPr id="20484" name="Picture 62"/>
          <p:cNvPicPr>
            <a:picLocks noChangeAspect="1"/>
          </p:cNvPicPr>
          <p:nvPr/>
        </p:nvPicPr>
        <p:blipFill>
          <a:blip r:embed="rId5"/>
          <a:srcRect/>
          <a:stretch>
            <a:fillRect/>
          </a:stretch>
        </p:blipFill>
        <p:spPr bwMode="auto">
          <a:xfrm>
            <a:off x="-2590800" y="550863"/>
            <a:ext cx="5715000" cy="4286250"/>
          </a:xfrm>
          <a:prstGeom prst="rect">
            <a:avLst/>
          </a:prstGeom>
          <a:noFill/>
          <a:ln w="9525">
            <a:noFill/>
            <a:miter lim="800000"/>
            <a:headEnd/>
            <a:tailEnd/>
          </a:ln>
        </p:spPr>
      </p:pic>
      <p:pic>
        <p:nvPicPr>
          <p:cNvPr id="20485" name="Picture 63" descr="Flames"/>
          <p:cNvPicPr>
            <a:picLocks noChangeAspect="1" noChangeArrowheads="1" noCrop="1"/>
          </p:cNvPicPr>
          <p:nvPr/>
        </p:nvPicPr>
        <p:blipFill>
          <a:blip r:embed="rId6"/>
          <a:srcRect/>
          <a:stretch>
            <a:fillRect/>
          </a:stretch>
        </p:blipFill>
        <p:spPr bwMode="auto">
          <a:xfrm>
            <a:off x="-25400" y="6143625"/>
            <a:ext cx="1676400" cy="685800"/>
          </a:xfrm>
          <a:prstGeom prst="rect">
            <a:avLst/>
          </a:prstGeom>
          <a:noFill/>
          <a:ln w="9525">
            <a:noFill/>
            <a:miter lim="800000"/>
            <a:headEnd/>
            <a:tailEnd/>
          </a:ln>
        </p:spPr>
      </p:pic>
      <p:pic>
        <p:nvPicPr>
          <p:cNvPr id="20486" name="Picture 64" descr="Flame"/>
          <p:cNvPicPr>
            <a:picLocks noChangeAspect="1" noChangeArrowheads="1" noCrop="1"/>
          </p:cNvPicPr>
          <p:nvPr/>
        </p:nvPicPr>
        <p:blipFill>
          <a:blip r:embed="rId7"/>
          <a:srcRect/>
          <a:stretch>
            <a:fillRect/>
          </a:stretch>
        </p:blipFill>
        <p:spPr bwMode="auto">
          <a:xfrm>
            <a:off x="3244852" y="1749426"/>
            <a:ext cx="1096433" cy="1782763"/>
          </a:xfrm>
          <a:prstGeom prst="rect">
            <a:avLst/>
          </a:prstGeom>
          <a:noFill/>
          <a:ln w="9525">
            <a:noFill/>
            <a:miter lim="800000"/>
            <a:headEnd/>
            <a:tailEnd/>
          </a:ln>
        </p:spPr>
      </p:pic>
      <p:pic>
        <p:nvPicPr>
          <p:cNvPr id="20487" name="Picture 65" descr="Flame"/>
          <p:cNvPicPr>
            <a:picLocks noChangeAspect="1" noChangeArrowheads="1" noCrop="1"/>
          </p:cNvPicPr>
          <p:nvPr/>
        </p:nvPicPr>
        <p:blipFill>
          <a:blip r:embed="rId7"/>
          <a:srcRect/>
          <a:stretch>
            <a:fillRect/>
          </a:stretch>
        </p:blipFill>
        <p:spPr bwMode="auto">
          <a:xfrm>
            <a:off x="393701" y="1749426"/>
            <a:ext cx="1096433" cy="1782763"/>
          </a:xfrm>
          <a:prstGeom prst="rect">
            <a:avLst/>
          </a:prstGeom>
          <a:noFill/>
          <a:ln w="9525">
            <a:noFill/>
            <a:miter lim="800000"/>
            <a:headEnd/>
            <a:tailEnd/>
          </a:ln>
        </p:spPr>
      </p:pic>
      <p:pic>
        <p:nvPicPr>
          <p:cNvPr id="20488" name="Picture 66"/>
          <p:cNvPicPr>
            <a:picLocks noChangeAspect="1"/>
          </p:cNvPicPr>
          <p:nvPr/>
        </p:nvPicPr>
        <p:blipFill>
          <a:blip r:embed="rId5"/>
          <a:srcRect/>
          <a:stretch>
            <a:fillRect/>
          </a:stretch>
        </p:blipFill>
        <p:spPr bwMode="auto">
          <a:xfrm>
            <a:off x="9463617" y="2457450"/>
            <a:ext cx="5715000" cy="4286250"/>
          </a:xfrm>
          <a:prstGeom prst="rect">
            <a:avLst/>
          </a:prstGeom>
          <a:noFill/>
          <a:ln w="9525">
            <a:noFill/>
            <a:miter lim="800000"/>
            <a:headEnd/>
            <a:tailEnd/>
          </a:ln>
        </p:spPr>
      </p:pic>
      <p:pic>
        <p:nvPicPr>
          <p:cNvPr id="20489" name="Picture 67" descr="Flames"/>
          <p:cNvPicPr>
            <a:picLocks noChangeAspect="1" noChangeArrowheads="1" noCrop="1"/>
          </p:cNvPicPr>
          <p:nvPr/>
        </p:nvPicPr>
        <p:blipFill>
          <a:blip r:embed="rId6"/>
          <a:srcRect/>
          <a:stretch>
            <a:fillRect/>
          </a:stretch>
        </p:blipFill>
        <p:spPr bwMode="auto">
          <a:xfrm>
            <a:off x="9556752" y="5838825"/>
            <a:ext cx="2609849" cy="1066800"/>
          </a:xfrm>
          <a:prstGeom prst="rect">
            <a:avLst/>
          </a:prstGeom>
          <a:noFill/>
          <a:ln w="9525">
            <a:noFill/>
            <a:miter lim="800000"/>
            <a:headEnd/>
            <a:tailEnd/>
          </a:ln>
        </p:spPr>
      </p:pic>
      <p:pic>
        <p:nvPicPr>
          <p:cNvPr id="20490" name="Picture 13" descr="fireburn"/>
          <p:cNvPicPr>
            <a:picLocks noChangeAspect="1" noChangeArrowheads="1" noCrop="1"/>
          </p:cNvPicPr>
          <p:nvPr/>
        </p:nvPicPr>
        <p:blipFill>
          <a:blip r:embed="rId8"/>
          <a:srcRect/>
          <a:stretch>
            <a:fillRect/>
          </a:stretch>
        </p:blipFill>
        <p:spPr bwMode="auto">
          <a:xfrm>
            <a:off x="1132418" y="6008688"/>
            <a:ext cx="859367" cy="1162050"/>
          </a:xfrm>
          <a:prstGeom prst="rect">
            <a:avLst/>
          </a:prstGeom>
          <a:noFill/>
          <a:ln w="9525">
            <a:noFill/>
            <a:miter lim="800000"/>
            <a:headEnd/>
            <a:tailEnd/>
          </a:ln>
        </p:spPr>
      </p:pic>
      <p:pic>
        <p:nvPicPr>
          <p:cNvPr id="20491" name="Picture 69" descr="Flame"/>
          <p:cNvPicPr>
            <a:picLocks noChangeAspect="1" noChangeArrowheads="1" noCrop="1"/>
          </p:cNvPicPr>
          <p:nvPr/>
        </p:nvPicPr>
        <p:blipFill>
          <a:blip r:embed="rId7"/>
          <a:srcRect/>
          <a:stretch>
            <a:fillRect/>
          </a:stretch>
        </p:blipFill>
        <p:spPr bwMode="auto">
          <a:xfrm>
            <a:off x="3549652" y="5210176"/>
            <a:ext cx="1096433" cy="1782763"/>
          </a:xfrm>
          <a:prstGeom prst="rect">
            <a:avLst/>
          </a:prstGeom>
          <a:noFill/>
          <a:ln w="9525">
            <a:noFill/>
            <a:miter lim="800000"/>
            <a:headEnd/>
            <a:tailEnd/>
          </a:ln>
        </p:spPr>
      </p:pic>
      <p:pic>
        <p:nvPicPr>
          <p:cNvPr id="20492" name="Picture 70" descr="Flame"/>
          <p:cNvPicPr>
            <a:picLocks noChangeAspect="1" noChangeArrowheads="1" noCrop="1"/>
          </p:cNvPicPr>
          <p:nvPr/>
        </p:nvPicPr>
        <p:blipFill>
          <a:blip r:embed="rId7"/>
          <a:srcRect/>
          <a:stretch>
            <a:fillRect/>
          </a:stretch>
        </p:blipFill>
        <p:spPr bwMode="auto">
          <a:xfrm>
            <a:off x="895352" y="5076826"/>
            <a:ext cx="1096433" cy="1782763"/>
          </a:xfrm>
          <a:prstGeom prst="rect">
            <a:avLst/>
          </a:prstGeom>
          <a:noFill/>
          <a:ln w="9525">
            <a:noFill/>
            <a:miter lim="800000"/>
            <a:headEnd/>
            <a:tailEnd/>
          </a:ln>
        </p:spPr>
      </p:pic>
      <p:pic>
        <p:nvPicPr>
          <p:cNvPr id="20493" name="Picture 71" descr="Flame"/>
          <p:cNvPicPr>
            <a:picLocks noChangeAspect="1" noChangeArrowheads="1" noCrop="1"/>
          </p:cNvPicPr>
          <p:nvPr/>
        </p:nvPicPr>
        <p:blipFill>
          <a:blip r:embed="rId7"/>
          <a:srcRect/>
          <a:stretch>
            <a:fillRect/>
          </a:stretch>
        </p:blipFill>
        <p:spPr bwMode="auto">
          <a:xfrm>
            <a:off x="1443567" y="5029201"/>
            <a:ext cx="1098551" cy="1782763"/>
          </a:xfrm>
          <a:prstGeom prst="rect">
            <a:avLst/>
          </a:prstGeom>
          <a:noFill/>
          <a:ln w="9525">
            <a:noFill/>
            <a:miter lim="800000"/>
            <a:headEnd/>
            <a:tailEnd/>
          </a:ln>
        </p:spPr>
      </p:pic>
      <p:pic>
        <p:nvPicPr>
          <p:cNvPr id="20494" name="Picture 13" descr="fireburn"/>
          <p:cNvPicPr>
            <a:picLocks noChangeAspect="1" noChangeArrowheads="1" noCrop="1"/>
          </p:cNvPicPr>
          <p:nvPr/>
        </p:nvPicPr>
        <p:blipFill>
          <a:blip r:embed="rId8"/>
          <a:srcRect/>
          <a:stretch>
            <a:fillRect/>
          </a:stretch>
        </p:blipFill>
        <p:spPr bwMode="auto">
          <a:xfrm>
            <a:off x="3638551" y="1820863"/>
            <a:ext cx="859367" cy="1162050"/>
          </a:xfrm>
          <a:prstGeom prst="rect">
            <a:avLst/>
          </a:prstGeom>
          <a:noFill/>
          <a:ln w="9525">
            <a:noFill/>
            <a:miter lim="800000"/>
            <a:headEnd/>
            <a:tailEnd/>
          </a:ln>
        </p:spPr>
      </p:pic>
      <p:pic>
        <p:nvPicPr>
          <p:cNvPr id="20495" name="Picture 73" descr="Flame"/>
          <p:cNvPicPr>
            <a:picLocks noChangeAspect="1" noChangeArrowheads="1" noCrop="1"/>
          </p:cNvPicPr>
          <p:nvPr/>
        </p:nvPicPr>
        <p:blipFill>
          <a:blip r:embed="rId7"/>
          <a:srcRect/>
          <a:stretch>
            <a:fillRect/>
          </a:stretch>
        </p:blipFill>
        <p:spPr bwMode="auto">
          <a:xfrm>
            <a:off x="3909485" y="1189038"/>
            <a:ext cx="1096433" cy="1782762"/>
          </a:xfrm>
          <a:prstGeom prst="rect">
            <a:avLst/>
          </a:prstGeom>
          <a:noFill/>
          <a:ln w="9525">
            <a:noFill/>
            <a:miter lim="800000"/>
            <a:headEnd/>
            <a:tailEnd/>
          </a:ln>
        </p:spPr>
      </p:pic>
      <p:pic>
        <p:nvPicPr>
          <p:cNvPr id="20496" name="Picture 74" descr="Flame"/>
          <p:cNvPicPr>
            <a:picLocks noChangeAspect="1" noChangeArrowheads="1" noCrop="1"/>
          </p:cNvPicPr>
          <p:nvPr/>
        </p:nvPicPr>
        <p:blipFill>
          <a:blip r:embed="rId7"/>
          <a:srcRect/>
          <a:stretch>
            <a:fillRect/>
          </a:stretch>
        </p:blipFill>
        <p:spPr bwMode="auto">
          <a:xfrm>
            <a:off x="3429001" y="1200151"/>
            <a:ext cx="1096433" cy="1782763"/>
          </a:xfrm>
          <a:prstGeom prst="rect">
            <a:avLst/>
          </a:prstGeom>
          <a:noFill/>
          <a:ln w="9525">
            <a:noFill/>
            <a:miter lim="800000"/>
            <a:headEnd/>
            <a:tailEnd/>
          </a:ln>
        </p:spPr>
      </p:pic>
      <p:pic>
        <p:nvPicPr>
          <p:cNvPr id="20497" name="Picture 75"/>
          <p:cNvPicPr>
            <a:picLocks noChangeAspect="1"/>
          </p:cNvPicPr>
          <p:nvPr/>
        </p:nvPicPr>
        <p:blipFill>
          <a:blip r:embed="rId5"/>
          <a:srcRect/>
          <a:stretch>
            <a:fillRect/>
          </a:stretch>
        </p:blipFill>
        <p:spPr bwMode="auto">
          <a:xfrm>
            <a:off x="-2286000" y="258763"/>
            <a:ext cx="5715000" cy="4286250"/>
          </a:xfrm>
          <a:prstGeom prst="rect">
            <a:avLst/>
          </a:prstGeom>
          <a:noFill/>
          <a:ln w="9525">
            <a:noFill/>
            <a:miter lim="800000"/>
            <a:headEnd/>
            <a:tailEnd/>
          </a:ln>
        </p:spPr>
      </p:pic>
      <p:pic>
        <p:nvPicPr>
          <p:cNvPr id="20498" name="Picture 76"/>
          <p:cNvPicPr>
            <a:picLocks noChangeAspect="1"/>
          </p:cNvPicPr>
          <p:nvPr/>
        </p:nvPicPr>
        <p:blipFill>
          <a:blip r:embed="rId5"/>
          <a:srcRect/>
          <a:stretch>
            <a:fillRect/>
          </a:stretch>
        </p:blipFill>
        <p:spPr bwMode="auto">
          <a:xfrm>
            <a:off x="7763934" y="131763"/>
            <a:ext cx="9370484" cy="7029450"/>
          </a:xfrm>
          <a:prstGeom prst="rect">
            <a:avLst/>
          </a:prstGeom>
          <a:noFill/>
          <a:ln w="9525">
            <a:noFill/>
            <a:miter lim="800000"/>
            <a:headEnd/>
            <a:tailEnd/>
          </a:ln>
        </p:spPr>
      </p:pic>
      <p:pic>
        <p:nvPicPr>
          <p:cNvPr id="20499" name="Picture 77"/>
          <p:cNvPicPr>
            <a:picLocks noChangeAspect="1"/>
          </p:cNvPicPr>
          <p:nvPr/>
        </p:nvPicPr>
        <p:blipFill>
          <a:blip r:embed="rId9"/>
          <a:srcRect/>
          <a:stretch>
            <a:fillRect/>
          </a:stretch>
        </p:blipFill>
        <p:spPr bwMode="auto">
          <a:xfrm>
            <a:off x="-2796117" y="-1700213"/>
            <a:ext cx="12454468" cy="4657726"/>
          </a:xfrm>
          <a:prstGeom prst="rect">
            <a:avLst/>
          </a:prstGeom>
          <a:noFill/>
          <a:ln w="9525">
            <a:noFill/>
            <a:miter lim="800000"/>
            <a:headEnd/>
            <a:tailEnd/>
          </a:ln>
        </p:spPr>
      </p:pic>
      <p:pic>
        <p:nvPicPr>
          <p:cNvPr id="20500" name="Picture 13" descr="fireburn"/>
          <p:cNvPicPr>
            <a:picLocks noChangeAspect="1" noChangeArrowheads="1" noCrop="1"/>
          </p:cNvPicPr>
          <p:nvPr/>
        </p:nvPicPr>
        <p:blipFill>
          <a:blip r:embed="rId8"/>
          <a:srcRect/>
          <a:stretch>
            <a:fillRect/>
          </a:stretch>
        </p:blipFill>
        <p:spPr bwMode="auto">
          <a:xfrm>
            <a:off x="9033934" y="6008688"/>
            <a:ext cx="859367" cy="1162050"/>
          </a:xfrm>
          <a:prstGeom prst="rect">
            <a:avLst/>
          </a:prstGeom>
          <a:noFill/>
          <a:ln w="9525">
            <a:noFill/>
            <a:miter lim="800000"/>
            <a:headEnd/>
            <a:tailEnd/>
          </a:ln>
        </p:spPr>
      </p:pic>
      <p:pic>
        <p:nvPicPr>
          <p:cNvPr id="20501" name="Picture 79" descr="Flame"/>
          <p:cNvPicPr>
            <a:picLocks noChangeAspect="1" noChangeArrowheads="1" noCrop="1"/>
          </p:cNvPicPr>
          <p:nvPr/>
        </p:nvPicPr>
        <p:blipFill>
          <a:blip r:embed="rId7"/>
          <a:srcRect/>
          <a:stretch>
            <a:fillRect/>
          </a:stretch>
        </p:blipFill>
        <p:spPr bwMode="auto">
          <a:xfrm>
            <a:off x="8921751" y="5197476"/>
            <a:ext cx="1098549" cy="1782763"/>
          </a:xfrm>
          <a:prstGeom prst="rect">
            <a:avLst/>
          </a:prstGeom>
          <a:noFill/>
          <a:ln w="9525">
            <a:noFill/>
            <a:miter lim="800000"/>
            <a:headEnd/>
            <a:tailEnd/>
          </a:ln>
        </p:spPr>
      </p:pic>
      <p:pic>
        <p:nvPicPr>
          <p:cNvPr id="20502"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27785" y="5940426"/>
            <a:ext cx="1339849" cy="803275"/>
          </a:xfrm>
          <a:prstGeom prst="rect">
            <a:avLst/>
          </a:prstGeom>
          <a:noFill/>
          <a:ln w="9525">
            <a:noFill/>
            <a:miter lim="800000"/>
            <a:headEnd/>
            <a:tailEnd/>
          </a:ln>
        </p:spPr>
      </p:pic>
      <p:pic>
        <p:nvPicPr>
          <p:cNvPr id="82"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15952" y="1588"/>
            <a:ext cx="10382249" cy="3802062"/>
          </a:xfrm>
          <a:prstGeom prst="rect">
            <a:avLst/>
          </a:prstGeom>
          <a:noFill/>
          <a:ln w="9525">
            <a:noFill/>
            <a:miter lim="800000"/>
            <a:headEnd/>
            <a:tailEnd/>
          </a:ln>
        </p:spPr>
      </p:pic>
      <p:sp>
        <p:nvSpPr>
          <p:cNvPr id="83" name="TextBox 82"/>
          <p:cNvSpPr txBox="1">
            <a:spLocks noChangeArrowheads="1"/>
          </p:cNvSpPr>
          <p:nvPr/>
        </p:nvSpPr>
        <p:spPr bwMode="auto">
          <a:xfrm>
            <a:off x="2046818" y="1009651"/>
            <a:ext cx="7905749" cy="1177374"/>
          </a:xfrm>
          <a:prstGeom prst="rect">
            <a:avLst/>
          </a:prstGeom>
          <a:solidFill>
            <a:schemeClr val="bg1"/>
          </a:solidFill>
          <a:ln w="9525">
            <a:noFill/>
            <a:miter lim="800000"/>
            <a:headEnd/>
            <a:tailEnd/>
          </a:ln>
        </p:spPr>
        <p:txBody>
          <a:bodyPr>
            <a:spAutoFit/>
          </a:bodyPr>
          <a:lstStyle/>
          <a:p>
            <a:pPr algn="just">
              <a:lnSpc>
                <a:spcPct val="150000"/>
              </a:lnSpc>
            </a:pPr>
            <a:r>
              <a:rPr lang="en-US" sz="2500" b="1" i="1">
                <a:solidFill>
                  <a:srgbClr val="008000"/>
                </a:solidFill>
                <a:latin typeface="Times New Roman" pitchFamily="18" charset="0"/>
                <a:cs typeface="Times New Roman" pitchFamily="18" charset="0"/>
              </a:rPr>
              <a:t>Câu 5. Trên vòng chia </a:t>
            </a:r>
            <a:r>
              <a:rPr lang="vi-VN" sz="2500" b="1" i="1">
                <a:solidFill>
                  <a:srgbClr val="008000"/>
                </a:solidFill>
                <a:latin typeface="Times New Roman" pitchFamily="18" charset="0"/>
                <a:cs typeface="Times New Roman" pitchFamily="18" charset="0"/>
              </a:rPr>
              <a:t>độ</a:t>
            </a:r>
            <a:r>
              <a:rPr lang="en-US" sz="2500" b="1" i="1">
                <a:solidFill>
                  <a:srgbClr val="008000"/>
                </a:solidFill>
                <a:latin typeface="Times New Roman" pitchFamily="18" charset="0"/>
                <a:cs typeface="Times New Roman" pitchFamily="18" charset="0"/>
              </a:rPr>
              <a:t> ở la bàn, h</a:t>
            </a:r>
            <a:r>
              <a:rPr lang="vi-VN" sz="2500" b="1" i="1">
                <a:solidFill>
                  <a:srgbClr val="008000"/>
                </a:solidFill>
                <a:latin typeface="Times New Roman" pitchFamily="18" charset="0"/>
                <a:cs typeface="Times New Roman" pitchFamily="18" charset="0"/>
              </a:rPr>
              <a:t>ướ</a:t>
            </a:r>
            <a:r>
              <a:rPr lang="en-US" sz="2500" b="1" i="1">
                <a:solidFill>
                  <a:srgbClr val="008000"/>
                </a:solidFill>
                <a:latin typeface="Times New Roman" pitchFamily="18" charset="0"/>
                <a:cs typeface="Times New Roman" pitchFamily="18" charset="0"/>
              </a:rPr>
              <a:t>ng tây sẽ có số </a:t>
            </a:r>
            <a:r>
              <a:rPr lang="vi-VN" sz="2500" b="1" i="1">
                <a:solidFill>
                  <a:srgbClr val="008000"/>
                </a:solidFill>
                <a:latin typeface="Times New Roman" pitchFamily="18" charset="0"/>
                <a:cs typeface="Times New Roman" pitchFamily="18" charset="0"/>
              </a:rPr>
              <a:t>đ</a:t>
            </a:r>
            <a:r>
              <a:rPr lang="en-US" sz="2500" b="1" i="1">
                <a:solidFill>
                  <a:srgbClr val="008000"/>
                </a:solidFill>
                <a:latin typeface="Times New Roman" pitchFamily="18" charset="0"/>
                <a:cs typeface="Times New Roman" pitchFamily="18" charset="0"/>
              </a:rPr>
              <a:t>ộ là ?</a:t>
            </a:r>
          </a:p>
        </p:txBody>
      </p:sp>
      <p:sp>
        <p:nvSpPr>
          <p:cNvPr id="84" name="Rounded Rectangle 83"/>
          <p:cNvSpPr/>
          <p:nvPr/>
        </p:nvSpPr>
        <p:spPr>
          <a:xfrm>
            <a:off x="1303867" y="3546475"/>
            <a:ext cx="1932517"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A. 0</a:t>
            </a:r>
            <a:r>
              <a:rPr lang="en-US" sz="2200" b="1" baseline="30000" dirty="0">
                <a:solidFill>
                  <a:srgbClr val="0000FF"/>
                </a:solidFill>
                <a:latin typeface="Times New Roman" pitchFamily="18" charset="0"/>
                <a:cs typeface="Times New Roman" pitchFamily="18" charset="0"/>
              </a:rPr>
              <a:t>o</a:t>
            </a:r>
            <a:endParaRPr lang="en-US" sz="2200" b="1" baseline="-25000" dirty="0">
              <a:solidFill>
                <a:srgbClr val="0000FF"/>
              </a:solidFill>
              <a:latin typeface="Times New Roman" pitchFamily="18" charset="0"/>
              <a:cs typeface="Times New Roman" pitchFamily="18" charset="0"/>
            </a:endParaRPr>
          </a:p>
        </p:txBody>
      </p:sp>
      <p:sp>
        <p:nvSpPr>
          <p:cNvPr id="85" name="Rounded Rectangle 84"/>
          <p:cNvSpPr/>
          <p:nvPr/>
        </p:nvSpPr>
        <p:spPr>
          <a:xfrm>
            <a:off x="3663951" y="3630614"/>
            <a:ext cx="1957916" cy="784225"/>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rgbClr val="0000FF"/>
              </a:solidFill>
              <a:latin typeface="Times New Roman" pitchFamily="18" charset="0"/>
              <a:cs typeface="Times New Roman" pitchFamily="18" charset="0"/>
            </a:endParaRPr>
          </a:p>
          <a:p>
            <a:pPr algn="ctr">
              <a:defRPr/>
            </a:pPr>
            <a:r>
              <a:rPr lang="en-US" sz="2200" b="1" dirty="0">
                <a:solidFill>
                  <a:srgbClr val="0000FF"/>
                </a:solidFill>
                <a:latin typeface="Times New Roman" pitchFamily="18" charset="0"/>
                <a:cs typeface="Times New Roman" pitchFamily="18" charset="0"/>
              </a:rPr>
              <a:t>B. 90</a:t>
            </a:r>
            <a:r>
              <a:rPr lang="en-US" sz="2200" b="1" baseline="30000" dirty="0">
                <a:solidFill>
                  <a:srgbClr val="0000FF"/>
                </a:solidFill>
                <a:latin typeface="Times New Roman" pitchFamily="18" charset="0"/>
                <a:cs typeface="Times New Roman" pitchFamily="18" charset="0"/>
              </a:rPr>
              <a:t>o</a:t>
            </a:r>
            <a:endParaRPr lang="en-US" sz="2200" b="1" baseline="-25000" dirty="0">
              <a:solidFill>
                <a:srgbClr val="0000FF"/>
              </a:solidFill>
              <a:latin typeface="Times New Roman" pitchFamily="18" charset="0"/>
              <a:cs typeface="Times New Roman" pitchFamily="18" charset="0"/>
            </a:endParaRPr>
          </a:p>
          <a:p>
            <a:pPr algn="ctr">
              <a:defRPr/>
            </a:pPr>
            <a:endParaRPr lang="en-US" sz="2200" b="1" dirty="0">
              <a:solidFill>
                <a:srgbClr val="0000FF"/>
              </a:solidFill>
              <a:latin typeface="Times New Roman" pitchFamily="18" charset="0"/>
              <a:cs typeface="Times New Roman" pitchFamily="18" charset="0"/>
            </a:endParaRPr>
          </a:p>
        </p:txBody>
      </p:sp>
      <p:sp>
        <p:nvSpPr>
          <p:cNvPr id="86" name="Rounded Rectangle 85"/>
          <p:cNvSpPr/>
          <p:nvPr/>
        </p:nvSpPr>
        <p:spPr>
          <a:xfrm>
            <a:off x="6155267" y="3646489"/>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180</a:t>
            </a:r>
            <a:r>
              <a:rPr lang="en-US" sz="2200" b="1" baseline="30000" dirty="0">
                <a:solidFill>
                  <a:srgbClr val="0000FF"/>
                </a:solidFill>
                <a:latin typeface="Times New Roman" pitchFamily="18" charset="0"/>
                <a:cs typeface="Times New Roman" pitchFamily="18" charset="0"/>
              </a:rPr>
              <a:t>o</a:t>
            </a:r>
            <a:r>
              <a:rPr lang="en-US" sz="2200" b="1" dirty="0">
                <a:solidFill>
                  <a:srgbClr val="0000FF"/>
                </a:solidFill>
                <a:latin typeface="Times New Roman" pitchFamily="18" charset="0"/>
                <a:cs typeface="Times New Roman" pitchFamily="18" charset="0"/>
              </a:rPr>
              <a:t> </a:t>
            </a:r>
          </a:p>
        </p:txBody>
      </p:sp>
      <p:sp>
        <p:nvSpPr>
          <p:cNvPr id="87" name="Rounded Rectangle 86"/>
          <p:cNvSpPr/>
          <p:nvPr/>
        </p:nvSpPr>
        <p:spPr>
          <a:xfrm>
            <a:off x="8214785" y="3621089"/>
            <a:ext cx="2188633"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rgbClr val="0000FF"/>
              </a:solidFill>
              <a:latin typeface="Times New Roman" pitchFamily="18" charset="0"/>
              <a:cs typeface="Times New Roman" pitchFamily="18" charset="0"/>
            </a:endParaRPr>
          </a:p>
          <a:p>
            <a:pPr algn="ctr">
              <a:defRPr/>
            </a:pPr>
            <a:r>
              <a:rPr lang="en-US" sz="2200" b="1" dirty="0">
                <a:solidFill>
                  <a:srgbClr val="0000FF"/>
                </a:solidFill>
                <a:latin typeface="Times New Roman" pitchFamily="18" charset="0"/>
                <a:cs typeface="Times New Roman" pitchFamily="18" charset="0"/>
              </a:rPr>
              <a:t>D. 270</a:t>
            </a:r>
            <a:r>
              <a:rPr lang="en-US" sz="2200" b="1" baseline="30000" dirty="0">
                <a:solidFill>
                  <a:srgbClr val="0000FF"/>
                </a:solidFill>
                <a:latin typeface="Times New Roman" pitchFamily="18" charset="0"/>
                <a:cs typeface="Times New Roman" pitchFamily="18" charset="0"/>
              </a:rPr>
              <a:t>0</a:t>
            </a:r>
            <a:endParaRPr lang="en-US" sz="2200" b="1" baseline="-25000" dirty="0">
              <a:solidFill>
                <a:srgbClr val="0000FF"/>
              </a:solidFill>
              <a:latin typeface="Times New Roman" pitchFamily="18" charset="0"/>
              <a:cs typeface="Times New Roman" pitchFamily="18" charset="0"/>
            </a:endParaRPr>
          </a:p>
          <a:p>
            <a:pPr algn="ctr">
              <a:defRPr/>
            </a:pPr>
            <a:endParaRPr lang="en-US" sz="2200" b="1" dirty="0">
              <a:solidFill>
                <a:srgbClr val="0000FF"/>
              </a:solidFill>
              <a:latin typeface="Times New Roman" pitchFamily="18" charset="0"/>
              <a:cs typeface="Times New Roman" pitchFamily="18" charset="0"/>
            </a:endParaRPr>
          </a:p>
        </p:txBody>
      </p:sp>
      <p:grpSp>
        <p:nvGrpSpPr>
          <p:cNvPr id="4" name="Group 92"/>
          <p:cNvGrpSpPr>
            <a:grpSpLocks/>
          </p:cNvGrpSpPr>
          <p:nvPr/>
        </p:nvGrpSpPr>
        <p:grpSpPr bwMode="auto">
          <a:xfrm>
            <a:off x="11497734" y="798513"/>
            <a:ext cx="91017" cy="76200"/>
            <a:chOff x="2455863" y="2411803"/>
            <a:chExt cx="566738" cy="566738"/>
          </a:xfrm>
        </p:grpSpPr>
        <p:sp>
          <p:nvSpPr>
            <p:cNvPr id="20540"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0541"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054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054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0544"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5" name="Group 98"/>
          <p:cNvGrpSpPr>
            <a:grpSpLocks/>
          </p:cNvGrpSpPr>
          <p:nvPr/>
        </p:nvGrpSpPr>
        <p:grpSpPr bwMode="auto">
          <a:xfrm>
            <a:off x="11499851" y="1349375"/>
            <a:ext cx="88900" cy="77788"/>
            <a:chOff x="2455863" y="2411803"/>
            <a:chExt cx="566738" cy="566738"/>
          </a:xfrm>
        </p:grpSpPr>
        <p:sp>
          <p:nvSpPr>
            <p:cNvPr id="20535"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0536"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053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053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0539"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6" name="Group 104"/>
          <p:cNvGrpSpPr>
            <a:grpSpLocks/>
          </p:cNvGrpSpPr>
          <p:nvPr/>
        </p:nvGrpSpPr>
        <p:grpSpPr bwMode="auto">
          <a:xfrm>
            <a:off x="11796184" y="1090613"/>
            <a:ext cx="91016" cy="76200"/>
            <a:chOff x="2455863" y="2411803"/>
            <a:chExt cx="566738" cy="566738"/>
          </a:xfrm>
        </p:grpSpPr>
        <p:sp>
          <p:nvSpPr>
            <p:cNvPr id="20530"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0531"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0532"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0533"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0534"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7" name="Group 110"/>
          <p:cNvGrpSpPr>
            <a:grpSpLocks/>
          </p:cNvGrpSpPr>
          <p:nvPr/>
        </p:nvGrpSpPr>
        <p:grpSpPr bwMode="auto">
          <a:xfrm>
            <a:off x="11226801" y="1116013"/>
            <a:ext cx="88900" cy="76200"/>
            <a:chOff x="2455863" y="2411803"/>
            <a:chExt cx="566738" cy="566738"/>
          </a:xfrm>
        </p:grpSpPr>
        <p:sp>
          <p:nvSpPr>
            <p:cNvPr id="20525"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0526"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0527"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0528"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0529"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sp>
        <p:nvSpPr>
          <p:cNvPr id="20516" name="Oval 107"/>
          <p:cNvSpPr>
            <a:spLocks noChangeArrowheads="1"/>
          </p:cNvSpPr>
          <p:nvPr/>
        </p:nvSpPr>
        <p:spPr bwMode="auto">
          <a:xfrm>
            <a:off x="11508318" y="1087438"/>
            <a:ext cx="67733" cy="57150"/>
          </a:xfrm>
          <a:prstGeom prst="ellipse">
            <a:avLst/>
          </a:prstGeom>
          <a:solidFill>
            <a:srgbClr val="5D5C52"/>
          </a:solidFill>
          <a:ln w="9525">
            <a:noFill/>
            <a:round/>
            <a:headEnd/>
            <a:tailEnd/>
          </a:ln>
        </p:spPr>
        <p:txBody>
          <a:bodyPr/>
          <a:lstStyle/>
          <a:p>
            <a:endParaRPr lang="en-GB"/>
          </a:p>
        </p:txBody>
      </p:sp>
      <p:pic>
        <p:nvPicPr>
          <p:cNvPr id="119" name="Picture 118"/>
          <p:cNvPicPr>
            <a:picLocks noChangeAspect="1"/>
          </p:cNvPicPr>
          <p:nvPr/>
        </p:nvPicPr>
        <p:blipFill>
          <a:blip r:embed="rId12"/>
          <a:srcRect/>
          <a:stretch>
            <a:fillRect/>
          </a:stretch>
        </p:blipFill>
        <p:spPr bwMode="auto">
          <a:xfrm>
            <a:off x="5685367" y="-6788150"/>
            <a:ext cx="2578100" cy="6858000"/>
          </a:xfrm>
          <a:prstGeom prst="rect">
            <a:avLst/>
          </a:prstGeom>
          <a:noFill/>
          <a:ln w="9525">
            <a:noFill/>
            <a:miter lim="800000"/>
            <a:headEnd/>
            <a:tailEnd/>
          </a:ln>
        </p:spPr>
      </p:pic>
      <p:pic>
        <p:nvPicPr>
          <p:cNvPr id="3" name="Picture 2"/>
          <p:cNvPicPr>
            <a:picLocks noChangeAspect="1"/>
          </p:cNvPicPr>
          <p:nvPr/>
        </p:nvPicPr>
        <p:blipFill>
          <a:blip r:embed="rId13"/>
          <a:srcRect/>
          <a:stretch>
            <a:fillRect/>
          </a:stretch>
        </p:blipFill>
        <p:spPr bwMode="auto">
          <a:xfrm>
            <a:off x="6322484" y="5235576"/>
            <a:ext cx="1270000" cy="1897063"/>
          </a:xfrm>
          <a:prstGeom prst="rect">
            <a:avLst/>
          </a:prstGeom>
          <a:noFill/>
          <a:ln w="9525">
            <a:noFill/>
            <a:miter lim="800000"/>
            <a:headEnd/>
            <a:tailEnd/>
          </a:ln>
        </p:spPr>
      </p:pic>
      <p:pic>
        <p:nvPicPr>
          <p:cNvPr id="120" name="Picture 119">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121" name="Picture 120">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122" name="Picture 121">
            <a:hlinkClick r:id="" action="ppaction://media"/>
          </p:cNvPr>
          <p:cNvPicPr>
            <a:picLocks noRot="1" noChangeAspect="1"/>
          </p:cNvPicPr>
          <p:nvPr>
            <a:videoFile r:link="rId1"/>
          </p:nvPr>
        </p:nvPicPr>
        <p:blipFill>
          <a:blip r:embed="rId14"/>
          <a:srcRect/>
          <a:stretch>
            <a:fillRect/>
          </a:stretch>
        </p:blipFill>
        <p:spPr bwMode="auto">
          <a:xfrm>
            <a:off x="13133917" y="4344988"/>
            <a:ext cx="609600" cy="609600"/>
          </a:xfrm>
          <a:prstGeom prst="rect">
            <a:avLst/>
          </a:prstGeom>
          <a:noFill/>
          <a:ln w="9525">
            <a:noFill/>
            <a:miter lim="800000"/>
            <a:headEnd/>
            <a:tailEnd/>
          </a:ln>
        </p:spPr>
      </p:pic>
      <p:pic>
        <p:nvPicPr>
          <p:cNvPr id="123" name="Picture 122">
            <a:hlinkClick r:id="" action="ppaction://media"/>
          </p:cNvPr>
          <p:cNvPicPr>
            <a:picLocks noRot="1" noChangeAspect="1"/>
          </p:cNvPicPr>
          <p:nvPr>
            <a:videoFile r:link="rId1"/>
          </p:nvPr>
        </p:nvPicPr>
        <p:blipFill>
          <a:blip r:embed="rId14"/>
          <a:srcRect/>
          <a:stretch>
            <a:fillRect/>
          </a:stretch>
        </p:blipFill>
        <p:spPr bwMode="auto">
          <a:xfrm>
            <a:off x="13178367" y="5130800"/>
            <a:ext cx="609600" cy="609600"/>
          </a:xfrm>
          <a:prstGeom prst="rect">
            <a:avLst/>
          </a:prstGeom>
          <a:noFill/>
          <a:ln w="9525">
            <a:noFill/>
            <a:miter lim="800000"/>
            <a:headEnd/>
            <a:tailEnd/>
          </a:ln>
        </p:spPr>
      </p:pic>
      <p:pic>
        <p:nvPicPr>
          <p:cNvPr id="124" name="Picture 123">
            <a:hlinkClick r:id="" action="ppaction://media"/>
          </p:cNvPr>
          <p:cNvPicPr>
            <a:picLocks noRot="1" noChangeAspect="1"/>
          </p:cNvPicPr>
          <p:nvPr>
            <a:videoFile r:link="rId1"/>
          </p:nvPr>
        </p:nvPicPr>
        <p:blipFill>
          <a:blip r:embed="rId14"/>
          <a:srcRect/>
          <a:stretch>
            <a:fillRect/>
          </a:stretch>
        </p:blipFill>
        <p:spPr bwMode="auto">
          <a:xfrm>
            <a:off x="1315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1000"/>
                                        <p:tgtEl>
                                          <p:spTgt spid="82"/>
                                        </p:tgtEl>
                                      </p:cBhvr>
                                    </p:animEffect>
                                    <p:anim calcmode="lin" valueType="num">
                                      <p:cBhvr>
                                        <p:cTn id="14" dur="1000" fill="hold"/>
                                        <p:tgtEl>
                                          <p:spTgt spid="82"/>
                                        </p:tgtEl>
                                        <p:attrNameLst>
                                          <p:attrName>ppt_x</p:attrName>
                                        </p:attrNameLst>
                                      </p:cBhvr>
                                      <p:tavLst>
                                        <p:tav tm="0">
                                          <p:val>
                                            <p:strVal val="#ppt_x"/>
                                          </p:val>
                                        </p:tav>
                                        <p:tav tm="100000">
                                          <p:val>
                                            <p:strVal val="#ppt_x"/>
                                          </p:val>
                                        </p:tav>
                                      </p:tavLst>
                                    </p:anim>
                                    <p:anim calcmode="lin" valueType="num">
                                      <p:cBhvr>
                                        <p:cTn id="15" dur="1000" fill="hold"/>
                                        <p:tgtEl>
                                          <p:spTgt spid="8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anim calcmode="lin" valueType="num">
                                      <p:cBhvr>
                                        <p:cTn id="19" dur="1000" fill="hold"/>
                                        <p:tgtEl>
                                          <p:spTgt spid="83"/>
                                        </p:tgtEl>
                                        <p:attrNameLst>
                                          <p:attrName>ppt_x</p:attrName>
                                        </p:attrNameLst>
                                      </p:cBhvr>
                                      <p:tavLst>
                                        <p:tav tm="0">
                                          <p:val>
                                            <p:strVal val="#ppt_x"/>
                                          </p:val>
                                        </p:tav>
                                        <p:tav tm="100000">
                                          <p:val>
                                            <p:strVal val="#ppt_x"/>
                                          </p:val>
                                        </p:tav>
                                      </p:tavLst>
                                    </p:anim>
                                    <p:anim calcmode="lin" valueType="num">
                                      <p:cBhvr>
                                        <p:cTn id="20" dur="1000" fill="hold"/>
                                        <p:tgtEl>
                                          <p:spTgt spid="8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1000"/>
                                        <p:tgtEl>
                                          <p:spTgt spid="84"/>
                                        </p:tgtEl>
                                      </p:cBhvr>
                                    </p:animEffect>
                                    <p:anim calcmode="lin" valueType="num">
                                      <p:cBhvr>
                                        <p:cTn id="24" dur="1000" fill="hold"/>
                                        <p:tgtEl>
                                          <p:spTgt spid="84"/>
                                        </p:tgtEl>
                                        <p:attrNameLst>
                                          <p:attrName>ppt_x</p:attrName>
                                        </p:attrNameLst>
                                      </p:cBhvr>
                                      <p:tavLst>
                                        <p:tav tm="0">
                                          <p:val>
                                            <p:strVal val="#ppt_x"/>
                                          </p:val>
                                        </p:tav>
                                        <p:tav tm="100000">
                                          <p:val>
                                            <p:strVal val="#ppt_x"/>
                                          </p:val>
                                        </p:tav>
                                      </p:tavLst>
                                    </p:anim>
                                    <p:anim calcmode="lin" valueType="num">
                                      <p:cBhvr>
                                        <p:cTn id="25" dur="1000" fill="hold"/>
                                        <p:tgtEl>
                                          <p:spTgt spid="8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anim calcmode="lin" valueType="num">
                                      <p:cBhvr>
                                        <p:cTn id="29" dur="1000" fill="hold"/>
                                        <p:tgtEl>
                                          <p:spTgt spid="85"/>
                                        </p:tgtEl>
                                        <p:attrNameLst>
                                          <p:attrName>ppt_x</p:attrName>
                                        </p:attrNameLst>
                                      </p:cBhvr>
                                      <p:tavLst>
                                        <p:tav tm="0">
                                          <p:val>
                                            <p:strVal val="#ppt_x"/>
                                          </p:val>
                                        </p:tav>
                                        <p:tav tm="100000">
                                          <p:val>
                                            <p:strVal val="#ppt_x"/>
                                          </p:val>
                                        </p:tav>
                                      </p:tavLst>
                                    </p:anim>
                                    <p:anim calcmode="lin" valueType="num">
                                      <p:cBhvr>
                                        <p:cTn id="30" dur="1000" fill="hold"/>
                                        <p:tgtEl>
                                          <p:spTgt spid="8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1000"/>
                                        <p:tgtEl>
                                          <p:spTgt spid="86"/>
                                        </p:tgtEl>
                                      </p:cBhvr>
                                    </p:animEffect>
                                    <p:anim calcmode="lin" valueType="num">
                                      <p:cBhvr>
                                        <p:cTn id="34" dur="1000" fill="hold"/>
                                        <p:tgtEl>
                                          <p:spTgt spid="86"/>
                                        </p:tgtEl>
                                        <p:attrNameLst>
                                          <p:attrName>ppt_x</p:attrName>
                                        </p:attrNameLst>
                                      </p:cBhvr>
                                      <p:tavLst>
                                        <p:tav tm="0">
                                          <p:val>
                                            <p:strVal val="#ppt_x"/>
                                          </p:val>
                                        </p:tav>
                                        <p:tav tm="100000">
                                          <p:val>
                                            <p:strVal val="#ppt_x"/>
                                          </p:val>
                                        </p:tav>
                                      </p:tavLst>
                                    </p:anim>
                                    <p:anim calcmode="lin" valueType="num">
                                      <p:cBhvr>
                                        <p:cTn id="35" dur="1000" fill="hold"/>
                                        <p:tgtEl>
                                          <p:spTgt spid="8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1000"/>
                                        <p:tgtEl>
                                          <p:spTgt spid="87"/>
                                        </p:tgtEl>
                                      </p:cBhvr>
                                    </p:animEffect>
                                    <p:anim calcmode="lin" valueType="num">
                                      <p:cBhvr>
                                        <p:cTn id="39" dur="1000" fill="hold"/>
                                        <p:tgtEl>
                                          <p:spTgt spid="87"/>
                                        </p:tgtEl>
                                        <p:attrNameLst>
                                          <p:attrName>ppt_x</p:attrName>
                                        </p:attrNameLst>
                                      </p:cBhvr>
                                      <p:tavLst>
                                        <p:tav tm="0">
                                          <p:val>
                                            <p:strVal val="#ppt_x"/>
                                          </p:val>
                                        </p:tav>
                                        <p:tav tm="100000">
                                          <p:val>
                                            <p:strVal val="#ppt_x"/>
                                          </p:val>
                                        </p:tav>
                                      </p:tavLst>
                                    </p:anim>
                                    <p:anim calcmode="lin" valueType="num">
                                      <p:cBhvr>
                                        <p:cTn id="40" dur="1000" fill="hold"/>
                                        <p:tgtEl>
                                          <p:spTgt spid="87"/>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1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7"/>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87"/>
                                        </p:tgtEl>
                                        <p:attrNameLst>
                                          <p:attrName>style.color</p:attrName>
                                        </p:attrNameLst>
                                      </p:cBhvr>
                                      <p:by>
                                        <p:hsl h="7200000" s="0" l="0"/>
                                      </p:by>
                                    </p:animClr>
                                    <p:animClr clrSpc="hsl" dir="cw">
                                      <p:cBhvr>
                                        <p:cTn id="48" dur="500" fill="hold"/>
                                        <p:tgtEl>
                                          <p:spTgt spid="87"/>
                                        </p:tgtEl>
                                        <p:attrNameLst>
                                          <p:attrName>fillcolor</p:attrName>
                                        </p:attrNameLst>
                                      </p:cBhvr>
                                      <p:by>
                                        <p:hsl h="7200000" s="0" l="0"/>
                                      </p:by>
                                    </p:animClr>
                                    <p:animClr clrSpc="hsl" dir="cw">
                                      <p:cBhvr>
                                        <p:cTn id="49" dur="500" fill="hold"/>
                                        <p:tgtEl>
                                          <p:spTgt spid="87"/>
                                        </p:tgtEl>
                                        <p:attrNameLst>
                                          <p:attrName>stroke.color</p:attrName>
                                        </p:attrNameLst>
                                      </p:cBhvr>
                                      <p:by>
                                        <p:hsl h="7200000" s="0" l="0"/>
                                      </p:by>
                                    </p:animClr>
                                    <p:set>
                                      <p:cBhvr>
                                        <p:cTn id="50" dur="500" fill="hold"/>
                                        <p:tgtEl>
                                          <p:spTgt spid="87"/>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3.54167E-6 -2.96296E-6 L 0.00586 0.98033 " pathEditMode="relative" rAng="0" ptsTypes="AA">
                                      <p:cBhvr>
                                        <p:cTn id="52" dur="3000" fill="hold"/>
                                        <p:tgtEl>
                                          <p:spTgt spid="119"/>
                                        </p:tgtEl>
                                        <p:attrNameLst>
                                          <p:attrName>ppt_x</p:attrName>
                                          <p:attrName>ppt_y</p:attrName>
                                        </p:attrNameLst>
                                      </p:cBhvr>
                                      <p:rCtr x="299" y="49028"/>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3 L 3.54167E-6 -0.25 " pathEditMode="relative" rAng="0" ptsTypes="AA">
                                      <p:cBhvr>
                                        <p:cTn id="55" dur="3000" fill="hold"/>
                                        <p:tgtEl>
                                          <p:spTgt spid="119"/>
                                        </p:tgtEl>
                                        <p:attrNameLst>
                                          <p:attrName>ppt_x</p:attrName>
                                          <p:attrName>ppt_y</p:attrName>
                                        </p:attrNameLst>
                                      </p:cBhvr>
                                      <p:rCtr x="-286" y="-61505"/>
                                    </p:animMotion>
                                  </p:childTnLst>
                                </p:cTn>
                              </p:par>
                              <p:par>
                                <p:cTn id="56" presetID="64" presetClass="path" presetSubtype="0" accel="50000" decel="50000" fill="hold" nodeType="withEffect">
                                  <p:stCondLst>
                                    <p:cond delay="0"/>
                                  </p:stCondLst>
                                  <p:childTnLst>
                                    <p:animMotion origin="layout" path="M -3.125E-6 -3.7037E-7 L 0.00131 -1.23079 " pathEditMode="relative" rAng="0" ptsTypes="AA">
                                      <p:cBhvr>
                                        <p:cTn id="57" dur="3000" fill="hold"/>
                                        <p:tgtEl>
                                          <p:spTgt spid="3"/>
                                        </p:tgtEl>
                                        <p:attrNameLst>
                                          <p:attrName>ppt_x</p:attrName>
                                          <p:attrName>ppt_y</p:attrName>
                                        </p:attrNameLst>
                                      </p:cBhvr>
                                      <p:rCtr x="65" y="-61551"/>
                                    </p:animMotion>
                                  </p:childTnLst>
                                </p:cTn>
                              </p:par>
                              <p:par>
                                <p:cTn id="58" presetID="1" presetClass="mediacall" presetSubtype="0" fill="hold" nodeType="withEffect">
                                  <p:stCondLst>
                                    <p:cond delay="0"/>
                                  </p:stCondLst>
                                  <p:childTnLst>
                                    <p:cmd type="call" cmd="playFrom(0.0)">
                                      <p:cBhvr>
                                        <p:cTn id="59" dur="5042" fill="hold"/>
                                        <p:tgtEl>
                                          <p:spTgt spid="121"/>
                                        </p:tgtEl>
                                      </p:cBhvr>
                                    </p:cmd>
                                  </p:childTnLst>
                                </p:cTn>
                              </p:par>
                            </p:childTnLst>
                          </p:cTn>
                        </p:par>
                      </p:childTnLst>
                    </p:cTn>
                  </p:par>
                </p:childTnLst>
              </p:cTn>
              <p:nextCondLst>
                <p:cond evt="onClick" delay="0">
                  <p:tgtEl>
                    <p:spTgt spid="87"/>
                  </p:tgtEl>
                </p:cond>
              </p:nextCondLst>
            </p:seq>
            <p:seq concurrent="1" nextAc="seek">
              <p:cTn id="60" restart="whenNotActive" fill="hold" evtFilter="cancelBubble" nodeType="interactiveSeq">
                <p:stCondLst>
                  <p:cond evt="onClick" delay="0">
                    <p:tgtEl>
                      <p:spTgt spid="86"/>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86"/>
                                        </p:tgtEl>
                                        <p:attrNameLst>
                                          <p:attrName>ppt_x</p:attrName>
                                        </p:attrNameLst>
                                      </p:cBhvr>
                                      <p:tavLst>
                                        <p:tav tm="0">
                                          <p:val>
                                            <p:strVal val="ppt_x"/>
                                          </p:val>
                                        </p:tav>
                                        <p:tav tm="100000">
                                          <p:val>
                                            <p:strVal val="ppt_x"/>
                                          </p:val>
                                        </p:tav>
                                      </p:tavLst>
                                    </p:anim>
                                    <p:anim calcmode="lin" valueType="num">
                                      <p:cBhvr additive="base">
                                        <p:cTn id="65" dur="500"/>
                                        <p:tgtEl>
                                          <p:spTgt spid="86"/>
                                        </p:tgtEl>
                                        <p:attrNameLst>
                                          <p:attrName>ppt_y</p:attrName>
                                        </p:attrNameLst>
                                      </p:cBhvr>
                                      <p:tavLst>
                                        <p:tav tm="0">
                                          <p:val>
                                            <p:strVal val="ppt_y"/>
                                          </p:val>
                                        </p:tav>
                                        <p:tav tm="100000">
                                          <p:val>
                                            <p:strVal val="1+ppt_h/2"/>
                                          </p:val>
                                        </p:tav>
                                      </p:tavLst>
                                    </p:anim>
                                    <p:set>
                                      <p:cBhvr>
                                        <p:cTn id="66" dur="1" fill="hold">
                                          <p:stCondLst>
                                            <p:cond delay="499"/>
                                          </p:stCondLst>
                                        </p:cTn>
                                        <p:tgtEl>
                                          <p:spTgt spid="86"/>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122"/>
                                        </p:tgtEl>
                                      </p:cBhvr>
                                    </p:cmd>
                                  </p:childTnLst>
                                </p:cTn>
                              </p:par>
                            </p:childTnLst>
                          </p:cTn>
                        </p:par>
                      </p:childTnLst>
                    </p:cTn>
                  </p:par>
                </p:childTnLst>
              </p:cTn>
              <p:nextCondLst>
                <p:cond evt="onClick" delay="0">
                  <p:tgtEl>
                    <p:spTgt spid="86"/>
                  </p:tgtEl>
                </p:cond>
              </p:nextCondLst>
            </p:seq>
            <p:seq concurrent="1" nextAc="seek">
              <p:cTn id="69" restart="whenNotActive" fill="hold" evtFilter="cancelBubble" nodeType="interactiveSeq">
                <p:stCondLst>
                  <p:cond evt="onClick" delay="0">
                    <p:tgtEl>
                      <p:spTgt spid="85"/>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85"/>
                                        </p:tgtEl>
                                        <p:attrNameLst>
                                          <p:attrName>ppt_x</p:attrName>
                                        </p:attrNameLst>
                                      </p:cBhvr>
                                      <p:tavLst>
                                        <p:tav tm="0">
                                          <p:val>
                                            <p:strVal val="ppt_x"/>
                                          </p:val>
                                        </p:tav>
                                        <p:tav tm="100000">
                                          <p:val>
                                            <p:strVal val="ppt_x"/>
                                          </p:val>
                                        </p:tav>
                                      </p:tavLst>
                                    </p:anim>
                                    <p:anim calcmode="lin" valueType="num">
                                      <p:cBhvr additive="base">
                                        <p:cTn id="74" dur="500"/>
                                        <p:tgtEl>
                                          <p:spTgt spid="85"/>
                                        </p:tgtEl>
                                        <p:attrNameLst>
                                          <p:attrName>ppt_y</p:attrName>
                                        </p:attrNameLst>
                                      </p:cBhvr>
                                      <p:tavLst>
                                        <p:tav tm="0">
                                          <p:val>
                                            <p:strVal val="ppt_y"/>
                                          </p:val>
                                        </p:tav>
                                        <p:tav tm="100000">
                                          <p:val>
                                            <p:strVal val="1+ppt_h/2"/>
                                          </p:val>
                                        </p:tav>
                                      </p:tavLst>
                                    </p:anim>
                                    <p:set>
                                      <p:cBhvr>
                                        <p:cTn id="75" dur="1" fill="hold">
                                          <p:stCondLst>
                                            <p:cond delay="499"/>
                                          </p:stCondLst>
                                        </p:cTn>
                                        <p:tgtEl>
                                          <p:spTgt spid="85"/>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123"/>
                                        </p:tgtEl>
                                      </p:cBhvr>
                                    </p:cmd>
                                  </p:childTnLst>
                                </p:cTn>
                              </p:par>
                            </p:childTnLst>
                          </p:cTn>
                        </p:par>
                      </p:childTnLst>
                    </p:cTn>
                  </p:par>
                </p:childTnLst>
              </p:cTn>
              <p:nextCondLst>
                <p:cond evt="onClick" delay="0">
                  <p:tgtEl>
                    <p:spTgt spid="85"/>
                  </p:tgtEl>
                </p:cond>
              </p:nextCondLst>
            </p:seq>
            <p:seq concurrent="1" nextAc="seek">
              <p:cTn id="78" restart="whenNotActive" fill="hold" evtFilter="cancelBubble" nodeType="interactiveSeq">
                <p:stCondLst>
                  <p:cond evt="onClick" delay="0">
                    <p:tgtEl>
                      <p:spTgt spid="84"/>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84"/>
                                        </p:tgtEl>
                                        <p:attrNameLst>
                                          <p:attrName>ppt_x</p:attrName>
                                        </p:attrNameLst>
                                      </p:cBhvr>
                                      <p:tavLst>
                                        <p:tav tm="0">
                                          <p:val>
                                            <p:strVal val="ppt_x"/>
                                          </p:val>
                                        </p:tav>
                                        <p:tav tm="100000">
                                          <p:val>
                                            <p:strVal val="ppt_x"/>
                                          </p:val>
                                        </p:tav>
                                      </p:tavLst>
                                    </p:anim>
                                    <p:anim calcmode="lin" valueType="num">
                                      <p:cBhvr additive="base">
                                        <p:cTn id="83" dur="500"/>
                                        <p:tgtEl>
                                          <p:spTgt spid="84"/>
                                        </p:tgtEl>
                                        <p:attrNameLst>
                                          <p:attrName>ppt_y</p:attrName>
                                        </p:attrNameLst>
                                      </p:cBhvr>
                                      <p:tavLst>
                                        <p:tav tm="0">
                                          <p:val>
                                            <p:strVal val="ppt_y"/>
                                          </p:val>
                                        </p:tav>
                                        <p:tav tm="100000">
                                          <p:val>
                                            <p:strVal val="1+ppt_h/2"/>
                                          </p:val>
                                        </p:tav>
                                      </p:tavLst>
                                    </p:anim>
                                    <p:set>
                                      <p:cBhvr>
                                        <p:cTn id="84" dur="1" fill="hold">
                                          <p:stCondLst>
                                            <p:cond delay="499"/>
                                          </p:stCondLst>
                                        </p:cTn>
                                        <p:tgtEl>
                                          <p:spTgt spid="84"/>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124"/>
                                        </p:tgtEl>
                                      </p:cBhvr>
                                    </p:cmd>
                                  </p:childTnLst>
                                </p:cTn>
                              </p:par>
                            </p:childTnLst>
                          </p:cTn>
                        </p:par>
                      </p:childTnLst>
                    </p:cTn>
                  </p:par>
                </p:childTnLst>
              </p:cTn>
              <p:nextCondLst>
                <p:cond evt="onClick" delay="0">
                  <p:tgtEl>
                    <p:spTgt spid="84"/>
                  </p:tgtEl>
                </p:cond>
              </p:nextCondLst>
            </p:seq>
            <p:video>
              <p:cMediaNode vol="53030">
                <p:cTn id="87" fill="hold" display="0">
                  <p:stCondLst>
                    <p:cond delay="indefinite"/>
                  </p:stCondLst>
                  <p:endCondLst>
                    <p:cond evt="onStopAudio" delay="0">
                      <p:tgtEl>
                        <p:sldTgt/>
                      </p:tgtEl>
                    </p:cond>
                  </p:endCondLst>
                </p:cTn>
                <p:tgtEl>
                  <p:spTgt spid="120"/>
                </p:tgtEl>
              </p:cMediaNode>
            </p:video>
            <p:video>
              <p:cMediaNode vol="53030">
                <p:cTn id="88" fill="hold" display="0">
                  <p:stCondLst>
                    <p:cond delay="indefinite"/>
                  </p:stCondLst>
                  <p:endCondLst>
                    <p:cond evt="onStopAudio" delay="0">
                      <p:tgtEl>
                        <p:sldTgt/>
                      </p:tgtEl>
                    </p:cond>
                  </p:endCondLst>
                </p:cTn>
                <p:tgtEl>
                  <p:spTgt spid="121"/>
                </p:tgtEl>
              </p:cMediaNode>
            </p:video>
            <p:video>
              <p:cMediaNode vol="53030">
                <p:cTn id="89" fill="hold" display="0">
                  <p:stCondLst>
                    <p:cond delay="indefinite"/>
                  </p:stCondLst>
                  <p:endCondLst>
                    <p:cond evt="onStopAudio" delay="0">
                      <p:tgtEl>
                        <p:sldTgt/>
                      </p:tgtEl>
                    </p:cond>
                  </p:endCondLst>
                </p:cTn>
                <p:tgtEl>
                  <p:spTgt spid="122"/>
                </p:tgtEl>
              </p:cMediaNode>
            </p:video>
            <p:video>
              <p:cMediaNode vol="53030">
                <p:cTn id="90" fill="hold" display="0">
                  <p:stCondLst>
                    <p:cond delay="indefinite"/>
                  </p:stCondLst>
                  <p:endCondLst>
                    <p:cond evt="onStopAudio" delay="0">
                      <p:tgtEl>
                        <p:sldTgt/>
                      </p:tgtEl>
                    </p:cond>
                  </p:endCondLst>
                </p:cTn>
                <p:tgtEl>
                  <p:spTgt spid="123"/>
                </p:tgtEl>
              </p:cMediaNode>
            </p:video>
            <p:video>
              <p:cMediaNode vol="53030">
                <p:cTn id="91" fill="hold" display="0">
                  <p:stCondLst>
                    <p:cond delay="indefinite"/>
                  </p:stCondLst>
                  <p:endCondLst>
                    <p:cond evt="onStopAudio" delay="0">
                      <p:tgtEl>
                        <p:sldTgt/>
                      </p:tgtEl>
                    </p:cond>
                  </p:endCondLst>
                </p:cTn>
                <p:tgtEl>
                  <p:spTgt spid="124"/>
                </p:tgtEl>
              </p:cMediaNode>
            </p:video>
          </p:childTnLst>
        </p:cTn>
      </p:par>
    </p:tnLst>
    <p:bldLst>
      <p:bldP spid="83" grpId="0" animBg="1"/>
      <p:bldP spid="84" grpId="0" animBg="1"/>
      <p:bldP spid="84" grpId="1" animBg="1"/>
      <p:bldP spid="85" grpId="0" animBg="1"/>
      <p:bldP spid="85" grpId="1" animBg="1"/>
      <p:bldP spid="86" grpId="0" animBg="1"/>
      <p:bldP spid="86" grpId="1" animBg="1"/>
      <p:bldP spid="87" grpId="0" animBg="1"/>
      <p:bldP spid="8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1"/>
            <a:ext cx="12192000" cy="2004787"/>
          </a:xfrm>
          <a:prstGeom prst="rect">
            <a:avLst/>
          </a:prstGeom>
          <a:solidFill>
            <a:schemeClr val="bg1"/>
          </a:solidFill>
          <a:ln w="9525">
            <a:noFill/>
            <a:miter lim="800000"/>
            <a:headEnd/>
            <a:tailEnd/>
          </a:ln>
        </p:spPr>
        <p:txBody>
          <a:bodyPr lIns="51188" tIns="25594" rIns="51188" bIns="25594">
            <a:spAutoFit/>
          </a:bodyPr>
          <a:lstStyle/>
          <a:p>
            <a:pPr algn="ctr">
              <a:lnSpc>
                <a:spcPct val="150000"/>
              </a:lnSpc>
            </a:pPr>
            <a:r>
              <a:rPr lang="en-US" sz="4500" b="1" dirty="0">
                <a:solidFill>
                  <a:srgbClr val="00863D"/>
                </a:solidFill>
                <a:latin typeface="Times New Roman" pitchFamily="18" charset="0"/>
                <a:cs typeface="Times New Roman" pitchFamily="18" charset="0"/>
              </a:rPr>
              <a:t>TIẾT - BÀI 9. XÁC ĐỊNH PHƯƠNG HƯỚNG NGOÀI THỰC TẾ</a:t>
            </a:r>
          </a:p>
        </p:txBody>
      </p:sp>
      <p:pic>
        <p:nvPicPr>
          <p:cNvPr id="5" name="Picture 4"/>
          <p:cNvPicPr>
            <a:picLocks noChangeAspect="1"/>
          </p:cNvPicPr>
          <p:nvPr/>
        </p:nvPicPr>
        <p:blipFill>
          <a:blip r:embed="rId2"/>
          <a:srcRect l="21187" t="22589" r="21667" b="23334"/>
          <a:stretch>
            <a:fillRect/>
          </a:stretch>
        </p:blipFill>
        <p:spPr bwMode="auto">
          <a:xfrm>
            <a:off x="0" y="2025748"/>
            <a:ext cx="12421772" cy="48322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2"/>
          <p:cNvPicPr>
            <a:picLocks noChangeAspect="1"/>
          </p:cNvPicPr>
          <p:nvPr/>
        </p:nvPicPr>
        <p:blipFill>
          <a:blip r:embed="rId3"/>
          <a:srcRect/>
          <a:stretch>
            <a:fillRect/>
          </a:stretch>
        </p:blipFill>
        <p:spPr bwMode="auto">
          <a:xfrm>
            <a:off x="0" y="-136525"/>
            <a:ext cx="12192000" cy="6994525"/>
          </a:xfrm>
          <a:prstGeom prst="rect">
            <a:avLst/>
          </a:prstGeom>
          <a:noFill/>
          <a:ln w="9525">
            <a:noFill/>
            <a:miter lim="800000"/>
            <a:headEnd/>
            <a:tailEnd/>
          </a:ln>
        </p:spPr>
      </p:pic>
      <p:pic>
        <p:nvPicPr>
          <p:cNvPr id="21507" name="Picture 8" descr="Hình ảnh có liên quan"/>
          <p:cNvPicPr>
            <a:picLocks noChangeAspect="1" noChangeArrowheads="1"/>
          </p:cNvPicPr>
          <p:nvPr/>
        </p:nvPicPr>
        <p:blipFill>
          <a:blip r:embed="rId4"/>
          <a:srcRect/>
          <a:stretch>
            <a:fillRect/>
          </a:stretch>
        </p:blipFill>
        <p:spPr bwMode="auto">
          <a:xfrm>
            <a:off x="-4246033" y="-3524250"/>
            <a:ext cx="13159317" cy="12104688"/>
          </a:xfrm>
          <a:prstGeom prst="rect">
            <a:avLst/>
          </a:prstGeom>
          <a:noFill/>
          <a:ln w="9525">
            <a:noFill/>
            <a:miter lim="800000"/>
            <a:headEnd/>
            <a:tailEnd/>
          </a:ln>
        </p:spPr>
      </p:pic>
      <p:pic>
        <p:nvPicPr>
          <p:cNvPr id="21508" name="Picture 64"/>
          <p:cNvPicPr>
            <a:picLocks noChangeAspect="1"/>
          </p:cNvPicPr>
          <p:nvPr/>
        </p:nvPicPr>
        <p:blipFill>
          <a:blip r:embed="rId5"/>
          <a:srcRect/>
          <a:stretch>
            <a:fillRect/>
          </a:stretch>
        </p:blipFill>
        <p:spPr bwMode="auto">
          <a:xfrm>
            <a:off x="-2533650" y="534988"/>
            <a:ext cx="5715001" cy="4286250"/>
          </a:xfrm>
          <a:prstGeom prst="rect">
            <a:avLst/>
          </a:prstGeom>
          <a:noFill/>
          <a:ln w="9525">
            <a:noFill/>
            <a:miter lim="800000"/>
            <a:headEnd/>
            <a:tailEnd/>
          </a:ln>
        </p:spPr>
      </p:pic>
      <p:pic>
        <p:nvPicPr>
          <p:cNvPr id="21509" name="Picture 65" descr="Flames"/>
          <p:cNvPicPr>
            <a:picLocks noChangeAspect="1" noChangeArrowheads="1" noCrop="1"/>
          </p:cNvPicPr>
          <p:nvPr/>
        </p:nvPicPr>
        <p:blipFill>
          <a:blip r:embed="rId6"/>
          <a:srcRect/>
          <a:stretch>
            <a:fillRect/>
          </a:stretch>
        </p:blipFill>
        <p:spPr bwMode="auto">
          <a:xfrm>
            <a:off x="31751" y="6126163"/>
            <a:ext cx="1676400" cy="685800"/>
          </a:xfrm>
          <a:prstGeom prst="rect">
            <a:avLst/>
          </a:prstGeom>
          <a:noFill/>
          <a:ln w="9525">
            <a:noFill/>
            <a:miter lim="800000"/>
            <a:headEnd/>
            <a:tailEnd/>
          </a:ln>
        </p:spPr>
      </p:pic>
      <p:pic>
        <p:nvPicPr>
          <p:cNvPr id="21510" name="Picture 66" descr="Flame"/>
          <p:cNvPicPr>
            <a:picLocks noChangeAspect="1" noChangeArrowheads="1" noCrop="1"/>
          </p:cNvPicPr>
          <p:nvPr/>
        </p:nvPicPr>
        <p:blipFill>
          <a:blip r:embed="rId7"/>
          <a:srcRect/>
          <a:stretch>
            <a:fillRect/>
          </a:stretch>
        </p:blipFill>
        <p:spPr bwMode="auto">
          <a:xfrm>
            <a:off x="3302001" y="1731963"/>
            <a:ext cx="1096433" cy="1782762"/>
          </a:xfrm>
          <a:prstGeom prst="rect">
            <a:avLst/>
          </a:prstGeom>
          <a:noFill/>
          <a:ln w="9525">
            <a:noFill/>
            <a:miter lim="800000"/>
            <a:headEnd/>
            <a:tailEnd/>
          </a:ln>
        </p:spPr>
      </p:pic>
      <p:pic>
        <p:nvPicPr>
          <p:cNvPr id="21511" name="Picture 67" descr="Flame"/>
          <p:cNvPicPr>
            <a:picLocks noChangeAspect="1" noChangeArrowheads="1" noCrop="1"/>
          </p:cNvPicPr>
          <p:nvPr/>
        </p:nvPicPr>
        <p:blipFill>
          <a:blip r:embed="rId7"/>
          <a:srcRect/>
          <a:stretch>
            <a:fillRect/>
          </a:stretch>
        </p:blipFill>
        <p:spPr bwMode="auto">
          <a:xfrm>
            <a:off x="450852" y="1731963"/>
            <a:ext cx="1096433" cy="1782762"/>
          </a:xfrm>
          <a:prstGeom prst="rect">
            <a:avLst/>
          </a:prstGeom>
          <a:noFill/>
          <a:ln w="9525">
            <a:noFill/>
            <a:miter lim="800000"/>
            <a:headEnd/>
            <a:tailEnd/>
          </a:ln>
        </p:spPr>
      </p:pic>
      <p:pic>
        <p:nvPicPr>
          <p:cNvPr id="21512" name="Picture 68"/>
          <p:cNvPicPr>
            <a:picLocks noChangeAspect="1"/>
          </p:cNvPicPr>
          <p:nvPr/>
        </p:nvPicPr>
        <p:blipFill>
          <a:blip r:embed="rId5"/>
          <a:srcRect/>
          <a:stretch>
            <a:fillRect/>
          </a:stretch>
        </p:blipFill>
        <p:spPr bwMode="auto">
          <a:xfrm>
            <a:off x="9520767" y="2439988"/>
            <a:ext cx="5715000" cy="4286250"/>
          </a:xfrm>
          <a:prstGeom prst="rect">
            <a:avLst/>
          </a:prstGeom>
          <a:noFill/>
          <a:ln w="9525">
            <a:noFill/>
            <a:miter lim="800000"/>
            <a:headEnd/>
            <a:tailEnd/>
          </a:ln>
        </p:spPr>
      </p:pic>
      <p:pic>
        <p:nvPicPr>
          <p:cNvPr id="21513" name="Picture 69" descr="Flames"/>
          <p:cNvPicPr>
            <a:picLocks noChangeAspect="1" noChangeArrowheads="1" noCrop="1"/>
          </p:cNvPicPr>
          <p:nvPr/>
        </p:nvPicPr>
        <p:blipFill>
          <a:blip r:embed="rId6"/>
          <a:srcRect/>
          <a:stretch>
            <a:fillRect/>
          </a:stretch>
        </p:blipFill>
        <p:spPr bwMode="auto">
          <a:xfrm>
            <a:off x="9613900" y="5821363"/>
            <a:ext cx="2609851" cy="1066800"/>
          </a:xfrm>
          <a:prstGeom prst="rect">
            <a:avLst/>
          </a:prstGeom>
          <a:noFill/>
          <a:ln w="9525">
            <a:noFill/>
            <a:miter lim="800000"/>
            <a:headEnd/>
            <a:tailEnd/>
          </a:ln>
        </p:spPr>
      </p:pic>
      <p:pic>
        <p:nvPicPr>
          <p:cNvPr id="21514" name="Picture 13" descr="fireburn"/>
          <p:cNvPicPr>
            <a:picLocks noChangeAspect="1" noChangeArrowheads="1" noCrop="1"/>
          </p:cNvPicPr>
          <p:nvPr/>
        </p:nvPicPr>
        <p:blipFill>
          <a:blip r:embed="rId8"/>
          <a:srcRect/>
          <a:stretch>
            <a:fillRect/>
          </a:stretch>
        </p:blipFill>
        <p:spPr bwMode="auto">
          <a:xfrm>
            <a:off x="1189567" y="5991225"/>
            <a:ext cx="859367" cy="1162050"/>
          </a:xfrm>
          <a:prstGeom prst="rect">
            <a:avLst/>
          </a:prstGeom>
          <a:noFill/>
          <a:ln w="9525">
            <a:noFill/>
            <a:miter lim="800000"/>
            <a:headEnd/>
            <a:tailEnd/>
          </a:ln>
        </p:spPr>
      </p:pic>
      <p:pic>
        <p:nvPicPr>
          <p:cNvPr id="21515" name="Picture 71" descr="Flame"/>
          <p:cNvPicPr>
            <a:picLocks noChangeAspect="1" noChangeArrowheads="1" noCrop="1"/>
          </p:cNvPicPr>
          <p:nvPr/>
        </p:nvPicPr>
        <p:blipFill>
          <a:blip r:embed="rId7"/>
          <a:srcRect/>
          <a:stretch>
            <a:fillRect/>
          </a:stretch>
        </p:blipFill>
        <p:spPr bwMode="auto">
          <a:xfrm>
            <a:off x="3606801" y="5194301"/>
            <a:ext cx="1096433" cy="1782763"/>
          </a:xfrm>
          <a:prstGeom prst="rect">
            <a:avLst/>
          </a:prstGeom>
          <a:noFill/>
          <a:ln w="9525">
            <a:noFill/>
            <a:miter lim="800000"/>
            <a:headEnd/>
            <a:tailEnd/>
          </a:ln>
        </p:spPr>
      </p:pic>
      <p:pic>
        <p:nvPicPr>
          <p:cNvPr id="21516" name="Picture 72" descr="Flame"/>
          <p:cNvPicPr>
            <a:picLocks noChangeAspect="1" noChangeArrowheads="1" noCrop="1"/>
          </p:cNvPicPr>
          <p:nvPr/>
        </p:nvPicPr>
        <p:blipFill>
          <a:blip r:embed="rId7"/>
          <a:srcRect/>
          <a:stretch>
            <a:fillRect/>
          </a:stretch>
        </p:blipFill>
        <p:spPr bwMode="auto">
          <a:xfrm>
            <a:off x="952501" y="5060951"/>
            <a:ext cx="1096433" cy="1782763"/>
          </a:xfrm>
          <a:prstGeom prst="rect">
            <a:avLst/>
          </a:prstGeom>
          <a:noFill/>
          <a:ln w="9525">
            <a:noFill/>
            <a:miter lim="800000"/>
            <a:headEnd/>
            <a:tailEnd/>
          </a:ln>
        </p:spPr>
      </p:pic>
      <p:pic>
        <p:nvPicPr>
          <p:cNvPr id="21517" name="Picture 73" descr="Flame"/>
          <p:cNvPicPr>
            <a:picLocks noChangeAspect="1" noChangeArrowheads="1" noCrop="1"/>
          </p:cNvPicPr>
          <p:nvPr/>
        </p:nvPicPr>
        <p:blipFill>
          <a:blip r:embed="rId7"/>
          <a:srcRect/>
          <a:stretch>
            <a:fillRect/>
          </a:stretch>
        </p:blipFill>
        <p:spPr bwMode="auto">
          <a:xfrm>
            <a:off x="1500718" y="5013326"/>
            <a:ext cx="1098549" cy="1781175"/>
          </a:xfrm>
          <a:prstGeom prst="rect">
            <a:avLst/>
          </a:prstGeom>
          <a:noFill/>
          <a:ln w="9525">
            <a:noFill/>
            <a:miter lim="800000"/>
            <a:headEnd/>
            <a:tailEnd/>
          </a:ln>
        </p:spPr>
      </p:pic>
      <p:pic>
        <p:nvPicPr>
          <p:cNvPr id="21518" name="Picture 13" descr="fireburn"/>
          <p:cNvPicPr>
            <a:picLocks noChangeAspect="1" noChangeArrowheads="1" noCrop="1"/>
          </p:cNvPicPr>
          <p:nvPr/>
        </p:nvPicPr>
        <p:blipFill>
          <a:blip r:embed="rId8"/>
          <a:srcRect/>
          <a:stretch>
            <a:fillRect/>
          </a:stretch>
        </p:blipFill>
        <p:spPr bwMode="auto">
          <a:xfrm>
            <a:off x="3695701" y="1803400"/>
            <a:ext cx="859367" cy="1162050"/>
          </a:xfrm>
          <a:prstGeom prst="rect">
            <a:avLst/>
          </a:prstGeom>
          <a:noFill/>
          <a:ln w="9525">
            <a:noFill/>
            <a:miter lim="800000"/>
            <a:headEnd/>
            <a:tailEnd/>
          </a:ln>
        </p:spPr>
      </p:pic>
      <p:pic>
        <p:nvPicPr>
          <p:cNvPr id="21519" name="Picture 75" descr="Flame"/>
          <p:cNvPicPr>
            <a:picLocks noChangeAspect="1" noChangeArrowheads="1" noCrop="1"/>
          </p:cNvPicPr>
          <p:nvPr/>
        </p:nvPicPr>
        <p:blipFill>
          <a:blip r:embed="rId7"/>
          <a:srcRect/>
          <a:stretch>
            <a:fillRect/>
          </a:stretch>
        </p:blipFill>
        <p:spPr bwMode="auto">
          <a:xfrm>
            <a:off x="3966634" y="1171576"/>
            <a:ext cx="1096433" cy="1782763"/>
          </a:xfrm>
          <a:prstGeom prst="rect">
            <a:avLst/>
          </a:prstGeom>
          <a:noFill/>
          <a:ln w="9525">
            <a:noFill/>
            <a:miter lim="800000"/>
            <a:headEnd/>
            <a:tailEnd/>
          </a:ln>
        </p:spPr>
      </p:pic>
      <p:pic>
        <p:nvPicPr>
          <p:cNvPr id="21520" name="Picture 76" descr="Flame"/>
          <p:cNvPicPr>
            <a:picLocks noChangeAspect="1" noChangeArrowheads="1" noCrop="1"/>
          </p:cNvPicPr>
          <p:nvPr/>
        </p:nvPicPr>
        <p:blipFill>
          <a:blip r:embed="rId7"/>
          <a:srcRect/>
          <a:stretch>
            <a:fillRect/>
          </a:stretch>
        </p:blipFill>
        <p:spPr bwMode="auto">
          <a:xfrm>
            <a:off x="3486152" y="1182688"/>
            <a:ext cx="1096433" cy="1782762"/>
          </a:xfrm>
          <a:prstGeom prst="rect">
            <a:avLst/>
          </a:prstGeom>
          <a:noFill/>
          <a:ln w="9525">
            <a:noFill/>
            <a:miter lim="800000"/>
            <a:headEnd/>
            <a:tailEnd/>
          </a:ln>
        </p:spPr>
      </p:pic>
      <p:pic>
        <p:nvPicPr>
          <p:cNvPr id="21521" name="Picture 77"/>
          <p:cNvPicPr>
            <a:picLocks noChangeAspect="1"/>
          </p:cNvPicPr>
          <p:nvPr/>
        </p:nvPicPr>
        <p:blipFill>
          <a:blip r:embed="rId5"/>
          <a:srcRect/>
          <a:stretch>
            <a:fillRect/>
          </a:stretch>
        </p:blipFill>
        <p:spPr bwMode="auto">
          <a:xfrm>
            <a:off x="-2228850" y="241300"/>
            <a:ext cx="5715001" cy="4286250"/>
          </a:xfrm>
          <a:prstGeom prst="rect">
            <a:avLst/>
          </a:prstGeom>
          <a:noFill/>
          <a:ln w="9525">
            <a:noFill/>
            <a:miter lim="800000"/>
            <a:headEnd/>
            <a:tailEnd/>
          </a:ln>
        </p:spPr>
      </p:pic>
      <p:pic>
        <p:nvPicPr>
          <p:cNvPr id="21522" name="Picture 78"/>
          <p:cNvPicPr>
            <a:picLocks noChangeAspect="1"/>
          </p:cNvPicPr>
          <p:nvPr/>
        </p:nvPicPr>
        <p:blipFill>
          <a:blip r:embed="rId5"/>
          <a:srcRect/>
          <a:stretch>
            <a:fillRect/>
          </a:stretch>
        </p:blipFill>
        <p:spPr bwMode="auto">
          <a:xfrm>
            <a:off x="7821084" y="114300"/>
            <a:ext cx="9370483" cy="7029450"/>
          </a:xfrm>
          <a:prstGeom prst="rect">
            <a:avLst/>
          </a:prstGeom>
          <a:noFill/>
          <a:ln w="9525">
            <a:noFill/>
            <a:miter lim="800000"/>
            <a:headEnd/>
            <a:tailEnd/>
          </a:ln>
        </p:spPr>
      </p:pic>
      <p:pic>
        <p:nvPicPr>
          <p:cNvPr id="21523" name="Picture 79"/>
          <p:cNvPicPr>
            <a:picLocks noChangeAspect="1"/>
          </p:cNvPicPr>
          <p:nvPr/>
        </p:nvPicPr>
        <p:blipFill>
          <a:blip r:embed="rId9"/>
          <a:srcRect/>
          <a:stretch>
            <a:fillRect/>
          </a:stretch>
        </p:blipFill>
        <p:spPr bwMode="auto">
          <a:xfrm>
            <a:off x="-2738967" y="-1716088"/>
            <a:ext cx="13658851" cy="4657726"/>
          </a:xfrm>
          <a:prstGeom prst="rect">
            <a:avLst/>
          </a:prstGeom>
          <a:noFill/>
          <a:ln w="9525">
            <a:noFill/>
            <a:miter lim="800000"/>
            <a:headEnd/>
            <a:tailEnd/>
          </a:ln>
        </p:spPr>
      </p:pic>
      <p:pic>
        <p:nvPicPr>
          <p:cNvPr id="21524" name="Picture 13" descr="fireburn"/>
          <p:cNvPicPr>
            <a:picLocks noChangeAspect="1" noChangeArrowheads="1" noCrop="1"/>
          </p:cNvPicPr>
          <p:nvPr/>
        </p:nvPicPr>
        <p:blipFill>
          <a:blip r:embed="rId8"/>
          <a:srcRect/>
          <a:stretch>
            <a:fillRect/>
          </a:stretch>
        </p:blipFill>
        <p:spPr bwMode="auto">
          <a:xfrm>
            <a:off x="9091085" y="5991225"/>
            <a:ext cx="859367" cy="1162050"/>
          </a:xfrm>
          <a:prstGeom prst="rect">
            <a:avLst/>
          </a:prstGeom>
          <a:noFill/>
          <a:ln w="9525">
            <a:noFill/>
            <a:miter lim="800000"/>
            <a:headEnd/>
            <a:tailEnd/>
          </a:ln>
        </p:spPr>
      </p:pic>
      <p:pic>
        <p:nvPicPr>
          <p:cNvPr id="21525" name="Picture 81" descr="Flame"/>
          <p:cNvPicPr>
            <a:picLocks noChangeAspect="1" noChangeArrowheads="1" noCrop="1"/>
          </p:cNvPicPr>
          <p:nvPr/>
        </p:nvPicPr>
        <p:blipFill>
          <a:blip r:embed="rId7"/>
          <a:srcRect/>
          <a:stretch>
            <a:fillRect/>
          </a:stretch>
        </p:blipFill>
        <p:spPr bwMode="auto">
          <a:xfrm>
            <a:off x="8978901" y="5180013"/>
            <a:ext cx="1098551" cy="1782762"/>
          </a:xfrm>
          <a:prstGeom prst="rect">
            <a:avLst/>
          </a:prstGeom>
          <a:noFill/>
          <a:ln w="9525">
            <a:noFill/>
            <a:miter lim="800000"/>
            <a:headEnd/>
            <a:tailEnd/>
          </a:ln>
        </p:spPr>
      </p:pic>
      <p:pic>
        <p:nvPicPr>
          <p:cNvPr id="21526"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84933" y="5922964"/>
            <a:ext cx="1339851" cy="803275"/>
          </a:xfrm>
          <a:prstGeom prst="rect">
            <a:avLst/>
          </a:prstGeom>
          <a:noFill/>
          <a:ln w="9525">
            <a:noFill/>
            <a:miter lim="800000"/>
            <a:headEnd/>
            <a:tailEnd/>
          </a:ln>
        </p:spPr>
      </p:pic>
      <p:pic>
        <p:nvPicPr>
          <p:cNvPr id="84"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73100" y="-15875"/>
            <a:ext cx="10382251" cy="3802063"/>
          </a:xfrm>
          <a:prstGeom prst="rect">
            <a:avLst/>
          </a:prstGeom>
          <a:noFill/>
          <a:ln w="9525">
            <a:noFill/>
            <a:miter lim="800000"/>
            <a:headEnd/>
            <a:tailEnd/>
          </a:ln>
        </p:spPr>
      </p:pic>
      <p:sp>
        <p:nvSpPr>
          <p:cNvPr id="85" name="TextBox 84"/>
          <p:cNvSpPr txBox="1">
            <a:spLocks noChangeArrowheads="1"/>
          </p:cNvSpPr>
          <p:nvPr/>
        </p:nvSpPr>
        <p:spPr bwMode="auto">
          <a:xfrm>
            <a:off x="1820334" y="858838"/>
            <a:ext cx="8013700" cy="1177374"/>
          </a:xfrm>
          <a:prstGeom prst="rect">
            <a:avLst/>
          </a:prstGeom>
          <a:solidFill>
            <a:schemeClr val="bg1"/>
          </a:solidFill>
          <a:ln w="9525">
            <a:noFill/>
            <a:miter lim="800000"/>
            <a:headEnd/>
            <a:tailEnd/>
          </a:ln>
        </p:spPr>
        <p:txBody>
          <a:bodyPr>
            <a:spAutoFit/>
          </a:bodyPr>
          <a:lstStyle/>
          <a:p>
            <a:pPr algn="just">
              <a:lnSpc>
                <a:spcPct val="150000"/>
              </a:lnSpc>
            </a:pPr>
            <a:r>
              <a:rPr lang="en-US" sz="2500" b="1" i="1" dirty="0">
                <a:solidFill>
                  <a:srgbClr val="008000"/>
                </a:solidFill>
                <a:latin typeface="Times New Roman" pitchFamily="18" charset="0"/>
                <a:cs typeface="Times New Roman" pitchFamily="18" charset="0"/>
              </a:rPr>
              <a:t>Câu 6. Mặt Trời mọc ở h</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ng </a:t>
            </a:r>
            <a:r>
              <a:rPr lang="vi-VN" sz="2500" b="1" i="1" dirty="0">
                <a:solidFill>
                  <a:srgbClr val="008000"/>
                </a:solidFill>
                <a:latin typeface="Times New Roman" pitchFamily="18" charset="0"/>
                <a:cs typeface="Times New Roman" pitchFamily="18" charset="0"/>
              </a:rPr>
              <a:t>đô</a:t>
            </a:r>
            <a:r>
              <a:rPr lang="en-US" sz="2500" b="1" i="1" dirty="0">
                <a:solidFill>
                  <a:srgbClr val="008000"/>
                </a:solidFill>
                <a:latin typeface="Times New Roman" pitchFamily="18" charset="0"/>
                <a:cs typeface="Times New Roman" pitchFamily="18" charset="0"/>
              </a:rPr>
              <a:t>ng, lặn ở h</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ng tây chính xác nhất vào mùa nào trong n</a:t>
            </a:r>
            <a:r>
              <a:rPr lang="vi-VN" sz="2500" b="1" i="1" dirty="0">
                <a:solidFill>
                  <a:srgbClr val="008000"/>
                </a:solidFill>
                <a:latin typeface="Times New Roman" pitchFamily="18" charset="0"/>
                <a:cs typeface="Times New Roman" pitchFamily="18" charset="0"/>
              </a:rPr>
              <a:t>ă</a:t>
            </a:r>
            <a:r>
              <a:rPr lang="en-US" sz="2500" b="1" i="1" dirty="0">
                <a:solidFill>
                  <a:srgbClr val="008000"/>
                </a:solidFill>
                <a:latin typeface="Times New Roman" pitchFamily="18" charset="0"/>
                <a:cs typeface="Times New Roman" pitchFamily="18" charset="0"/>
              </a:rPr>
              <a:t>m?</a:t>
            </a:r>
          </a:p>
        </p:txBody>
      </p:sp>
      <p:sp>
        <p:nvSpPr>
          <p:cNvPr id="86" name="Rounded Rectangle 85"/>
          <p:cNvSpPr/>
          <p:nvPr/>
        </p:nvSpPr>
        <p:spPr>
          <a:xfrm>
            <a:off x="4186767" y="3630614"/>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B. Mùa </a:t>
            </a:r>
            <a:r>
              <a:rPr lang="vi-VN" sz="2200" b="1" dirty="0">
                <a:solidFill>
                  <a:srgbClr val="0000FF"/>
                </a:solidFill>
                <a:latin typeface="Times New Roman" pitchFamily="18" charset="0"/>
                <a:cs typeface="Times New Roman" pitchFamily="18" charset="0"/>
              </a:rPr>
              <a:t>đô</a:t>
            </a:r>
            <a:r>
              <a:rPr lang="en-US" sz="2200" b="1" dirty="0">
                <a:solidFill>
                  <a:srgbClr val="0000FF"/>
                </a:solidFill>
                <a:latin typeface="Times New Roman" pitchFamily="18" charset="0"/>
                <a:cs typeface="Times New Roman" pitchFamily="18" charset="0"/>
              </a:rPr>
              <a:t>ng</a:t>
            </a:r>
          </a:p>
        </p:txBody>
      </p:sp>
      <p:sp>
        <p:nvSpPr>
          <p:cNvPr id="87" name="Rounded Rectangle 86"/>
          <p:cNvSpPr/>
          <p:nvPr/>
        </p:nvSpPr>
        <p:spPr>
          <a:xfrm>
            <a:off x="8722784" y="36544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D. Mùa thu</a:t>
            </a:r>
          </a:p>
        </p:txBody>
      </p:sp>
      <p:sp>
        <p:nvSpPr>
          <p:cNvPr id="88" name="Rounded Rectangle 87"/>
          <p:cNvSpPr/>
          <p:nvPr/>
        </p:nvSpPr>
        <p:spPr>
          <a:xfrm>
            <a:off x="6534151" y="36290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Mùa xuân</a:t>
            </a:r>
          </a:p>
        </p:txBody>
      </p:sp>
      <p:sp>
        <p:nvSpPr>
          <p:cNvPr id="89" name="Rounded Rectangle 88"/>
          <p:cNvSpPr/>
          <p:nvPr/>
        </p:nvSpPr>
        <p:spPr>
          <a:xfrm>
            <a:off x="1824567" y="3640139"/>
            <a:ext cx="1828800" cy="784225"/>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A. Mùa hè</a:t>
            </a:r>
          </a:p>
        </p:txBody>
      </p:sp>
      <p:grpSp>
        <p:nvGrpSpPr>
          <p:cNvPr id="5" name="Group 106"/>
          <p:cNvGrpSpPr>
            <a:grpSpLocks/>
          </p:cNvGrpSpPr>
          <p:nvPr/>
        </p:nvGrpSpPr>
        <p:grpSpPr bwMode="auto">
          <a:xfrm>
            <a:off x="11853334" y="1073150"/>
            <a:ext cx="91017" cy="77788"/>
            <a:chOff x="2455863" y="2411803"/>
            <a:chExt cx="566738" cy="566738"/>
          </a:xfrm>
        </p:grpSpPr>
        <p:sp>
          <p:nvSpPr>
            <p:cNvPr id="21554"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1555"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1556"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1557"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1558"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pic>
        <p:nvPicPr>
          <p:cNvPr id="121" name="Picture 120"/>
          <p:cNvPicPr>
            <a:picLocks noChangeAspect="1"/>
          </p:cNvPicPr>
          <p:nvPr/>
        </p:nvPicPr>
        <p:blipFill>
          <a:blip r:embed="rId12"/>
          <a:srcRect/>
          <a:stretch>
            <a:fillRect/>
          </a:stretch>
        </p:blipFill>
        <p:spPr bwMode="auto">
          <a:xfrm>
            <a:off x="5742518" y="-6805613"/>
            <a:ext cx="2578100" cy="6858001"/>
          </a:xfrm>
          <a:prstGeom prst="rect">
            <a:avLst/>
          </a:prstGeom>
          <a:noFill/>
          <a:ln w="9525">
            <a:noFill/>
            <a:miter lim="800000"/>
            <a:headEnd/>
            <a:tailEnd/>
          </a:ln>
        </p:spPr>
      </p:pic>
      <p:pic>
        <p:nvPicPr>
          <p:cNvPr id="1026" name="Picture 2" descr="Káº¿t quáº£ hÃ¬nh áº£nh cho rabbit cartoon"/>
          <p:cNvPicPr>
            <a:picLocks noChangeAspect="1" noChangeArrowheads="1"/>
          </p:cNvPicPr>
          <p:nvPr/>
        </p:nvPicPr>
        <p:blipFill>
          <a:blip r:embed="rId13"/>
          <a:srcRect/>
          <a:stretch>
            <a:fillRect/>
          </a:stretch>
        </p:blipFill>
        <p:spPr bwMode="auto">
          <a:xfrm>
            <a:off x="6470652" y="5449889"/>
            <a:ext cx="842433" cy="1544637"/>
          </a:xfrm>
          <a:prstGeom prst="rect">
            <a:avLst/>
          </a:prstGeom>
          <a:noFill/>
          <a:ln w="9525">
            <a:noFill/>
            <a:miter lim="800000"/>
            <a:headEnd/>
            <a:tailEnd/>
          </a:ln>
        </p:spPr>
      </p:pic>
      <p:pic>
        <p:nvPicPr>
          <p:cNvPr id="62" name="Picture 61">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122" name="Picture 121">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123" name="Picture 122">
            <a:hlinkClick r:id="" action="ppaction://media"/>
          </p:cNvPr>
          <p:cNvPicPr>
            <a:picLocks noRot="1" noChangeAspect="1"/>
          </p:cNvPicPr>
          <p:nvPr>
            <a:videoFile r:link="rId1"/>
          </p:nvPr>
        </p:nvPicPr>
        <p:blipFill>
          <a:blip r:embed="rId14"/>
          <a:srcRect/>
          <a:stretch>
            <a:fillRect/>
          </a:stretch>
        </p:blipFill>
        <p:spPr bwMode="auto">
          <a:xfrm>
            <a:off x="13133917" y="4344988"/>
            <a:ext cx="609600" cy="609600"/>
          </a:xfrm>
          <a:prstGeom prst="rect">
            <a:avLst/>
          </a:prstGeom>
          <a:noFill/>
          <a:ln w="9525">
            <a:noFill/>
            <a:miter lim="800000"/>
            <a:headEnd/>
            <a:tailEnd/>
          </a:ln>
        </p:spPr>
      </p:pic>
      <p:pic>
        <p:nvPicPr>
          <p:cNvPr id="124" name="Picture 123">
            <a:hlinkClick r:id="" action="ppaction://media"/>
          </p:cNvPr>
          <p:cNvPicPr>
            <a:picLocks noRot="1" noChangeAspect="1"/>
          </p:cNvPicPr>
          <p:nvPr>
            <a:videoFile r:link="rId1"/>
          </p:nvPr>
        </p:nvPicPr>
        <p:blipFill>
          <a:blip r:embed="rId14"/>
          <a:srcRect/>
          <a:stretch>
            <a:fillRect/>
          </a:stretch>
        </p:blipFill>
        <p:spPr bwMode="auto">
          <a:xfrm>
            <a:off x="13178367" y="5130800"/>
            <a:ext cx="609600" cy="609600"/>
          </a:xfrm>
          <a:prstGeom prst="rect">
            <a:avLst/>
          </a:prstGeom>
          <a:noFill/>
          <a:ln w="9525">
            <a:noFill/>
            <a:miter lim="800000"/>
            <a:headEnd/>
            <a:tailEnd/>
          </a:ln>
        </p:spPr>
      </p:pic>
      <p:pic>
        <p:nvPicPr>
          <p:cNvPr id="125" name="Picture 124">
            <a:hlinkClick r:id="" action="ppaction://media"/>
          </p:cNvPr>
          <p:cNvPicPr>
            <a:picLocks noRot="1" noChangeAspect="1"/>
          </p:cNvPicPr>
          <p:nvPr>
            <a:videoFile r:link="rId1"/>
          </p:nvPr>
        </p:nvPicPr>
        <p:blipFill>
          <a:blip r:embed="rId14"/>
          <a:srcRect/>
          <a:stretch>
            <a:fillRect/>
          </a:stretch>
        </p:blipFill>
        <p:spPr bwMode="auto">
          <a:xfrm>
            <a:off x="1315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1000"/>
                                        <p:tgtEl>
                                          <p:spTgt spid="89"/>
                                        </p:tgtEl>
                                      </p:cBhvr>
                                    </p:animEffect>
                                    <p:anim calcmode="lin" valueType="num">
                                      <p:cBhvr>
                                        <p:cTn id="24" dur="1000" fill="hold"/>
                                        <p:tgtEl>
                                          <p:spTgt spid="89"/>
                                        </p:tgtEl>
                                        <p:attrNameLst>
                                          <p:attrName>ppt_x</p:attrName>
                                        </p:attrNameLst>
                                      </p:cBhvr>
                                      <p:tavLst>
                                        <p:tav tm="0">
                                          <p:val>
                                            <p:strVal val="#ppt_x"/>
                                          </p:val>
                                        </p:tav>
                                        <p:tav tm="100000">
                                          <p:val>
                                            <p:strVal val="#ppt_x"/>
                                          </p:val>
                                        </p:tav>
                                      </p:tavLst>
                                    </p:anim>
                                    <p:anim calcmode="lin" valueType="num">
                                      <p:cBhvr>
                                        <p:cTn id="25" dur="1000" fill="hold"/>
                                        <p:tgtEl>
                                          <p:spTgt spid="8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1000"/>
                                        <p:tgtEl>
                                          <p:spTgt spid="88"/>
                                        </p:tgtEl>
                                      </p:cBhvr>
                                    </p:animEffect>
                                    <p:anim calcmode="lin" valueType="num">
                                      <p:cBhvr>
                                        <p:cTn id="34" dur="1000" fill="hold"/>
                                        <p:tgtEl>
                                          <p:spTgt spid="88"/>
                                        </p:tgtEl>
                                        <p:attrNameLst>
                                          <p:attrName>ppt_x</p:attrName>
                                        </p:attrNameLst>
                                      </p:cBhvr>
                                      <p:tavLst>
                                        <p:tav tm="0">
                                          <p:val>
                                            <p:strVal val="#ppt_x"/>
                                          </p:val>
                                        </p:tav>
                                        <p:tav tm="100000">
                                          <p:val>
                                            <p:strVal val="#ppt_x"/>
                                          </p:val>
                                        </p:tav>
                                      </p:tavLst>
                                    </p:anim>
                                    <p:anim calcmode="lin" valueType="num">
                                      <p:cBhvr>
                                        <p:cTn id="35" dur="1000" fill="hold"/>
                                        <p:tgtEl>
                                          <p:spTgt spid="8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1000"/>
                                        <p:tgtEl>
                                          <p:spTgt spid="87"/>
                                        </p:tgtEl>
                                      </p:cBhvr>
                                    </p:animEffect>
                                    <p:anim calcmode="lin" valueType="num">
                                      <p:cBhvr>
                                        <p:cTn id="39" dur="1000" fill="hold"/>
                                        <p:tgtEl>
                                          <p:spTgt spid="87"/>
                                        </p:tgtEl>
                                        <p:attrNameLst>
                                          <p:attrName>ppt_x</p:attrName>
                                        </p:attrNameLst>
                                      </p:cBhvr>
                                      <p:tavLst>
                                        <p:tav tm="0">
                                          <p:val>
                                            <p:strVal val="#ppt_x"/>
                                          </p:val>
                                        </p:tav>
                                        <p:tav tm="100000">
                                          <p:val>
                                            <p:strVal val="#ppt_x"/>
                                          </p:val>
                                        </p:tav>
                                      </p:tavLst>
                                    </p:anim>
                                    <p:anim calcmode="lin" valueType="num">
                                      <p:cBhvr>
                                        <p:cTn id="40" dur="1000" fill="hold"/>
                                        <p:tgtEl>
                                          <p:spTgt spid="87"/>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9"/>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89"/>
                                        </p:tgtEl>
                                        <p:attrNameLst>
                                          <p:attrName>style.color</p:attrName>
                                        </p:attrNameLst>
                                      </p:cBhvr>
                                      <p:by>
                                        <p:hsl h="7200000" s="0" l="0"/>
                                      </p:by>
                                    </p:animClr>
                                    <p:animClr clrSpc="hsl" dir="cw">
                                      <p:cBhvr>
                                        <p:cTn id="48" dur="500" fill="hold"/>
                                        <p:tgtEl>
                                          <p:spTgt spid="89"/>
                                        </p:tgtEl>
                                        <p:attrNameLst>
                                          <p:attrName>fillcolor</p:attrName>
                                        </p:attrNameLst>
                                      </p:cBhvr>
                                      <p:by>
                                        <p:hsl h="7200000" s="0" l="0"/>
                                      </p:by>
                                    </p:animClr>
                                    <p:animClr clrSpc="hsl" dir="cw">
                                      <p:cBhvr>
                                        <p:cTn id="49" dur="500" fill="hold"/>
                                        <p:tgtEl>
                                          <p:spTgt spid="89"/>
                                        </p:tgtEl>
                                        <p:attrNameLst>
                                          <p:attrName>stroke.color</p:attrName>
                                        </p:attrNameLst>
                                      </p:cBhvr>
                                      <p:by>
                                        <p:hsl h="7200000" s="0" l="0"/>
                                      </p:by>
                                    </p:animClr>
                                    <p:set>
                                      <p:cBhvr>
                                        <p:cTn id="50" dur="500" fill="hold"/>
                                        <p:tgtEl>
                                          <p:spTgt spid="89"/>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2.70833E-6 1.11111E-6 L 0.00586 0.98032 " pathEditMode="relative" rAng="0" ptsTypes="AA">
                                      <p:cBhvr>
                                        <p:cTn id="52" dur="3000" fill="hold"/>
                                        <p:tgtEl>
                                          <p:spTgt spid="121"/>
                                        </p:tgtEl>
                                        <p:attrNameLst>
                                          <p:attrName>ppt_x</p:attrName>
                                          <p:attrName>ppt_y</p:attrName>
                                        </p:attrNameLst>
                                      </p:cBhvr>
                                      <p:rCtr x="286" y="49028"/>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2 L -2.70833E-6 -0.25 " pathEditMode="relative" rAng="0" ptsTypes="AA">
                                      <p:cBhvr>
                                        <p:cTn id="55" dur="3000" fill="hold"/>
                                        <p:tgtEl>
                                          <p:spTgt spid="121"/>
                                        </p:tgtEl>
                                        <p:attrNameLst>
                                          <p:attrName>ppt_x</p:attrName>
                                          <p:attrName>ppt_y</p:attrName>
                                        </p:attrNameLst>
                                      </p:cBhvr>
                                      <p:rCtr x="-299" y="-61505"/>
                                    </p:animMotion>
                                  </p:childTnLst>
                                </p:cTn>
                              </p:par>
                              <p:par>
                                <p:cTn id="56" presetID="64" presetClass="path" presetSubtype="0" accel="50000" decel="50000" fill="hold" nodeType="withEffect">
                                  <p:stCondLst>
                                    <p:cond delay="0"/>
                                  </p:stCondLst>
                                  <p:childTnLst>
                                    <p:animMotion origin="layout" path="M -4.375E-6 4.07407E-6 L -0.00546 -1.21551 " pathEditMode="relative" rAng="0" ptsTypes="AA">
                                      <p:cBhvr>
                                        <p:cTn id="57" dur="3000" fill="hold"/>
                                        <p:tgtEl>
                                          <p:spTgt spid="1026"/>
                                        </p:tgtEl>
                                        <p:attrNameLst>
                                          <p:attrName>ppt_x</p:attrName>
                                          <p:attrName>ppt_y</p:attrName>
                                        </p:attrNameLst>
                                      </p:cBhvr>
                                      <p:rCtr x="-273" y="-60787"/>
                                    </p:animMotion>
                                  </p:childTnLst>
                                </p:cTn>
                              </p:par>
                              <p:par>
                                <p:cTn id="58" presetID="1" presetClass="mediacall" presetSubtype="0" fill="hold" nodeType="withEffect">
                                  <p:stCondLst>
                                    <p:cond delay="0"/>
                                  </p:stCondLst>
                                  <p:childTnLst>
                                    <p:cmd type="call" cmd="playFrom(0.0)">
                                      <p:cBhvr>
                                        <p:cTn id="59" dur="5042" fill="hold"/>
                                        <p:tgtEl>
                                          <p:spTgt spid="122"/>
                                        </p:tgtEl>
                                      </p:cBhvr>
                                    </p:cmd>
                                  </p:childTnLst>
                                </p:cTn>
                              </p:par>
                            </p:childTnLst>
                          </p:cTn>
                        </p:par>
                      </p:childTnLst>
                    </p:cTn>
                  </p:par>
                </p:childTnLst>
              </p:cTn>
              <p:nextCondLst>
                <p:cond evt="onClick" delay="0">
                  <p:tgtEl>
                    <p:spTgt spid="89"/>
                  </p:tgtEl>
                </p:cond>
              </p:nextCondLst>
            </p:seq>
            <p:seq concurrent="1" nextAc="seek">
              <p:cTn id="60" restart="whenNotActive" fill="hold" evtFilter="cancelBubble" nodeType="interactiveSeq">
                <p:stCondLst>
                  <p:cond evt="onClick" delay="0">
                    <p:tgtEl>
                      <p:spTgt spid="88"/>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88"/>
                                        </p:tgtEl>
                                        <p:attrNameLst>
                                          <p:attrName>ppt_x</p:attrName>
                                        </p:attrNameLst>
                                      </p:cBhvr>
                                      <p:tavLst>
                                        <p:tav tm="0">
                                          <p:val>
                                            <p:strVal val="ppt_x"/>
                                          </p:val>
                                        </p:tav>
                                        <p:tav tm="100000">
                                          <p:val>
                                            <p:strVal val="ppt_x"/>
                                          </p:val>
                                        </p:tav>
                                      </p:tavLst>
                                    </p:anim>
                                    <p:anim calcmode="lin" valueType="num">
                                      <p:cBhvr additive="base">
                                        <p:cTn id="65" dur="500"/>
                                        <p:tgtEl>
                                          <p:spTgt spid="88"/>
                                        </p:tgtEl>
                                        <p:attrNameLst>
                                          <p:attrName>ppt_y</p:attrName>
                                        </p:attrNameLst>
                                      </p:cBhvr>
                                      <p:tavLst>
                                        <p:tav tm="0">
                                          <p:val>
                                            <p:strVal val="ppt_y"/>
                                          </p:val>
                                        </p:tav>
                                        <p:tav tm="100000">
                                          <p:val>
                                            <p:strVal val="1+ppt_h/2"/>
                                          </p:val>
                                        </p:tav>
                                      </p:tavLst>
                                    </p:anim>
                                    <p:set>
                                      <p:cBhvr>
                                        <p:cTn id="66" dur="1" fill="hold">
                                          <p:stCondLst>
                                            <p:cond delay="499"/>
                                          </p:stCondLst>
                                        </p:cTn>
                                        <p:tgtEl>
                                          <p:spTgt spid="88"/>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123"/>
                                        </p:tgtEl>
                                      </p:cBhvr>
                                    </p:cmd>
                                  </p:childTnLst>
                                </p:cTn>
                              </p:par>
                            </p:childTnLst>
                          </p:cTn>
                        </p:par>
                      </p:childTnLst>
                    </p:cTn>
                  </p:par>
                </p:childTnLst>
              </p:cTn>
              <p:nextCondLst>
                <p:cond evt="onClick" delay="0">
                  <p:tgtEl>
                    <p:spTgt spid="88"/>
                  </p:tgtEl>
                </p:cond>
              </p:nextCondLst>
            </p:seq>
            <p:seq concurrent="1" nextAc="seek">
              <p:cTn id="69" restart="whenNotActive" fill="hold" evtFilter="cancelBubble" nodeType="interactiveSeq">
                <p:stCondLst>
                  <p:cond evt="onClick" delay="0">
                    <p:tgtEl>
                      <p:spTgt spid="87"/>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87"/>
                                        </p:tgtEl>
                                        <p:attrNameLst>
                                          <p:attrName>ppt_x</p:attrName>
                                        </p:attrNameLst>
                                      </p:cBhvr>
                                      <p:tavLst>
                                        <p:tav tm="0">
                                          <p:val>
                                            <p:strVal val="ppt_x"/>
                                          </p:val>
                                        </p:tav>
                                        <p:tav tm="100000">
                                          <p:val>
                                            <p:strVal val="ppt_x"/>
                                          </p:val>
                                        </p:tav>
                                      </p:tavLst>
                                    </p:anim>
                                    <p:anim calcmode="lin" valueType="num">
                                      <p:cBhvr additive="base">
                                        <p:cTn id="74" dur="500"/>
                                        <p:tgtEl>
                                          <p:spTgt spid="87"/>
                                        </p:tgtEl>
                                        <p:attrNameLst>
                                          <p:attrName>ppt_y</p:attrName>
                                        </p:attrNameLst>
                                      </p:cBhvr>
                                      <p:tavLst>
                                        <p:tav tm="0">
                                          <p:val>
                                            <p:strVal val="ppt_y"/>
                                          </p:val>
                                        </p:tav>
                                        <p:tav tm="100000">
                                          <p:val>
                                            <p:strVal val="1+ppt_h/2"/>
                                          </p:val>
                                        </p:tav>
                                      </p:tavLst>
                                    </p:anim>
                                    <p:set>
                                      <p:cBhvr>
                                        <p:cTn id="75" dur="1" fill="hold">
                                          <p:stCondLst>
                                            <p:cond delay="499"/>
                                          </p:stCondLst>
                                        </p:cTn>
                                        <p:tgtEl>
                                          <p:spTgt spid="87"/>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125"/>
                                        </p:tgtEl>
                                      </p:cBhvr>
                                    </p:cmd>
                                  </p:childTnLst>
                                </p:cTn>
                              </p:par>
                            </p:childTnLst>
                          </p:cTn>
                        </p:par>
                      </p:childTnLst>
                    </p:cTn>
                  </p:par>
                </p:childTnLst>
              </p:cTn>
              <p:nextCondLst>
                <p:cond evt="onClick" delay="0">
                  <p:tgtEl>
                    <p:spTgt spid="87"/>
                  </p:tgtEl>
                </p:cond>
              </p:nextCondLst>
            </p:seq>
            <p:seq concurrent="1" nextAc="seek">
              <p:cTn id="78" restart="whenNotActive" fill="hold" evtFilter="cancelBubble" nodeType="interactiveSeq">
                <p:stCondLst>
                  <p:cond evt="onClick" delay="0">
                    <p:tgtEl>
                      <p:spTgt spid="86"/>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86"/>
                                        </p:tgtEl>
                                        <p:attrNameLst>
                                          <p:attrName>ppt_x</p:attrName>
                                        </p:attrNameLst>
                                      </p:cBhvr>
                                      <p:tavLst>
                                        <p:tav tm="0">
                                          <p:val>
                                            <p:strVal val="ppt_x"/>
                                          </p:val>
                                        </p:tav>
                                        <p:tav tm="100000">
                                          <p:val>
                                            <p:strVal val="ppt_x"/>
                                          </p:val>
                                        </p:tav>
                                      </p:tavLst>
                                    </p:anim>
                                    <p:anim calcmode="lin" valueType="num">
                                      <p:cBhvr additive="base">
                                        <p:cTn id="83" dur="500"/>
                                        <p:tgtEl>
                                          <p:spTgt spid="86"/>
                                        </p:tgtEl>
                                        <p:attrNameLst>
                                          <p:attrName>ppt_y</p:attrName>
                                        </p:attrNameLst>
                                      </p:cBhvr>
                                      <p:tavLst>
                                        <p:tav tm="0">
                                          <p:val>
                                            <p:strVal val="ppt_y"/>
                                          </p:val>
                                        </p:tav>
                                        <p:tav tm="100000">
                                          <p:val>
                                            <p:strVal val="1+ppt_h/2"/>
                                          </p:val>
                                        </p:tav>
                                      </p:tavLst>
                                    </p:anim>
                                    <p:set>
                                      <p:cBhvr>
                                        <p:cTn id="84" dur="1" fill="hold">
                                          <p:stCondLst>
                                            <p:cond delay="499"/>
                                          </p:stCondLst>
                                        </p:cTn>
                                        <p:tgtEl>
                                          <p:spTgt spid="86"/>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124"/>
                                        </p:tgtEl>
                                      </p:cBhvr>
                                    </p:cmd>
                                  </p:childTnLst>
                                </p:cTn>
                              </p:par>
                            </p:childTnLst>
                          </p:cTn>
                        </p:par>
                      </p:childTnLst>
                    </p:cTn>
                  </p:par>
                </p:childTnLst>
              </p:cTn>
              <p:nextCondLst>
                <p:cond evt="onClick" delay="0">
                  <p:tgtEl>
                    <p:spTgt spid="86"/>
                  </p:tgtEl>
                </p:cond>
              </p:nextCondLst>
            </p:seq>
            <p:video>
              <p:cMediaNode vol="53030">
                <p:cTn id="87" fill="hold" display="0">
                  <p:stCondLst>
                    <p:cond delay="indefinite"/>
                  </p:stCondLst>
                  <p:endCondLst>
                    <p:cond evt="onStopAudio" delay="0">
                      <p:tgtEl>
                        <p:sldTgt/>
                      </p:tgtEl>
                    </p:cond>
                  </p:endCondLst>
                </p:cTn>
                <p:tgtEl>
                  <p:spTgt spid="62"/>
                </p:tgtEl>
              </p:cMediaNode>
            </p:video>
            <p:video>
              <p:cMediaNode vol="53030">
                <p:cTn id="88" fill="hold" display="0">
                  <p:stCondLst>
                    <p:cond delay="indefinite"/>
                  </p:stCondLst>
                  <p:endCondLst>
                    <p:cond evt="onStopAudio" delay="0">
                      <p:tgtEl>
                        <p:sldTgt/>
                      </p:tgtEl>
                    </p:cond>
                  </p:endCondLst>
                </p:cTn>
                <p:tgtEl>
                  <p:spTgt spid="122"/>
                </p:tgtEl>
              </p:cMediaNode>
            </p:video>
            <p:video>
              <p:cMediaNode vol="53030">
                <p:cTn id="89" fill="hold" display="0">
                  <p:stCondLst>
                    <p:cond delay="indefinite"/>
                  </p:stCondLst>
                  <p:endCondLst>
                    <p:cond evt="onStopAudio" delay="0">
                      <p:tgtEl>
                        <p:sldTgt/>
                      </p:tgtEl>
                    </p:cond>
                  </p:endCondLst>
                </p:cTn>
                <p:tgtEl>
                  <p:spTgt spid="123"/>
                </p:tgtEl>
              </p:cMediaNode>
            </p:video>
            <p:video>
              <p:cMediaNode vol="53030">
                <p:cTn id="90" fill="hold" display="0">
                  <p:stCondLst>
                    <p:cond delay="indefinite"/>
                  </p:stCondLst>
                  <p:endCondLst>
                    <p:cond evt="onStopAudio" delay="0">
                      <p:tgtEl>
                        <p:sldTgt/>
                      </p:tgtEl>
                    </p:cond>
                  </p:endCondLst>
                </p:cTn>
                <p:tgtEl>
                  <p:spTgt spid="124"/>
                </p:tgtEl>
              </p:cMediaNode>
            </p:video>
            <p:video>
              <p:cMediaNode vol="53030">
                <p:cTn id="91" fill="hold" display="0">
                  <p:stCondLst>
                    <p:cond delay="indefinite"/>
                  </p:stCondLst>
                  <p:endCondLst>
                    <p:cond evt="onStopAudio" delay="0">
                      <p:tgtEl>
                        <p:sldTgt/>
                      </p:tgtEl>
                    </p:cond>
                  </p:endCondLst>
                </p:cTn>
                <p:tgtEl>
                  <p:spTgt spid="125"/>
                </p:tgtEl>
              </p:cMediaNode>
            </p:video>
          </p:childTnLst>
        </p:cTn>
      </p:par>
    </p:tnLst>
    <p:bldLst>
      <p:bldP spid="85" grpId="0" animBg="1"/>
      <p:bldP spid="86" grpId="0" animBg="1"/>
      <p:bldP spid="86" grpId="1" animBg="1"/>
      <p:bldP spid="87" grpId="0" animBg="1"/>
      <p:bldP spid="87" grpId="1" animBg="1"/>
      <p:bldP spid="88" grpId="0" animBg="1"/>
      <p:bldP spid="88" grpId="1" animBg="1"/>
      <p:bldP spid="89" grpId="0" animBg="1"/>
      <p:bldP spid="8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22531" name="Picture 8" descr="Hình ảnh có liên quan"/>
          <p:cNvPicPr>
            <a:picLocks noChangeAspect="1" noChangeArrowheads="1"/>
          </p:cNvPicPr>
          <p:nvPr/>
        </p:nvPicPr>
        <p:blipFill>
          <a:blip r:embed="rId4"/>
          <a:srcRect/>
          <a:stretch>
            <a:fillRect/>
          </a:stretch>
        </p:blipFill>
        <p:spPr bwMode="auto">
          <a:xfrm>
            <a:off x="-4265084" y="-3438525"/>
            <a:ext cx="13159317" cy="12104688"/>
          </a:xfrm>
          <a:prstGeom prst="rect">
            <a:avLst/>
          </a:prstGeom>
          <a:noFill/>
          <a:ln w="9525">
            <a:noFill/>
            <a:miter lim="800000"/>
            <a:headEnd/>
            <a:tailEnd/>
          </a:ln>
        </p:spPr>
      </p:pic>
      <p:pic>
        <p:nvPicPr>
          <p:cNvPr id="22532" name="Picture 62"/>
          <p:cNvPicPr>
            <a:picLocks noChangeAspect="1"/>
          </p:cNvPicPr>
          <p:nvPr/>
        </p:nvPicPr>
        <p:blipFill>
          <a:blip r:embed="rId5"/>
          <a:srcRect/>
          <a:stretch>
            <a:fillRect/>
          </a:stretch>
        </p:blipFill>
        <p:spPr bwMode="auto">
          <a:xfrm>
            <a:off x="-2552700" y="620713"/>
            <a:ext cx="5715000" cy="4286250"/>
          </a:xfrm>
          <a:prstGeom prst="rect">
            <a:avLst/>
          </a:prstGeom>
          <a:noFill/>
          <a:ln w="9525">
            <a:noFill/>
            <a:miter lim="800000"/>
            <a:headEnd/>
            <a:tailEnd/>
          </a:ln>
        </p:spPr>
      </p:pic>
      <p:pic>
        <p:nvPicPr>
          <p:cNvPr id="22533" name="Picture 63" descr="Flames"/>
          <p:cNvPicPr>
            <a:picLocks noChangeAspect="1" noChangeArrowheads="1" noCrop="1"/>
          </p:cNvPicPr>
          <p:nvPr/>
        </p:nvPicPr>
        <p:blipFill>
          <a:blip r:embed="rId6"/>
          <a:srcRect/>
          <a:stretch>
            <a:fillRect/>
          </a:stretch>
        </p:blipFill>
        <p:spPr bwMode="auto">
          <a:xfrm>
            <a:off x="12700" y="6211888"/>
            <a:ext cx="1676400" cy="685800"/>
          </a:xfrm>
          <a:prstGeom prst="rect">
            <a:avLst/>
          </a:prstGeom>
          <a:noFill/>
          <a:ln w="9525">
            <a:noFill/>
            <a:miter lim="800000"/>
            <a:headEnd/>
            <a:tailEnd/>
          </a:ln>
        </p:spPr>
      </p:pic>
      <p:pic>
        <p:nvPicPr>
          <p:cNvPr id="22534" name="Picture 64" descr="Flame"/>
          <p:cNvPicPr>
            <a:picLocks noChangeAspect="1" noChangeArrowheads="1" noCrop="1"/>
          </p:cNvPicPr>
          <p:nvPr/>
        </p:nvPicPr>
        <p:blipFill>
          <a:blip r:embed="rId7"/>
          <a:srcRect/>
          <a:stretch>
            <a:fillRect/>
          </a:stretch>
        </p:blipFill>
        <p:spPr bwMode="auto">
          <a:xfrm>
            <a:off x="3282952" y="1817688"/>
            <a:ext cx="1096433" cy="1782762"/>
          </a:xfrm>
          <a:prstGeom prst="rect">
            <a:avLst/>
          </a:prstGeom>
          <a:noFill/>
          <a:ln w="9525">
            <a:noFill/>
            <a:miter lim="800000"/>
            <a:headEnd/>
            <a:tailEnd/>
          </a:ln>
        </p:spPr>
      </p:pic>
      <p:pic>
        <p:nvPicPr>
          <p:cNvPr id="22535" name="Picture 65" descr="Flame"/>
          <p:cNvPicPr>
            <a:picLocks noChangeAspect="1" noChangeArrowheads="1" noCrop="1"/>
          </p:cNvPicPr>
          <p:nvPr/>
        </p:nvPicPr>
        <p:blipFill>
          <a:blip r:embed="rId7"/>
          <a:srcRect/>
          <a:stretch>
            <a:fillRect/>
          </a:stretch>
        </p:blipFill>
        <p:spPr bwMode="auto">
          <a:xfrm>
            <a:off x="431801" y="1817688"/>
            <a:ext cx="1098551" cy="1782762"/>
          </a:xfrm>
          <a:prstGeom prst="rect">
            <a:avLst/>
          </a:prstGeom>
          <a:noFill/>
          <a:ln w="9525">
            <a:noFill/>
            <a:miter lim="800000"/>
            <a:headEnd/>
            <a:tailEnd/>
          </a:ln>
        </p:spPr>
      </p:pic>
      <p:pic>
        <p:nvPicPr>
          <p:cNvPr id="22536" name="Picture 66"/>
          <p:cNvPicPr>
            <a:picLocks noChangeAspect="1"/>
          </p:cNvPicPr>
          <p:nvPr/>
        </p:nvPicPr>
        <p:blipFill>
          <a:blip r:embed="rId5"/>
          <a:srcRect/>
          <a:stretch>
            <a:fillRect/>
          </a:stretch>
        </p:blipFill>
        <p:spPr bwMode="auto">
          <a:xfrm>
            <a:off x="9501717" y="2525713"/>
            <a:ext cx="5715000" cy="4286250"/>
          </a:xfrm>
          <a:prstGeom prst="rect">
            <a:avLst/>
          </a:prstGeom>
          <a:noFill/>
          <a:ln w="9525">
            <a:noFill/>
            <a:miter lim="800000"/>
            <a:headEnd/>
            <a:tailEnd/>
          </a:ln>
        </p:spPr>
      </p:pic>
      <p:pic>
        <p:nvPicPr>
          <p:cNvPr id="22537" name="Picture 67" descr="Flames"/>
          <p:cNvPicPr>
            <a:picLocks noChangeAspect="1" noChangeArrowheads="1" noCrop="1"/>
          </p:cNvPicPr>
          <p:nvPr/>
        </p:nvPicPr>
        <p:blipFill>
          <a:blip r:embed="rId6"/>
          <a:srcRect/>
          <a:stretch>
            <a:fillRect/>
          </a:stretch>
        </p:blipFill>
        <p:spPr bwMode="auto">
          <a:xfrm>
            <a:off x="9594852" y="5907088"/>
            <a:ext cx="2609849" cy="1066800"/>
          </a:xfrm>
          <a:prstGeom prst="rect">
            <a:avLst/>
          </a:prstGeom>
          <a:noFill/>
          <a:ln w="9525">
            <a:noFill/>
            <a:miter lim="800000"/>
            <a:headEnd/>
            <a:tailEnd/>
          </a:ln>
        </p:spPr>
      </p:pic>
      <p:pic>
        <p:nvPicPr>
          <p:cNvPr id="22538" name="Picture 13" descr="fireburn"/>
          <p:cNvPicPr>
            <a:picLocks noChangeAspect="1" noChangeArrowheads="1" noCrop="1"/>
          </p:cNvPicPr>
          <p:nvPr/>
        </p:nvPicPr>
        <p:blipFill>
          <a:blip r:embed="rId8"/>
          <a:srcRect/>
          <a:stretch>
            <a:fillRect/>
          </a:stretch>
        </p:blipFill>
        <p:spPr bwMode="auto">
          <a:xfrm>
            <a:off x="1172633" y="6076950"/>
            <a:ext cx="857251" cy="1162050"/>
          </a:xfrm>
          <a:prstGeom prst="rect">
            <a:avLst/>
          </a:prstGeom>
          <a:noFill/>
          <a:ln w="9525">
            <a:noFill/>
            <a:miter lim="800000"/>
            <a:headEnd/>
            <a:tailEnd/>
          </a:ln>
        </p:spPr>
      </p:pic>
      <p:pic>
        <p:nvPicPr>
          <p:cNvPr id="22539" name="Picture 69" descr="Flame"/>
          <p:cNvPicPr>
            <a:picLocks noChangeAspect="1" noChangeArrowheads="1" noCrop="1"/>
          </p:cNvPicPr>
          <p:nvPr/>
        </p:nvPicPr>
        <p:blipFill>
          <a:blip r:embed="rId7"/>
          <a:srcRect/>
          <a:stretch>
            <a:fillRect/>
          </a:stretch>
        </p:blipFill>
        <p:spPr bwMode="auto">
          <a:xfrm>
            <a:off x="3587752" y="5280026"/>
            <a:ext cx="1096433" cy="1782763"/>
          </a:xfrm>
          <a:prstGeom prst="rect">
            <a:avLst/>
          </a:prstGeom>
          <a:noFill/>
          <a:ln w="9525">
            <a:noFill/>
            <a:miter lim="800000"/>
            <a:headEnd/>
            <a:tailEnd/>
          </a:ln>
        </p:spPr>
      </p:pic>
      <p:pic>
        <p:nvPicPr>
          <p:cNvPr id="22540" name="Picture 70" descr="Flame"/>
          <p:cNvPicPr>
            <a:picLocks noChangeAspect="1" noChangeArrowheads="1" noCrop="1"/>
          </p:cNvPicPr>
          <p:nvPr/>
        </p:nvPicPr>
        <p:blipFill>
          <a:blip r:embed="rId7"/>
          <a:srcRect/>
          <a:stretch>
            <a:fillRect/>
          </a:stretch>
        </p:blipFill>
        <p:spPr bwMode="auto">
          <a:xfrm>
            <a:off x="933452" y="5146676"/>
            <a:ext cx="1096433" cy="1782763"/>
          </a:xfrm>
          <a:prstGeom prst="rect">
            <a:avLst/>
          </a:prstGeom>
          <a:noFill/>
          <a:ln w="9525">
            <a:noFill/>
            <a:miter lim="800000"/>
            <a:headEnd/>
            <a:tailEnd/>
          </a:ln>
        </p:spPr>
      </p:pic>
      <p:pic>
        <p:nvPicPr>
          <p:cNvPr id="22541" name="Picture 71" descr="Flame"/>
          <p:cNvPicPr>
            <a:picLocks noChangeAspect="1" noChangeArrowheads="1" noCrop="1"/>
          </p:cNvPicPr>
          <p:nvPr/>
        </p:nvPicPr>
        <p:blipFill>
          <a:blip r:embed="rId7"/>
          <a:srcRect/>
          <a:stretch>
            <a:fillRect/>
          </a:stretch>
        </p:blipFill>
        <p:spPr bwMode="auto">
          <a:xfrm>
            <a:off x="1481667" y="5099051"/>
            <a:ext cx="1098551" cy="1781175"/>
          </a:xfrm>
          <a:prstGeom prst="rect">
            <a:avLst/>
          </a:prstGeom>
          <a:noFill/>
          <a:ln w="9525">
            <a:noFill/>
            <a:miter lim="800000"/>
            <a:headEnd/>
            <a:tailEnd/>
          </a:ln>
        </p:spPr>
      </p:pic>
      <p:pic>
        <p:nvPicPr>
          <p:cNvPr id="22542" name="Picture 13" descr="fireburn"/>
          <p:cNvPicPr>
            <a:picLocks noChangeAspect="1" noChangeArrowheads="1" noCrop="1"/>
          </p:cNvPicPr>
          <p:nvPr/>
        </p:nvPicPr>
        <p:blipFill>
          <a:blip r:embed="rId8"/>
          <a:srcRect/>
          <a:stretch>
            <a:fillRect/>
          </a:stretch>
        </p:blipFill>
        <p:spPr bwMode="auto">
          <a:xfrm>
            <a:off x="3676651" y="1889125"/>
            <a:ext cx="859367" cy="1162050"/>
          </a:xfrm>
          <a:prstGeom prst="rect">
            <a:avLst/>
          </a:prstGeom>
          <a:noFill/>
          <a:ln w="9525">
            <a:noFill/>
            <a:miter lim="800000"/>
            <a:headEnd/>
            <a:tailEnd/>
          </a:ln>
        </p:spPr>
      </p:pic>
      <p:pic>
        <p:nvPicPr>
          <p:cNvPr id="22543" name="Picture 73" descr="Flame"/>
          <p:cNvPicPr>
            <a:picLocks noChangeAspect="1" noChangeArrowheads="1" noCrop="1"/>
          </p:cNvPicPr>
          <p:nvPr/>
        </p:nvPicPr>
        <p:blipFill>
          <a:blip r:embed="rId7"/>
          <a:srcRect/>
          <a:stretch>
            <a:fillRect/>
          </a:stretch>
        </p:blipFill>
        <p:spPr bwMode="auto">
          <a:xfrm>
            <a:off x="3947585" y="1257301"/>
            <a:ext cx="1096433" cy="1782763"/>
          </a:xfrm>
          <a:prstGeom prst="rect">
            <a:avLst/>
          </a:prstGeom>
          <a:noFill/>
          <a:ln w="9525">
            <a:noFill/>
            <a:miter lim="800000"/>
            <a:headEnd/>
            <a:tailEnd/>
          </a:ln>
        </p:spPr>
      </p:pic>
      <p:pic>
        <p:nvPicPr>
          <p:cNvPr id="22544" name="Picture 74" descr="Flame"/>
          <p:cNvPicPr>
            <a:picLocks noChangeAspect="1" noChangeArrowheads="1" noCrop="1"/>
          </p:cNvPicPr>
          <p:nvPr/>
        </p:nvPicPr>
        <p:blipFill>
          <a:blip r:embed="rId7"/>
          <a:srcRect/>
          <a:stretch>
            <a:fillRect/>
          </a:stretch>
        </p:blipFill>
        <p:spPr bwMode="auto">
          <a:xfrm>
            <a:off x="3467101" y="1268413"/>
            <a:ext cx="1096433" cy="1782762"/>
          </a:xfrm>
          <a:prstGeom prst="rect">
            <a:avLst/>
          </a:prstGeom>
          <a:noFill/>
          <a:ln w="9525">
            <a:noFill/>
            <a:miter lim="800000"/>
            <a:headEnd/>
            <a:tailEnd/>
          </a:ln>
        </p:spPr>
      </p:pic>
      <p:pic>
        <p:nvPicPr>
          <p:cNvPr id="22545" name="Picture 75"/>
          <p:cNvPicPr>
            <a:picLocks noChangeAspect="1"/>
          </p:cNvPicPr>
          <p:nvPr/>
        </p:nvPicPr>
        <p:blipFill>
          <a:blip r:embed="rId5"/>
          <a:srcRect/>
          <a:stretch>
            <a:fillRect/>
          </a:stretch>
        </p:blipFill>
        <p:spPr bwMode="auto">
          <a:xfrm>
            <a:off x="-2247900" y="327025"/>
            <a:ext cx="5715000" cy="4286250"/>
          </a:xfrm>
          <a:prstGeom prst="rect">
            <a:avLst/>
          </a:prstGeom>
          <a:noFill/>
          <a:ln w="9525">
            <a:noFill/>
            <a:miter lim="800000"/>
            <a:headEnd/>
            <a:tailEnd/>
          </a:ln>
        </p:spPr>
      </p:pic>
      <p:pic>
        <p:nvPicPr>
          <p:cNvPr id="22546" name="Picture 76"/>
          <p:cNvPicPr>
            <a:picLocks noChangeAspect="1"/>
          </p:cNvPicPr>
          <p:nvPr/>
        </p:nvPicPr>
        <p:blipFill>
          <a:blip r:embed="rId5"/>
          <a:srcRect/>
          <a:stretch>
            <a:fillRect/>
          </a:stretch>
        </p:blipFill>
        <p:spPr bwMode="auto">
          <a:xfrm>
            <a:off x="7802033" y="200025"/>
            <a:ext cx="9372600" cy="7029450"/>
          </a:xfrm>
          <a:prstGeom prst="rect">
            <a:avLst/>
          </a:prstGeom>
          <a:noFill/>
          <a:ln w="9525">
            <a:noFill/>
            <a:miter lim="800000"/>
            <a:headEnd/>
            <a:tailEnd/>
          </a:ln>
        </p:spPr>
      </p:pic>
      <p:pic>
        <p:nvPicPr>
          <p:cNvPr id="22547" name="Picture 77"/>
          <p:cNvPicPr>
            <a:picLocks noChangeAspect="1"/>
          </p:cNvPicPr>
          <p:nvPr/>
        </p:nvPicPr>
        <p:blipFill>
          <a:blip r:embed="rId9"/>
          <a:srcRect/>
          <a:stretch>
            <a:fillRect/>
          </a:stretch>
        </p:blipFill>
        <p:spPr bwMode="auto">
          <a:xfrm>
            <a:off x="-2755899" y="-1630363"/>
            <a:ext cx="11800417" cy="4657726"/>
          </a:xfrm>
          <a:prstGeom prst="rect">
            <a:avLst/>
          </a:prstGeom>
          <a:noFill/>
          <a:ln w="9525">
            <a:noFill/>
            <a:miter lim="800000"/>
            <a:headEnd/>
            <a:tailEnd/>
          </a:ln>
        </p:spPr>
      </p:pic>
      <p:pic>
        <p:nvPicPr>
          <p:cNvPr id="22548" name="Picture 13" descr="fireburn"/>
          <p:cNvPicPr>
            <a:picLocks noChangeAspect="1" noChangeArrowheads="1" noCrop="1"/>
          </p:cNvPicPr>
          <p:nvPr/>
        </p:nvPicPr>
        <p:blipFill>
          <a:blip r:embed="rId8"/>
          <a:srcRect/>
          <a:stretch>
            <a:fillRect/>
          </a:stretch>
        </p:blipFill>
        <p:spPr bwMode="auto">
          <a:xfrm>
            <a:off x="9072034" y="6076950"/>
            <a:ext cx="859367" cy="1162050"/>
          </a:xfrm>
          <a:prstGeom prst="rect">
            <a:avLst/>
          </a:prstGeom>
          <a:noFill/>
          <a:ln w="9525">
            <a:noFill/>
            <a:miter lim="800000"/>
            <a:headEnd/>
            <a:tailEnd/>
          </a:ln>
        </p:spPr>
      </p:pic>
      <p:pic>
        <p:nvPicPr>
          <p:cNvPr id="22549" name="Picture 79" descr="Flame"/>
          <p:cNvPicPr>
            <a:picLocks noChangeAspect="1" noChangeArrowheads="1" noCrop="1"/>
          </p:cNvPicPr>
          <p:nvPr/>
        </p:nvPicPr>
        <p:blipFill>
          <a:blip r:embed="rId7"/>
          <a:srcRect/>
          <a:stretch>
            <a:fillRect/>
          </a:stretch>
        </p:blipFill>
        <p:spPr bwMode="auto">
          <a:xfrm>
            <a:off x="8961968" y="5265738"/>
            <a:ext cx="1096433" cy="1782762"/>
          </a:xfrm>
          <a:prstGeom prst="rect">
            <a:avLst/>
          </a:prstGeom>
          <a:noFill/>
          <a:ln w="9525">
            <a:noFill/>
            <a:miter lim="800000"/>
            <a:headEnd/>
            <a:tailEnd/>
          </a:ln>
        </p:spPr>
      </p:pic>
      <p:pic>
        <p:nvPicPr>
          <p:cNvPr id="22550"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65885" y="6008689"/>
            <a:ext cx="1339849" cy="803275"/>
          </a:xfrm>
          <a:prstGeom prst="rect">
            <a:avLst/>
          </a:prstGeom>
          <a:noFill/>
          <a:ln w="9525">
            <a:noFill/>
            <a:miter lim="800000"/>
            <a:headEnd/>
            <a:tailEnd/>
          </a:ln>
        </p:spPr>
      </p:pic>
      <p:pic>
        <p:nvPicPr>
          <p:cNvPr id="82"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56167" y="69851"/>
            <a:ext cx="10382251" cy="3802063"/>
          </a:xfrm>
          <a:prstGeom prst="rect">
            <a:avLst/>
          </a:prstGeom>
          <a:noFill/>
          <a:ln w="9525">
            <a:noFill/>
            <a:miter lim="800000"/>
            <a:headEnd/>
            <a:tailEnd/>
          </a:ln>
        </p:spPr>
      </p:pic>
      <p:sp>
        <p:nvSpPr>
          <p:cNvPr id="83" name="TextBox 82"/>
          <p:cNvSpPr txBox="1">
            <a:spLocks noChangeArrowheads="1"/>
          </p:cNvSpPr>
          <p:nvPr/>
        </p:nvSpPr>
        <p:spPr bwMode="auto">
          <a:xfrm>
            <a:off x="2032001" y="1219200"/>
            <a:ext cx="7702551" cy="1177374"/>
          </a:xfrm>
          <a:prstGeom prst="rect">
            <a:avLst/>
          </a:prstGeom>
          <a:solidFill>
            <a:schemeClr val="bg1"/>
          </a:solidFill>
          <a:ln w="9525">
            <a:noFill/>
            <a:miter lim="800000"/>
            <a:headEnd/>
            <a:tailEnd/>
          </a:ln>
        </p:spPr>
        <p:txBody>
          <a:bodyPr>
            <a:spAutoFit/>
          </a:bodyPr>
          <a:lstStyle/>
          <a:p>
            <a:pPr algn="just">
              <a:lnSpc>
                <a:spcPct val="150000"/>
              </a:lnSpc>
            </a:pPr>
            <a:r>
              <a:rPr lang="en-US" sz="2500" b="1" i="1">
                <a:solidFill>
                  <a:srgbClr val="008000"/>
                </a:solidFill>
                <a:latin typeface="Times New Roman" pitchFamily="18" charset="0"/>
                <a:cs typeface="Times New Roman" pitchFamily="18" charset="0"/>
              </a:rPr>
              <a:t>Câu 7. Bắc bán cầu là </a:t>
            </a:r>
            <a:r>
              <a:rPr lang="vi-VN" sz="2500" b="1" i="1">
                <a:solidFill>
                  <a:srgbClr val="008000"/>
                </a:solidFill>
                <a:latin typeface="Times New Roman" pitchFamily="18" charset="0"/>
                <a:cs typeface="Times New Roman" pitchFamily="18" charset="0"/>
              </a:rPr>
              <a:t>đê</a:t>
            </a:r>
            <a:r>
              <a:rPr lang="en-US" sz="2500" b="1" i="1">
                <a:solidFill>
                  <a:srgbClr val="008000"/>
                </a:solidFill>
                <a:latin typeface="Times New Roman" pitchFamily="18" charset="0"/>
                <a:cs typeface="Times New Roman" pitchFamily="18" charset="0"/>
              </a:rPr>
              <a:t>m mùa xuân thì ở Nam bán cầu sẽ là</a:t>
            </a:r>
          </a:p>
        </p:txBody>
      </p:sp>
      <p:sp>
        <p:nvSpPr>
          <p:cNvPr id="84" name="Rounded Rectangle 83"/>
          <p:cNvSpPr/>
          <p:nvPr/>
        </p:nvSpPr>
        <p:spPr>
          <a:xfrm>
            <a:off x="8754533" y="3730625"/>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D. </a:t>
            </a:r>
            <a:r>
              <a:rPr lang="vi-VN" sz="2200" b="1" dirty="0">
                <a:solidFill>
                  <a:srgbClr val="0000FF"/>
                </a:solidFill>
                <a:latin typeface="Times New Roman" pitchFamily="18" charset="0"/>
                <a:cs typeface="Times New Roman" pitchFamily="18" charset="0"/>
              </a:rPr>
              <a:t>đê</a:t>
            </a:r>
            <a:r>
              <a:rPr lang="en-US" sz="2200" b="1" dirty="0">
                <a:solidFill>
                  <a:srgbClr val="0000FF"/>
                </a:solidFill>
                <a:latin typeface="Times New Roman" pitchFamily="18" charset="0"/>
                <a:cs typeface="Times New Roman" pitchFamily="18" charset="0"/>
              </a:rPr>
              <a:t>m </a:t>
            </a:r>
            <a:endParaRPr lang="en-US" sz="2200" b="1" dirty="0" smtClean="0">
              <a:solidFill>
                <a:srgbClr val="0000FF"/>
              </a:solidFill>
              <a:latin typeface="Times New Roman" pitchFamily="18" charset="0"/>
              <a:cs typeface="Times New Roman" pitchFamily="18" charset="0"/>
            </a:endParaRPr>
          </a:p>
          <a:p>
            <a:pPr algn="ctr">
              <a:defRPr/>
            </a:pPr>
            <a:r>
              <a:rPr lang="en-US" sz="2200" b="1" dirty="0" smtClean="0">
                <a:solidFill>
                  <a:srgbClr val="0000FF"/>
                </a:solidFill>
                <a:latin typeface="Times New Roman" pitchFamily="18" charset="0"/>
                <a:cs typeface="Times New Roman" pitchFamily="18" charset="0"/>
              </a:rPr>
              <a:t>mùa hè</a:t>
            </a:r>
            <a:endParaRPr lang="en-US" sz="2200" b="1" dirty="0">
              <a:solidFill>
                <a:srgbClr val="0000FF"/>
              </a:solidFill>
              <a:latin typeface="Times New Roman" pitchFamily="18" charset="0"/>
              <a:cs typeface="Times New Roman" pitchFamily="18" charset="0"/>
            </a:endParaRPr>
          </a:p>
        </p:txBody>
      </p:sp>
      <p:sp>
        <p:nvSpPr>
          <p:cNvPr id="85" name="Rounded Rectangle 84"/>
          <p:cNvSpPr/>
          <p:nvPr/>
        </p:nvSpPr>
        <p:spPr>
          <a:xfrm>
            <a:off x="4241801" y="3714750"/>
            <a:ext cx="20701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B. ngày </a:t>
            </a:r>
            <a:endParaRPr lang="en-US" sz="2200" b="1" dirty="0" smtClean="0">
              <a:solidFill>
                <a:srgbClr val="0000FF"/>
              </a:solidFill>
              <a:latin typeface="Times New Roman" pitchFamily="18" charset="0"/>
              <a:cs typeface="Times New Roman" pitchFamily="18" charset="0"/>
            </a:endParaRPr>
          </a:p>
          <a:p>
            <a:pPr algn="ctr">
              <a:defRPr/>
            </a:pPr>
            <a:r>
              <a:rPr lang="en-US" sz="2200" b="1" dirty="0" smtClean="0">
                <a:solidFill>
                  <a:srgbClr val="0000FF"/>
                </a:solidFill>
                <a:latin typeface="Times New Roman" pitchFamily="18" charset="0"/>
                <a:cs typeface="Times New Roman" pitchFamily="18" charset="0"/>
              </a:rPr>
              <a:t>mùa hè</a:t>
            </a:r>
            <a:endParaRPr lang="en-US" sz="2200" b="1" dirty="0">
              <a:solidFill>
                <a:srgbClr val="0000FF"/>
              </a:solidFill>
              <a:latin typeface="Times New Roman" pitchFamily="18" charset="0"/>
              <a:cs typeface="Times New Roman" pitchFamily="18" charset="0"/>
            </a:endParaRPr>
          </a:p>
        </p:txBody>
      </p:sp>
      <p:sp>
        <p:nvSpPr>
          <p:cNvPr id="86" name="Rounded Rectangle 85"/>
          <p:cNvSpPr/>
          <p:nvPr/>
        </p:nvSpPr>
        <p:spPr>
          <a:xfrm>
            <a:off x="1841500" y="3714750"/>
            <a:ext cx="1828800"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smtClean="0">
                <a:solidFill>
                  <a:srgbClr val="0000FF"/>
                </a:solidFill>
                <a:latin typeface="Times New Roman" pitchFamily="18" charset="0"/>
                <a:cs typeface="Times New Roman" pitchFamily="18" charset="0"/>
              </a:rPr>
              <a:t>A. ngày </a:t>
            </a:r>
          </a:p>
          <a:p>
            <a:pPr algn="ctr">
              <a:defRPr/>
            </a:pPr>
            <a:r>
              <a:rPr lang="en-US" sz="2200" b="1" dirty="0" smtClean="0">
                <a:solidFill>
                  <a:srgbClr val="0000FF"/>
                </a:solidFill>
                <a:latin typeface="Times New Roman" pitchFamily="18" charset="0"/>
                <a:cs typeface="Times New Roman" pitchFamily="18" charset="0"/>
              </a:rPr>
              <a:t>mùa </a:t>
            </a:r>
            <a:r>
              <a:rPr lang="en-US" sz="2200" b="1" dirty="0">
                <a:solidFill>
                  <a:srgbClr val="0000FF"/>
                </a:solidFill>
                <a:latin typeface="Times New Roman" pitchFamily="18" charset="0"/>
                <a:cs typeface="Times New Roman" pitchFamily="18" charset="0"/>
              </a:rPr>
              <a:t>thu</a:t>
            </a:r>
          </a:p>
        </p:txBody>
      </p:sp>
      <p:sp>
        <p:nvSpPr>
          <p:cNvPr id="87" name="Rounded Rectangle 86"/>
          <p:cNvSpPr/>
          <p:nvPr/>
        </p:nvSpPr>
        <p:spPr>
          <a:xfrm>
            <a:off x="6540500" y="3732214"/>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a:t>
            </a:r>
            <a:r>
              <a:rPr lang="vi-VN" sz="2200" b="1" dirty="0">
                <a:solidFill>
                  <a:srgbClr val="0000FF"/>
                </a:solidFill>
                <a:latin typeface="Times New Roman" pitchFamily="18" charset="0"/>
                <a:cs typeface="Times New Roman" pitchFamily="18" charset="0"/>
              </a:rPr>
              <a:t>đê</a:t>
            </a:r>
            <a:r>
              <a:rPr lang="en-US" sz="2200" b="1" dirty="0">
                <a:solidFill>
                  <a:srgbClr val="0000FF"/>
                </a:solidFill>
                <a:latin typeface="Times New Roman" pitchFamily="18" charset="0"/>
                <a:cs typeface="Times New Roman" pitchFamily="18" charset="0"/>
              </a:rPr>
              <a:t>m </a:t>
            </a:r>
            <a:endParaRPr lang="en-US" sz="2200" b="1" dirty="0" smtClean="0">
              <a:solidFill>
                <a:srgbClr val="0000FF"/>
              </a:solidFill>
              <a:latin typeface="Times New Roman" pitchFamily="18" charset="0"/>
              <a:cs typeface="Times New Roman" pitchFamily="18" charset="0"/>
            </a:endParaRPr>
          </a:p>
          <a:p>
            <a:pPr algn="ctr">
              <a:defRPr/>
            </a:pPr>
            <a:r>
              <a:rPr lang="en-US" sz="2200" b="1" dirty="0" smtClean="0">
                <a:solidFill>
                  <a:srgbClr val="0000FF"/>
                </a:solidFill>
                <a:latin typeface="Times New Roman" pitchFamily="18" charset="0"/>
                <a:cs typeface="Times New Roman" pitchFamily="18" charset="0"/>
              </a:rPr>
              <a:t>mùa </a:t>
            </a:r>
            <a:r>
              <a:rPr lang="en-US" sz="2200" b="1" dirty="0">
                <a:solidFill>
                  <a:srgbClr val="0000FF"/>
                </a:solidFill>
                <a:latin typeface="Times New Roman" pitchFamily="18" charset="0"/>
                <a:cs typeface="Times New Roman" pitchFamily="18" charset="0"/>
              </a:rPr>
              <a:t>thu</a:t>
            </a:r>
          </a:p>
        </p:txBody>
      </p:sp>
      <p:grpSp>
        <p:nvGrpSpPr>
          <p:cNvPr id="4" name="Group 98"/>
          <p:cNvGrpSpPr>
            <a:grpSpLocks/>
          </p:cNvGrpSpPr>
          <p:nvPr/>
        </p:nvGrpSpPr>
        <p:grpSpPr bwMode="auto">
          <a:xfrm>
            <a:off x="11537951" y="1419225"/>
            <a:ext cx="88900" cy="76200"/>
            <a:chOff x="2455863" y="2411803"/>
            <a:chExt cx="566738" cy="566738"/>
          </a:xfrm>
        </p:grpSpPr>
        <p:sp>
          <p:nvSpPr>
            <p:cNvPr id="22583"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2584"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258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258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2587"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6" name="Group 110"/>
          <p:cNvGrpSpPr>
            <a:grpSpLocks/>
          </p:cNvGrpSpPr>
          <p:nvPr/>
        </p:nvGrpSpPr>
        <p:grpSpPr bwMode="auto">
          <a:xfrm>
            <a:off x="11264901" y="1184275"/>
            <a:ext cx="88900" cy="76200"/>
            <a:chOff x="2455863" y="2411803"/>
            <a:chExt cx="566738" cy="566738"/>
          </a:xfrm>
        </p:grpSpPr>
        <p:sp>
          <p:nvSpPr>
            <p:cNvPr id="22573"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2574"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2575"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2576"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2577"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sp>
        <p:nvSpPr>
          <p:cNvPr id="22564" name="Oval 107"/>
          <p:cNvSpPr>
            <a:spLocks noChangeArrowheads="1"/>
          </p:cNvSpPr>
          <p:nvPr/>
        </p:nvSpPr>
        <p:spPr bwMode="auto">
          <a:xfrm>
            <a:off x="11546418" y="1157288"/>
            <a:ext cx="67733" cy="57150"/>
          </a:xfrm>
          <a:prstGeom prst="ellipse">
            <a:avLst/>
          </a:prstGeom>
          <a:solidFill>
            <a:srgbClr val="5D5C52"/>
          </a:solidFill>
          <a:ln w="9525">
            <a:noFill/>
            <a:round/>
            <a:headEnd/>
            <a:tailEnd/>
          </a:ln>
        </p:spPr>
        <p:txBody>
          <a:bodyPr/>
          <a:lstStyle/>
          <a:p>
            <a:endParaRPr lang="en-GB"/>
          </a:p>
        </p:txBody>
      </p:sp>
      <p:pic>
        <p:nvPicPr>
          <p:cNvPr id="119" name="Picture 118"/>
          <p:cNvPicPr>
            <a:picLocks noChangeAspect="1"/>
          </p:cNvPicPr>
          <p:nvPr/>
        </p:nvPicPr>
        <p:blipFill>
          <a:blip r:embed="rId12"/>
          <a:srcRect/>
          <a:stretch>
            <a:fillRect/>
          </a:stretch>
        </p:blipFill>
        <p:spPr bwMode="auto">
          <a:xfrm>
            <a:off x="5723467" y="-6719888"/>
            <a:ext cx="2578100" cy="6858001"/>
          </a:xfrm>
          <a:prstGeom prst="rect">
            <a:avLst/>
          </a:prstGeom>
          <a:noFill/>
          <a:ln w="9525">
            <a:noFill/>
            <a:miter lim="800000"/>
            <a:headEnd/>
            <a:tailEnd/>
          </a:ln>
        </p:spPr>
      </p:pic>
      <p:pic>
        <p:nvPicPr>
          <p:cNvPr id="1026" name="Picture 2" descr="Káº¿t quáº£ hÃ¬nh áº£nh cho BOAR CLIPART"/>
          <p:cNvPicPr>
            <a:picLocks noChangeAspect="1" noChangeArrowheads="1"/>
          </p:cNvPicPr>
          <p:nvPr/>
        </p:nvPicPr>
        <p:blipFill>
          <a:blip r:embed="rId13"/>
          <a:srcRect/>
          <a:stretch>
            <a:fillRect/>
          </a:stretch>
        </p:blipFill>
        <p:spPr bwMode="auto">
          <a:xfrm>
            <a:off x="6201833" y="5741989"/>
            <a:ext cx="1813984" cy="1260475"/>
          </a:xfrm>
          <a:prstGeom prst="rect">
            <a:avLst/>
          </a:prstGeom>
          <a:noFill/>
          <a:ln w="9525">
            <a:noFill/>
            <a:miter lim="800000"/>
            <a:headEnd/>
            <a:tailEnd/>
          </a:ln>
        </p:spPr>
      </p:pic>
      <p:pic>
        <p:nvPicPr>
          <p:cNvPr id="120" name="Picture 119">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121" name="Picture 120">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122" name="Picture 121">
            <a:hlinkClick r:id="" action="ppaction://media"/>
          </p:cNvPr>
          <p:cNvPicPr>
            <a:picLocks noRot="1" noChangeAspect="1"/>
          </p:cNvPicPr>
          <p:nvPr>
            <a:videoFile r:link="rId1"/>
          </p:nvPr>
        </p:nvPicPr>
        <p:blipFill>
          <a:blip r:embed="rId14"/>
          <a:srcRect/>
          <a:stretch>
            <a:fillRect/>
          </a:stretch>
        </p:blipFill>
        <p:spPr bwMode="auto">
          <a:xfrm>
            <a:off x="13133917" y="4344988"/>
            <a:ext cx="609600" cy="609600"/>
          </a:xfrm>
          <a:prstGeom prst="rect">
            <a:avLst/>
          </a:prstGeom>
          <a:noFill/>
          <a:ln w="9525">
            <a:noFill/>
            <a:miter lim="800000"/>
            <a:headEnd/>
            <a:tailEnd/>
          </a:ln>
        </p:spPr>
      </p:pic>
      <p:pic>
        <p:nvPicPr>
          <p:cNvPr id="123" name="Picture 122">
            <a:hlinkClick r:id="" action="ppaction://media"/>
          </p:cNvPr>
          <p:cNvPicPr>
            <a:picLocks noRot="1" noChangeAspect="1"/>
          </p:cNvPicPr>
          <p:nvPr>
            <a:videoFile r:link="rId1"/>
          </p:nvPr>
        </p:nvPicPr>
        <p:blipFill>
          <a:blip r:embed="rId14"/>
          <a:srcRect/>
          <a:stretch>
            <a:fillRect/>
          </a:stretch>
        </p:blipFill>
        <p:spPr bwMode="auto">
          <a:xfrm>
            <a:off x="13178367" y="5130800"/>
            <a:ext cx="609600" cy="609600"/>
          </a:xfrm>
          <a:prstGeom prst="rect">
            <a:avLst/>
          </a:prstGeom>
          <a:noFill/>
          <a:ln w="9525">
            <a:noFill/>
            <a:miter lim="800000"/>
            <a:headEnd/>
            <a:tailEnd/>
          </a:ln>
        </p:spPr>
      </p:pic>
      <p:pic>
        <p:nvPicPr>
          <p:cNvPr id="124" name="Picture 123">
            <a:hlinkClick r:id="" action="ppaction://media"/>
          </p:cNvPr>
          <p:cNvPicPr>
            <a:picLocks noRot="1" noChangeAspect="1"/>
          </p:cNvPicPr>
          <p:nvPr>
            <a:videoFile r:link="rId1"/>
          </p:nvPr>
        </p:nvPicPr>
        <p:blipFill>
          <a:blip r:embed="rId14"/>
          <a:srcRect/>
          <a:stretch>
            <a:fillRect/>
          </a:stretch>
        </p:blipFill>
        <p:spPr bwMode="auto">
          <a:xfrm>
            <a:off x="1315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1000"/>
                                        <p:tgtEl>
                                          <p:spTgt spid="82"/>
                                        </p:tgtEl>
                                      </p:cBhvr>
                                    </p:animEffect>
                                    <p:anim calcmode="lin" valueType="num">
                                      <p:cBhvr>
                                        <p:cTn id="14" dur="1000" fill="hold"/>
                                        <p:tgtEl>
                                          <p:spTgt spid="82"/>
                                        </p:tgtEl>
                                        <p:attrNameLst>
                                          <p:attrName>ppt_x</p:attrName>
                                        </p:attrNameLst>
                                      </p:cBhvr>
                                      <p:tavLst>
                                        <p:tav tm="0">
                                          <p:val>
                                            <p:strVal val="#ppt_x"/>
                                          </p:val>
                                        </p:tav>
                                        <p:tav tm="100000">
                                          <p:val>
                                            <p:strVal val="#ppt_x"/>
                                          </p:val>
                                        </p:tav>
                                      </p:tavLst>
                                    </p:anim>
                                    <p:anim calcmode="lin" valueType="num">
                                      <p:cBhvr>
                                        <p:cTn id="15" dur="1000" fill="hold"/>
                                        <p:tgtEl>
                                          <p:spTgt spid="8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anim calcmode="lin" valueType="num">
                                      <p:cBhvr>
                                        <p:cTn id="19" dur="1000" fill="hold"/>
                                        <p:tgtEl>
                                          <p:spTgt spid="83"/>
                                        </p:tgtEl>
                                        <p:attrNameLst>
                                          <p:attrName>ppt_x</p:attrName>
                                        </p:attrNameLst>
                                      </p:cBhvr>
                                      <p:tavLst>
                                        <p:tav tm="0">
                                          <p:val>
                                            <p:strVal val="#ppt_x"/>
                                          </p:val>
                                        </p:tav>
                                        <p:tav tm="100000">
                                          <p:val>
                                            <p:strVal val="#ppt_x"/>
                                          </p:val>
                                        </p:tav>
                                      </p:tavLst>
                                    </p:anim>
                                    <p:anim calcmode="lin" valueType="num">
                                      <p:cBhvr>
                                        <p:cTn id="20" dur="1000" fill="hold"/>
                                        <p:tgtEl>
                                          <p:spTgt spid="8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1000"/>
                                        <p:tgtEl>
                                          <p:spTgt spid="86"/>
                                        </p:tgtEl>
                                      </p:cBhvr>
                                    </p:animEffect>
                                    <p:anim calcmode="lin" valueType="num">
                                      <p:cBhvr>
                                        <p:cTn id="24" dur="1000" fill="hold"/>
                                        <p:tgtEl>
                                          <p:spTgt spid="86"/>
                                        </p:tgtEl>
                                        <p:attrNameLst>
                                          <p:attrName>ppt_x</p:attrName>
                                        </p:attrNameLst>
                                      </p:cBhvr>
                                      <p:tavLst>
                                        <p:tav tm="0">
                                          <p:val>
                                            <p:strVal val="#ppt_x"/>
                                          </p:val>
                                        </p:tav>
                                        <p:tav tm="100000">
                                          <p:val>
                                            <p:strVal val="#ppt_x"/>
                                          </p:val>
                                        </p:tav>
                                      </p:tavLst>
                                    </p:anim>
                                    <p:anim calcmode="lin" valueType="num">
                                      <p:cBhvr>
                                        <p:cTn id="25" dur="1000" fill="hold"/>
                                        <p:tgtEl>
                                          <p:spTgt spid="8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anim calcmode="lin" valueType="num">
                                      <p:cBhvr>
                                        <p:cTn id="29" dur="1000" fill="hold"/>
                                        <p:tgtEl>
                                          <p:spTgt spid="85"/>
                                        </p:tgtEl>
                                        <p:attrNameLst>
                                          <p:attrName>ppt_x</p:attrName>
                                        </p:attrNameLst>
                                      </p:cBhvr>
                                      <p:tavLst>
                                        <p:tav tm="0">
                                          <p:val>
                                            <p:strVal val="#ppt_x"/>
                                          </p:val>
                                        </p:tav>
                                        <p:tav tm="100000">
                                          <p:val>
                                            <p:strVal val="#ppt_x"/>
                                          </p:val>
                                        </p:tav>
                                      </p:tavLst>
                                    </p:anim>
                                    <p:anim calcmode="lin" valueType="num">
                                      <p:cBhvr>
                                        <p:cTn id="30" dur="1000" fill="hold"/>
                                        <p:tgtEl>
                                          <p:spTgt spid="8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1000"/>
                                        <p:tgtEl>
                                          <p:spTgt spid="84"/>
                                        </p:tgtEl>
                                      </p:cBhvr>
                                    </p:animEffect>
                                    <p:anim calcmode="lin" valueType="num">
                                      <p:cBhvr>
                                        <p:cTn id="39" dur="1000" fill="hold"/>
                                        <p:tgtEl>
                                          <p:spTgt spid="84"/>
                                        </p:tgtEl>
                                        <p:attrNameLst>
                                          <p:attrName>ppt_x</p:attrName>
                                        </p:attrNameLst>
                                      </p:cBhvr>
                                      <p:tavLst>
                                        <p:tav tm="0">
                                          <p:val>
                                            <p:strVal val="#ppt_x"/>
                                          </p:val>
                                        </p:tav>
                                        <p:tav tm="100000">
                                          <p:val>
                                            <p:strVal val="#ppt_x"/>
                                          </p:val>
                                        </p:tav>
                                      </p:tavLst>
                                    </p:anim>
                                    <p:anim calcmode="lin" valueType="num">
                                      <p:cBhvr>
                                        <p:cTn id="40" dur="1000" fill="hold"/>
                                        <p:tgtEl>
                                          <p:spTgt spid="84"/>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1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7"/>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87"/>
                                        </p:tgtEl>
                                        <p:attrNameLst>
                                          <p:attrName>style.color</p:attrName>
                                        </p:attrNameLst>
                                      </p:cBhvr>
                                      <p:by>
                                        <p:hsl h="7200000" s="0" l="0"/>
                                      </p:by>
                                    </p:animClr>
                                    <p:animClr clrSpc="hsl" dir="cw">
                                      <p:cBhvr>
                                        <p:cTn id="48" dur="500" fill="hold"/>
                                        <p:tgtEl>
                                          <p:spTgt spid="87"/>
                                        </p:tgtEl>
                                        <p:attrNameLst>
                                          <p:attrName>fillcolor</p:attrName>
                                        </p:attrNameLst>
                                      </p:cBhvr>
                                      <p:by>
                                        <p:hsl h="7200000" s="0" l="0"/>
                                      </p:by>
                                    </p:animClr>
                                    <p:animClr clrSpc="hsl" dir="cw">
                                      <p:cBhvr>
                                        <p:cTn id="49" dur="500" fill="hold"/>
                                        <p:tgtEl>
                                          <p:spTgt spid="87"/>
                                        </p:tgtEl>
                                        <p:attrNameLst>
                                          <p:attrName>stroke.color</p:attrName>
                                        </p:attrNameLst>
                                      </p:cBhvr>
                                      <p:by>
                                        <p:hsl h="7200000" s="0" l="0"/>
                                      </p:by>
                                    </p:animClr>
                                    <p:set>
                                      <p:cBhvr>
                                        <p:cTn id="50" dur="500" fill="hold"/>
                                        <p:tgtEl>
                                          <p:spTgt spid="87"/>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2.08333E-7 1.11111E-6 L 0.00586 0.98032 " pathEditMode="relative" rAng="0" ptsTypes="AA">
                                      <p:cBhvr>
                                        <p:cTn id="52" dur="3000" fill="hold"/>
                                        <p:tgtEl>
                                          <p:spTgt spid="119"/>
                                        </p:tgtEl>
                                        <p:attrNameLst>
                                          <p:attrName>ppt_x</p:attrName>
                                          <p:attrName>ppt_y</p:attrName>
                                        </p:attrNameLst>
                                      </p:cBhvr>
                                      <p:rCtr x="286" y="49005"/>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2 L -2.08333E-7 -0.25 " pathEditMode="relative" rAng="0" ptsTypes="AA">
                                      <p:cBhvr>
                                        <p:cTn id="55" dur="3000" fill="hold"/>
                                        <p:tgtEl>
                                          <p:spTgt spid="119"/>
                                        </p:tgtEl>
                                        <p:attrNameLst>
                                          <p:attrName>ppt_x</p:attrName>
                                          <p:attrName>ppt_y</p:attrName>
                                        </p:attrNameLst>
                                      </p:cBhvr>
                                      <p:rCtr x="-299" y="-61505"/>
                                    </p:animMotion>
                                  </p:childTnLst>
                                </p:cTn>
                              </p:par>
                              <p:par>
                                <p:cTn id="56" presetID="64" presetClass="path" presetSubtype="0" accel="50000" decel="50000" fill="hold" nodeType="withEffect">
                                  <p:stCondLst>
                                    <p:cond delay="0"/>
                                  </p:stCondLst>
                                  <p:childTnLst>
                                    <p:animMotion origin="layout" path="M -2.91667E-6 3.33333E-6 L -0.00481 -1.24167 " pathEditMode="relative" rAng="0" ptsTypes="AA">
                                      <p:cBhvr>
                                        <p:cTn id="57" dur="3000" fill="hold"/>
                                        <p:tgtEl>
                                          <p:spTgt spid="1026"/>
                                        </p:tgtEl>
                                        <p:attrNameLst>
                                          <p:attrName>ppt_x</p:attrName>
                                          <p:attrName>ppt_y</p:attrName>
                                        </p:attrNameLst>
                                      </p:cBhvr>
                                      <p:rCtr x="-247" y="-62083"/>
                                    </p:animMotion>
                                  </p:childTnLst>
                                </p:cTn>
                              </p:par>
                              <p:par>
                                <p:cTn id="58" presetID="1" presetClass="mediacall" presetSubtype="0" fill="hold" nodeType="withEffect">
                                  <p:stCondLst>
                                    <p:cond delay="0"/>
                                  </p:stCondLst>
                                  <p:childTnLst>
                                    <p:cmd type="call" cmd="playFrom(0.0)">
                                      <p:cBhvr>
                                        <p:cTn id="59" dur="5042" fill="hold"/>
                                        <p:tgtEl>
                                          <p:spTgt spid="121"/>
                                        </p:tgtEl>
                                      </p:cBhvr>
                                    </p:cmd>
                                  </p:childTnLst>
                                </p:cTn>
                              </p:par>
                            </p:childTnLst>
                          </p:cTn>
                        </p:par>
                      </p:childTnLst>
                    </p:cTn>
                  </p:par>
                </p:childTnLst>
              </p:cTn>
              <p:nextCondLst>
                <p:cond evt="onClick" delay="0">
                  <p:tgtEl>
                    <p:spTgt spid="87"/>
                  </p:tgtEl>
                </p:cond>
              </p:nextCondLst>
            </p:seq>
            <p:seq concurrent="1" nextAc="seek">
              <p:cTn id="60" restart="whenNotActive" fill="hold" evtFilter="cancelBubble" nodeType="interactiveSeq">
                <p:stCondLst>
                  <p:cond evt="onClick" delay="0">
                    <p:tgtEl>
                      <p:spTgt spid="86"/>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86"/>
                                        </p:tgtEl>
                                        <p:attrNameLst>
                                          <p:attrName>ppt_x</p:attrName>
                                        </p:attrNameLst>
                                      </p:cBhvr>
                                      <p:tavLst>
                                        <p:tav tm="0">
                                          <p:val>
                                            <p:strVal val="ppt_x"/>
                                          </p:val>
                                        </p:tav>
                                        <p:tav tm="100000">
                                          <p:val>
                                            <p:strVal val="ppt_x"/>
                                          </p:val>
                                        </p:tav>
                                      </p:tavLst>
                                    </p:anim>
                                    <p:anim calcmode="lin" valueType="num">
                                      <p:cBhvr additive="base">
                                        <p:cTn id="65" dur="500"/>
                                        <p:tgtEl>
                                          <p:spTgt spid="86"/>
                                        </p:tgtEl>
                                        <p:attrNameLst>
                                          <p:attrName>ppt_y</p:attrName>
                                        </p:attrNameLst>
                                      </p:cBhvr>
                                      <p:tavLst>
                                        <p:tav tm="0">
                                          <p:val>
                                            <p:strVal val="ppt_y"/>
                                          </p:val>
                                        </p:tav>
                                        <p:tav tm="100000">
                                          <p:val>
                                            <p:strVal val="1+ppt_h/2"/>
                                          </p:val>
                                        </p:tav>
                                      </p:tavLst>
                                    </p:anim>
                                    <p:set>
                                      <p:cBhvr>
                                        <p:cTn id="66" dur="1" fill="hold">
                                          <p:stCondLst>
                                            <p:cond delay="499"/>
                                          </p:stCondLst>
                                        </p:cTn>
                                        <p:tgtEl>
                                          <p:spTgt spid="86"/>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122"/>
                                        </p:tgtEl>
                                      </p:cBhvr>
                                    </p:cmd>
                                  </p:childTnLst>
                                </p:cTn>
                              </p:par>
                            </p:childTnLst>
                          </p:cTn>
                        </p:par>
                      </p:childTnLst>
                    </p:cTn>
                  </p:par>
                </p:childTnLst>
              </p:cTn>
              <p:nextCondLst>
                <p:cond evt="onClick" delay="0">
                  <p:tgtEl>
                    <p:spTgt spid="86"/>
                  </p:tgtEl>
                </p:cond>
              </p:nextCondLst>
            </p:seq>
            <p:seq concurrent="1" nextAc="seek">
              <p:cTn id="69" restart="whenNotActive" fill="hold" evtFilter="cancelBubble" nodeType="interactiveSeq">
                <p:stCondLst>
                  <p:cond evt="onClick" delay="0">
                    <p:tgtEl>
                      <p:spTgt spid="85"/>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85"/>
                                        </p:tgtEl>
                                        <p:attrNameLst>
                                          <p:attrName>ppt_x</p:attrName>
                                        </p:attrNameLst>
                                      </p:cBhvr>
                                      <p:tavLst>
                                        <p:tav tm="0">
                                          <p:val>
                                            <p:strVal val="ppt_x"/>
                                          </p:val>
                                        </p:tav>
                                        <p:tav tm="100000">
                                          <p:val>
                                            <p:strVal val="ppt_x"/>
                                          </p:val>
                                        </p:tav>
                                      </p:tavLst>
                                    </p:anim>
                                    <p:anim calcmode="lin" valueType="num">
                                      <p:cBhvr additive="base">
                                        <p:cTn id="74" dur="500"/>
                                        <p:tgtEl>
                                          <p:spTgt spid="85"/>
                                        </p:tgtEl>
                                        <p:attrNameLst>
                                          <p:attrName>ppt_y</p:attrName>
                                        </p:attrNameLst>
                                      </p:cBhvr>
                                      <p:tavLst>
                                        <p:tav tm="0">
                                          <p:val>
                                            <p:strVal val="ppt_y"/>
                                          </p:val>
                                        </p:tav>
                                        <p:tav tm="100000">
                                          <p:val>
                                            <p:strVal val="1+ppt_h/2"/>
                                          </p:val>
                                        </p:tav>
                                      </p:tavLst>
                                    </p:anim>
                                    <p:set>
                                      <p:cBhvr>
                                        <p:cTn id="75" dur="1" fill="hold">
                                          <p:stCondLst>
                                            <p:cond delay="499"/>
                                          </p:stCondLst>
                                        </p:cTn>
                                        <p:tgtEl>
                                          <p:spTgt spid="85"/>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124"/>
                                        </p:tgtEl>
                                      </p:cBhvr>
                                    </p:cmd>
                                  </p:childTnLst>
                                </p:cTn>
                              </p:par>
                            </p:childTnLst>
                          </p:cTn>
                        </p:par>
                      </p:childTnLst>
                    </p:cTn>
                  </p:par>
                </p:childTnLst>
              </p:cTn>
              <p:nextCondLst>
                <p:cond evt="onClick" delay="0">
                  <p:tgtEl>
                    <p:spTgt spid="85"/>
                  </p:tgtEl>
                </p:cond>
              </p:nextCondLst>
            </p:seq>
            <p:seq concurrent="1" nextAc="seek">
              <p:cTn id="78" restart="whenNotActive" fill="hold" evtFilter="cancelBubble" nodeType="interactiveSeq">
                <p:stCondLst>
                  <p:cond evt="onClick" delay="0">
                    <p:tgtEl>
                      <p:spTgt spid="84"/>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84"/>
                                        </p:tgtEl>
                                        <p:attrNameLst>
                                          <p:attrName>ppt_x</p:attrName>
                                        </p:attrNameLst>
                                      </p:cBhvr>
                                      <p:tavLst>
                                        <p:tav tm="0">
                                          <p:val>
                                            <p:strVal val="ppt_x"/>
                                          </p:val>
                                        </p:tav>
                                        <p:tav tm="100000">
                                          <p:val>
                                            <p:strVal val="ppt_x"/>
                                          </p:val>
                                        </p:tav>
                                      </p:tavLst>
                                    </p:anim>
                                    <p:anim calcmode="lin" valueType="num">
                                      <p:cBhvr additive="base">
                                        <p:cTn id="83" dur="500"/>
                                        <p:tgtEl>
                                          <p:spTgt spid="84"/>
                                        </p:tgtEl>
                                        <p:attrNameLst>
                                          <p:attrName>ppt_y</p:attrName>
                                        </p:attrNameLst>
                                      </p:cBhvr>
                                      <p:tavLst>
                                        <p:tav tm="0">
                                          <p:val>
                                            <p:strVal val="ppt_y"/>
                                          </p:val>
                                        </p:tav>
                                        <p:tav tm="100000">
                                          <p:val>
                                            <p:strVal val="1+ppt_h/2"/>
                                          </p:val>
                                        </p:tav>
                                      </p:tavLst>
                                    </p:anim>
                                    <p:set>
                                      <p:cBhvr>
                                        <p:cTn id="84" dur="1" fill="hold">
                                          <p:stCondLst>
                                            <p:cond delay="499"/>
                                          </p:stCondLst>
                                        </p:cTn>
                                        <p:tgtEl>
                                          <p:spTgt spid="84"/>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123"/>
                                        </p:tgtEl>
                                      </p:cBhvr>
                                    </p:cmd>
                                  </p:childTnLst>
                                </p:cTn>
                              </p:par>
                            </p:childTnLst>
                          </p:cTn>
                        </p:par>
                      </p:childTnLst>
                    </p:cTn>
                  </p:par>
                </p:childTnLst>
              </p:cTn>
              <p:nextCondLst>
                <p:cond evt="onClick" delay="0">
                  <p:tgtEl>
                    <p:spTgt spid="84"/>
                  </p:tgtEl>
                </p:cond>
              </p:nextCondLst>
            </p:seq>
            <p:video>
              <p:cMediaNode vol="53030">
                <p:cTn id="87" fill="hold" display="0">
                  <p:stCondLst>
                    <p:cond delay="indefinite"/>
                  </p:stCondLst>
                  <p:endCondLst>
                    <p:cond evt="onStopAudio" delay="0">
                      <p:tgtEl>
                        <p:sldTgt/>
                      </p:tgtEl>
                    </p:cond>
                  </p:endCondLst>
                </p:cTn>
                <p:tgtEl>
                  <p:spTgt spid="120"/>
                </p:tgtEl>
              </p:cMediaNode>
            </p:video>
            <p:video>
              <p:cMediaNode vol="53030">
                <p:cTn id="88" fill="hold" display="0">
                  <p:stCondLst>
                    <p:cond delay="indefinite"/>
                  </p:stCondLst>
                  <p:endCondLst>
                    <p:cond evt="onStopAudio" delay="0">
                      <p:tgtEl>
                        <p:sldTgt/>
                      </p:tgtEl>
                    </p:cond>
                  </p:endCondLst>
                </p:cTn>
                <p:tgtEl>
                  <p:spTgt spid="121"/>
                </p:tgtEl>
              </p:cMediaNode>
            </p:video>
            <p:video>
              <p:cMediaNode vol="53030">
                <p:cTn id="89" fill="hold" display="0">
                  <p:stCondLst>
                    <p:cond delay="indefinite"/>
                  </p:stCondLst>
                  <p:endCondLst>
                    <p:cond evt="onStopAudio" delay="0">
                      <p:tgtEl>
                        <p:sldTgt/>
                      </p:tgtEl>
                    </p:cond>
                  </p:endCondLst>
                </p:cTn>
                <p:tgtEl>
                  <p:spTgt spid="122"/>
                </p:tgtEl>
              </p:cMediaNode>
            </p:video>
            <p:video>
              <p:cMediaNode vol="53030">
                <p:cTn id="90" fill="hold" display="0">
                  <p:stCondLst>
                    <p:cond delay="indefinite"/>
                  </p:stCondLst>
                  <p:endCondLst>
                    <p:cond evt="onStopAudio" delay="0">
                      <p:tgtEl>
                        <p:sldTgt/>
                      </p:tgtEl>
                    </p:cond>
                  </p:endCondLst>
                </p:cTn>
                <p:tgtEl>
                  <p:spTgt spid="123"/>
                </p:tgtEl>
              </p:cMediaNode>
            </p:video>
            <p:video>
              <p:cMediaNode vol="53030">
                <p:cTn id="91" fill="hold" display="0">
                  <p:stCondLst>
                    <p:cond delay="indefinite"/>
                  </p:stCondLst>
                  <p:endCondLst>
                    <p:cond evt="onStopAudio" delay="0">
                      <p:tgtEl>
                        <p:sldTgt/>
                      </p:tgtEl>
                    </p:cond>
                  </p:endCondLst>
                </p:cTn>
                <p:tgtEl>
                  <p:spTgt spid="124"/>
                </p:tgtEl>
              </p:cMediaNode>
            </p:video>
          </p:childTnLst>
        </p:cTn>
      </p:par>
    </p:tnLst>
    <p:bldLst>
      <p:bldP spid="83" grpId="0" animBg="1"/>
      <p:bldP spid="84" grpId="0" animBg="1"/>
      <p:bldP spid="84" grpId="1" animBg="1"/>
      <p:bldP spid="85" grpId="0" animBg="1"/>
      <p:bldP spid="85" grpId="1" animBg="1"/>
      <p:bldP spid="86" grpId="0" animBg="1"/>
      <p:bldP spid="86" grpId="1" animBg="1"/>
      <p:bldP spid="87" grpId="0" animBg="1"/>
      <p:bldP spid="8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23555" name="Picture 8" descr="Hình ảnh có liên quan"/>
          <p:cNvPicPr>
            <a:picLocks noChangeAspect="1" noChangeArrowheads="1"/>
          </p:cNvPicPr>
          <p:nvPr/>
        </p:nvPicPr>
        <p:blipFill>
          <a:blip r:embed="rId4"/>
          <a:srcRect/>
          <a:stretch>
            <a:fillRect/>
          </a:stretch>
        </p:blipFill>
        <p:spPr bwMode="auto">
          <a:xfrm>
            <a:off x="-4303184" y="-3508375"/>
            <a:ext cx="13159317" cy="12104688"/>
          </a:xfrm>
          <a:prstGeom prst="rect">
            <a:avLst/>
          </a:prstGeom>
          <a:noFill/>
          <a:ln w="9525">
            <a:noFill/>
            <a:miter lim="800000"/>
            <a:headEnd/>
            <a:tailEnd/>
          </a:ln>
        </p:spPr>
      </p:pic>
      <p:pic>
        <p:nvPicPr>
          <p:cNvPr id="23556" name="Picture 62"/>
          <p:cNvPicPr>
            <a:picLocks noChangeAspect="1"/>
          </p:cNvPicPr>
          <p:nvPr/>
        </p:nvPicPr>
        <p:blipFill>
          <a:blip r:embed="rId5"/>
          <a:srcRect/>
          <a:stretch>
            <a:fillRect/>
          </a:stretch>
        </p:blipFill>
        <p:spPr bwMode="auto">
          <a:xfrm>
            <a:off x="-2590800" y="550863"/>
            <a:ext cx="5715000" cy="4286250"/>
          </a:xfrm>
          <a:prstGeom prst="rect">
            <a:avLst/>
          </a:prstGeom>
          <a:noFill/>
          <a:ln w="9525">
            <a:noFill/>
            <a:miter lim="800000"/>
            <a:headEnd/>
            <a:tailEnd/>
          </a:ln>
        </p:spPr>
      </p:pic>
      <p:pic>
        <p:nvPicPr>
          <p:cNvPr id="23557" name="Picture 63" descr="Flames"/>
          <p:cNvPicPr>
            <a:picLocks noChangeAspect="1" noChangeArrowheads="1" noCrop="1"/>
          </p:cNvPicPr>
          <p:nvPr/>
        </p:nvPicPr>
        <p:blipFill>
          <a:blip r:embed="rId6"/>
          <a:srcRect/>
          <a:stretch>
            <a:fillRect/>
          </a:stretch>
        </p:blipFill>
        <p:spPr bwMode="auto">
          <a:xfrm>
            <a:off x="-25400" y="6143625"/>
            <a:ext cx="1676400" cy="685800"/>
          </a:xfrm>
          <a:prstGeom prst="rect">
            <a:avLst/>
          </a:prstGeom>
          <a:noFill/>
          <a:ln w="9525">
            <a:noFill/>
            <a:miter lim="800000"/>
            <a:headEnd/>
            <a:tailEnd/>
          </a:ln>
        </p:spPr>
      </p:pic>
      <p:pic>
        <p:nvPicPr>
          <p:cNvPr id="23558" name="Picture 64" descr="Flame"/>
          <p:cNvPicPr>
            <a:picLocks noChangeAspect="1" noChangeArrowheads="1" noCrop="1"/>
          </p:cNvPicPr>
          <p:nvPr/>
        </p:nvPicPr>
        <p:blipFill>
          <a:blip r:embed="rId7"/>
          <a:srcRect/>
          <a:stretch>
            <a:fillRect/>
          </a:stretch>
        </p:blipFill>
        <p:spPr bwMode="auto">
          <a:xfrm>
            <a:off x="3244852" y="1749426"/>
            <a:ext cx="1096433" cy="1782763"/>
          </a:xfrm>
          <a:prstGeom prst="rect">
            <a:avLst/>
          </a:prstGeom>
          <a:noFill/>
          <a:ln w="9525">
            <a:noFill/>
            <a:miter lim="800000"/>
            <a:headEnd/>
            <a:tailEnd/>
          </a:ln>
        </p:spPr>
      </p:pic>
      <p:pic>
        <p:nvPicPr>
          <p:cNvPr id="23559" name="Picture 65" descr="Flame"/>
          <p:cNvPicPr>
            <a:picLocks noChangeAspect="1" noChangeArrowheads="1" noCrop="1"/>
          </p:cNvPicPr>
          <p:nvPr/>
        </p:nvPicPr>
        <p:blipFill>
          <a:blip r:embed="rId7"/>
          <a:srcRect/>
          <a:stretch>
            <a:fillRect/>
          </a:stretch>
        </p:blipFill>
        <p:spPr bwMode="auto">
          <a:xfrm>
            <a:off x="393701" y="1749426"/>
            <a:ext cx="1096433" cy="1782763"/>
          </a:xfrm>
          <a:prstGeom prst="rect">
            <a:avLst/>
          </a:prstGeom>
          <a:noFill/>
          <a:ln w="9525">
            <a:noFill/>
            <a:miter lim="800000"/>
            <a:headEnd/>
            <a:tailEnd/>
          </a:ln>
        </p:spPr>
      </p:pic>
      <p:pic>
        <p:nvPicPr>
          <p:cNvPr id="23560" name="Picture 66"/>
          <p:cNvPicPr>
            <a:picLocks noChangeAspect="1"/>
          </p:cNvPicPr>
          <p:nvPr/>
        </p:nvPicPr>
        <p:blipFill>
          <a:blip r:embed="rId5"/>
          <a:srcRect/>
          <a:stretch>
            <a:fillRect/>
          </a:stretch>
        </p:blipFill>
        <p:spPr bwMode="auto">
          <a:xfrm>
            <a:off x="9463617" y="2457450"/>
            <a:ext cx="5715000" cy="4286250"/>
          </a:xfrm>
          <a:prstGeom prst="rect">
            <a:avLst/>
          </a:prstGeom>
          <a:noFill/>
          <a:ln w="9525">
            <a:noFill/>
            <a:miter lim="800000"/>
            <a:headEnd/>
            <a:tailEnd/>
          </a:ln>
        </p:spPr>
      </p:pic>
      <p:pic>
        <p:nvPicPr>
          <p:cNvPr id="23561" name="Picture 67" descr="Flames"/>
          <p:cNvPicPr>
            <a:picLocks noChangeAspect="1" noChangeArrowheads="1" noCrop="1"/>
          </p:cNvPicPr>
          <p:nvPr/>
        </p:nvPicPr>
        <p:blipFill>
          <a:blip r:embed="rId6"/>
          <a:srcRect/>
          <a:stretch>
            <a:fillRect/>
          </a:stretch>
        </p:blipFill>
        <p:spPr bwMode="auto">
          <a:xfrm>
            <a:off x="9556752" y="5838825"/>
            <a:ext cx="2609849" cy="1066800"/>
          </a:xfrm>
          <a:prstGeom prst="rect">
            <a:avLst/>
          </a:prstGeom>
          <a:noFill/>
          <a:ln w="9525">
            <a:noFill/>
            <a:miter lim="800000"/>
            <a:headEnd/>
            <a:tailEnd/>
          </a:ln>
        </p:spPr>
      </p:pic>
      <p:pic>
        <p:nvPicPr>
          <p:cNvPr id="23562" name="Picture 13" descr="fireburn"/>
          <p:cNvPicPr>
            <a:picLocks noChangeAspect="1" noChangeArrowheads="1" noCrop="1"/>
          </p:cNvPicPr>
          <p:nvPr/>
        </p:nvPicPr>
        <p:blipFill>
          <a:blip r:embed="rId8"/>
          <a:srcRect/>
          <a:stretch>
            <a:fillRect/>
          </a:stretch>
        </p:blipFill>
        <p:spPr bwMode="auto">
          <a:xfrm>
            <a:off x="1132418" y="6008688"/>
            <a:ext cx="859367" cy="1162050"/>
          </a:xfrm>
          <a:prstGeom prst="rect">
            <a:avLst/>
          </a:prstGeom>
          <a:noFill/>
          <a:ln w="9525">
            <a:noFill/>
            <a:miter lim="800000"/>
            <a:headEnd/>
            <a:tailEnd/>
          </a:ln>
        </p:spPr>
      </p:pic>
      <p:pic>
        <p:nvPicPr>
          <p:cNvPr id="23563" name="Picture 69" descr="Flame"/>
          <p:cNvPicPr>
            <a:picLocks noChangeAspect="1" noChangeArrowheads="1" noCrop="1"/>
          </p:cNvPicPr>
          <p:nvPr/>
        </p:nvPicPr>
        <p:blipFill>
          <a:blip r:embed="rId7"/>
          <a:srcRect/>
          <a:stretch>
            <a:fillRect/>
          </a:stretch>
        </p:blipFill>
        <p:spPr bwMode="auto">
          <a:xfrm>
            <a:off x="3549652" y="5210176"/>
            <a:ext cx="1096433" cy="1782763"/>
          </a:xfrm>
          <a:prstGeom prst="rect">
            <a:avLst/>
          </a:prstGeom>
          <a:noFill/>
          <a:ln w="9525">
            <a:noFill/>
            <a:miter lim="800000"/>
            <a:headEnd/>
            <a:tailEnd/>
          </a:ln>
        </p:spPr>
      </p:pic>
      <p:pic>
        <p:nvPicPr>
          <p:cNvPr id="23564" name="Picture 70" descr="Flame"/>
          <p:cNvPicPr>
            <a:picLocks noChangeAspect="1" noChangeArrowheads="1" noCrop="1"/>
          </p:cNvPicPr>
          <p:nvPr/>
        </p:nvPicPr>
        <p:blipFill>
          <a:blip r:embed="rId7"/>
          <a:srcRect/>
          <a:stretch>
            <a:fillRect/>
          </a:stretch>
        </p:blipFill>
        <p:spPr bwMode="auto">
          <a:xfrm>
            <a:off x="895352" y="5076826"/>
            <a:ext cx="1096433" cy="1782763"/>
          </a:xfrm>
          <a:prstGeom prst="rect">
            <a:avLst/>
          </a:prstGeom>
          <a:noFill/>
          <a:ln w="9525">
            <a:noFill/>
            <a:miter lim="800000"/>
            <a:headEnd/>
            <a:tailEnd/>
          </a:ln>
        </p:spPr>
      </p:pic>
      <p:pic>
        <p:nvPicPr>
          <p:cNvPr id="23565" name="Picture 71" descr="Flame"/>
          <p:cNvPicPr>
            <a:picLocks noChangeAspect="1" noChangeArrowheads="1" noCrop="1"/>
          </p:cNvPicPr>
          <p:nvPr/>
        </p:nvPicPr>
        <p:blipFill>
          <a:blip r:embed="rId7"/>
          <a:srcRect/>
          <a:stretch>
            <a:fillRect/>
          </a:stretch>
        </p:blipFill>
        <p:spPr bwMode="auto">
          <a:xfrm>
            <a:off x="1443567" y="5029201"/>
            <a:ext cx="1098551" cy="1782763"/>
          </a:xfrm>
          <a:prstGeom prst="rect">
            <a:avLst/>
          </a:prstGeom>
          <a:noFill/>
          <a:ln w="9525">
            <a:noFill/>
            <a:miter lim="800000"/>
            <a:headEnd/>
            <a:tailEnd/>
          </a:ln>
        </p:spPr>
      </p:pic>
      <p:pic>
        <p:nvPicPr>
          <p:cNvPr id="23566" name="Picture 13" descr="fireburn"/>
          <p:cNvPicPr>
            <a:picLocks noChangeAspect="1" noChangeArrowheads="1" noCrop="1"/>
          </p:cNvPicPr>
          <p:nvPr/>
        </p:nvPicPr>
        <p:blipFill>
          <a:blip r:embed="rId8"/>
          <a:srcRect/>
          <a:stretch>
            <a:fillRect/>
          </a:stretch>
        </p:blipFill>
        <p:spPr bwMode="auto">
          <a:xfrm>
            <a:off x="3638551" y="1820863"/>
            <a:ext cx="859367" cy="1162050"/>
          </a:xfrm>
          <a:prstGeom prst="rect">
            <a:avLst/>
          </a:prstGeom>
          <a:noFill/>
          <a:ln w="9525">
            <a:noFill/>
            <a:miter lim="800000"/>
            <a:headEnd/>
            <a:tailEnd/>
          </a:ln>
        </p:spPr>
      </p:pic>
      <p:pic>
        <p:nvPicPr>
          <p:cNvPr id="23567" name="Picture 73" descr="Flame"/>
          <p:cNvPicPr>
            <a:picLocks noChangeAspect="1" noChangeArrowheads="1" noCrop="1"/>
          </p:cNvPicPr>
          <p:nvPr/>
        </p:nvPicPr>
        <p:blipFill>
          <a:blip r:embed="rId7"/>
          <a:srcRect/>
          <a:stretch>
            <a:fillRect/>
          </a:stretch>
        </p:blipFill>
        <p:spPr bwMode="auto">
          <a:xfrm>
            <a:off x="3909485" y="1189038"/>
            <a:ext cx="1096433" cy="1782762"/>
          </a:xfrm>
          <a:prstGeom prst="rect">
            <a:avLst/>
          </a:prstGeom>
          <a:noFill/>
          <a:ln w="9525">
            <a:noFill/>
            <a:miter lim="800000"/>
            <a:headEnd/>
            <a:tailEnd/>
          </a:ln>
        </p:spPr>
      </p:pic>
      <p:pic>
        <p:nvPicPr>
          <p:cNvPr id="23568" name="Picture 74" descr="Flame"/>
          <p:cNvPicPr>
            <a:picLocks noChangeAspect="1" noChangeArrowheads="1" noCrop="1"/>
          </p:cNvPicPr>
          <p:nvPr/>
        </p:nvPicPr>
        <p:blipFill>
          <a:blip r:embed="rId7"/>
          <a:srcRect/>
          <a:stretch>
            <a:fillRect/>
          </a:stretch>
        </p:blipFill>
        <p:spPr bwMode="auto">
          <a:xfrm>
            <a:off x="3429001" y="1200151"/>
            <a:ext cx="1096433" cy="1782763"/>
          </a:xfrm>
          <a:prstGeom prst="rect">
            <a:avLst/>
          </a:prstGeom>
          <a:noFill/>
          <a:ln w="9525">
            <a:noFill/>
            <a:miter lim="800000"/>
            <a:headEnd/>
            <a:tailEnd/>
          </a:ln>
        </p:spPr>
      </p:pic>
      <p:pic>
        <p:nvPicPr>
          <p:cNvPr id="23569" name="Picture 75"/>
          <p:cNvPicPr>
            <a:picLocks noChangeAspect="1"/>
          </p:cNvPicPr>
          <p:nvPr/>
        </p:nvPicPr>
        <p:blipFill>
          <a:blip r:embed="rId5"/>
          <a:srcRect/>
          <a:stretch>
            <a:fillRect/>
          </a:stretch>
        </p:blipFill>
        <p:spPr bwMode="auto">
          <a:xfrm>
            <a:off x="-2286000" y="258763"/>
            <a:ext cx="5715000" cy="4286250"/>
          </a:xfrm>
          <a:prstGeom prst="rect">
            <a:avLst/>
          </a:prstGeom>
          <a:noFill/>
          <a:ln w="9525">
            <a:noFill/>
            <a:miter lim="800000"/>
            <a:headEnd/>
            <a:tailEnd/>
          </a:ln>
        </p:spPr>
      </p:pic>
      <p:pic>
        <p:nvPicPr>
          <p:cNvPr id="23570" name="Picture 76"/>
          <p:cNvPicPr>
            <a:picLocks noChangeAspect="1"/>
          </p:cNvPicPr>
          <p:nvPr/>
        </p:nvPicPr>
        <p:blipFill>
          <a:blip r:embed="rId5"/>
          <a:srcRect/>
          <a:stretch>
            <a:fillRect/>
          </a:stretch>
        </p:blipFill>
        <p:spPr bwMode="auto">
          <a:xfrm>
            <a:off x="7763934" y="131763"/>
            <a:ext cx="9370484" cy="7029450"/>
          </a:xfrm>
          <a:prstGeom prst="rect">
            <a:avLst/>
          </a:prstGeom>
          <a:noFill/>
          <a:ln w="9525">
            <a:noFill/>
            <a:miter lim="800000"/>
            <a:headEnd/>
            <a:tailEnd/>
          </a:ln>
        </p:spPr>
      </p:pic>
      <p:pic>
        <p:nvPicPr>
          <p:cNvPr id="23571" name="Picture 77"/>
          <p:cNvPicPr>
            <a:picLocks noChangeAspect="1"/>
          </p:cNvPicPr>
          <p:nvPr/>
        </p:nvPicPr>
        <p:blipFill>
          <a:blip r:embed="rId9"/>
          <a:srcRect/>
          <a:stretch>
            <a:fillRect/>
          </a:stretch>
        </p:blipFill>
        <p:spPr bwMode="auto">
          <a:xfrm>
            <a:off x="-2796117" y="-1700213"/>
            <a:ext cx="12454468" cy="4657726"/>
          </a:xfrm>
          <a:prstGeom prst="rect">
            <a:avLst/>
          </a:prstGeom>
          <a:noFill/>
          <a:ln w="9525">
            <a:noFill/>
            <a:miter lim="800000"/>
            <a:headEnd/>
            <a:tailEnd/>
          </a:ln>
        </p:spPr>
      </p:pic>
      <p:pic>
        <p:nvPicPr>
          <p:cNvPr id="23572" name="Picture 13" descr="fireburn"/>
          <p:cNvPicPr>
            <a:picLocks noChangeAspect="1" noChangeArrowheads="1" noCrop="1"/>
          </p:cNvPicPr>
          <p:nvPr/>
        </p:nvPicPr>
        <p:blipFill>
          <a:blip r:embed="rId8"/>
          <a:srcRect/>
          <a:stretch>
            <a:fillRect/>
          </a:stretch>
        </p:blipFill>
        <p:spPr bwMode="auto">
          <a:xfrm>
            <a:off x="9033934" y="6008688"/>
            <a:ext cx="859367" cy="1162050"/>
          </a:xfrm>
          <a:prstGeom prst="rect">
            <a:avLst/>
          </a:prstGeom>
          <a:noFill/>
          <a:ln w="9525">
            <a:noFill/>
            <a:miter lim="800000"/>
            <a:headEnd/>
            <a:tailEnd/>
          </a:ln>
        </p:spPr>
      </p:pic>
      <p:pic>
        <p:nvPicPr>
          <p:cNvPr id="23573" name="Picture 79" descr="Flame"/>
          <p:cNvPicPr>
            <a:picLocks noChangeAspect="1" noChangeArrowheads="1" noCrop="1"/>
          </p:cNvPicPr>
          <p:nvPr/>
        </p:nvPicPr>
        <p:blipFill>
          <a:blip r:embed="rId7"/>
          <a:srcRect/>
          <a:stretch>
            <a:fillRect/>
          </a:stretch>
        </p:blipFill>
        <p:spPr bwMode="auto">
          <a:xfrm>
            <a:off x="8921751" y="5197476"/>
            <a:ext cx="1098549" cy="1782763"/>
          </a:xfrm>
          <a:prstGeom prst="rect">
            <a:avLst/>
          </a:prstGeom>
          <a:noFill/>
          <a:ln w="9525">
            <a:noFill/>
            <a:miter lim="800000"/>
            <a:headEnd/>
            <a:tailEnd/>
          </a:ln>
        </p:spPr>
      </p:pic>
      <p:pic>
        <p:nvPicPr>
          <p:cNvPr id="23574" name="Picture 2" descr="C:\Users\ADMIN\Desktop\Tai nguyen thiet ke tro choi\Bảng gỗ\Picture1 (2).png">
            <a:hlinkClick r:id="" action="ppaction://hlinkshowjump?jump=nextslide"/>
          </p:cNvPr>
          <p:cNvPicPr>
            <a:picLocks noChangeAspect="1" noChangeArrowheads="1"/>
          </p:cNvPicPr>
          <p:nvPr/>
        </p:nvPicPr>
        <p:blipFill>
          <a:blip r:embed="rId10"/>
          <a:srcRect/>
          <a:stretch>
            <a:fillRect/>
          </a:stretch>
        </p:blipFill>
        <p:spPr bwMode="auto">
          <a:xfrm>
            <a:off x="10627785" y="5940426"/>
            <a:ext cx="1339849" cy="803275"/>
          </a:xfrm>
          <a:prstGeom prst="rect">
            <a:avLst/>
          </a:prstGeom>
          <a:noFill/>
          <a:ln w="9525">
            <a:noFill/>
            <a:miter lim="800000"/>
            <a:headEnd/>
            <a:tailEnd/>
          </a:ln>
        </p:spPr>
      </p:pic>
      <p:pic>
        <p:nvPicPr>
          <p:cNvPr id="82" name="Picture 2" descr="C:\Users\ADMIN\Desktop\Giai cuu con vat\wooden-board-theme-image-1-vector-clip-art_csp9738361.jpg"/>
          <p:cNvPicPr>
            <a:picLocks noChangeAspect="1" noChangeArrowheads="1"/>
          </p:cNvPicPr>
          <p:nvPr/>
        </p:nvPicPr>
        <p:blipFill>
          <a:blip r:embed="rId11"/>
          <a:srcRect/>
          <a:stretch>
            <a:fillRect/>
          </a:stretch>
        </p:blipFill>
        <p:spPr bwMode="auto">
          <a:xfrm>
            <a:off x="615952" y="1588"/>
            <a:ext cx="10382249" cy="3802062"/>
          </a:xfrm>
          <a:prstGeom prst="rect">
            <a:avLst/>
          </a:prstGeom>
          <a:noFill/>
          <a:ln w="9525">
            <a:noFill/>
            <a:miter lim="800000"/>
            <a:headEnd/>
            <a:tailEnd/>
          </a:ln>
        </p:spPr>
      </p:pic>
      <p:sp>
        <p:nvSpPr>
          <p:cNvPr id="83" name="TextBox 82"/>
          <p:cNvSpPr txBox="1">
            <a:spLocks noChangeArrowheads="1"/>
          </p:cNvSpPr>
          <p:nvPr/>
        </p:nvSpPr>
        <p:spPr bwMode="auto">
          <a:xfrm>
            <a:off x="1993901" y="800100"/>
            <a:ext cx="7719484" cy="1177374"/>
          </a:xfrm>
          <a:prstGeom prst="rect">
            <a:avLst/>
          </a:prstGeom>
          <a:solidFill>
            <a:schemeClr val="bg1"/>
          </a:solidFill>
          <a:ln w="9525">
            <a:noFill/>
            <a:miter lim="800000"/>
            <a:headEnd/>
            <a:tailEnd/>
          </a:ln>
        </p:spPr>
        <p:txBody>
          <a:bodyPr>
            <a:spAutoFit/>
          </a:bodyPr>
          <a:lstStyle/>
          <a:p>
            <a:pPr algn="just">
              <a:lnSpc>
                <a:spcPct val="150000"/>
              </a:lnSpc>
            </a:pPr>
            <a:r>
              <a:rPr lang="en-US" sz="2500" b="1" i="1" dirty="0">
                <a:solidFill>
                  <a:srgbClr val="008000"/>
                </a:solidFill>
                <a:latin typeface="Times New Roman" pitchFamily="18" charset="0"/>
                <a:cs typeface="Times New Roman" pitchFamily="18" charset="0"/>
              </a:rPr>
              <a:t>Câu 8. Dựa vào một loài hoa mà ta có thể biết </a:t>
            </a:r>
            <a:r>
              <a:rPr lang="vi-VN" sz="2500" b="1" i="1" dirty="0">
                <a:solidFill>
                  <a:srgbClr val="008000"/>
                </a:solidFill>
                <a:latin typeface="Times New Roman" pitchFamily="18" charset="0"/>
                <a:cs typeface="Times New Roman" pitchFamily="18" charset="0"/>
              </a:rPr>
              <a:t>được</a:t>
            </a:r>
            <a:r>
              <a:rPr lang="en-US" sz="2500" b="1" i="1" dirty="0">
                <a:solidFill>
                  <a:srgbClr val="008000"/>
                </a:solidFill>
                <a:latin typeface="Times New Roman" pitchFamily="18" charset="0"/>
                <a:cs typeface="Times New Roman" pitchFamily="18" charset="0"/>
              </a:rPr>
              <a:t> h</a:t>
            </a:r>
            <a:r>
              <a:rPr lang="vi-VN" sz="2500" b="1" i="1" dirty="0">
                <a:solidFill>
                  <a:srgbClr val="008000"/>
                </a:solidFill>
                <a:latin typeface="Times New Roman" pitchFamily="18" charset="0"/>
                <a:cs typeface="Times New Roman" pitchFamily="18" charset="0"/>
              </a:rPr>
              <a:t>ướ</a:t>
            </a:r>
            <a:r>
              <a:rPr lang="en-US" sz="2500" b="1" i="1" dirty="0" smtClean="0">
                <a:solidFill>
                  <a:srgbClr val="008000"/>
                </a:solidFill>
                <a:latin typeface="Times New Roman" pitchFamily="18" charset="0"/>
                <a:cs typeface="Times New Roman" pitchFamily="18" charset="0"/>
              </a:rPr>
              <a:t>ng M</a:t>
            </a:r>
            <a:r>
              <a:rPr lang="vi-VN" sz="2500" b="1" i="1" dirty="0" smtClean="0">
                <a:solidFill>
                  <a:srgbClr val="008000"/>
                </a:solidFill>
                <a:latin typeface="Times New Roman" pitchFamily="18" charset="0"/>
                <a:cs typeface="Times New Roman" pitchFamily="18" charset="0"/>
              </a:rPr>
              <a:t>ặ</a:t>
            </a:r>
            <a:r>
              <a:rPr lang="en-US" sz="2500" b="1" i="1" dirty="0" smtClean="0">
                <a:solidFill>
                  <a:srgbClr val="008000"/>
                </a:solidFill>
                <a:latin typeface="Times New Roman" pitchFamily="18" charset="0"/>
                <a:cs typeface="Times New Roman" pitchFamily="18" charset="0"/>
              </a:rPr>
              <a:t>t Tr</a:t>
            </a:r>
            <a:r>
              <a:rPr lang="vi-VN" sz="2500" b="1" i="1" dirty="0" smtClean="0">
                <a:solidFill>
                  <a:srgbClr val="008000"/>
                </a:solidFill>
                <a:latin typeface="Times New Roman" pitchFamily="18" charset="0"/>
                <a:cs typeface="Times New Roman" pitchFamily="18" charset="0"/>
              </a:rPr>
              <a:t>ờ</a:t>
            </a:r>
            <a:r>
              <a:rPr lang="en-US" sz="2500" b="1" i="1" dirty="0" smtClean="0">
                <a:solidFill>
                  <a:srgbClr val="008000"/>
                </a:solidFill>
                <a:latin typeface="Times New Roman" pitchFamily="18" charset="0"/>
                <a:cs typeface="Times New Roman" pitchFamily="18" charset="0"/>
              </a:rPr>
              <a:t>i mọc. </a:t>
            </a:r>
            <a:r>
              <a:rPr lang="en-US" sz="2500" b="1" i="1" dirty="0">
                <a:solidFill>
                  <a:srgbClr val="008000"/>
                </a:solidFill>
                <a:latin typeface="Times New Roman" pitchFamily="18" charset="0"/>
                <a:cs typeface="Times New Roman" pitchFamily="18" charset="0"/>
              </a:rPr>
              <a:t>Đó là loại hoa nào d</a:t>
            </a:r>
            <a:r>
              <a:rPr lang="vi-VN" sz="2500" b="1" i="1" dirty="0">
                <a:solidFill>
                  <a:srgbClr val="008000"/>
                </a:solidFill>
                <a:latin typeface="Times New Roman" pitchFamily="18" charset="0"/>
                <a:cs typeface="Times New Roman" pitchFamily="18" charset="0"/>
              </a:rPr>
              <a:t>ướ</a:t>
            </a:r>
            <a:r>
              <a:rPr lang="en-US" sz="2500" b="1" i="1" dirty="0">
                <a:solidFill>
                  <a:srgbClr val="008000"/>
                </a:solidFill>
                <a:latin typeface="Times New Roman" pitchFamily="18" charset="0"/>
                <a:cs typeface="Times New Roman" pitchFamily="18" charset="0"/>
              </a:rPr>
              <a:t>i </a:t>
            </a:r>
            <a:r>
              <a:rPr lang="vi-VN" sz="2500" b="1" i="1" dirty="0">
                <a:solidFill>
                  <a:srgbClr val="008000"/>
                </a:solidFill>
                <a:latin typeface="Times New Roman" pitchFamily="18" charset="0"/>
                <a:cs typeface="Times New Roman" pitchFamily="18" charset="0"/>
              </a:rPr>
              <a:t>đâ</a:t>
            </a:r>
            <a:r>
              <a:rPr lang="en-US" sz="2500" b="1" i="1" dirty="0">
                <a:solidFill>
                  <a:srgbClr val="008000"/>
                </a:solidFill>
                <a:latin typeface="Times New Roman" pitchFamily="18" charset="0"/>
                <a:cs typeface="Times New Roman" pitchFamily="18" charset="0"/>
              </a:rPr>
              <a:t>y?</a:t>
            </a:r>
          </a:p>
        </p:txBody>
      </p:sp>
      <p:sp>
        <p:nvSpPr>
          <p:cNvPr id="84" name="Rounded Rectangle 83"/>
          <p:cNvSpPr/>
          <p:nvPr/>
        </p:nvSpPr>
        <p:spPr>
          <a:xfrm>
            <a:off x="1917700" y="3621089"/>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A. m</a:t>
            </a:r>
            <a:r>
              <a:rPr lang="vi-VN" sz="2200" b="1" dirty="0">
                <a:solidFill>
                  <a:srgbClr val="0000FF"/>
                </a:solidFill>
                <a:latin typeface="Times New Roman" pitchFamily="18" charset="0"/>
                <a:cs typeface="Times New Roman" pitchFamily="18" charset="0"/>
              </a:rPr>
              <a:t>ườ</a:t>
            </a:r>
            <a:r>
              <a:rPr lang="en-US" sz="2200" b="1" dirty="0">
                <a:solidFill>
                  <a:srgbClr val="0000FF"/>
                </a:solidFill>
                <a:latin typeface="Times New Roman" pitchFamily="18" charset="0"/>
                <a:cs typeface="Times New Roman" pitchFamily="18" charset="0"/>
              </a:rPr>
              <a:t>i giờ</a:t>
            </a:r>
          </a:p>
        </p:txBody>
      </p:sp>
      <p:sp>
        <p:nvSpPr>
          <p:cNvPr id="85" name="Rounded Rectangle 84"/>
          <p:cNvSpPr/>
          <p:nvPr/>
        </p:nvSpPr>
        <p:spPr>
          <a:xfrm>
            <a:off x="4203700" y="3646489"/>
            <a:ext cx="1828800"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B. dâm bụt</a:t>
            </a:r>
          </a:p>
        </p:txBody>
      </p:sp>
      <p:sp>
        <p:nvSpPr>
          <p:cNvPr id="86" name="Rounded Rectangle 85"/>
          <p:cNvSpPr/>
          <p:nvPr/>
        </p:nvSpPr>
        <p:spPr>
          <a:xfrm>
            <a:off x="6356351" y="3646489"/>
            <a:ext cx="2053167" cy="78263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C. </a:t>
            </a:r>
            <a:r>
              <a:rPr lang="vi-VN" sz="2200" b="1" dirty="0">
                <a:solidFill>
                  <a:srgbClr val="0000FF"/>
                </a:solidFill>
                <a:latin typeface="Times New Roman" pitchFamily="18" charset="0"/>
                <a:cs typeface="Times New Roman" pitchFamily="18" charset="0"/>
              </a:rPr>
              <a:t>đào</a:t>
            </a:r>
            <a:r>
              <a:rPr lang="en-US" sz="2200" b="1" dirty="0">
                <a:solidFill>
                  <a:srgbClr val="0000FF"/>
                </a:solidFill>
                <a:latin typeface="Times New Roman" pitchFamily="18" charset="0"/>
                <a:cs typeface="Times New Roman" pitchFamily="18" charset="0"/>
              </a:rPr>
              <a:t>, mai</a:t>
            </a:r>
          </a:p>
        </p:txBody>
      </p:sp>
      <p:sp>
        <p:nvSpPr>
          <p:cNvPr id="87" name="Rounded Rectangle 86"/>
          <p:cNvSpPr/>
          <p:nvPr/>
        </p:nvSpPr>
        <p:spPr>
          <a:xfrm>
            <a:off x="8593667" y="3616325"/>
            <a:ext cx="2154767" cy="78263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FF"/>
                </a:solidFill>
                <a:latin typeface="Times New Roman" pitchFamily="18" charset="0"/>
                <a:cs typeface="Times New Roman" pitchFamily="18" charset="0"/>
              </a:rPr>
              <a:t>D. h</a:t>
            </a:r>
            <a:r>
              <a:rPr lang="vi-VN" sz="2200" b="1" dirty="0">
                <a:solidFill>
                  <a:srgbClr val="0000FF"/>
                </a:solidFill>
                <a:latin typeface="Times New Roman" pitchFamily="18" charset="0"/>
                <a:cs typeface="Times New Roman" pitchFamily="18" charset="0"/>
              </a:rPr>
              <a:t>ướ</a:t>
            </a:r>
            <a:r>
              <a:rPr lang="en-US" sz="2200" b="1" dirty="0">
                <a:solidFill>
                  <a:srgbClr val="0000FF"/>
                </a:solidFill>
                <a:latin typeface="Times New Roman" pitchFamily="18" charset="0"/>
                <a:cs typeface="Times New Roman" pitchFamily="18" charset="0"/>
              </a:rPr>
              <a:t>ng d</a:t>
            </a:r>
            <a:r>
              <a:rPr lang="vi-VN" sz="2200" b="1" dirty="0">
                <a:solidFill>
                  <a:srgbClr val="0000FF"/>
                </a:solidFill>
                <a:latin typeface="Times New Roman" pitchFamily="18" charset="0"/>
                <a:cs typeface="Times New Roman" pitchFamily="18" charset="0"/>
              </a:rPr>
              <a:t>ươ</a:t>
            </a:r>
            <a:r>
              <a:rPr lang="en-US" sz="2200" b="1" dirty="0">
                <a:solidFill>
                  <a:srgbClr val="0000FF"/>
                </a:solidFill>
                <a:latin typeface="Times New Roman" pitchFamily="18" charset="0"/>
                <a:cs typeface="Times New Roman" pitchFamily="18" charset="0"/>
              </a:rPr>
              <a:t>ng</a:t>
            </a:r>
          </a:p>
        </p:txBody>
      </p:sp>
      <p:grpSp>
        <p:nvGrpSpPr>
          <p:cNvPr id="3" name="Group 92"/>
          <p:cNvGrpSpPr>
            <a:grpSpLocks/>
          </p:cNvGrpSpPr>
          <p:nvPr/>
        </p:nvGrpSpPr>
        <p:grpSpPr bwMode="auto">
          <a:xfrm>
            <a:off x="11497734" y="798513"/>
            <a:ext cx="91017" cy="76200"/>
            <a:chOff x="2455863" y="2411803"/>
            <a:chExt cx="566738" cy="566738"/>
          </a:xfrm>
        </p:grpSpPr>
        <p:sp>
          <p:nvSpPr>
            <p:cNvPr id="23612"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3613"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361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361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3616"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4" name="Group 98"/>
          <p:cNvGrpSpPr>
            <a:grpSpLocks/>
          </p:cNvGrpSpPr>
          <p:nvPr/>
        </p:nvGrpSpPr>
        <p:grpSpPr bwMode="auto">
          <a:xfrm>
            <a:off x="11499851" y="1349375"/>
            <a:ext cx="88900" cy="77788"/>
            <a:chOff x="2455863" y="2411803"/>
            <a:chExt cx="566738" cy="566738"/>
          </a:xfrm>
        </p:grpSpPr>
        <p:sp>
          <p:nvSpPr>
            <p:cNvPr id="23607"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3608"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360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361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3611"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5" name="Group 104"/>
          <p:cNvGrpSpPr>
            <a:grpSpLocks/>
          </p:cNvGrpSpPr>
          <p:nvPr/>
        </p:nvGrpSpPr>
        <p:grpSpPr bwMode="auto">
          <a:xfrm>
            <a:off x="11796184" y="1090613"/>
            <a:ext cx="91016" cy="76200"/>
            <a:chOff x="2455863" y="2411803"/>
            <a:chExt cx="566738" cy="566738"/>
          </a:xfrm>
        </p:grpSpPr>
        <p:sp>
          <p:nvSpPr>
            <p:cNvPr id="23602"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3603"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3604"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3605"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3606"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grpSp>
        <p:nvGrpSpPr>
          <p:cNvPr id="6" name="Group 110"/>
          <p:cNvGrpSpPr>
            <a:grpSpLocks/>
          </p:cNvGrpSpPr>
          <p:nvPr/>
        </p:nvGrpSpPr>
        <p:grpSpPr bwMode="auto">
          <a:xfrm>
            <a:off x="11226801" y="1116013"/>
            <a:ext cx="88900" cy="76200"/>
            <a:chOff x="2455863" y="2411803"/>
            <a:chExt cx="566738" cy="566738"/>
          </a:xfrm>
        </p:grpSpPr>
        <p:sp>
          <p:nvSpPr>
            <p:cNvPr id="23597" name="Oval 32"/>
            <p:cNvSpPr>
              <a:spLocks noChangeArrowheads="1"/>
            </p:cNvSpPr>
            <p:nvPr/>
          </p:nvSpPr>
          <p:spPr bwMode="auto">
            <a:xfrm>
              <a:off x="2455863" y="2411803"/>
              <a:ext cx="566738" cy="566738"/>
            </a:xfrm>
            <a:prstGeom prst="ellipse">
              <a:avLst/>
            </a:prstGeom>
            <a:solidFill>
              <a:srgbClr val="F2A012"/>
            </a:solidFill>
            <a:ln w="9525">
              <a:noFill/>
              <a:round/>
              <a:headEnd/>
              <a:tailEnd/>
            </a:ln>
          </p:spPr>
          <p:txBody>
            <a:bodyPr/>
            <a:lstStyle/>
            <a:p>
              <a:endParaRPr lang="en-GB"/>
            </a:p>
          </p:txBody>
        </p:sp>
        <p:sp>
          <p:nvSpPr>
            <p:cNvPr id="23598" name="Oval 33"/>
            <p:cNvSpPr>
              <a:spLocks noChangeArrowheads="1"/>
            </p:cNvSpPr>
            <p:nvPr/>
          </p:nvSpPr>
          <p:spPr bwMode="auto">
            <a:xfrm>
              <a:off x="2511425" y="2465778"/>
              <a:ext cx="455613" cy="457200"/>
            </a:xfrm>
            <a:prstGeom prst="ellipse">
              <a:avLst/>
            </a:prstGeom>
            <a:solidFill>
              <a:srgbClr val="FFD57D"/>
            </a:solidFill>
            <a:ln w="9525">
              <a:noFill/>
              <a:round/>
              <a:headEnd/>
              <a:tailEnd/>
            </a:ln>
          </p:spPr>
          <p:txBody>
            <a:bodyPr/>
            <a:lstStyle/>
            <a:p>
              <a:endParaRPr lang="en-GB"/>
            </a:p>
          </p:txBody>
        </p:sp>
        <p:sp>
          <p:nvSpPr>
            <p:cNvPr id="23599" name="Freeform 34"/>
            <p:cNvSpPr>
              <a:spLocks noEditPoints="1"/>
            </p:cNvSpPr>
            <p:nvPr/>
          </p:nvSpPr>
          <p:spPr bwMode="auto">
            <a:xfrm>
              <a:off x="2511425" y="2621353"/>
              <a:ext cx="9525" cy="111125"/>
            </a:xfrm>
            <a:custGeom>
              <a:avLst/>
              <a:gdLst>
                <a:gd name="T0" fmla="*/ 0 w 4"/>
                <a:gd name="T1" fmla="*/ 106186 h 45"/>
                <a:gd name="T2" fmla="*/ 0 w 4"/>
                <a:gd name="T3" fmla="*/ 103717 h 45"/>
                <a:gd name="T4" fmla="*/ 0 w 4"/>
                <a:gd name="T5" fmla="*/ 101247 h 45"/>
                <a:gd name="T6" fmla="*/ 0 w 4"/>
                <a:gd name="T7" fmla="*/ 98778 h 45"/>
                <a:gd name="T8" fmla="*/ 0 w 4"/>
                <a:gd name="T9" fmla="*/ 98778 h 45"/>
                <a:gd name="T10" fmla="*/ 0 w 4"/>
                <a:gd name="T11" fmla="*/ 96308 h 45"/>
                <a:gd name="T12" fmla="*/ 0 w 4"/>
                <a:gd name="T13" fmla="*/ 93839 h 45"/>
                <a:gd name="T14" fmla="*/ 0 w 4"/>
                <a:gd name="T15" fmla="*/ 93839 h 45"/>
                <a:gd name="T16" fmla="*/ 0 w 4"/>
                <a:gd name="T17" fmla="*/ 91369 h 45"/>
                <a:gd name="T18" fmla="*/ 0 w 4"/>
                <a:gd name="T19" fmla="*/ 88900 h 45"/>
                <a:gd name="T20" fmla="*/ 0 w 4"/>
                <a:gd name="T21" fmla="*/ 88900 h 45"/>
                <a:gd name="T22" fmla="*/ 0 w 4"/>
                <a:gd name="T23" fmla="*/ 86431 h 45"/>
                <a:gd name="T24" fmla="*/ 0 w 4"/>
                <a:gd name="T25" fmla="*/ 83961 h 45"/>
                <a:gd name="T26" fmla="*/ 0 w 4"/>
                <a:gd name="T27" fmla="*/ 83961 h 45"/>
                <a:gd name="T28" fmla="*/ 0 w 4"/>
                <a:gd name="T29" fmla="*/ 81492 h 45"/>
                <a:gd name="T30" fmla="*/ 0 w 4"/>
                <a:gd name="T31" fmla="*/ 79022 h 45"/>
                <a:gd name="T32" fmla="*/ 0 w 4"/>
                <a:gd name="T33" fmla="*/ 76553 h 45"/>
                <a:gd name="T34" fmla="*/ 0 w 4"/>
                <a:gd name="T35" fmla="*/ 76553 h 45"/>
                <a:gd name="T36" fmla="*/ 0 w 4"/>
                <a:gd name="T37" fmla="*/ 74083 h 45"/>
                <a:gd name="T38" fmla="*/ 0 w 4"/>
                <a:gd name="T39" fmla="*/ 71614 h 45"/>
                <a:gd name="T40" fmla="*/ 0 w 4"/>
                <a:gd name="T41" fmla="*/ 71614 h 45"/>
                <a:gd name="T42" fmla="*/ 0 w 4"/>
                <a:gd name="T43" fmla="*/ 69144 h 45"/>
                <a:gd name="T44" fmla="*/ 0 w 4"/>
                <a:gd name="T45" fmla="*/ 66675 h 45"/>
                <a:gd name="T46" fmla="*/ 0 w 4"/>
                <a:gd name="T47" fmla="*/ 64206 h 45"/>
                <a:gd name="T48" fmla="*/ 0 w 4"/>
                <a:gd name="T49" fmla="*/ 64206 h 45"/>
                <a:gd name="T50" fmla="*/ 0 w 4"/>
                <a:gd name="T51" fmla="*/ 61736 h 45"/>
                <a:gd name="T52" fmla="*/ 0 w 4"/>
                <a:gd name="T53" fmla="*/ 59267 h 45"/>
                <a:gd name="T54" fmla="*/ 0 w 4"/>
                <a:gd name="T55" fmla="*/ 56797 h 45"/>
                <a:gd name="T56" fmla="*/ 0 w 4"/>
                <a:gd name="T57" fmla="*/ 54328 h 45"/>
                <a:gd name="T58" fmla="*/ 0 w 4"/>
                <a:gd name="T59" fmla="*/ 54328 h 45"/>
                <a:gd name="T60" fmla="*/ 0 w 4"/>
                <a:gd name="T61" fmla="*/ 51858 h 45"/>
                <a:gd name="T62" fmla="*/ 0 w 4"/>
                <a:gd name="T63" fmla="*/ 49389 h 45"/>
                <a:gd name="T64" fmla="*/ 0 w 4"/>
                <a:gd name="T65" fmla="*/ 46919 h 45"/>
                <a:gd name="T66" fmla="*/ 0 w 4"/>
                <a:gd name="T67" fmla="*/ 44450 h 45"/>
                <a:gd name="T68" fmla="*/ 0 w 4"/>
                <a:gd name="T69" fmla="*/ 44450 h 45"/>
                <a:gd name="T70" fmla="*/ 0 w 4"/>
                <a:gd name="T71" fmla="*/ 41981 h 45"/>
                <a:gd name="T72" fmla="*/ 2381 w 4"/>
                <a:gd name="T73" fmla="*/ 39511 h 45"/>
                <a:gd name="T74" fmla="*/ 2381 w 4"/>
                <a:gd name="T75" fmla="*/ 37042 h 45"/>
                <a:gd name="T76" fmla="*/ 2381 w 4"/>
                <a:gd name="T77" fmla="*/ 37042 h 45"/>
                <a:gd name="T78" fmla="*/ 2381 w 4"/>
                <a:gd name="T79" fmla="*/ 32103 h 45"/>
                <a:gd name="T80" fmla="*/ 2381 w 4"/>
                <a:gd name="T81" fmla="*/ 29633 h 45"/>
                <a:gd name="T82" fmla="*/ 2381 w 4"/>
                <a:gd name="T83" fmla="*/ 29633 h 45"/>
                <a:gd name="T84" fmla="*/ 2381 w 4"/>
                <a:gd name="T85" fmla="*/ 27164 h 45"/>
                <a:gd name="T86" fmla="*/ 4763 w 4"/>
                <a:gd name="T87" fmla="*/ 24694 h 45"/>
                <a:gd name="T88" fmla="*/ 4763 w 4"/>
                <a:gd name="T89" fmla="*/ 24694 h 45"/>
                <a:gd name="T90" fmla="*/ 4763 w 4"/>
                <a:gd name="T91" fmla="*/ 22225 h 45"/>
                <a:gd name="T92" fmla="*/ 4763 w 4"/>
                <a:gd name="T93" fmla="*/ 19756 h 45"/>
                <a:gd name="T94" fmla="*/ 4763 w 4"/>
                <a:gd name="T95" fmla="*/ 19756 h 45"/>
                <a:gd name="T96" fmla="*/ 4763 w 4"/>
                <a:gd name="T97" fmla="*/ 17286 h 45"/>
                <a:gd name="T98" fmla="*/ 7144 w 4"/>
                <a:gd name="T99" fmla="*/ 14817 h 45"/>
                <a:gd name="T100" fmla="*/ 7144 w 4"/>
                <a:gd name="T101" fmla="*/ 14817 h 45"/>
                <a:gd name="T102" fmla="*/ 7144 w 4"/>
                <a:gd name="T103" fmla="*/ 12347 h 45"/>
                <a:gd name="T104" fmla="*/ 7144 w 4"/>
                <a:gd name="T105" fmla="*/ 9878 h 45"/>
                <a:gd name="T106" fmla="*/ 7144 w 4"/>
                <a:gd name="T107" fmla="*/ 9878 h 45"/>
                <a:gd name="T108" fmla="*/ 7144 w 4"/>
                <a:gd name="T109" fmla="*/ 7408 h 45"/>
                <a:gd name="T110" fmla="*/ 9525 w 4"/>
                <a:gd name="T111" fmla="*/ 4939 h 45"/>
                <a:gd name="T112" fmla="*/ 9525 w 4"/>
                <a:gd name="T113" fmla="*/ 2469 h 45"/>
                <a:gd name="T114" fmla="*/ 9525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w="9525">
              <a:noFill/>
              <a:miter lim="800000"/>
              <a:headEnd/>
              <a:tailEnd/>
            </a:ln>
          </p:spPr>
          <p:txBody>
            <a:bodyPr/>
            <a:lstStyle/>
            <a:p>
              <a:endParaRPr lang="en-GB"/>
            </a:p>
          </p:txBody>
        </p:sp>
        <p:sp>
          <p:nvSpPr>
            <p:cNvPr id="23600" name="Freeform 35"/>
            <p:cNvSpPr>
              <a:spLocks/>
            </p:cNvSpPr>
            <p:nvPr/>
          </p:nvSpPr>
          <p:spPr bwMode="auto">
            <a:xfrm>
              <a:off x="2511425" y="2494353"/>
              <a:ext cx="190500" cy="425450"/>
            </a:xfrm>
            <a:custGeom>
              <a:avLst/>
              <a:gdLst>
                <a:gd name="T0" fmla="*/ 9769 w 78"/>
                <a:gd name="T1" fmla="*/ 129591 h 174"/>
                <a:gd name="T2" fmla="*/ 9769 w 78"/>
                <a:gd name="T3" fmla="*/ 132036 h 174"/>
                <a:gd name="T4" fmla="*/ 7327 w 78"/>
                <a:gd name="T5" fmla="*/ 134481 h 174"/>
                <a:gd name="T6" fmla="*/ 7327 w 78"/>
                <a:gd name="T7" fmla="*/ 136926 h 174"/>
                <a:gd name="T8" fmla="*/ 7327 w 78"/>
                <a:gd name="T9" fmla="*/ 136926 h 174"/>
                <a:gd name="T10" fmla="*/ 7327 w 78"/>
                <a:gd name="T11" fmla="*/ 139372 h 174"/>
                <a:gd name="T12" fmla="*/ 7327 w 78"/>
                <a:gd name="T13" fmla="*/ 141817 h 174"/>
                <a:gd name="T14" fmla="*/ 7327 w 78"/>
                <a:gd name="T15" fmla="*/ 141817 h 174"/>
                <a:gd name="T16" fmla="*/ 4885 w 78"/>
                <a:gd name="T17" fmla="*/ 144262 h 174"/>
                <a:gd name="T18" fmla="*/ 4885 w 78"/>
                <a:gd name="T19" fmla="*/ 146707 h 174"/>
                <a:gd name="T20" fmla="*/ 4885 w 78"/>
                <a:gd name="T21" fmla="*/ 149152 h 174"/>
                <a:gd name="T22" fmla="*/ 4885 w 78"/>
                <a:gd name="T23" fmla="*/ 149152 h 174"/>
                <a:gd name="T24" fmla="*/ 4885 w 78"/>
                <a:gd name="T25" fmla="*/ 151597 h 174"/>
                <a:gd name="T26" fmla="*/ 4885 w 78"/>
                <a:gd name="T27" fmla="*/ 154042 h 174"/>
                <a:gd name="T28" fmla="*/ 2442 w 78"/>
                <a:gd name="T29" fmla="*/ 154042 h 174"/>
                <a:gd name="T30" fmla="*/ 2442 w 78"/>
                <a:gd name="T31" fmla="*/ 156487 h 174"/>
                <a:gd name="T32" fmla="*/ 2442 w 78"/>
                <a:gd name="T33" fmla="*/ 158932 h 174"/>
                <a:gd name="T34" fmla="*/ 2442 w 78"/>
                <a:gd name="T35" fmla="*/ 161378 h 174"/>
                <a:gd name="T36" fmla="*/ 2442 w 78"/>
                <a:gd name="T37" fmla="*/ 163823 h 174"/>
                <a:gd name="T38" fmla="*/ 2442 w 78"/>
                <a:gd name="T39" fmla="*/ 166268 h 174"/>
                <a:gd name="T40" fmla="*/ 0 w 78"/>
                <a:gd name="T41" fmla="*/ 168713 h 174"/>
                <a:gd name="T42" fmla="*/ 0 w 78"/>
                <a:gd name="T43" fmla="*/ 171158 h 174"/>
                <a:gd name="T44" fmla="*/ 0 w 78"/>
                <a:gd name="T45" fmla="*/ 173603 h 174"/>
                <a:gd name="T46" fmla="*/ 0 w 78"/>
                <a:gd name="T47" fmla="*/ 173603 h 174"/>
                <a:gd name="T48" fmla="*/ 0 w 78"/>
                <a:gd name="T49" fmla="*/ 178493 h 174"/>
                <a:gd name="T50" fmla="*/ 0 w 78"/>
                <a:gd name="T51" fmla="*/ 178493 h 174"/>
                <a:gd name="T52" fmla="*/ 0 w 78"/>
                <a:gd name="T53" fmla="*/ 180939 h 174"/>
                <a:gd name="T54" fmla="*/ 0 w 78"/>
                <a:gd name="T55" fmla="*/ 183384 h 174"/>
                <a:gd name="T56" fmla="*/ 0 w 78"/>
                <a:gd name="T57" fmla="*/ 185829 h 174"/>
                <a:gd name="T58" fmla="*/ 0 w 78"/>
                <a:gd name="T59" fmla="*/ 188274 h 174"/>
                <a:gd name="T60" fmla="*/ 0 w 78"/>
                <a:gd name="T61" fmla="*/ 188274 h 174"/>
                <a:gd name="T62" fmla="*/ 0 w 78"/>
                <a:gd name="T63" fmla="*/ 190719 h 174"/>
                <a:gd name="T64" fmla="*/ 0 w 78"/>
                <a:gd name="T65" fmla="*/ 193164 h 174"/>
                <a:gd name="T66" fmla="*/ 0 w 78"/>
                <a:gd name="T67" fmla="*/ 195609 h 174"/>
                <a:gd name="T68" fmla="*/ 0 w 78"/>
                <a:gd name="T69" fmla="*/ 198054 h 174"/>
                <a:gd name="T70" fmla="*/ 0 w 78"/>
                <a:gd name="T71" fmla="*/ 198054 h 174"/>
                <a:gd name="T72" fmla="*/ 0 w 78"/>
                <a:gd name="T73" fmla="*/ 200499 h 174"/>
                <a:gd name="T74" fmla="*/ 0 w 78"/>
                <a:gd name="T75" fmla="*/ 202945 h 174"/>
                <a:gd name="T76" fmla="*/ 0 w 78"/>
                <a:gd name="T77" fmla="*/ 205390 h 174"/>
                <a:gd name="T78" fmla="*/ 0 w 78"/>
                <a:gd name="T79" fmla="*/ 205390 h 174"/>
                <a:gd name="T80" fmla="*/ 0 w 78"/>
                <a:gd name="T81" fmla="*/ 207835 h 174"/>
                <a:gd name="T82" fmla="*/ 0 w 78"/>
                <a:gd name="T83" fmla="*/ 210280 h 174"/>
                <a:gd name="T84" fmla="*/ 0 w 78"/>
                <a:gd name="T85" fmla="*/ 212725 h 174"/>
                <a:gd name="T86" fmla="*/ 0 w 78"/>
                <a:gd name="T87" fmla="*/ 212725 h 174"/>
                <a:gd name="T88" fmla="*/ 0 w 78"/>
                <a:gd name="T89" fmla="*/ 215170 h 174"/>
                <a:gd name="T90" fmla="*/ 0 w 78"/>
                <a:gd name="T91" fmla="*/ 217615 h 174"/>
                <a:gd name="T92" fmla="*/ 0 w 78"/>
                <a:gd name="T93" fmla="*/ 220060 h 174"/>
                <a:gd name="T94" fmla="*/ 0 w 78"/>
                <a:gd name="T95" fmla="*/ 220060 h 174"/>
                <a:gd name="T96" fmla="*/ 0 w 78"/>
                <a:gd name="T97" fmla="*/ 222505 h 174"/>
                <a:gd name="T98" fmla="*/ 0 w 78"/>
                <a:gd name="T99" fmla="*/ 224951 h 174"/>
                <a:gd name="T100" fmla="*/ 0 w 78"/>
                <a:gd name="T101" fmla="*/ 224951 h 174"/>
                <a:gd name="T102" fmla="*/ 0 w 78"/>
                <a:gd name="T103" fmla="*/ 229841 h 174"/>
                <a:gd name="T104" fmla="*/ 0 w 78"/>
                <a:gd name="T105" fmla="*/ 229841 h 174"/>
                <a:gd name="T106" fmla="*/ 2442 w 78"/>
                <a:gd name="T107" fmla="*/ 237176 h 174"/>
                <a:gd name="T108" fmla="*/ 36635 w 78"/>
                <a:gd name="T109" fmla="*/ 190719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w="9525">
              <a:noFill/>
              <a:miter lim="800000"/>
              <a:headEnd/>
              <a:tailEnd/>
            </a:ln>
          </p:spPr>
          <p:txBody>
            <a:bodyPr/>
            <a:lstStyle/>
            <a:p>
              <a:endParaRPr lang="en-GB"/>
            </a:p>
          </p:txBody>
        </p:sp>
        <p:sp>
          <p:nvSpPr>
            <p:cNvPr id="23601" name="Rectangle 36"/>
            <p:cNvSpPr>
              <a:spLocks noChangeArrowheads="1"/>
            </p:cNvSpPr>
            <p:nvPr/>
          </p:nvSpPr>
          <p:spPr bwMode="auto">
            <a:xfrm>
              <a:off x="2605088" y="2592778"/>
              <a:ext cx="268288" cy="153988"/>
            </a:xfrm>
            <a:prstGeom prst="rect">
              <a:avLst/>
            </a:prstGeom>
            <a:solidFill>
              <a:srgbClr val="FFD57D"/>
            </a:solidFill>
            <a:ln w="9525">
              <a:noFill/>
              <a:miter lim="800000"/>
              <a:headEnd/>
              <a:tailEnd/>
            </a:ln>
          </p:spPr>
          <p:txBody>
            <a:bodyPr/>
            <a:lstStyle/>
            <a:p>
              <a:endParaRPr lang="en-GB"/>
            </a:p>
          </p:txBody>
        </p:sp>
      </p:grpSp>
      <p:sp>
        <p:nvSpPr>
          <p:cNvPr id="23588" name="Oval 107"/>
          <p:cNvSpPr>
            <a:spLocks noChangeArrowheads="1"/>
          </p:cNvSpPr>
          <p:nvPr/>
        </p:nvSpPr>
        <p:spPr bwMode="auto">
          <a:xfrm>
            <a:off x="11508318" y="1087438"/>
            <a:ext cx="67733" cy="57150"/>
          </a:xfrm>
          <a:prstGeom prst="ellipse">
            <a:avLst/>
          </a:prstGeom>
          <a:solidFill>
            <a:srgbClr val="5D5C52"/>
          </a:solidFill>
          <a:ln w="9525">
            <a:noFill/>
            <a:round/>
            <a:headEnd/>
            <a:tailEnd/>
          </a:ln>
        </p:spPr>
        <p:txBody>
          <a:bodyPr/>
          <a:lstStyle/>
          <a:p>
            <a:endParaRPr lang="en-GB"/>
          </a:p>
        </p:txBody>
      </p:sp>
      <p:pic>
        <p:nvPicPr>
          <p:cNvPr id="119" name="Picture 118"/>
          <p:cNvPicPr>
            <a:picLocks noChangeAspect="1"/>
          </p:cNvPicPr>
          <p:nvPr/>
        </p:nvPicPr>
        <p:blipFill>
          <a:blip r:embed="rId12"/>
          <a:srcRect/>
          <a:stretch>
            <a:fillRect/>
          </a:stretch>
        </p:blipFill>
        <p:spPr bwMode="auto">
          <a:xfrm>
            <a:off x="5685367" y="-6788150"/>
            <a:ext cx="2578100" cy="6858000"/>
          </a:xfrm>
          <a:prstGeom prst="rect">
            <a:avLst/>
          </a:prstGeom>
          <a:noFill/>
          <a:ln w="9525">
            <a:noFill/>
            <a:miter lim="800000"/>
            <a:headEnd/>
            <a:tailEnd/>
          </a:ln>
        </p:spPr>
      </p:pic>
      <p:pic>
        <p:nvPicPr>
          <p:cNvPr id="2050" name="Picture 2" descr="Káº¿t quáº£ hÃ¬nh áº£nh cho turtle cartoon"/>
          <p:cNvPicPr>
            <a:picLocks noChangeAspect="1" noChangeArrowheads="1"/>
          </p:cNvPicPr>
          <p:nvPr/>
        </p:nvPicPr>
        <p:blipFill>
          <a:blip r:embed="rId13"/>
          <a:srcRect/>
          <a:stretch>
            <a:fillRect/>
          </a:stretch>
        </p:blipFill>
        <p:spPr bwMode="auto">
          <a:xfrm>
            <a:off x="5797552" y="5764213"/>
            <a:ext cx="2061633" cy="1320800"/>
          </a:xfrm>
          <a:prstGeom prst="rect">
            <a:avLst/>
          </a:prstGeom>
          <a:noFill/>
          <a:ln w="9525">
            <a:noFill/>
            <a:miter lim="800000"/>
            <a:headEnd/>
            <a:tailEnd/>
          </a:ln>
        </p:spPr>
      </p:pic>
      <p:pic>
        <p:nvPicPr>
          <p:cNvPr id="120" name="Picture 119">
            <a:hlinkClick r:id="" action="ppaction://media"/>
          </p:cNvPr>
          <p:cNvPicPr>
            <a:picLocks noRot="1" noChangeAspect="1"/>
          </p:cNvPicPr>
          <p:nvPr>
            <a:videoFile r:link="rId1"/>
          </p:nvPr>
        </p:nvPicPr>
        <p:blipFill>
          <a:blip r:embed="rId14"/>
          <a:srcRect/>
          <a:stretch>
            <a:fillRect/>
          </a:stretch>
        </p:blipFill>
        <p:spPr bwMode="auto">
          <a:xfrm>
            <a:off x="13144500" y="2019300"/>
            <a:ext cx="609600" cy="609600"/>
          </a:xfrm>
          <a:prstGeom prst="rect">
            <a:avLst/>
          </a:prstGeom>
          <a:noFill/>
          <a:ln w="9525">
            <a:noFill/>
            <a:miter lim="800000"/>
            <a:headEnd/>
            <a:tailEnd/>
          </a:ln>
        </p:spPr>
      </p:pic>
      <p:pic>
        <p:nvPicPr>
          <p:cNvPr id="121" name="Picture 120">
            <a:hlinkClick r:id="" action="ppaction://media"/>
          </p:cNvPr>
          <p:cNvPicPr>
            <a:picLocks noRot="1" noChangeAspect="1"/>
          </p:cNvPicPr>
          <p:nvPr>
            <a:videoFile r:link="rId1"/>
          </p:nvPr>
        </p:nvPicPr>
        <p:blipFill>
          <a:blip r:embed="rId14"/>
          <a:srcRect/>
          <a:stretch>
            <a:fillRect/>
          </a:stretch>
        </p:blipFill>
        <p:spPr bwMode="auto">
          <a:xfrm>
            <a:off x="13144500" y="3222625"/>
            <a:ext cx="609600" cy="609600"/>
          </a:xfrm>
          <a:prstGeom prst="rect">
            <a:avLst/>
          </a:prstGeom>
          <a:noFill/>
          <a:ln w="9525">
            <a:noFill/>
            <a:miter lim="800000"/>
            <a:headEnd/>
            <a:tailEnd/>
          </a:ln>
        </p:spPr>
      </p:pic>
      <p:pic>
        <p:nvPicPr>
          <p:cNvPr id="122" name="Picture 121">
            <a:hlinkClick r:id="" action="ppaction://media"/>
          </p:cNvPr>
          <p:cNvPicPr>
            <a:picLocks noRot="1" noChangeAspect="1"/>
          </p:cNvPicPr>
          <p:nvPr>
            <a:videoFile r:link="rId1"/>
          </p:nvPr>
        </p:nvPicPr>
        <p:blipFill>
          <a:blip r:embed="rId14"/>
          <a:srcRect/>
          <a:stretch>
            <a:fillRect/>
          </a:stretch>
        </p:blipFill>
        <p:spPr bwMode="auto">
          <a:xfrm>
            <a:off x="13133917" y="4344988"/>
            <a:ext cx="609600" cy="609600"/>
          </a:xfrm>
          <a:prstGeom prst="rect">
            <a:avLst/>
          </a:prstGeom>
          <a:noFill/>
          <a:ln w="9525">
            <a:noFill/>
            <a:miter lim="800000"/>
            <a:headEnd/>
            <a:tailEnd/>
          </a:ln>
        </p:spPr>
      </p:pic>
      <p:pic>
        <p:nvPicPr>
          <p:cNvPr id="123" name="Picture 122">
            <a:hlinkClick r:id="" action="ppaction://media"/>
          </p:cNvPr>
          <p:cNvPicPr>
            <a:picLocks noRot="1" noChangeAspect="1"/>
          </p:cNvPicPr>
          <p:nvPr>
            <a:videoFile r:link="rId1"/>
          </p:nvPr>
        </p:nvPicPr>
        <p:blipFill>
          <a:blip r:embed="rId14"/>
          <a:srcRect/>
          <a:stretch>
            <a:fillRect/>
          </a:stretch>
        </p:blipFill>
        <p:spPr bwMode="auto">
          <a:xfrm>
            <a:off x="13178367" y="5130800"/>
            <a:ext cx="609600" cy="609600"/>
          </a:xfrm>
          <a:prstGeom prst="rect">
            <a:avLst/>
          </a:prstGeom>
          <a:noFill/>
          <a:ln w="9525">
            <a:noFill/>
            <a:miter lim="800000"/>
            <a:headEnd/>
            <a:tailEnd/>
          </a:ln>
        </p:spPr>
      </p:pic>
      <p:pic>
        <p:nvPicPr>
          <p:cNvPr id="124" name="Picture 123">
            <a:hlinkClick r:id="" action="ppaction://media"/>
          </p:cNvPr>
          <p:cNvPicPr>
            <a:picLocks noRot="1" noChangeAspect="1"/>
          </p:cNvPicPr>
          <p:nvPr>
            <a:videoFile r:link="rId1"/>
          </p:nvPr>
        </p:nvPicPr>
        <p:blipFill>
          <a:blip r:embed="rId14"/>
          <a:srcRect/>
          <a:stretch>
            <a:fillRect/>
          </a:stretch>
        </p:blipFill>
        <p:spPr bwMode="auto">
          <a:xfrm>
            <a:off x="1315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300" fill="hold">
                                          <p:stCondLst>
                                            <p:cond delay="0"/>
                                          </p:stCondLst>
                                        </p:cTn>
                                        <p:tgtEl>
                                          <p:spTgt spid="2050"/>
                                        </p:tgtEl>
                                        <p:attrNameLst>
                                          <p:attrName>r</p:attrName>
                                        </p:attrNameLst>
                                      </p:cBhvr>
                                    </p:animRot>
                                    <p:animRot by="-240000">
                                      <p:cBhvr>
                                        <p:cTn id="7" dur="600" fill="hold">
                                          <p:stCondLst>
                                            <p:cond delay="600"/>
                                          </p:stCondLst>
                                        </p:cTn>
                                        <p:tgtEl>
                                          <p:spTgt spid="2050"/>
                                        </p:tgtEl>
                                        <p:attrNameLst>
                                          <p:attrName>r</p:attrName>
                                        </p:attrNameLst>
                                      </p:cBhvr>
                                    </p:animRot>
                                    <p:animRot by="240000">
                                      <p:cBhvr>
                                        <p:cTn id="8" dur="600" fill="hold">
                                          <p:stCondLst>
                                            <p:cond delay="1200"/>
                                          </p:stCondLst>
                                        </p:cTn>
                                        <p:tgtEl>
                                          <p:spTgt spid="2050"/>
                                        </p:tgtEl>
                                        <p:attrNameLst>
                                          <p:attrName>r</p:attrName>
                                        </p:attrNameLst>
                                      </p:cBhvr>
                                    </p:animRot>
                                    <p:animRot by="-240000">
                                      <p:cBhvr>
                                        <p:cTn id="9" dur="600" fill="hold">
                                          <p:stCondLst>
                                            <p:cond delay="1800"/>
                                          </p:stCondLst>
                                        </p:cTn>
                                        <p:tgtEl>
                                          <p:spTgt spid="2050"/>
                                        </p:tgtEl>
                                        <p:attrNameLst>
                                          <p:attrName>r</p:attrName>
                                        </p:attrNameLst>
                                      </p:cBhvr>
                                    </p:animRot>
                                    <p:animRot by="120000">
                                      <p:cBhvr>
                                        <p:cTn id="10" dur="600" fill="hold">
                                          <p:stCondLst>
                                            <p:cond delay="2400"/>
                                          </p:stCondLst>
                                        </p:cTn>
                                        <p:tgtEl>
                                          <p:spTgt spid="2050"/>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1000"/>
                                        <p:tgtEl>
                                          <p:spTgt spid="82"/>
                                        </p:tgtEl>
                                      </p:cBhvr>
                                    </p:animEffect>
                                    <p:anim calcmode="lin" valueType="num">
                                      <p:cBhvr>
                                        <p:cTn id="14" dur="1000" fill="hold"/>
                                        <p:tgtEl>
                                          <p:spTgt spid="82"/>
                                        </p:tgtEl>
                                        <p:attrNameLst>
                                          <p:attrName>ppt_x</p:attrName>
                                        </p:attrNameLst>
                                      </p:cBhvr>
                                      <p:tavLst>
                                        <p:tav tm="0">
                                          <p:val>
                                            <p:strVal val="#ppt_x"/>
                                          </p:val>
                                        </p:tav>
                                        <p:tav tm="100000">
                                          <p:val>
                                            <p:strVal val="#ppt_x"/>
                                          </p:val>
                                        </p:tav>
                                      </p:tavLst>
                                    </p:anim>
                                    <p:anim calcmode="lin" valueType="num">
                                      <p:cBhvr>
                                        <p:cTn id="15" dur="1000" fill="hold"/>
                                        <p:tgtEl>
                                          <p:spTgt spid="8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anim calcmode="lin" valueType="num">
                                      <p:cBhvr>
                                        <p:cTn id="19" dur="1000" fill="hold"/>
                                        <p:tgtEl>
                                          <p:spTgt spid="83"/>
                                        </p:tgtEl>
                                        <p:attrNameLst>
                                          <p:attrName>ppt_x</p:attrName>
                                        </p:attrNameLst>
                                      </p:cBhvr>
                                      <p:tavLst>
                                        <p:tav tm="0">
                                          <p:val>
                                            <p:strVal val="#ppt_x"/>
                                          </p:val>
                                        </p:tav>
                                        <p:tav tm="100000">
                                          <p:val>
                                            <p:strVal val="#ppt_x"/>
                                          </p:val>
                                        </p:tav>
                                      </p:tavLst>
                                    </p:anim>
                                    <p:anim calcmode="lin" valueType="num">
                                      <p:cBhvr>
                                        <p:cTn id="20" dur="1000" fill="hold"/>
                                        <p:tgtEl>
                                          <p:spTgt spid="8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1000"/>
                                        <p:tgtEl>
                                          <p:spTgt spid="84"/>
                                        </p:tgtEl>
                                      </p:cBhvr>
                                    </p:animEffect>
                                    <p:anim calcmode="lin" valueType="num">
                                      <p:cBhvr>
                                        <p:cTn id="24" dur="1000" fill="hold"/>
                                        <p:tgtEl>
                                          <p:spTgt spid="84"/>
                                        </p:tgtEl>
                                        <p:attrNameLst>
                                          <p:attrName>ppt_x</p:attrName>
                                        </p:attrNameLst>
                                      </p:cBhvr>
                                      <p:tavLst>
                                        <p:tav tm="0">
                                          <p:val>
                                            <p:strVal val="#ppt_x"/>
                                          </p:val>
                                        </p:tav>
                                        <p:tav tm="100000">
                                          <p:val>
                                            <p:strVal val="#ppt_x"/>
                                          </p:val>
                                        </p:tav>
                                      </p:tavLst>
                                    </p:anim>
                                    <p:anim calcmode="lin" valueType="num">
                                      <p:cBhvr>
                                        <p:cTn id="25" dur="1000" fill="hold"/>
                                        <p:tgtEl>
                                          <p:spTgt spid="8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anim calcmode="lin" valueType="num">
                                      <p:cBhvr>
                                        <p:cTn id="29" dur="1000" fill="hold"/>
                                        <p:tgtEl>
                                          <p:spTgt spid="85"/>
                                        </p:tgtEl>
                                        <p:attrNameLst>
                                          <p:attrName>ppt_x</p:attrName>
                                        </p:attrNameLst>
                                      </p:cBhvr>
                                      <p:tavLst>
                                        <p:tav tm="0">
                                          <p:val>
                                            <p:strVal val="#ppt_x"/>
                                          </p:val>
                                        </p:tav>
                                        <p:tav tm="100000">
                                          <p:val>
                                            <p:strVal val="#ppt_x"/>
                                          </p:val>
                                        </p:tav>
                                      </p:tavLst>
                                    </p:anim>
                                    <p:anim calcmode="lin" valueType="num">
                                      <p:cBhvr>
                                        <p:cTn id="30" dur="1000" fill="hold"/>
                                        <p:tgtEl>
                                          <p:spTgt spid="8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1000"/>
                                        <p:tgtEl>
                                          <p:spTgt spid="86"/>
                                        </p:tgtEl>
                                      </p:cBhvr>
                                    </p:animEffect>
                                    <p:anim calcmode="lin" valueType="num">
                                      <p:cBhvr>
                                        <p:cTn id="34" dur="1000" fill="hold"/>
                                        <p:tgtEl>
                                          <p:spTgt spid="86"/>
                                        </p:tgtEl>
                                        <p:attrNameLst>
                                          <p:attrName>ppt_x</p:attrName>
                                        </p:attrNameLst>
                                      </p:cBhvr>
                                      <p:tavLst>
                                        <p:tav tm="0">
                                          <p:val>
                                            <p:strVal val="#ppt_x"/>
                                          </p:val>
                                        </p:tav>
                                        <p:tav tm="100000">
                                          <p:val>
                                            <p:strVal val="#ppt_x"/>
                                          </p:val>
                                        </p:tav>
                                      </p:tavLst>
                                    </p:anim>
                                    <p:anim calcmode="lin" valueType="num">
                                      <p:cBhvr>
                                        <p:cTn id="35" dur="1000" fill="hold"/>
                                        <p:tgtEl>
                                          <p:spTgt spid="8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1000"/>
                                        <p:tgtEl>
                                          <p:spTgt spid="87"/>
                                        </p:tgtEl>
                                      </p:cBhvr>
                                    </p:animEffect>
                                    <p:anim calcmode="lin" valueType="num">
                                      <p:cBhvr>
                                        <p:cTn id="39" dur="1000" fill="hold"/>
                                        <p:tgtEl>
                                          <p:spTgt spid="87"/>
                                        </p:tgtEl>
                                        <p:attrNameLst>
                                          <p:attrName>ppt_x</p:attrName>
                                        </p:attrNameLst>
                                      </p:cBhvr>
                                      <p:tavLst>
                                        <p:tav tm="0">
                                          <p:val>
                                            <p:strVal val="#ppt_x"/>
                                          </p:val>
                                        </p:tav>
                                        <p:tav tm="100000">
                                          <p:val>
                                            <p:strVal val="#ppt_x"/>
                                          </p:val>
                                        </p:tav>
                                      </p:tavLst>
                                    </p:anim>
                                    <p:anim calcmode="lin" valueType="num">
                                      <p:cBhvr>
                                        <p:cTn id="40" dur="1000" fill="hold"/>
                                        <p:tgtEl>
                                          <p:spTgt spid="87"/>
                                        </p:tgtEl>
                                        <p:attrNameLst>
                                          <p:attrName>ppt_y</p:attrName>
                                        </p:attrNameLst>
                                      </p:cBhvr>
                                      <p:tavLst>
                                        <p:tav tm="0">
                                          <p:val>
                                            <p:strVal val="#ppt_y+.1"/>
                                          </p:val>
                                        </p:tav>
                                        <p:tav tm="100000">
                                          <p:val>
                                            <p:strVal val="#ppt_y"/>
                                          </p:val>
                                        </p:tav>
                                      </p:tavLst>
                                    </p:anim>
                                  </p:childTnLst>
                                </p:cTn>
                              </p:par>
                              <p:par>
                                <p:cTn id="41" presetID="1" presetClass="mediacall" presetSubtype="0" fill="hold" nodeType="withEffect">
                                  <p:stCondLst>
                                    <p:cond delay="0"/>
                                  </p:stCondLst>
                                  <p:childTnLst>
                                    <p:cmd type="call" cmd="playFrom(0.0)">
                                      <p:cBhvr>
                                        <p:cTn id="42" dur="1773" fill="hold"/>
                                        <p:tgtEl>
                                          <p:spTgt spid="1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7"/>
                    </p:tgtEl>
                  </p:cond>
                </p:stCondLst>
                <p:endSync evt="end" delay="0">
                  <p:rtn val="all"/>
                </p:endSync>
                <p:childTnLst>
                  <p:par>
                    <p:cTn id="44" fill="hold">
                      <p:stCondLst>
                        <p:cond delay="0"/>
                      </p:stCondLst>
                      <p:childTnLst>
                        <p:par>
                          <p:cTn id="45" fill="hold">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87"/>
                                        </p:tgtEl>
                                        <p:attrNameLst>
                                          <p:attrName>style.color</p:attrName>
                                        </p:attrNameLst>
                                      </p:cBhvr>
                                      <p:by>
                                        <p:hsl h="7200000" s="0" l="0"/>
                                      </p:by>
                                    </p:animClr>
                                    <p:animClr clrSpc="hsl" dir="cw">
                                      <p:cBhvr>
                                        <p:cTn id="48" dur="500" fill="hold"/>
                                        <p:tgtEl>
                                          <p:spTgt spid="87"/>
                                        </p:tgtEl>
                                        <p:attrNameLst>
                                          <p:attrName>fillcolor</p:attrName>
                                        </p:attrNameLst>
                                      </p:cBhvr>
                                      <p:by>
                                        <p:hsl h="7200000" s="0" l="0"/>
                                      </p:by>
                                    </p:animClr>
                                    <p:animClr clrSpc="hsl" dir="cw">
                                      <p:cBhvr>
                                        <p:cTn id="49" dur="500" fill="hold"/>
                                        <p:tgtEl>
                                          <p:spTgt spid="87"/>
                                        </p:tgtEl>
                                        <p:attrNameLst>
                                          <p:attrName>stroke.color</p:attrName>
                                        </p:attrNameLst>
                                      </p:cBhvr>
                                      <p:by>
                                        <p:hsl h="7200000" s="0" l="0"/>
                                      </p:by>
                                    </p:animClr>
                                    <p:set>
                                      <p:cBhvr>
                                        <p:cTn id="50" dur="500" fill="hold"/>
                                        <p:tgtEl>
                                          <p:spTgt spid="87"/>
                                        </p:tgtEl>
                                        <p:attrNameLst>
                                          <p:attrName>fill.type</p:attrName>
                                        </p:attrNameLst>
                                      </p:cBhvr>
                                      <p:to>
                                        <p:strVal val="solid"/>
                                      </p:to>
                                    </p:set>
                                  </p:childTnLst>
                                </p:cTn>
                              </p:par>
                              <p:par>
                                <p:cTn id="51" presetID="42" presetClass="path" presetSubtype="0" accel="50000" decel="50000" fill="hold" nodeType="withEffect">
                                  <p:stCondLst>
                                    <p:cond delay="0"/>
                                  </p:stCondLst>
                                  <p:childTnLst>
                                    <p:animMotion origin="layout" path="M 3.54167E-6 -2.96296E-6 L 0.00586 0.98033 " pathEditMode="relative" rAng="0" ptsTypes="AA">
                                      <p:cBhvr>
                                        <p:cTn id="52" dur="3000" fill="hold"/>
                                        <p:tgtEl>
                                          <p:spTgt spid="119"/>
                                        </p:tgtEl>
                                        <p:attrNameLst>
                                          <p:attrName>ppt_x</p:attrName>
                                          <p:attrName>ppt_y</p:attrName>
                                        </p:attrNameLst>
                                      </p:cBhvr>
                                      <p:rCtr x="299" y="49028"/>
                                    </p:animMotion>
                                  </p:childTnLst>
                                </p:cTn>
                              </p:par>
                            </p:childTnLst>
                          </p:cTn>
                        </p:par>
                        <p:par>
                          <p:cTn id="53" fill="hold">
                            <p:stCondLst>
                              <p:cond delay="3000"/>
                            </p:stCondLst>
                            <p:childTnLst>
                              <p:par>
                                <p:cTn id="54" presetID="64" presetClass="path" presetSubtype="0" accel="50000" decel="50000" fill="hold" nodeType="afterEffect">
                                  <p:stCondLst>
                                    <p:cond delay="0"/>
                                  </p:stCondLst>
                                  <p:childTnLst>
                                    <p:animMotion origin="layout" path="M 0.00586 0.98033 L 4.79167E-6 -0.25 " pathEditMode="relative" rAng="0" ptsTypes="AA">
                                      <p:cBhvr>
                                        <p:cTn id="55" dur="3000" fill="hold"/>
                                        <p:tgtEl>
                                          <p:spTgt spid="119"/>
                                        </p:tgtEl>
                                        <p:attrNameLst>
                                          <p:attrName>ppt_x</p:attrName>
                                          <p:attrName>ppt_y</p:attrName>
                                        </p:attrNameLst>
                                      </p:cBhvr>
                                      <p:rCtr x="-156" y="-66319"/>
                                    </p:animMotion>
                                  </p:childTnLst>
                                </p:cTn>
                              </p:par>
                              <p:par>
                                <p:cTn id="56" presetID="64" presetClass="path" presetSubtype="0" accel="50000" decel="50000" fill="hold" nodeType="withEffect">
                                  <p:stCondLst>
                                    <p:cond delay="0"/>
                                  </p:stCondLst>
                                  <p:childTnLst>
                                    <p:animMotion origin="layout" path="M 3.95833E-6 4.44444E-6 L 0.01901 -1.24514 " pathEditMode="relative" rAng="0" ptsTypes="AA">
                                      <p:cBhvr>
                                        <p:cTn id="57" dur="3000" fill="hold"/>
                                        <p:tgtEl>
                                          <p:spTgt spid="2050"/>
                                        </p:tgtEl>
                                        <p:attrNameLst>
                                          <p:attrName>ppt_x</p:attrName>
                                          <p:attrName>ppt_y</p:attrName>
                                        </p:attrNameLst>
                                      </p:cBhvr>
                                      <p:rCtr x="951" y="-62269"/>
                                    </p:animMotion>
                                  </p:childTnLst>
                                </p:cTn>
                              </p:par>
                              <p:par>
                                <p:cTn id="58" presetID="1" presetClass="mediacall" presetSubtype="0" fill="hold" nodeType="withEffect">
                                  <p:stCondLst>
                                    <p:cond delay="0"/>
                                  </p:stCondLst>
                                  <p:childTnLst>
                                    <p:cmd type="call" cmd="playFrom(0.0)">
                                      <p:cBhvr>
                                        <p:cTn id="59" dur="5042" fill="hold"/>
                                        <p:tgtEl>
                                          <p:spTgt spid="121"/>
                                        </p:tgtEl>
                                      </p:cBhvr>
                                    </p:cmd>
                                  </p:childTnLst>
                                </p:cTn>
                              </p:par>
                            </p:childTnLst>
                          </p:cTn>
                        </p:par>
                      </p:childTnLst>
                    </p:cTn>
                  </p:par>
                </p:childTnLst>
              </p:cTn>
              <p:nextCondLst>
                <p:cond evt="onClick" delay="0">
                  <p:tgtEl>
                    <p:spTgt spid="87"/>
                  </p:tgtEl>
                </p:cond>
              </p:nextCondLst>
            </p:seq>
            <p:seq concurrent="1" nextAc="seek">
              <p:cTn id="60" restart="whenNotActive" fill="hold" evtFilter="cancelBubble" nodeType="interactiveSeq">
                <p:stCondLst>
                  <p:cond evt="onClick" delay="0">
                    <p:tgtEl>
                      <p:spTgt spid="86"/>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86"/>
                                        </p:tgtEl>
                                        <p:attrNameLst>
                                          <p:attrName>ppt_x</p:attrName>
                                        </p:attrNameLst>
                                      </p:cBhvr>
                                      <p:tavLst>
                                        <p:tav tm="0">
                                          <p:val>
                                            <p:strVal val="ppt_x"/>
                                          </p:val>
                                        </p:tav>
                                        <p:tav tm="100000">
                                          <p:val>
                                            <p:strVal val="ppt_x"/>
                                          </p:val>
                                        </p:tav>
                                      </p:tavLst>
                                    </p:anim>
                                    <p:anim calcmode="lin" valueType="num">
                                      <p:cBhvr additive="base">
                                        <p:cTn id="65" dur="500"/>
                                        <p:tgtEl>
                                          <p:spTgt spid="86"/>
                                        </p:tgtEl>
                                        <p:attrNameLst>
                                          <p:attrName>ppt_y</p:attrName>
                                        </p:attrNameLst>
                                      </p:cBhvr>
                                      <p:tavLst>
                                        <p:tav tm="0">
                                          <p:val>
                                            <p:strVal val="ppt_y"/>
                                          </p:val>
                                        </p:tav>
                                        <p:tav tm="100000">
                                          <p:val>
                                            <p:strVal val="1+ppt_h/2"/>
                                          </p:val>
                                        </p:tav>
                                      </p:tavLst>
                                    </p:anim>
                                    <p:set>
                                      <p:cBhvr>
                                        <p:cTn id="66" dur="1" fill="hold">
                                          <p:stCondLst>
                                            <p:cond delay="499"/>
                                          </p:stCondLst>
                                        </p:cTn>
                                        <p:tgtEl>
                                          <p:spTgt spid="86"/>
                                        </p:tgtEl>
                                        <p:attrNameLst>
                                          <p:attrName>style.visibility</p:attrName>
                                        </p:attrNameLst>
                                      </p:cBhvr>
                                      <p:to>
                                        <p:strVal val="hidden"/>
                                      </p:to>
                                    </p:set>
                                  </p:childTnLst>
                                </p:cTn>
                              </p:par>
                              <p:par>
                                <p:cTn id="67" presetID="1" presetClass="mediacall" presetSubtype="0" fill="hold" nodeType="withEffect">
                                  <p:stCondLst>
                                    <p:cond delay="0"/>
                                  </p:stCondLst>
                                  <p:childTnLst>
                                    <p:cmd type="call" cmd="playFrom(0.0)">
                                      <p:cBhvr>
                                        <p:cTn id="68" dur="1773" fill="hold"/>
                                        <p:tgtEl>
                                          <p:spTgt spid="123"/>
                                        </p:tgtEl>
                                      </p:cBhvr>
                                    </p:cmd>
                                  </p:childTnLst>
                                </p:cTn>
                              </p:par>
                            </p:childTnLst>
                          </p:cTn>
                        </p:par>
                      </p:childTnLst>
                    </p:cTn>
                  </p:par>
                </p:childTnLst>
              </p:cTn>
              <p:nextCondLst>
                <p:cond evt="onClick" delay="0">
                  <p:tgtEl>
                    <p:spTgt spid="86"/>
                  </p:tgtEl>
                </p:cond>
              </p:nextCondLst>
            </p:seq>
            <p:seq concurrent="1" nextAc="seek">
              <p:cTn id="69" restart="whenNotActive" fill="hold" evtFilter="cancelBubble" nodeType="interactiveSeq">
                <p:stCondLst>
                  <p:cond evt="onClick" delay="0">
                    <p:tgtEl>
                      <p:spTgt spid="85"/>
                    </p:tgtEl>
                  </p:cond>
                </p:stCondLst>
                <p:endSync evt="end" delay="0">
                  <p:rtn val="all"/>
                </p:endSync>
                <p:childTnLst>
                  <p:par>
                    <p:cTn id="70" fill="hold">
                      <p:stCondLst>
                        <p:cond delay="0"/>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85"/>
                                        </p:tgtEl>
                                        <p:attrNameLst>
                                          <p:attrName>ppt_x</p:attrName>
                                        </p:attrNameLst>
                                      </p:cBhvr>
                                      <p:tavLst>
                                        <p:tav tm="0">
                                          <p:val>
                                            <p:strVal val="ppt_x"/>
                                          </p:val>
                                        </p:tav>
                                        <p:tav tm="100000">
                                          <p:val>
                                            <p:strVal val="ppt_x"/>
                                          </p:val>
                                        </p:tav>
                                      </p:tavLst>
                                    </p:anim>
                                    <p:anim calcmode="lin" valueType="num">
                                      <p:cBhvr additive="base">
                                        <p:cTn id="74" dur="500"/>
                                        <p:tgtEl>
                                          <p:spTgt spid="85"/>
                                        </p:tgtEl>
                                        <p:attrNameLst>
                                          <p:attrName>ppt_y</p:attrName>
                                        </p:attrNameLst>
                                      </p:cBhvr>
                                      <p:tavLst>
                                        <p:tav tm="0">
                                          <p:val>
                                            <p:strVal val="ppt_y"/>
                                          </p:val>
                                        </p:tav>
                                        <p:tav tm="100000">
                                          <p:val>
                                            <p:strVal val="1+ppt_h/2"/>
                                          </p:val>
                                        </p:tav>
                                      </p:tavLst>
                                    </p:anim>
                                    <p:set>
                                      <p:cBhvr>
                                        <p:cTn id="75" dur="1" fill="hold">
                                          <p:stCondLst>
                                            <p:cond delay="499"/>
                                          </p:stCondLst>
                                        </p:cTn>
                                        <p:tgtEl>
                                          <p:spTgt spid="85"/>
                                        </p:tgtEl>
                                        <p:attrNameLst>
                                          <p:attrName>style.visibility</p:attrName>
                                        </p:attrNameLst>
                                      </p:cBhvr>
                                      <p:to>
                                        <p:strVal val="hidden"/>
                                      </p:to>
                                    </p:set>
                                  </p:childTnLst>
                                </p:cTn>
                              </p:par>
                              <p:par>
                                <p:cTn id="76" presetID="1" presetClass="mediacall" presetSubtype="0" fill="hold" nodeType="withEffect">
                                  <p:stCondLst>
                                    <p:cond delay="0"/>
                                  </p:stCondLst>
                                  <p:childTnLst>
                                    <p:cmd type="call" cmd="playFrom(0.0)">
                                      <p:cBhvr>
                                        <p:cTn id="77" dur="1773" fill="hold"/>
                                        <p:tgtEl>
                                          <p:spTgt spid="122"/>
                                        </p:tgtEl>
                                      </p:cBhvr>
                                    </p:cmd>
                                  </p:childTnLst>
                                </p:cTn>
                              </p:par>
                            </p:childTnLst>
                          </p:cTn>
                        </p:par>
                      </p:childTnLst>
                    </p:cTn>
                  </p:par>
                </p:childTnLst>
              </p:cTn>
              <p:nextCondLst>
                <p:cond evt="onClick" delay="0">
                  <p:tgtEl>
                    <p:spTgt spid="85"/>
                  </p:tgtEl>
                </p:cond>
              </p:nextCondLst>
            </p:seq>
            <p:seq concurrent="1" nextAc="seek">
              <p:cTn id="78" restart="whenNotActive" fill="hold" evtFilter="cancelBubble" nodeType="interactiveSeq">
                <p:stCondLst>
                  <p:cond evt="onClick" delay="0">
                    <p:tgtEl>
                      <p:spTgt spid="84"/>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84"/>
                                        </p:tgtEl>
                                        <p:attrNameLst>
                                          <p:attrName>ppt_x</p:attrName>
                                        </p:attrNameLst>
                                      </p:cBhvr>
                                      <p:tavLst>
                                        <p:tav tm="0">
                                          <p:val>
                                            <p:strVal val="ppt_x"/>
                                          </p:val>
                                        </p:tav>
                                        <p:tav tm="100000">
                                          <p:val>
                                            <p:strVal val="ppt_x"/>
                                          </p:val>
                                        </p:tav>
                                      </p:tavLst>
                                    </p:anim>
                                    <p:anim calcmode="lin" valueType="num">
                                      <p:cBhvr additive="base">
                                        <p:cTn id="83" dur="500"/>
                                        <p:tgtEl>
                                          <p:spTgt spid="84"/>
                                        </p:tgtEl>
                                        <p:attrNameLst>
                                          <p:attrName>ppt_y</p:attrName>
                                        </p:attrNameLst>
                                      </p:cBhvr>
                                      <p:tavLst>
                                        <p:tav tm="0">
                                          <p:val>
                                            <p:strVal val="ppt_y"/>
                                          </p:val>
                                        </p:tav>
                                        <p:tav tm="100000">
                                          <p:val>
                                            <p:strVal val="1+ppt_h/2"/>
                                          </p:val>
                                        </p:tav>
                                      </p:tavLst>
                                    </p:anim>
                                    <p:set>
                                      <p:cBhvr>
                                        <p:cTn id="84" dur="1" fill="hold">
                                          <p:stCondLst>
                                            <p:cond delay="499"/>
                                          </p:stCondLst>
                                        </p:cTn>
                                        <p:tgtEl>
                                          <p:spTgt spid="84"/>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773" fill="hold"/>
                                        <p:tgtEl>
                                          <p:spTgt spid="124"/>
                                        </p:tgtEl>
                                      </p:cBhvr>
                                    </p:cmd>
                                  </p:childTnLst>
                                </p:cTn>
                              </p:par>
                            </p:childTnLst>
                          </p:cTn>
                        </p:par>
                      </p:childTnLst>
                    </p:cTn>
                  </p:par>
                </p:childTnLst>
              </p:cTn>
              <p:nextCondLst>
                <p:cond evt="onClick" delay="0">
                  <p:tgtEl>
                    <p:spTgt spid="84"/>
                  </p:tgtEl>
                </p:cond>
              </p:nextCondLst>
            </p:seq>
            <p:video>
              <p:cMediaNode vol="53030">
                <p:cTn id="87" fill="hold" display="0">
                  <p:stCondLst>
                    <p:cond delay="indefinite"/>
                  </p:stCondLst>
                  <p:endCondLst>
                    <p:cond evt="onStopAudio" delay="0">
                      <p:tgtEl>
                        <p:sldTgt/>
                      </p:tgtEl>
                    </p:cond>
                  </p:endCondLst>
                </p:cTn>
                <p:tgtEl>
                  <p:spTgt spid="120"/>
                </p:tgtEl>
              </p:cMediaNode>
            </p:video>
            <p:video>
              <p:cMediaNode vol="53030">
                <p:cTn id="88" fill="hold" display="0">
                  <p:stCondLst>
                    <p:cond delay="indefinite"/>
                  </p:stCondLst>
                  <p:endCondLst>
                    <p:cond evt="onStopAudio" delay="0">
                      <p:tgtEl>
                        <p:sldTgt/>
                      </p:tgtEl>
                    </p:cond>
                  </p:endCondLst>
                </p:cTn>
                <p:tgtEl>
                  <p:spTgt spid="121"/>
                </p:tgtEl>
              </p:cMediaNode>
            </p:video>
            <p:video>
              <p:cMediaNode vol="53030">
                <p:cTn id="89" fill="hold" display="0">
                  <p:stCondLst>
                    <p:cond delay="indefinite"/>
                  </p:stCondLst>
                  <p:endCondLst>
                    <p:cond evt="onStopAudio" delay="0">
                      <p:tgtEl>
                        <p:sldTgt/>
                      </p:tgtEl>
                    </p:cond>
                  </p:endCondLst>
                </p:cTn>
                <p:tgtEl>
                  <p:spTgt spid="122"/>
                </p:tgtEl>
              </p:cMediaNode>
            </p:video>
            <p:video>
              <p:cMediaNode vol="53030">
                <p:cTn id="90" fill="hold" display="0">
                  <p:stCondLst>
                    <p:cond delay="indefinite"/>
                  </p:stCondLst>
                  <p:endCondLst>
                    <p:cond evt="onStopAudio" delay="0">
                      <p:tgtEl>
                        <p:sldTgt/>
                      </p:tgtEl>
                    </p:cond>
                  </p:endCondLst>
                </p:cTn>
                <p:tgtEl>
                  <p:spTgt spid="123"/>
                </p:tgtEl>
              </p:cMediaNode>
            </p:video>
            <p:video>
              <p:cMediaNode vol="53030">
                <p:cTn id="91" fill="hold" display="0">
                  <p:stCondLst>
                    <p:cond delay="indefinite"/>
                  </p:stCondLst>
                  <p:endCondLst>
                    <p:cond evt="onStopAudio" delay="0">
                      <p:tgtEl>
                        <p:sldTgt/>
                      </p:tgtEl>
                    </p:cond>
                  </p:endCondLst>
                </p:cTn>
                <p:tgtEl>
                  <p:spTgt spid="124"/>
                </p:tgtEl>
              </p:cMediaNode>
            </p:video>
          </p:childTnLst>
        </p:cTn>
      </p:par>
    </p:tnLst>
    <p:bldLst>
      <p:bldP spid="83" grpId="0" animBg="1"/>
      <p:bldP spid="84" grpId="0" animBg="1"/>
      <p:bldP spid="84" grpId="1" animBg="1"/>
      <p:bldP spid="85" grpId="0" animBg="1"/>
      <p:bldP spid="85" grpId="1" animBg="1"/>
      <p:bldP spid="86" grpId="0" animBg="1"/>
      <p:bldP spid="86" grpId="1" animBg="1"/>
      <p:bldP spid="87" grpId="0" animBg="1"/>
      <p:bldP spid="8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4801" y="2209800"/>
            <a:ext cx="2163233" cy="25542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88" tIns="51194" rIns="102388" bIns="51194" anchor="ctr"/>
          <a:lstStyle/>
          <a:p>
            <a:pPr algn="ctr">
              <a:defRPr/>
            </a:pPr>
            <a:r>
              <a:rPr lang="en-US" sz="3000" b="1" dirty="0">
                <a:solidFill>
                  <a:schemeClr val="bg1"/>
                </a:solidFill>
                <a:latin typeface="Times New Roman" pitchFamily="18" charset="0"/>
                <a:cs typeface="Times New Roman" pitchFamily="18" charset="0"/>
              </a:rPr>
              <a:t> Dặn dò</a:t>
            </a:r>
          </a:p>
        </p:txBody>
      </p:sp>
      <p:sp>
        <p:nvSpPr>
          <p:cNvPr id="5" name="Block Arc 4"/>
          <p:cNvSpPr/>
          <p:nvPr/>
        </p:nvSpPr>
        <p:spPr>
          <a:xfrm>
            <a:off x="-3907366" y="-219075"/>
            <a:ext cx="7296151" cy="7296150"/>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783417" y="700089"/>
            <a:ext cx="8245653" cy="108267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FF660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22402" tIns="79635" rIns="79635" bIns="79635" spcCol="1422" anchor="ctr"/>
          <a:lstStyle/>
          <a:p>
            <a:pPr defTabSz="1393611">
              <a:lnSpc>
                <a:spcPct val="90000"/>
              </a:lnSpc>
              <a:spcBef>
                <a:spcPct val="0"/>
              </a:spcBef>
              <a:spcAft>
                <a:spcPct val="35000"/>
              </a:spcAft>
              <a:defRPr/>
            </a:pPr>
            <a:r>
              <a:rPr lang="en-US" sz="3000" b="1" dirty="0">
                <a:solidFill>
                  <a:schemeClr val="bg1"/>
                </a:solidFill>
                <a:latin typeface="Times New Roman" pitchFamily="18" charset="0"/>
                <a:cs typeface="Times New Roman" pitchFamily="18" charset="0"/>
              </a:rPr>
              <a:t>Xem lại bài đã học</a:t>
            </a:r>
          </a:p>
        </p:txBody>
      </p:sp>
      <p:sp>
        <p:nvSpPr>
          <p:cNvPr id="7" name="Oval 6"/>
          <p:cNvSpPr/>
          <p:nvPr/>
        </p:nvSpPr>
        <p:spPr>
          <a:xfrm>
            <a:off x="2222695" y="675249"/>
            <a:ext cx="1238057" cy="1111348"/>
          </a:xfrm>
          <a:prstGeom prst="ellipse">
            <a:avLst/>
          </a:prstGeom>
          <a:solidFill>
            <a:srgbClr val="FF6600"/>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02388" tIns="51194" rIns="102388" bIns="51194"/>
          <a:lstStyle/>
          <a:p>
            <a:pPr algn="ctr">
              <a:spcBef>
                <a:spcPts val="671"/>
              </a:spcBef>
              <a:defRPr/>
            </a:pPr>
            <a:r>
              <a:rPr lang="en-US" sz="3000" b="1" dirty="0">
                <a:solidFill>
                  <a:schemeClr val="bg1"/>
                </a:solidFill>
                <a:latin typeface="Times New Roman" pitchFamily="18" charset="0"/>
                <a:cs typeface="Times New Roman" pitchFamily="18" charset="0"/>
              </a:rPr>
              <a:t>1</a:t>
            </a:r>
          </a:p>
        </p:txBody>
      </p:sp>
      <p:sp>
        <p:nvSpPr>
          <p:cNvPr id="8" name="Freeform 7"/>
          <p:cNvSpPr/>
          <p:nvPr/>
        </p:nvSpPr>
        <p:spPr>
          <a:xfrm>
            <a:off x="3365501" y="2887664"/>
            <a:ext cx="7722793" cy="108267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solidFill>
            <a:srgbClr val="3366FF"/>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22402" tIns="79635" rIns="79635" bIns="79635" spcCol="1422" anchor="ctr"/>
          <a:lstStyle/>
          <a:p>
            <a:pPr defTabSz="1393611">
              <a:lnSpc>
                <a:spcPct val="90000"/>
              </a:lnSpc>
              <a:spcBef>
                <a:spcPct val="0"/>
              </a:spcBef>
              <a:spcAft>
                <a:spcPct val="35000"/>
              </a:spcAft>
              <a:defRPr/>
            </a:pPr>
            <a:r>
              <a:rPr lang="en-US" sz="3000" b="1" dirty="0">
                <a:solidFill>
                  <a:schemeClr val="bg1"/>
                </a:solidFill>
                <a:latin typeface="Times New Roman" pitchFamily="18" charset="0"/>
                <a:cs typeface="Times New Roman" pitchFamily="18" charset="0"/>
              </a:rPr>
              <a:t>Hoàn thành bài tập SGK trang 135 và 136</a:t>
            </a:r>
          </a:p>
        </p:txBody>
      </p:sp>
      <p:sp>
        <p:nvSpPr>
          <p:cNvPr id="9" name="Oval 8"/>
          <p:cNvSpPr/>
          <p:nvPr/>
        </p:nvSpPr>
        <p:spPr>
          <a:xfrm>
            <a:off x="2841674" y="2841674"/>
            <a:ext cx="1201160" cy="1083212"/>
          </a:xfrm>
          <a:prstGeom prst="ellipse">
            <a:avLst/>
          </a:prstGeom>
          <a:solidFill>
            <a:srgbClr val="3366FF"/>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02388" tIns="51194" rIns="102388" bIns="51194"/>
          <a:lstStyle/>
          <a:p>
            <a:pPr algn="ctr">
              <a:defRPr/>
            </a:pPr>
            <a:r>
              <a:rPr lang="en-US" sz="3000" b="1" dirty="0">
                <a:solidFill>
                  <a:schemeClr val="bg1"/>
                </a:solidFill>
                <a:latin typeface="Times New Roman" pitchFamily="18" charset="0"/>
                <a:cs typeface="Times New Roman" pitchFamily="18" charset="0"/>
              </a:rPr>
              <a:t>2</a:t>
            </a:r>
          </a:p>
        </p:txBody>
      </p:sp>
      <p:sp>
        <p:nvSpPr>
          <p:cNvPr id="10" name="Freeform 9"/>
          <p:cNvSpPr/>
          <p:nvPr/>
        </p:nvSpPr>
        <p:spPr>
          <a:xfrm>
            <a:off x="2783418" y="5091114"/>
            <a:ext cx="8273788" cy="108267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7030A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22402" tIns="79635" rIns="79635" bIns="79635" spcCol="1422" anchor="ctr"/>
          <a:lstStyle/>
          <a:p>
            <a:pPr defTabSz="1393611">
              <a:lnSpc>
                <a:spcPct val="90000"/>
              </a:lnSpc>
              <a:spcBef>
                <a:spcPct val="0"/>
              </a:spcBef>
              <a:spcAft>
                <a:spcPct val="35000"/>
              </a:spcAft>
              <a:defRPr/>
            </a:pPr>
            <a:r>
              <a:rPr lang="en-US" sz="3000" b="1" dirty="0">
                <a:solidFill>
                  <a:schemeClr val="bg1"/>
                </a:solidFill>
                <a:latin typeface="Times New Roman" pitchFamily="18" charset="0"/>
                <a:cs typeface="Times New Roman" pitchFamily="18" charset="0"/>
              </a:rPr>
              <a:t>Chuẩn </a:t>
            </a:r>
            <a:r>
              <a:rPr lang="en-US" sz="3000" b="1" dirty="0" smtClean="0">
                <a:solidFill>
                  <a:schemeClr val="bg1"/>
                </a:solidFill>
                <a:latin typeface="Times New Roman" pitchFamily="18" charset="0"/>
                <a:cs typeface="Times New Roman" pitchFamily="18" charset="0"/>
              </a:rPr>
              <a:t>bị </a:t>
            </a:r>
            <a:r>
              <a:rPr lang="en-US" sz="3000" b="1" dirty="0">
                <a:solidFill>
                  <a:schemeClr val="bg1"/>
                </a:solidFill>
                <a:latin typeface="Times New Roman" pitchFamily="18" charset="0"/>
                <a:cs typeface="Times New Roman" pitchFamily="18" charset="0"/>
              </a:rPr>
              <a:t>trước nội </a:t>
            </a:r>
            <a:r>
              <a:rPr lang="en-US" sz="3000" b="1">
                <a:solidFill>
                  <a:schemeClr val="bg1"/>
                </a:solidFill>
                <a:latin typeface="Times New Roman" pitchFamily="18" charset="0"/>
                <a:cs typeface="Times New Roman" pitchFamily="18" charset="0"/>
              </a:rPr>
              <a:t>dung </a:t>
            </a:r>
            <a:r>
              <a:rPr lang="en-US" sz="3000" b="1" smtClean="0">
                <a:solidFill>
                  <a:schemeClr val="bg1"/>
                </a:solidFill>
                <a:latin typeface="Times New Roman" pitchFamily="18" charset="0"/>
                <a:cs typeface="Times New Roman" pitchFamily="18" charset="0"/>
              </a:rPr>
              <a:t>chương 3</a:t>
            </a:r>
            <a:endParaRPr lang="en-US" sz="3000" b="1" dirty="0">
              <a:solidFill>
                <a:schemeClr val="bg1"/>
              </a:solidFill>
              <a:latin typeface="Times New Roman" pitchFamily="18" charset="0"/>
              <a:cs typeface="Times New Roman" pitchFamily="18" charset="0"/>
            </a:endParaRPr>
          </a:p>
        </p:txBody>
      </p:sp>
      <p:sp>
        <p:nvSpPr>
          <p:cNvPr id="11" name="Oval 10"/>
          <p:cNvSpPr/>
          <p:nvPr/>
        </p:nvSpPr>
        <p:spPr>
          <a:xfrm>
            <a:off x="2405575" y="5064368"/>
            <a:ext cx="1055176" cy="1125417"/>
          </a:xfrm>
          <a:prstGeom prst="ellipse">
            <a:avLst/>
          </a:prstGeom>
          <a:solidFill>
            <a:srgbClr val="7030A0"/>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02388" tIns="51194" rIns="102388" bIns="51194"/>
          <a:lstStyle/>
          <a:p>
            <a:pPr algn="ctr">
              <a:defRPr/>
            </a:pPr>
            <a:r>
              <a:rPr lang="en-US" sz="3000" b="1" dirty="0">
                <a:solidFill>
                  <a:schemeClr val="bg1"/>
                </a:solidFill>
                <a:latin typeface="Times New Roman" pitchFamily="18" charset="0"/>
                <a:cs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6858000" y="1463040"/>
            <a:ext cx="5080000" cy="5394960"/>
            <a:chOff x="10287000" y="1584324"/>
            <a:chExt cx="7620000" cy="8712201"/>
          </a:xfrm>
        </p:grpSpPr>
        <p:pic>
          <p:nvPicPr>
            <p:cNvPr id="4106" name="Picture 8" descr="A picture containing device, scale, metal, compass&#10;&#10;Description automatically generated"/>
            <p:cNvPicPr>
              <a:picLocks noChangeAspect="1"/>
            </p:cNvPicPr>
            <p:nvPr/>
          </p:nvPicPr>
          <p:blipFill>
            <a:blip r:embed="rId2"/>
            <a:srcRect/>
            <a:stretch>
              <a:fillRect/>
            </a:stretch>
          </p:blipFill>
          <p:spPr bwMode="auto">
            <a:xfrm>
              <a:off x="10287000" y="1584324"/>
              <a:ext cx="7620000" cy="8458200"/>
            </a:xfrm>
            <a:prstGeom prst="rect">
              <a:avLst/>
            </a:prstGeom>
            <a:noFill/>
            <a:ln w="9525">
              <a:solidFill>
                <a:srgbClr val="0000FF"/>
              </a:solidFill>
              <a:miter lim="800000"/>
              <a:headEnd/>
              <a:tailEnd/>
            </a:ln>
          </p:spPr>
        </p:pic>
        <p:sp>
          <p:nvSpPr>
            <p:cNvPr id="10" name="Rectangle 9">
              <a:extLst>
                <a:ext uri="{FF2B5EF4-FFF2-40B4-BE49-F238E27FC236}"/>
              </a:extLst>
            </p:cNvPr>
            <p:cNvSpPr/>
            <p:nvPr/>
          </p:nvSpPr>
          <p:spPr>
            <a:xfrm>
              <a:off x="10287000" y="9644896"/>
              <a:ext cx="7620000" cy="65162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La bàn cầm tay</a:t>
              </a:r>
            </a:p>
          </p:txBody>
        </p:sp>
      </p:grpSp>
      <p:sp>
        <p:nvSpPr>
          <p:cNvPr id="2" name="Thought Bubble: Cloud 1">
            <a:extLst>
              <a:ext uri="{FF2B5EF4-FFF2-40B4-BE49-F238E27FC236}"/>
            </a:extLst>
          </p:cNvPr>
          <p:cNvSpPr/>
          <p:nvPr/>
        </p:nvSpPr>
        <p:spPr>
          <a:xfrm>
            <a:off x="436097" y="2667001"/>
            <a:ext cx="5494803" cy="2449513"/>
          </a:xfrm>
          <a:prstGeom prst="cloudCallout">
            <a:avLst>
              <a:gd name="adj1" fmla="val 68242"/>
              <a:gd name="adj2" fmla="val 32879"/>
            </a:avLst>
          </a:prstGeom>
          <a:solidFill>
            <a:schemeClr val="bg1"/>
          </a:solidFill>
          <a:ln w="190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anchor="ctr"/>
          <a:lstStyle/>
          <a:p>
            <a:pPr algn="ctr">
              <a:lnSpc>
                <a:spcPct val="150000"/>
              </a:lnSpc>
              <a:defRPr/>
            </a:pPr>
            <a:r>
              <a:rPr lang="en-US" sz="2200" b="1" i="1" dirty="0">
                <a:solidFill>
                  <a:srgbClr val="0000FF"/>
                </a:solidFill>
                <a:latin typeface="Times New Roman" pitchFamily="18" charset="0"/>
                <a:cs typeface="Times New Roman" pitchFamily="18" charset="0"/>
              </a:rPr>
              <a:t>Bằng hiểu biết th</a:t>
            </a:r>
            <a:r>
              <a:rPr lang="vi-VN" sz="2200" b="1" i="1" dirty="0">
                <a:solidFill>
                  <a:srgbClr val="0000FF"/>
                </a:solidFill>
                <a:latin typeface="Times New Roman" pitchFamily="18" charset="0"/>
                <a:cs typeface="Times New Roman" pitchFamily="18" charset="0"/>
              </a:rPr>
              <a:t>ự</a:t>
            </a:r>
            <a:r>
              <a:rPr lang="en-US" sz="2200" b="1" i="1" dirty="0">
                <a:solidFill>
                  <a:srgbClr val="0000FF"/>
                </a:solidFill>
                <a:latin typeface="Times New Roman" pitchFamily="18" charset="0"/>
                <a:cs typeface="Times New Roman" pitchFamily="18" charset="0"/>
              </a:rPr>
              <a:t>c tế, em hãy nêu cấu tạo của La bàn?</a:t>
            </a:r>
          </a:p>
        </p:txBody>
      </p:sp>
      <p:sp>
        <p:nvSpPr>
          <p:cNvPr id="4100" name="Rectangle 5"/>
          <p:cNvSpPr>
            <a:spLocks noChangeArrowheads="1"/>
          </p:cNvSpPr>
          <p:nvPr/>
        </p:nvSpPr>
        <p:spPr bwMode="auto">
          <a:xfrm>
            <a:off x="0" y="1"/>
            <a:ext cx="12192000" cy="12049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11" name="Text Box 8"/>
          <p:cNvSpPr txBox="1">
            <a:spLocks noChangeArrowheads="1"/>
          </p:cNvSpPr>
          <p:nvPr/>
        </p:nvSpPr>
        <p:spPr bwMode="auto">
          <a:xfrm>
            <a:off x="0" y="1014414"/>
            <a:ext cx="12192000" cy="246221"/>
          </a:xfrm>
          <a:prstGeom prst="rect">
            <a:avLst/>
          </a:prstGeom>
          <a:solidFill>
            <a:srgbClr val="00FFFF"/>
          </a:solidFill>
          <a:ln w="9525">
            <a:noFill/>
            <a:miter lim="800000"/>
            <a:headEnd/>
            <a:tailEnd/>
          </a:ln>
          <a:effectLst/>
        </p:spPr>
        <p:txBody>
          <a:bodyPr>
            <a:spAutoFit/>
          </a:bodyPr>
          <a:lstStyle/>
          <a:p>
            <a:pPr algn="ct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4102" name="Picture 9" descr="TRAIDAT"/>
          <p:cNvPicPr>
            <a:picLocks noChangeAspect="1" noChangeArrowheads="1" noCrop="1"/>
          </p:cNvPicPr>
          <p:nvPr/>
        </p:nvPicPr>
        <p:blipFill>
          <a:blip r:embed="rId3"/>
          <a:srcRect/>
          <a:stretch>
            <a:fillRect/>
          </a:stretch>
        </p:blipFill>
        <p:spPr bwMode="auto">
          <a:xfrm>
            <a:off x="11176000" y="123825"/>
            <a:ext cx="914400" cy="890588"/>
          </a:xfrm>
          <a:prstGeom prst="rect">
            <a:avLst/>
          </a:prstGeom>
          <a:noFill/>
          <a:ln w="9525">
            <a:noFill/>
            <a:miter lim="800000"/>
            <a:headEnd/>
            <a:tailEnd/>
          </a:ln>
        </p:spPr>
      </p:pic>
      <p:pic>
        <p:nvPicPr>
          <p:cNvPr id="4103" name="Picture 10" descr="ringwrlmed2_b"/>
          <p:cNvPicPr>
            <a:picLocks noChangeAspect="1" noChangeArrowheads="1" noCrop="1"/>
          </p:cNvPicPr>
          <p:nvPr/>
        </p:nvPicPr>
        <p:blipFill>
          <a:blip r:embed="rId4"/>
          <a:srcRect/>
          <a:stretch>
            <a:fillRect/>
          </a:stretch>
        </p:blipFill>
        <p:spPr bwMode="auto">
          <a:xfrm>
            <a:off x="0" y="-14288"/>
            <a:ext cx="1092200" cy="1228726"/>
          </a:xfrm>
          <a:prstGeom prst="rect">
            <a:avLst/>
          </a:prstGeom>
          <a:noFill/>
          <a:ln w="9525">
            <a:noFill/>
            <a:miter lim="800000"/>
            <a:headEnd/>
            <a:tailEnd/>
          </a:ln>
        </p:spPr>
      </p:pic>
      <p:sp>
        <p:nvSpPr>
          <p:cNvPr id="14" name="AutoShape 3"/>
          <p:cNvSpPr txBox="1">
            <a:spLocks noChangeArrowheads="1"/>
          </p:cNvSpPr>
          <p:nvPr/>
        </p:nvSpPr>
        <p:spPr bwMode="auto">
          <a:xfrm>
            <a:off x="304800" y="1158875"/>
            <a:ext cx="7518400" cy="914400"/>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1.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bằng la bàn</a:t>
            </a:r>
          </a:p>
        </p:txBody>
      </p:sp>
      <p:sp>
        <p:nvSpPr>
          <p:cNvPr id="4105" name="TextBox 11"/>
          <p:cNvSpPr txBox="1">
            <a:spLocks noChangeArrowheads="1"/>
          </p:cNvSpPr>
          <p:nvPr/>
        </p:nvSpPr>
        <p:spPr bwMode="auto">
          <a:xfrm>
            <a:off x="304800" y="1801813"/>
            <a:ext cx="5080000" cy="430887"/>
          </a:xfrm>
          <a:prstGeom prst="rect">
            <a:avLst/>
          </a:prstGeom>
          <a:noFill/>
          <a:ln w="9525">
            <a:noFill/>
            <a:miter lim="800000"/>
            <a:headEnd/>
            <a:tailEnd/>
          </a:ln>
        </p:spPr>
        <p:txBody>
          <a:bodyPr>
            <a:spAutoFit/>
          </a:bodyPr>
          <a:lstStyle/>
          <a:p>
            <a:r>
              <a:rPr lang="en-US" sz="2200" b="1" i="1" u="sng" dirty="0">
                <a:latin typeface="Times New Roman" pitchFamily="18" charset="0"/>
                <a:cs typeface="Times New Roman" pitchFamily="18" charset="0"/>
              </a:rPr>
              <a:t>a. Cấu tạo của la bàn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105"/>
                                        </p:tgtEl>
                                        <p:attrNameLst>
                                          <p:attrName>style.visibility</p:attrName>
                                        </p:attrNameLst>
                                      </p:cBhvr>
                                      <p:to>
                                        <p:strVal val="visible"/>
                                      </p:to>
                                    </p:set>
                                    <p:anim calcmode="lin" valueType="num">
                                      <p:cBhvr>
                                        <p:cTn id="14" dur="1000" fill="hold"/>
                                        <p:tgtEl>
                                          <p:spTgt spid="4105"/>
                                        </p:tgtEl>
                                        <p:attrNameLst>
                                          <p:attrName>ppt_x</p:attrName>
                                        </p:attrNameLst>
                                      </p:cBhvr>
                                      <p:tavLst>
                                        <p:tav tm="0">
                                          <p:val>
                                            <p:strVal val="#ppt_x-.2"/>
                                          </p:val>
                                        </p:tav>
                                        <p:tav tm="100000">
                                          <p:val>
                                            <p:strVal val="#ppt_x"/>
                                          </p:val>
                                        </p:tav>
                                      </p:tavLst>
                                    </p:anim>
                                    <p:anim calcmode="lin" valueType="num">
                                      <p:cBhvr>
                                        <p:cTn id="15"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0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4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0" y="1364566"/>
            <a:ext cx="5080000" cy="5493434"/>
            <a:chOff x="10287000" y="1584324"/>
            <a:chExt cx="7620000" cy="8712201"/>
          </a:xfrm>
        </p:grpSpPr>
        <p:pic>
          <p:nvPicPr>
            <p:cNvPr id="5137" name="Picture 8" descr="A picture containing device, scale, metal, compass&#10;&#10;Description automatically generated"/>
            <p:cNvPicPr>
              <a:picLocks noChangeAspect="1"/>
            </p:cNvPicPr>
            <p:nvPr/>
          </p:nvPicPr>
          <p:blipFill>
            <a:blip r:embed="rId2"/>
            <a:srcRect/>
            <a:stretch>
              <a:fillRect/>
            </a:stretch>
          </p:blipFill>
          <p:spPr bwMode="auto">
            <a:xfrm>
              <a:off x="10287000" y="1584324"/>
              <a:ext cx="7620000" cy="8458200"/>
            </a:xfrm>
            <a:prstGeom prst="rect">
              <a:avLst/>
            </a:prstGeom>
            <a:noFill/>
            <a:ln w="9525">
              <a:solidFill>
                <a:srgbClr val="0000FF"/>
              </a:solidFill>
              <a:miter lim="800000"/>
              <a:headEnd/>
              <a:tailEnd/>
            </a:ln>
          </p:spPr>
        </p:pic>
        <p:sp>
          <p:nvSpPr>
            <p:cNvPr id="10" name="Rectangle 9">
              <a:extLst>
                <a:ext uri="{FF2B5EF4-FFF2-40B4-BE49-F238E27FC236}"/>
              </a:extLst>
            </p:cNvPr>
            <p:cNvSpPr/>
            <p:nvPr/>
          </p:nvSpPr>
          <p:spPr>
            <a:xfrm>
              <a:off x="10287000" y="9642535"/>
              <a:ext cx="7620000" cy="65399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La bàn cầm tay</a:t>
              </a:r>
            </a:p>
          </p:txBody>
        </p:sp>
      </p:grpSp>
      <p:cxnSp>
        <p:nvCxnSpPr>
          <p:cNvPr id="7" name="Straight Arrow Connector 6">
            <a:extLst>
              <a:ext uri="{FF2B5EF4-FFF2-40B4-BE49-F238E27FC236}"/>
            </a:extLst>
          </p:cNvPr>
          <p:cNvCxnSpPr>
            <a:cxnSpLocks/>
            <a:stCxn id="8" idx="3"/>
          </p:cNvCxnSpPr>
          <p:nvPr/>
        </p:nvCxnSpPr>
        <p:spPr>
          <a:xfrm flipV="1">
            <a:off x="4064000" y="4845050"/>
            <a:ext cx="5073651" cy="880337"/>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11200" y="5360989"/>
            <a:ext cx="3352800" cy="728796"/>
          </a:xfrm>
          <a:prstGeom prst="rect">
            <a:avLst/>
          </a:prstGeom>
          <a:solidFill>
            <a:schemeClr val="bg1"/>
          </a:solidFill>
          <a:ln w="9525">
            <a:solidFill>
              <a:srgbClr val="0000FF"/>
            </a:solidFill>
            <a:miter lim="800000"/>
            <a:headEnd/>
            <a:tailEnd/>
          </a:ln>
        </p:spPr>
        <p:txBody>
          <a:bodyPr lIns="51188" tIns="25594" rIns="51188" bIns="25594">
            <a:spAutoFit/>
          </a:bodyPr>
          <a:lstStyle/>
          <a:p>
            <a:pPr algn="ctr"/>
            <a:r>
              <a:rPr lang="en-US" sz="2200" b="1">
                <a:solidFill>
                  <a:srgbClr val="0000FF"/>
                </a:solidFill>
                <a:latin typeface="Times New Roman" pitchFamily="18" charset="0"/>
                <a:cs typeface="Times New Roman" pitchFamily="18" charset="0"/>
              </a:rPr>
              <a:t>Kim nam châm</a:t>
            </a:r>
          </a:p>
          <a:p>
            <a:pPr algn="ctr"/>
            <a:r>
              <a:rPr lang="en-US" sz="2200" b="1">
                <a:solidFill>
                  <a:srgbClr val="0000FF"/>
                </a:solidFill>
                <a:latin typeface="Times New Roman" pitchFamily="18" charset="0"/>
                <a:cs typeface="Times New Roman" pitchFamily="18" charset="0"/>
              </a:rPr>
              <a:t>chỉ hướng</a:t>
            </a:r>
          </a:p>
        </p:txBody>
      </p:sp>
      <p:cxnSp>
        <p:nvCxnSpPr>
          <p:cNvPr id="14" name="Straight Arrow Connector 13">
            <a:extLst>
              <a:ext uri="{FF2B5EF4-FFF2-40B4-BE49-F238E27FC236}"/>
            </a:extLst>
          </p:cNvPr>
          <p:cNvCxnSpPr>
            <a:cxnSpLocks/>
          </p:cNvCxnSpPr>
          <p:nvPr/>
        </p:nvCxnSpPr>
        <p:spPr>
          <a:xfrm>
            <a:off x="3860800" y="4419601"/>
            <a:ext cx="4267200" cy="1047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609600" y="4267200"/>
            <a:ext cx="3149600" cy="390242"/>
          </a:xfrm>
          <a:prstGeom prst="rect">
            <a:avLst/>
          </a:prstGeom>
          <a:solidFill>
            <a:schemeClr val="bg1"/>
          </a:solidFill>
          <a:ln w="9525">
            <a:solidFill>
              <a:srgbClr val="0000FF"/>
            </a:solidFill>
            <a:miter lim="800000"/>
            <a:headEnd/>
            <a:tailEnd/>
          </a:ln>
        </p:spPr>
        <p:txBody>
          <a:bodyPr lIns="51188" tIns="25594" rIns="51188" bIns="25594">
            <a:spAutoFit/>
          </a:bodyPr>
          <a:lstStyle/>
          <a:p>
            <a:pPr algn="ctr"/>
            <a:r>
              <a:rPr lang="en-US" sz="2200" b="1">
                <a:solidFill>
                  <a:srgbClr val="0000FF"/>
                </a:solidFill>
                <a:latin typeface="Times New Roman" pitchFamily="18" charset="0"/>
                <a:cs typeface="Times New Roman" pitchFamily="18" charset="0"/>
              </a:rPr>
              <a:t>Vòng chia độ</a:t>
            </a:r>
          </a:p>
        </p:txBody>
      </p:sp>
      <p:sp>
        <p:nvSpPr>
          <p:cNvPr id="17" name="TextBox 16"/>
          <p:cNvSpPr txBox="1">
            <a:spLocks noChangeArrowheads="1"/>
          </p:cNvSpPr>
          <p:nvPr/>
        </p:nvSpPr>
        <p:spPr bwMode="auto">
          <a:xfrm>
            <a:off x="304800" y="2819400"/>
            <a:ext cx="3810000" cy="390242"/>
          </a:xfrm>
          <a:prstGeom prst="rect">
            <a:avLst/>
          </a:prstGeom>
          <a:solidFill>
            <a:schemeClr val="bg1"/>
          </a:solidFill>
          <a:ln w="9525">
            <a:solidFill>
              <a:srgbClr val="0000FF"/>
            </a:solidFill>
            <a:miter lim="800000"/>
            <a:headEnd/>
            <a:tailEnd/>
          </a:ln>
        </p:spPr>
        <p:txBody>
          <a:bodyPr lIns="51188" tIns="25594" rIns="51188" bIns="25594">
            <a:spAutoFit/>
          </a:bodyPr>
          <a:lstStyle/>
          <a:p>
            <a:pPr algn="ctr"/>
            <a:r>
              <a:rPr lang="en-US" sz="2200" b="1" dirty="0">
                <a:solidFill>
                  <a:srgbClr val="0000FF"/>
                </a:solidFill>
                <a:latin typeface="Times New Roman" pitchFamily="18" charset="0"/>
                <a:cs typeface="Times New Roman" pitchFamily="18" charset="0"/>
              </a:rPr>
              <a:t>Tay cầm</a:t>
            </a:r>
          </a:p>
        </p:txBody>
      </p:sp>
      <p:cxnSp>
        <p:nvCxnSpPr>
          <p:cNvPr id="22" name="Straight Arrow Connector 21">
            <a:extLst>
              <a:ext uri="{FF2B5EF4-FFF2-40B4-BE49-F238E27FC236}"/>
            </a:extLst>
          </p:cNvPr>
          <p:cNvCxnSpPr>
            <a:cxnSpLocks/>
          </p:cNvCxnSpPr>
          <p:nvPr/>
        </p:nvCxnSpPr>
        <p:spPr>
          <a:xfrm flipV="1">
            <a:off x="4216400" y="2819400"/>
            <a:ext cx="4927600" cy="2159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hought Bubble: Cloud 12">
            <a:extLst>
              <a:ext uri="{FF2B5EF4-FFF2-40B4-BE49-F238E27FC236}"/>
            </a:extLst>
          </p:cNvPr>
          <p:cNvSpPr/>
          <p:nvPr/>
        </p:nvSpPr>
        <p:spPr>
          <a:xfrm>
            <a:off x="0" y="2193389"/>
            <a:ext cx="5930900" cy="3692525"/>
          </a:xfrm>
          <a:prstGeom prst="cloudCallout">
            <a:avLst>
              <a:gd name="adj1" fmla="val 92503"/>
              <a:gd name="adj2" fmla="val 4497"/>
            </a:avLst>
          </a:prstGeom>
          <a:solidFill>
            <a:schemeClr val="bg1"/>
          </a:solidFill>
          <a:ln w="190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anchor="ctr"/>
          <a:lstStyle/>
          <a:p>
            <a:pPr algn="ctr">
              <a:defRPr/>
            </a:pPr>
            <a:r>
              <a:rPr lang="en-US" sz="2200" b="1" i="1" dirty="0">
                <a:solidFill>
                  <a:srgbClr val="0000FF"/>
                </a:solidFill>
                <a:latin typeface="Times New Roman" pitchFamily="18" charset="0"/>
                <a:cs typeface="Times New Roman" pitchFamily="18" charset="0"/>
              </a:rPr>
              <a:t>Xác </a:t>
            </a:r>
            <a:r>
              <a:rPr lang="vi-VN" sz="2200" b="1" i="1" dirty="0">
                <a:solidFill>
                  <a:srgbClr val="0000FF"/>
                </a:solidFill>
                <a:latin typeface="Times New Roman" pitchFamily="18" charset="0"/>
                <a:cs typeface="Times New Roman" pitchFamily="18" charset="0"/>
              </a:rPr>
              <a:t>đị</a:t>
            </a:r>
            <a:r>
              <a:rPr lang="en-US" sz="2200" b="1" i="1" dirty="0">
                <a:solidFill>
                  <a:srgbClr val="0000FF"/>
                </a:solidFill>
                <a:latin typeface="Times New Roman" pitchFamily="18" charset="0"/>
                <a:cs typeface="Times New Roman" pitchFamily="18" charset="0"/>
              </a:rPr>
              <a:t>nh các hướng chính của La bàn?</a:t>
            </a:r>
          </a:p>
        </p:txBody>
      </p:sp>
      <p:sp>
        <p:nvSpPr>
          <p:cNvPr id="5130" name="Rectangle 5"/>
          <p:cNvSpPr>
            <a:spLocks noChangeArrowheads="1"/>
          </p:cNvSpPr>
          <p:nvPr/>
        </p:nvSpPr>
        <p:spPr bwMode="auto">
          <a:xfrm>
            <a:off x="0" y="1"/>
            <a:ext cx="12192000" cy="11287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19" name="Text Box 8"/>
          <p:cNvSpPr txBox="1">
            <a:spLocks noChangeArrowheads="1"/>
          </p:cNvSpPr>
          <p:nvPr/>
        </p:nvSpPr>
        <p:spPr bwMode="auto">
          <a:xfrm>
            <a:off x="0" y="1014414"/>
            <a:ext cx="12192000" cy="246221"/>
          </a:xfrm>
          <a:prstGeom prst="rect">
            <a:avLst/>
          </a:prstGeom>
          <a:solidFill>
            <a:srgbClr val="00FFFF"/>
          </a:solidFill>
          <a:ln w="9525">
            <a:noFill/>
            <a:miter lim="800000"/>
            <a:headEnd/>
            <a:tailEnd/>
          </a:ln>
          <a:effectLst/>
        </p:spPr>
        <p:txBody>
          <a:bodyPr>
            <a:spAutoFit/>
          </a:bodyPr>
          <a:lstStyle/>
          <a:p>
            <a:pPr algn="ct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5132" name="Picture 9" descr="TRAIDAT"/>
          <p:cNvPicPr>
            <a:picLocks noChangeAspect="1" noChangeArrowheads="1" noCrop="1"/>
          </p:cNvPicPr>
          <p:nvPr/>
        </p:nvPicPr>
        <p:blipFill>
          <a:blip r:embed="rId3"/>
          <a:srcRect/>
          <a:stretch>
            <a:fillRect/>
          </a:stretch>
        </p:blipFill>
        <p:spPr bwMode="auto">
          <a:xfrm>
            <a:off x="11176000" y="123825"/>
            <a:ext cx="914400" cy="890588"/>
          </a:xfrm>
          <a:prstGeom prst="rect">
            <a:avLst/>
          </a:prstGeom>
          <a:noFill/>
          <a:ln w="9525">
            <a:noFill/>
            <a:miter lim="800000"/>
            <a:headEnd/>
            <a:tailEnd/>
          </a:ln>
        </p:spPr>
      </p:pic>
      <p:pic>
        <p:nvPicPr>
          <p:cNvPr id="5133" name="Picture 10" descr="ringwrlmed2_b"/>
          <p:cNvPicPr>
            <a:picLocks noChangeAspect="1" noChangeArrowheads="1" noCrop="1"/>
          </p:cNvPicPr>
          <p:nvPr/>
        </p:nvPicPr>
        <p:blipFill>
          <a:blip r:embed="rId4"/>
          <a:srcRect/>
          <a:stretch>
            <a:fillRect/>
          </a:stretch>
        </p:blipFill>
        <p:spPr bwMode="auto">
          <a:xfrm>
            <a:off x="0" y="-14288"/>
            <a:ext cx="1092200" cy="1228726"/>
          </a:xfrm>
          <a:prstGeom prst="rect">
            <a:avLst/>
          </a:prstGeom>
          <a:noFill/>
          <a:ln w="9525">
            <a:noFill/>
            <a:miter lim="800000"/>
            <a:headEnd/>
            <a:tailEnd/>
          </a:ln>
        </p:spPr>
      </p:pic>
      <p:sp>
        <p:nvSpPr>
          <p:cNvPr id="29" name="AutoShape 3"/>
          <p:cNvSpPr txBox="1">
            <a:spLocks noChangeArrowheads="1"/>
          </p:cNvSpPr>
          <p:nvPr/>
        </p:nvSpPr>
        <p:spPr bwMode="auto">
          <a:xfrm>
            <a:off x="304800" y="1158875"/>
            <a:ext cx="7518400" cy="914400"/>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1.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bằng la bàn</a:t>
            </a:r>
          </a:p>
        </p:txBody>
      </p:sp>
      <p:sp>
        <p:nvSpPr>
          <p:cNvPr id="5135" name="TextBox 29"/>
          <p:cNvSpPr txBox="1">
            <a:spLocks noChangeArrowheads="1"/>
          </p:cNvSpPr>
          <p:nvPr/>
        </p:nvSpPr>
        <p:spPr bwMode="auto">
          <a:xfrm>
            <a:off x="304800" y="1801813"/>
            <a:ext cx="5080000" cy="430887"/>
          </a:xfrm>
          <a:prstGeom prst="rect">
            <a:avLst/>
          </a:prstGeom>
          <a:noFill/>
          <a:ln w="9525">
            <a:noFill/>
            <a:miter lim="800000"/>
            <a:headEnd/>
            <a:tailEnd/>
          </a:ln>
        </p:spPr>
        <p:txBody>
          <a:bodyPr>
            <a:spAutoFit/>
          </a:bodyPr>
          <a:lstStyle/>
          <a:p>
            <a:r>
              <a:rPr lang="en-US" sz="2200" b="1" i="1" u="sng">
                <a:latin typeface="Times New Roman" pitchFamily="18" charset="0"/>
                <a:cs typeface="Times New Roman" pitchFamily="18" charset="0"/>
              </a:rPr>
              <a:t>a. Cấu tạo của la bàn</a:t>
            </a:r>
          </a:p>
        </p:txBody>
      </p:sp>
      <p:sp>
        <p:nvSpPr>
          <p:cNvPr id="32" name="Thought Bubble: Cloud 12">
            <a:extLst>
              <a:ext uri="{FF2B5EF4-FFF2-40B4-BE49-F238E27FC236}"/>
            </a:extLst>
          </p:cNvPr>
          <p:cNvSpPr/>
          <p:nvPr/>
        </p:nvSpPr>
        <p:spPr>
          <a:xfrm>
            <a:off x="0" y="2263726"/>
            <a:ext cx="5930900" cy="3692525"/>
          </a:xfrm>
          <a:prstGeom prst="cloudCallout">
            <a:avLst>
              <a:gd name="adj1" fmla="val 92503"/>
              <a:gd name="adj2" fmla="val 4497"/>
            </a:avLst>
          </a:prstGeom>
          <a:solidFill>
            <a:schemeClr val="bg1"/>
          </a:solidFill>
          <a:ln w="190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anchor="ctr"/>
          <a:lstStyle/>
          <a:p>
            <a:pPr indent="450850" algn="just" eaLnBrk="0" hangingPunct="0">
              <a:defRPr/>
            </a:pPr>
            <a:r>
              <a:rPr lang="en-US" sz="2200" b="1" i="1" dirty="0">
                <a:solidFill>
                  <a:srgbClr val="0000FF"/>
                </a:solidFill>
                <a:latin typeface="Times New Roman" pitchFamily="18" charset="0"/>
                <a:ea typeface="Cambria" pitchFamily="18" charset="0"/>
                <a:cs typeface="Times New Roman" pitchFamily="18" charset="0"/>
              </a:rPr>
              <a:t>Tìm các chữ chỉ phương hướng bằng tiếng Việt tương ứng với các chữ cái viết  tắt bằng tiếng Anh trên la bàn: N, S, E, W, NE, SE, SW, NW.</a:t>
            </a:r>
            <a:endParaRPr lang="en-US" sz="22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29"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ppt_x</p:attrName>
                                        </p:attrNameLst>
                                      </p:cBhvr>
                                      <p:tavLst>
                                        <p:tav tm="0">
                                          <p:val>
                                            <p:strVal val="#ppt_x-.2"/>
                                          </p:val>
                                        </p:tav>
                                        <p:tav tm="100000">
                                          <p:val>
                                            <p:strVal val="#ppt_x"/>
                                          </p:val>
                                        </p:tav>
                                      </p:tavLst>
                                    </p:anim>
                                    <p:anim calcmode="lin" valueType="num">
                                      <p:cBhvr>
                                        <p:cTn id="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ppt_x</p:attrName>
                                        </p:attrNameLst>
                                      </p:cBhvr>
                                      <p:tavLst>
                                        <p:tav tm="0">
                                          <p:val>
                                            <p:strVal val="#ppt_x-.2"/>
                                          </p:val>
                                        </p:tav>
                                        <p:tav tm="100000">
                                          <p:val>
                                            <p:strVal val="#ppt_x"/>
                                          </p:val>
                                        </p:tav>
                                      </p:tavLst>
                                    </p:anim>
                                    <p:anim calcmode="lin" valueType="num">
                                      <p:cBhvr>
                                        <p:cTn id="1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
                                        </p:tgtEl>
                                      </p:cBhvr>
                                    </p:animEffect>
                                  </p:childTnLst>
                                </p:cTn>
                              </p:par>
                              <p:par>
                                <p:cTn id="20" presetID="2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ppt_x</p:attrName>
                                        </p:attrNameLst>
                                      </p:cBhvr>
                                      <p:tavLst>
                                        <p:tav tm="0">
                                          <p:val>
                                            <p:strVal val="#ppt_x-.2"/>
                                          </p:val>
                                        </p:tav>
                                        <p:tav tm="100000">
                                          <p:val>
                                            <p:strVal val="#ppt_x"/>
                                          </p:val>
                                        </p:tav>
                                      </p:tavLst>
                                    </p:anim>
                                    <p:anim calcmode="lin" valueType="num">
                                      <p:cBhvr>
                                        <p:cTn id="2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par>
                                <p:cTn id="30" presetID="29"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xit" presetSubtype="0" fill="hold" grpId="1" nodeType="clickEffect">
                                  <p:stCondLst>
                                    <p:cond delay="0"/>
                                  </p:stCondLst>
                                  <p:childTnLst>
                                    <p:anim calcmode="lin" valueType="num">
                                      <p:cBhvr>
                                        <p:cTn id="38" dur="1000"/>
                                        <p:tgtEl>
                                          <p:spTgt spid="17"/>
                                        </p:tgtEl>
                                        <p:attrNameLst>
                                          <p:attrName>ppt_x</p:attrName>
                                        </p:attrNameLst>
                                      </p:cBhvr>
                                      <p:tavLst>
                                        <p:tav tm="0">
                                          <p:val>
                                            <p:strVal val="ppt_x"/>
                                          </p:val>
                                        </p:tav>
                                        <p:tav tm="100000">
                                          <p:val>
                                            <p:strVal val="ppt_x-.2"/>
                                          </p:val>
                                        </p:tav>
                                      </p:tavLst>
                                    </p:anim>
                                    <p:anim calcmode="lin" valueType="num">
                                      <p:cBhvr>
                                        <p:cTn id="39" dur="1000"/>
                                        <p:tgtEl>
                                          <p:spTgt spid="17"/>
                                        </p:tgtEl>
                                        <p:attrNameLst>
                                          <p:attrName>ppt_y</p:attrName>
                                        </p:attrNameLst>
                                      </p:cBhvr>
                                      <p:tavLst>
                                        <p:tav tm="0">
                                          <p:val>
                                            <p:strVal val="ppt_y"/>
                                          </p:val>
                                        </p:tav>
                                        <p:tav tm="100000">
                                          <p:val>
                                            <p:strVal val="ppt_y"/>
                                          </p:val>
                                        </p:tav>
                                      </p:tavLst>
                                    </p:anim>
                                    <p:animEffect transition="out" filter="fade">
                                      <p:cBhvr>
                                        <p:cTn id="40" dur="1000"/>
                                        <p:tgtEl>
                                          <p:spTgt spid="17"/>
                                        </p:tgtEl>
                                      </p:cBhvr>
                                    </p:animEffect>
                                    <p:set>
                                      <p:cBhvr>
                                        <p:cTn id="41" dur="1" fill="hold">
                                          <p:stCondLst>
                                            <p:cond delay="999"/>
                                          </p:stCondLst>
                                        </p:cTn>
                                        <p:tgtEl>
                                          <p:spTgt spid="17"/>
                                        </p:tgtEl>
                                        <p:attrNameLst>
                                          <p:attrName>style.visibility</p:attrName>
                                        </p:attrNameLst>
                                      </p:cBhvr>
                                      <p:to>
                                        <p:strVal val="hidden"/>
                                      </p:to>
                                    </p:set>
                                  </p:childTnLst>
                                </p:cTn>
                              </p:par>
                              <p:par>
                                <p:cTn id="42" presetID="29" presetClass="exit" presetSubtype="0" fill="hold" nodeType="withEffect">
                                  <p:stCondLst>
                                    <p:cond delay="0"/>
                                  </p:stCondLst>
                                  <p:childTnLst>
                                    <p:anim calcmode="lin" valueType="num">
                                      <p:cBhvr>
                                        <p:cTn id="43" dur="1000"/>
                                        <p:tgtEl>
                                          <p:spTgt spid="22"/>
                                        </p:tgtEl>
                                        <p:attrNameLst>
                                          <p:attrName>ppt_x</p:attrName>
                                        </p:attrNameLst>
                                      </p:cBhvr>
                                      <p:tavLst>
                                        <p:tav tm="0">
                                          <p:val>
                                            <p:strVal val="ppt_x"/>
                                          </p:val>
                                        </p:tav>
                                        <p:tav tm="100000">
                                          <p:val>
                                            <p:strVal val="ppt_x-.2"/>
                                          </p:val>
                                        </p:tav>
                                      </p:tavLst>
                                    </p:anim>
                                    <p:anim calcmode="lin" valueType="num">
                                      <p:cBhvr>
                                        <p:cTn id="44" dur="1000"/>
                                        <p:tgtEl>
                                          <p:spTgt spid="22"/>
                                        </p:tgtEl>
                                        <p:attrNameLst>
                                          <p:attrName>ppt_y</p:attrName>
                                        </p:attrNameLst>
                                      </p:cBhvr>
                                      <p:tavLst>
                                        <p:tav tm="0">
                                          <p:val>
                                            <p:strVal val="ppt_y"/>
                                          </p:val>
                                        </p:tav>
                                        <p:tav tm="100000">
                                          <p:val>
                                            <p:strVal val="ppt_y"/>
                                          </p:val>
                                        </p:tav>
                                      </p:tavLst>
                                    </p:anim>
                                    <p:animEffect transition="out" filter="fade">
                                      <p:cBhvr>
                                        <p:cTn id="45" dur="1000"/>
                                        <p:tgtEl>
                                          <p:spTgt spid="22"/>
                                        </p:tgtEl>
                                      </p:cBhvr>
                                    </p:animEffect>
                                    <p:set>
                                      <p:cBhvr>
                                        <p:cTn id="46" dur="1" fill="hold">
                                          <p:stCondLst>
                                            <p:cond delay="999"/>
                                          </p:stCondLst>
                                        </p:cTn>
                                        <p:tgtEl>
                                          <p:spTgt spid="22"/>
                                        </p:tgtEl>
                                        <p:attrNameLst>
                                          <p:attrName>style.visibility</p:attrName>
                                        </p:attrNameLst>
                                      </p:cBhvr>
                                      <p:to>
                                        <p:strVal val="hidden"/>
                                      </p:to>
                                    </p:set>
                                  </p:childTnLst>
                                </p:cTn>
                              </p:par>
                              <p:par>
                                <p:cTn id="47" presetID="29" presetClass="exit" presetSubtype="0" fill="hold" grpId="1" nodeType="withEffect">
                                  <p:stCondLst>
                                    <p:cond delay="0"/>
                                  </p:stCondLst>
                                  <p:childTnLst>
                                    <p:anim calcmode="lin" valueType="num">
                                      <p:cBhvr>
                                        <p:cTn id="48" dur="1000"/>
                                        <p:tgtEl>
                                          <p:spTgt spid="16"/>
                                        </p:tgtEl>
                                        <p:attrNameLst>
                                          <p:attrName>ppt_x</p:attrName>
                                        </p:attrNameLst>
                                      </p:cBhvr>
                                      <p:tavLst>
                                        <p:tav tm="0">
                                          <p:val>
                                            <p:strVal val="ppt_x"/>
                                          </p:val>
                                        </p:tav>
                                        <p:tav tm="100000">
                                          <p:val>
                                            <p:strVal val="ppt_x-.2"/>
                                          </p:val>
                                        </p:tav>
                                      </p:tavLst>
                                    </p:anim>
                                    <p:anim calcmode="lin" valueType="num">
                                      <p:cBhvr>
                                        <p:cTn id="49" dur="1000"/>
                                        <p:tgtEl>
                                          <p:spTgt spid="16"/>
                                        </p:tgtEl>
                                        <p:attrNameLst>
                                          <p:attrName>ppt_y</p:attrName>
                                        </p:attrNameLst>
                                      </p:cBhvr>
                                      <p:tavLst>
                                        <p:tav tm="0">
                                          <p:val>
                                            <p:strVal val="ppt_y"/>
                                          </p:val>
                                        </p:tav>
                                        <p:tav tm="100000">
                                          <p:val>
                                            <p:strVal val="ppt_y"/>
                                          </p:val>
                                        </p:tav>
                                      </p:tavLst>
                                    </p:anim>
                                    <p:animEffect transition="out" filter="fade">
                                      <p:cBhvr>
                                        <p:cTn id="50" dur="1000"/>
                                        <p:tgtEl>
                                          <p:spTgt spid="16"/>
                                        </p:tgtEl>
                                      </p:cBhvr>
                                    </p:animEffect>
                                    <p:set>
                                      <p:cBhvr>
                                        <p:cTn id="51" dur="1" fill="hold">
                                          <p:stCondLst>
                                            <p:cond delay="999"/>
                                          </p:stCondLst>
                                        </p:cTn>
                                        <p:tgtEl>
                                          <p:spTgt spid="16"/>
                                        </p:tgtEl>
                                        <p:attrNameLst>
                                          <p:attrName>style.visibility</p:attrName>
                                        </p:attrNameLst>
                                      </p:cBhvr>
                                      <p:to>
                                        <p:strVal val="hidden"/>
                                      </p:to>
                                    </p:set>
                                  </p:childTnLst>
                                </p:cTn>
                              </p:par>
                              <p:par>
                                <p:cTn id="52" presetID="29" presetClass="exit" presetSubtype="0" fill="hold" nodeType="withEffect">
                                  <p:stCondLst>
                                    <p:cond delay="0"/>
                                  </p:stCondLst>
                                  <p:childTnLst>
                                    <p:anim calcmode="lin" valueType="num">
                                      <p:cBhvr>
                                        <p:cTn id="53" dur="1000"/>
                                        <p:tgtEl>
                                          <p:spTgt spid="14"/>
                                        </p:tgtEl>
                                        <p:attrNameLst>
                                          <p:attrName>ppt_x</p:attrName>
                                        </p:attrNameLst>
                                      </p:cBhvr>
                                      <p:tavLst>
                                        <p:tav tm="0">
                                          <p:val>
                                            <p:strVal val="ppt_x"/>
                                          </p:val>
                                        </p:tav>
                                        <p:tav tm="100000">
                                          <p:val>
                                            <p:strVal val="ppt_x-.2"/>
                                          </p:val>
                                        </p:tav>
                                      </p:tavLst>
                                    </p:anim>
                                    <p:anim calcmode="lin" valueType="num">
                                      <p:cBhvr>
                                        <p:cTn id="54" dur="1000"/>
                                        <p:tgtEl>
                                          <p:spTgt spid="14"/>
                                        </p:tgtEl>
                                        <p:attrNameLst>
                                          <p:attrName>ppt_y</p:attrName>
                                        </p:attrNameLst>
                                      </p:cBhvr>
                                      <p:tavLst>
                                        <p:tav tm="0">
                                          <p:val>
                                            <p:strVal val="ppt_y"/>
                                          </p:val>
                                        </p:tav>
                                        <p:tav tm="100000">
                                          <p:val>
                                            <p:strVal val="ppt_y"/>
                                          </p:val>
                                        </p:tav>
                                      </p:tavLst>
                                    </p:anim>
                                    <p:animEffect transition="out" filter="fade">
                                      <p:cBhvr>
                                        <p:cTn id="55" dur="1000"/>
                                        <p:tgtEl>
                                          <p:spTgt spid="14"/>
                                        </p:tgtEl>
                                      </p:cBhvr>
                                    </p:animEffect>
                                    <p:set>
                                      <p:cBhvr>
                                        <p:cTn id="56" dur="1" fill="hold">
                                          <p:stCondLst>
                                            <p:cond delay="999"/>
                                          </p:stCondLst>
                                        </p:cTn>
                                        <p:tgtEl>
                                          <p:spTgt spid="14"/>
                                        </p:tgtEl>
                                        <p:attrNameLst>
                                          <p:attrName>style.visibility</p:attrName>
                                        </p:attrNameLst>
                                      </p:cBhvr>
                                      <p:to>
                                        <p:strVal val="hidden"/>
                                      </p:to>
                                    </p:set>
                                  </p:childTnLst>
                                </p:cTn>
                              </p:par>
                              <p:par>
                                <p:cTn id="57" presetID="29" presetClass="exit" presetSubtype="0" fill="hold" grpId="1" nodeType="withEffect">
                                  <p:stCondLst>
                                    <p:cond delay="0"/>
                                  </p:stCondLst>
                                  <p:childTnLst>
                                    <p:anim calcmode="lin" valueType="num">
                                      <p:cBhvr>
                                        <p:cTn id="58" dur="1000"/>
                                        <p:tgtEl>
                                          <p:spTgt spid="8"/>
                                        </p:tgtEl>
                                        <p:attrNameLst>
                                          <p:attrName>ppt_x</p:attrName>
                                        </p:attrNameLst>
                                      </p:cBhvr>
                                      <p:tavLst>
                                        <p:tav tm="0">
                                          <p:val>
                                            <p:strVal val="ppt_x"/>
                                          </p:val>
                                        </p:tav>
                                        <p:tav tm="100000">
                                          <p:val>
                                            <p:strVal val="ppt_x-.2"/>
                                          </p:val>
                                        </p:tav>
                                      </p:tavLst>
                                    </p:anim>
                                    <p:anim calcmode="lin" valueType="num">
                                      <p:cBhvr>
                                        <p:cTn id="59" dur="1000"/>
                                        <p:tgtEl>
                                          <p:spTgt spid="8"/>
                                        </p:tgtEl>
                                        <p:attrNameLst>
                                          <p:attrName>ppt_y</p:attrName>
                                        </p:attrNameLst>
                                      </p:cBhvr>
                                      <p:tavLst>
                                        <p:tav tm="0">
                                          <p:val>
                                            <p:strVal val="ppt_y"/>
                                          </p:val>
                                        </p:tav>
                                        <p:tav tm="100000">
                                          <p:val>
                                            <p:strVal val="ppt_y"/>
                                          </p:val>
                                        </p:tav>
                                      </p:tavLst>
                                    </p:anim>
                                    <p:animEffect transition="out" filter="fade">
                                      <p:cBhvr>
                                        <p:cTn id="60" dur="1000"/>
                                        <p:tgtEl>
                                          <p:spTgt spid="8"/>
                                        </p:tgtEl>
                                      </p:cBhvr>
                                    </p:animEffect>
                                    <p:set>
                                      <p:cBhvr>
                                        <p:cTn id="61" dur="1" fill="hold">
                                          <p:stCondLst>
                                            <p:cond delay="999"/>
                                          </p:stCondLst>
                                        </p:cTn>
                                        <p:tgtEl>
                                          <p:spTgt spid="8"/>
                                        </p:tgtEl>
                                        <p:attrNameLst>
                                          <p:attrName>style.visibility</p:attrName>
                                        </p:attrNameLst>
                                      </p:cBhvr>
                                      <p:to>
                                        <p:strVal val="hidden"/>
                                      </p:to>
                                    </p:set>
                                  </p:childTnLst>
                                </p:cTn>
                              </p:par>
                              <p:par>
                                <p:cTn id="62" presetID="29" presetClass="exit" presetSubtype="0" fill="hold" nodeType="withEffect">
                                  <p:stCondLst>
                                    <p:cond delay="0"/>
                                  </p:stCondLst>
                                  <p:childTnLst>
                                    <p:anim calcmode="lin" valueType="num">
                                      <p:cBhvr>
                                        <p:cTn id="63" dur="1000"/>
                                        <p:tgtEl>
                                          <p:spTgt spid="7"/>
                                        </p:tgtEl>
                                        <p:attrNameLst>
                                          <p:attrName>ppt_x</p:attrName>
                                        </p:attrNameLst>
                                      </p:cBhvr>
                                      <p:tavLst>
                                        <p:tav tm="0">
                                          <p:val>
                                            <p:strVal val="ppt_x"/>
                                          </p:val>
                                        </p:tav>
                                        <p:tav tm="100000">
                                          <p:val>
                                            <p:strVal val="ppt_x-.2"/>
                                          </p:val>
                                        </p:tav>
                                      </p:tavLst>
                                    </p:anim>
                                    <p:anim calcmode="lin" valueType="num">
                                      <p:cBhvr>
                                        <p:cTn id="64" dur="1000"/>
                                        <p:tgtEl>
                                          <p:spTgt spid="7"/>
                                        </p:tgtEl>
                                        <p:attrNameLst>
                                          <p:attrName>ppt_y</p:attrName>
                                        </p:attrNameLst>
                                      </p:cBhvr>
                                      <p:tavLst>
                                        <p:tav tm="0">
                                          <p:val>
                                            <p:strVal val="ppt_y"/>
                                          </p:val>
                                        </p:tav>
                                        <p:tav tm="100000">
                                          <p:val>
                                            <p:strVal val="ppt_y"/>
                                          </p:val>
                                        </p:tav>
                                      </p:tavLst>
                                    </p:anim>
                                    <p:animEffect transition="out" filter="fade">
                                      <p:cBhvr>
                                        <p:cTn id="65" dur="1000"/>
                                        <p:tgtEl>
                                          <p:spTgt spid="7"/>
                                        </p:tgtEl>
                                      </p:cBhvr>
                                    </p:animEffect>
                                    <p:set>
                                      <p:cBhvr>
                                        <p:cTn id="66" dur="1" fill="hold">
                                          <p:stCondLst>
                                            <p:cond delay="9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ppt_x</p:attrName>
                                        </p:attrNameLst>
                                      </p:cBhvr>
                                      <p:tavLst>
                                        <p:tav tm="0">
                                          <p:val>
                                            <p:strVal val="#ppt_x-.2"/>
                                          </p:val>
                                        </p:tav>
                                        <p:tav tm="100000">
                                          <p:val>
                                            <p:strVal val="#ppt_x"/>
                                          </p:val>
                                        </p:tav>
                                      </p:tavLst>
                                    </p:anim>
                                    <p:anim calcmode="lin" valueType="num">
                                      <p:cBhvr>
                                        <p:cTn id="7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9" presetClass="exit" presetSubtype="0" fill="hold" grpId="1" nodeType="clickEffect">
                                  <p:stCondLst>
                                    <p:cond delay="0"/>
                                  </p:stCondLst>
                                  <p:childTnLst>
                                    <p:anim calcmode="lin" valueType="num">
                                      <p:cBhvr>
                                        <p:cTn id="77" dur="1000"/>
                                        <p:tgtEl>
                                          <p:spTgt spid="13"/>
                                        </p:tgtEl>
                                        <p:attrNameLst>
                                          <p:attrName>ppt_x</p:attrName>
                                        </p:attrNameLst>
                                      </p:cBhvr>
                                      <p:tavLst>
                                        <p:tav tm="0">
                                          <p:val>
                                            <p:strVal val="ppt_x"/>
                                          </p:val>
                                        </p:tav>
                                        <p:tav tm="100000">
                                          <p:val>
                                            <p:strVal val="ppt_x-.2"/>
                                          </p:val>
                                        </p:tav>
                                      </p:tavLst>
                                    </p:anim>
                                    <p:anim calcmode="lin" valueType="num">
                                      <p:cBhvr>
                                        <p:cTn id="78" dur="1000"/>
                                        <p:tgtEl>
                                          <p:spTgt spid="13"/>
                                        </p:tgtEl>
                                        <p:attrNameLst>
                                          <p:attrName>ppt_y</p:attrName>
                                        </p:attrNameLst>
                                      </p:cBhvr>
                                      <p:tavLst>
                                        <p:tav tm="0">
                                          <p:val>
                                            <p:strVal val="ppt_y"/>
                                          </p:val>
                                        </p:tav>
                                        <p:tav tm="100000">
                                          <p:val>
                                            <p:strVal val="ppt_y"/>
                                          </p:val>
                                        </p:tav>
                                      </p:tavLst>
                                    </p:anim>
                                    <p:animEffect transition="out" filter="fade">
                                      <p:cBhvr>
                                        <p:cTn id="79" dur="1000"/>
                                        <p:tgtEl>
                                          <p:spTgt spid="13"/>
                                        </p:tgtEl>
                                      </p:cBhvr>
                                    </p:animEffect>
                                    <p:set>
                                      <p:cBhvr>
                                        <p:cTn id="80" dur="1" fill="hold">
                                          <p:stCondLst>
                                            <p:cond delay="999"/>
                                          </p:stCondLst>
                                        </p:cTn>
                                        <p:tgtEl>
                                          <p:spTgt spid="1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1000" fill="hold"/>
                                        <p:tgtEl>
                                          <p:spTgt spid="32"/>
                                        </p:tgtEl>
                                        <p:attrNameLst>
                                          <p:attrName>ppt_x</p:attrName>
                                        </p:attrNameLst>
                                      </p:cBhvr>
                                      <p:tavLst>
                                        <p:tav tm="0">
                                          <p:val>
                                            <p:strVal val="#ppt_x-.2"/>
                                          </p:val>
                                        </p:tav>
                                        <p:tav tm="100000">
                                          <p:val>
                                            <p:strVal val="#ppt_x"/>
                                          </p:val>
                                        </p:tav>
                                      </p:tavLst>
                                    </p:anim>
                                    <p:anim calcmode="lin" valueType="num">
                                      <p:cBhvr>
                                        <p:cTn id="86"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8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6" grpId="0" animBg="1"/>
      <p:bldP spid="16" grpId="1" animBg="1"/>
      <p:bldP spid="17" grpId="0" animBg="1"/>
      <p:bldP spid="17" grpId="1" animBg="1"/>
      <p:bldP spid="13" grpId="0" animBg="1"/>
      <p:bldP spid="13" grpId="1"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0" y="1617785"/>
            <a:ext cx="5080000" cy="5240215"/>
            <a:chOff x="10287000" y="1584324"/>
            <a:chExt cx="7620000" cy="8712201"/>
          </a:xfrm>
        </p:grpSpPr>
        <p:pic>
          <p:nvPicPr>
            <p:cNvPr id="6154" name="Picture 8" descr="A picture containing device, scale, metal, compass&#10;&#10;Description automatically generated"/>
            <p:cNvPicPr>
              <a:picLocks noChangeAspect="1"/>
            </p:cNvPicPr>
            <p:nvPr/>
          </p:nvPicPr>
          <p:blipFill>
            <a:blip r:embed="rId2"/>
            <a:srcRect/>
            <a:stretch>
              <a:fillRect/>
            </a:stretch>
          </p:blipFill>
          <p:spPr bwMode="auto">
            <a:xfrm>
              <a:off x="10287000" y="1584324"/>
              <a:ext cx="7620000" cy="8458200"/>
            </a:xfrm>
            <a:prstGeom prst="rect">
              <a:avLst/>
            </a:prstGeom>
            <a:noFill/>
            <a:ln w="9525">
              <a:solidFill>
                <a:srgbClr val="0000FF"/>
              </a:solidFill>
              <a:miter lim="800000"/>
              <a:headEnd/>
              <a:tailEnd/>
            </a:ln>
          </p:spPr>
        </p:pic>
        <p:sp>
          <p:nvSpPr>
            <p:cNvPr id="10" name="Rectangle 9">
              <a:extLst>
                <a:ext uri="{FF2B5EF4-FFF2-40B4-BE49-F238E27FC236}"/>
              </a:extLst>
            </p:cNvPr>
            <p:cNvSpPr/>
            <p:nvPr/>
          </p:nvSpPr>
          <p:spPr>
            <a:xfrm>
              <a:off x="10287000" y="9644896"/>
              <a:ext cx="7620000" cy="65162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La bàn cầm tay</a:t>
              </a:r>
            </a:p>
          </p:txBody>
        </p:sp>
      </p:grpSp>
      <p:sp>
        <p:nvSpPr>
          <p:cNvPr id="6147" name="Rectangle 5"/>
          <p:cNvSpPr>
            <a:spLocks noChangeArrowheads="1"/>
          </p:cNvSpPr>
          <p:nvPr/>
        </p:nvSpPr>
        <p:spPr bwMode="auto">
          <a:xfrm>
            <a:off x="0" y="1"/>
            <a:ext cx="12192000" cy="9763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11" name="Text Box 8"/>
          <p:cNvSpPr txBox="1">
            <a:spLocks noChangeArrowheads="1"/>
          </p:cNvSpPr>
          <p:nvPr/>
        </p:nvSpPr>
        <p:spPr bwMode="auto">
          <a:xfrm>
            <a:off x="0" y="1014414"/>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6149" name="Picture 9" descr="TRAIDAT"/>
          <p:cNvPicPr>
            <a:picLocks noChangeAspect="1" noChangeArrowheads="1" noCrop="1"/>
          </p:cNvPicPr>
          <p:nvPr/>
        </p:nvPicPr>
        <p:blipFill>
          <a:blip r:embed="rId3"/>
          <a:srcRect/>
          <a:stretch>
            <a:fillRect/>
          </a:stretch>
        </p:blipFill>
        <p:spPr bwMode="auto">
          <a:xfrm>
            <a:off x="11176000" y="123825"/>
            <a:ext cx="914400" cy="890588"/>
          </a:xfrm>
          <a:prstGeom prst="rect">
            <a:avLst/>
          </a:prstGeom>
          <a:noFill/>
          <a:ln w="9525">
            <a:noFill/>
            <a:miter lim="800000"/>
            <a:headEnd/>
            <a:tailEnd/>
          </a:ln>
        </p:spPr>
      </p:pic>
      <p:pic>
        <p:nvPicPr>
          <p:cNvPr id="6150" name="Picture 10" descr="ringwrlmed2_b"/>
          <p:cNvPicPr>
            <a:picLocks noChangeAspect="1" noChangeArrowheads="1" noCrop="1"/>
          </p:cNvPicPr>
          <p:nvPr/>
        </p:nvPicPr>
        <p:blipFill>
          <a:blip r:embed="rId4"/>
          <a:srcRect/>
          <a:stretch>
            <a:fillRect/>
          </a:stretch>
        </p:blipFill>
        <p:spPr bwMode="auto">
          <a:xfrm>
            <a:off x="0" y="-14288"/>
            <a:ext cx="1092200" cy="1228726"/>
          </a:xfrm>
          <a:prstGeom prst="rect">
            <a:avLst/>
          </a:prstGeom>
          <a:noFill/>
          <a:ln w="9525">
            <a:noFill/>
            <a:miter lim="800000"/>
            <a:headEnd/>
            <a:tailEnd/>
          </a:ln>
        </p:spPr>
      </p:pic>
      <p:sp>
        <p:nvSpPr>
          <p:cNvPr id="14" name="AutoShape 3"/>
          <p:cNvSpPr txBox="1">
            <a:spLocks noChangeArrowheads="1"/>
          </p:cNvSpPr>
          <p:nvPr/>
        </p:nvSpPr>
        <p:spPr bwMode="auto">
          <a:xfrm>
            <a:off x="304800" y="1158875"/>
            <a:ext cx="7518400" cy="914400"/>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1.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bằng la bàn</a:t>
            </a:r>
          </a:p>
        </p:txBody>
      </p:sp>
      <p:sp>
        <p:nvSpPr>
          <p:cNvPr id="6152" name="TextBox 11"/>
          <p:cNvSpPr txBox="1">
            <a:spLocks noChangeArrowheads="1"/>
          </p:cNvSpPr>
          <p:nvPr/>
        </p:nvSpPr>
        <p:spPr bwMode="auto">
          <a:xfrm>
            <a:off x="304800" y="1801813"/>
            <a:ext cx="5080000" cy="430887"/>
          </a:xfrm>
          <a:prstGeom prst="rect">
            <a:avLst/>
          </a:prstGeom>
          <a:noFill/>
          <a:ln w="9525">
            <a:noFill/>
            <a:miter lim="800000"/>
            <a:headEnd/>
            <a:tailEnd/>
          </a:ln>
        </p:spPr>
        <p:txBody>
          <a:bodyPr>
            <a:spAutoFit/>
          </a:bodyPr>
          <a:lstStyle/>
          <a:p>
            <a:r>
              <a:rPr lang="en-US" sz="2200" b="1" i="1" u="sng">
                <a:latin typeface="Times New Roman" pitchFamily="18" charset="0"/>
                <a:cs typeface="Times New Roman" pitchFamily="18" charset="0"/>
              </a:rPr>
              <a:t>a. Cấu tạo của la bàn</a:t>
            </a:r>
          </a:p>
        </p:txBody>
      </p:sp>
      <p:sp>
        <p:nvSpPr>
          <p:cNvPr id="6153" name="Rectangle 1"/>
          <p:cNvSpPr>
            <a:spLocks noChangeArrowheads="1"/>
          </p:cNvSpPr>
          <p:nvPr/>
        </p:nvSpPr>
        <p:spPr bwMode="auto">
          <a:xfrm>
            <a:off x="304800" y="2198689"/>
            <a:ext cx="6400800" cy="1107996"/>
          </a:xfrm>
          <a:prstGeom prst="rect">
            <a:avLst/>
          </a:prstGeom>
          <a:noFill/>
          <a:ln w="9525" algn="ctr">
            <a:noFill/>
            <a:miter lim="800000"/>
            <a:headEnd/>
            <a:tailEnd/>
          </a:ln>
        </p:spPr>
        <p:txBody>
          <a:bodyPr anchor="ctr">
            <a:spAutoFit/>
          </a:bodyPr>
          <a:lstStyle/>
          <a:p>
            <a:pPr algn="just" eaLnBrk="0" hangingPunct="0">
              <a:lnSpc>
                <a:spcPct val="150000"/>
              </a:lnSpc>
            </a:pPr>
            <a:r>
              <a:rPr lang="pt-BR" sz="2200" b="1" dirty="0">
                <a:latin typeface="Times New Roman" pitchFamily="18" charset="0"/>
                <a:ea typeface="Calibri" pitchFamily="34" charset="0"/>
                <a:cs typeface="Times New Roman" pitchFamily="18" charset="0"/>
              </a:rPr>
              <a:t>- Kim nam châm bằng kim loại có từ tính, có dạng hình </a:t>
            </a:r>
            <a:r>
              <a:rPr lang="pt-BR" sz="2200" b="1" dirty="0" smtClean="0">
                <a:latin typeface="Times New Roman" pitchFamily="18" charset="0"/>
                <a:ea typeface="Calibri" pitchFamily="34" charset="0"/>
                <a:cs typeface="Times New Roman" pitchFamily="18" charset="0"/>
              </a:rPr>
              <a:t>thoi.</a:t>
            </a:r>
            <a:endParaRPr lang="pt-BR" sz="2200" b="1" dirty="0">
              <a:latin typeface="Times New Roman" pitchFamily="18" charset="0"/>
              <a:ea typeface="Calibri" pitchFamily="34" charset="0"/>
              <a:cs typeface="Times New Roman" pitchFamily="18" charset="0"/>
            </a:endParaRPr>
          </a:p>
        </p:txBody>
      </p:sp>
      <p:sp>
        <p:nvSpPr>
          <p:cNvPr id="12" name="Rectangle 1"/>
          <p:cNvSpPr>
            <a:spLocks noChangeArrowheads="1"/>
          </p:cNvSpPr>
          <p:nvPr/>
        </p:nvSpPr>
        <p:spPr bwMode="auto">
          <a:xfrm>
            <a:off x="372794" y="3138879"/>
            <a:ext cx="6400800" cy="1047210"/>
          </a:xfrm>
          <a:prstGeom prst="rect">
            <a:avLst/>
          </a:prstGeom>
          <a:noFill/>
          <a:ln w="9525" algn="ctr">
            <a:noFill/>
            <a:miter lim="800000"/>
            <a:headEnd/>
            <a:tailEnd/>
          </a:ln>
        </p:spPr>
        <p:txBody>
          <a:bodyPr anchor="ctr">
            <a:spAutoFit/>
          </a:bodyPr>
          <a:lstStyle/>
          <a:p>
            <a:pPr algn="just" eaLnBrk="0" hangingPunct="0">
              <a:lnSpc>
                <a:spcPct val="150000"/>
              </a:lnSpc>
              <a:spcBef>
                <a:spcPct val="0"/>
              </a:spcBef>
            </a:pPr>
            <a:r>
              <a:rPr lang="pt-BR" sz="2200" b="1" dirty="0" smtClean="0">
                <a:latin typeface="Times New Roman" pitchFamily="18" charset="0"/>
                <a:ea typeface="Calibri" pitchFamily="34" charset="0"/>
                <a:cs typeface="Times New Roman" pitchFamily="18" charset="0"/>
              </a:rPr>
              <a:t>- </a:t>
            </a:r>
            <a:r>
              <a:rPr lang="pt-BR" sz="2200" b="1" dirty="0">
                <a:latin typeface="Times New Roman" pitchFamily="18" charset="0"/>
                <a:ea typeface="Calibri" pitchFamily="34" charset="0"/>
                <a:cs typeface="Times New Roman" pitchFamily="18" charset="0"/>
              </a:rPr>
              <a:t>Đầu kim bắc và đầu kim nam có màu khác nhau để phân biệt</a:t>
            </a:r>
            <a:r>
              <a:rPr lang="pt-BR" sz="2200" b="1" dirty="0" smtClean="0">
                <a:latin typeface="Times New Roman" pitchFamily="18" charset="0"/>
                <a:ea typeface="Calibri" pitchFamily="34" charset="0"/>
                <a:cs typeface="Times New Roman" pitchFamily="18" charset="0"/>
              </a:rPr>
              <a:t>.</a:t>
            </a:r>
            <a:endParaRPr lang="pt-BR" sz="2200" b="1" dirty="0">
              <a:latin typeface="Times New Roman" pitchFamily="18" charset="0"/>
              <a:ea typeface="Calibri" pitchFamily="34" charset="0"/>
              <a:cs typeface="Times New Roman" pitchFamily="18" charset="0"/>
            </a:endParaRPr>
          </a:p>
        </p:txBody>
      </p:sp>
      <p:sp>
        <p:nvSpPr>
          <p:cNvPr id="13" name="Rectangle 1"/>
          <p:cNvSpPr>
            <a:spLocks noChangeArrowheads="1"/>
          </p:cNvSpPr>
          <p:nvPr/>
        </p:nvSpPr>
        <p:spPr bwMode="auto">
          <a:xfrm>
            <a:off x="398585" y="3966529"/>
            <a:ext cx="6400800" cy="1047210"/>
          </a:xfrm>
          <a:prstGeom prst="rect">
            <a:avLst/>
          </a:prstGeom>
          <a:noFill/>
          <a:ln w="9525" algn="ctr">
            <a:noFill/>
            <a:miter lim="800000"/>
            <a:headEnd/>
            <a:tailEnd/>
          </a:ln>
        </p:spPr>
        <p:txBody>
          <a:bodyPr anchor="ctr">
            <a:spAutoFit/>
          </a:bodyPr>
          <a:lstStyle/>
          <a:p>
            <a:pPr algn="just" eaLnBrk="0" hangingPunct="0">
              <a:lnSpc>
                <a:spcPct val="150000"/>
              </a:lnSpc>
              <a:spcBef>
                <a:spcPct val="0"/>
              </a:spcBef>
            </a:pPr>
            <a:r>
              <a:rPr lang="pt-BR" sz="2200" b="1" dirty="0" smtClean="0">
                <a:latin typeface="Times New Roman" pitchFamily="18" charset="0"/>
                <a:ea typeface="Calibri" pitchFamily="34" charset="0"/>
                <a:cs typeface="Times New Roman" pitchFamily="18" charset="0"/>
              </a:rPr>
              <a:t>- </a:t>
            </a:r>
            <a:r>
              <a:rPr lang="pt-BR" sz="2200" b="1" dirty="0">
                <a:latin typeface="Times New Roman" pitchFamily="18" charset="0"/>
                <a:ea typeface="Calibri" pitchFamily="34" charset="0"/>
                <a:cs typeface="Times New Roman" pitchFamily="18" charset="0"/>
              </a:rPr>
              <a:t>Vòng chia độ: ghi 4 hướng chính và số độ từ 0</a:t>
            </a:r>
            <a:r>
              <a:rPr lang="pt-BR" sz="2200" b="1" baseline="30000" dirty="0">
                <a:latin typeface="Times New Roman" pitchFamily="18" charset="0"/>
                <a:ea typeface="Calibri" pitchFamily="34" charset="0"/>
                <a:cs typeface="Times New Roman" pitchFamily="18" charset="0"/>
              </a:rPr>
              <a:t>0</a:t>
            </a:r>
            <a:r>
              <a:rPr lang="pt-BR" sz="2200" b="1" dirty="0">
                <a:latin typeface="Times New Roman" pitchFamily="18" charset="0"/>
                <a:ea typeface="Calibri" pitchFamily="34" charset="0"/>
                <a:cs typeface="Times New Roman" pitchFamily="18" charset="0"/>
              </a:rPr>
              <a:t> - 360</a:t>
            </a:r>
            <a:r>
              <a:rPr lang="pt-BR" sz="2200" b="1" baseline="30000" dirty="0">
                <a:latin typeface="Times New Roman" pitchFamily="18" charset="0"/>
                <a:ea typeface="Calibri" pitchFamily="34" charset="0"/>
                <a:cs typeface="Times New Roman" pitchFamily="18" charset="0"/>
              </a:rPr>
              <a:t>0</a:t>
            </a:r>
            <a:r>
              <a:rPr lang="pt-BR" sz="2200" b="1" dirty="0">
                <a:latin typeface="Times New Roman" pitchFamily="18" charset="0"/>
                <a:ea typeface="Calibri"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1000" fill="hold"/>
                                        <p:tgtEl>
                                          <p:spTgt spid="6153"/>
                                        </p:tgtEl>
                                        <p:attrNameLst>
                                          <p:attrName>ppt_x</p:attrName>
                                        </p:attrNameLst>
                                      </p:cBhvr>
                                      <p:tavLst>
                                        <p:tav tm="0">
                                          <p:val>
                                            <p:strVal val="#ppt_x-.2"/>
                                          </p:val>
                                        </p:tav>
                                        <p:tav tm="100000">
                                          <p:val>
                                            <p:strVal val="#ppt_x"/>
                                          </p:val>
                                        </p:tav>
                                      </p:tavLst>
                                    </p:anim>
                                    <p:anim calcmode="lin" valueType="num">
                                      <p:cBhvr>
                                        <p:cTn id="8" dur="1000" fill="hold"/>
                                        <p:tgtEl>
                                          <p:spTgt spid="61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0" y="2011680"/>
            <a:ext cx="5080000" cy="4846320"/>
            <a:chOff x="10287000" y="1584324"/>
            <a:chExt cx="7620000" cy="8712201"/>
          </a:xfrm>
        </p:grpSpPr>
        <p:pic>
          <p:nvPicPr>
            <p:cNvPr id="7179" name="Picture 8" descr="A picture containing device, scale, metal, compass&#10;&#10;Description automatically generated"/>
            <p:cNvPicPr>
              <a:picLocks noChangeAspect="1"/>
            </p:cNvPicPr>
            <p:nvPr/>
          </p:nvPicPr>
          <p:blipFill>
            <a:blip r:embed="rId3"/>
            <a:srcRect/>
            <a:stretch>
              <a:fillRect/>
            </a:stretch>
          </p:blipFill>
          <p:spPr bwMode="auto">
            <a:xfrm>
              <a:off x="10287000" y="1584324"/>
              <a:ext cx="7620000" cy="8458200"/>
            </a:xfrm>
            <a:prstGeom prst="rect">
              <a:avLst/>
            </a:prstGeom>
            <a:noFill/>
            <a:ln w="9525">
              <a:solidFill>
                <a:srgbClr val="0000FF"/>
              </a:solidFill>
              <a:miter lim="800000"/>
              <a:headEnd/>
              <a:tailEnd/>
            </a:ln>
          </p:spPr>
        </p:pic>
        <p:sp>
          <p:nvSpPr>
            <p:cNvPr id="10" name="Rectangle 9">
              <a:extLst>
                <a:ext uri="{FF2B5EF4-FFF2-40B4-BE49-F238E27FC236}"/>
              </a:extLst>
            </p:cNvPr>
            <p:cNvSpPr/>
            <p:nvPr/>
          </p:nvSpPr>
          <p:spPr>
            <a:xfrm>
              <a:off x="10287000" y="9644340"/>
              <a:ext cx="7620000" cy="65218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La bàn cầm tay</a:t>
              </a:r>
            </a:p>
          </p:txBody>
        </p:sp>
      </p:grpSp>
      <p:sp>
        <p:nvSpPr>
          <p:cNvPr id="7171" name="Rectangle 5"/>
          <p:cNvSpPr>
            <a:spLocks noChangeArrowheads="1"/>
          </p:cNvSpPr>
          <p:nvPr/>
        </p:nvSpPr>
        <p:spPr bwMode="auto">
          <a:xfrm>
            <a:off x="0" y="1"/>
            <a:ext cx="12192000" cy="12049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11" name="Text Box 8"/>
          <p:cNvSpPr txBox="1">
            <a:spLocks noChangeArrowheads="1"/>
          </p:cNvSpPr>
          <p:nvPr/>
        </p:nvSpPr>
        <p:spPr bwMode="auto">
          <a:xfrm>
            <a:off x="0" y="1014414"/>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173" name="Picture 9" descr="TRAIDAT"/>
          <p:cNvPicPr>
            <a:picLocks noChangeAspect="1" noChangeArrowheads="1" noCrop="1"/>
          </p:cNvPicPr>
          <p:nvPr/>
        </p:nvPicPr>
        <p:blipFill>
          <a:blip r:embed="rId4"/>
          <a:srcRect/>
          <a:stretch>
            <a:fillRect/>
          </a:stretch>
        </p:blipFill>
        <p:spPr bwMode="auto">
          <a:xfrm>
            <a:off x="11176000" y="123825"/>
            <a:ext cx="914400" cy="890588"/>
          </a:xfrm>
          <a:prstGeom prst="rect">
            <a:avLst/>
          </a:prstGeom>
          <a:noFill/>
          <a:ln w="9525">
            <a:noFill/>
            <a:miter lim="800000"/>
            <a:headEnd/>
            <a:tailEnd/>
          </a:ln>
        </p:spPr>
      </p:pic>
      <p:pic>
        <p:nvPicPr>
          <p:cNvPr id="7174" name="Picture 10" descr="ringwrlmed2_b"/>
          <p:cNvPicPr>
            <a:picLocks noChangeAspect="1" noChangeArrowheads="1" noCrop="1"/>
          </p:cNvPicPr>
          <p:nvPr/>
        </p:nvPicPr>
        <p:blipFill>
          <a:blip r:embed="rId5"/>
          <a:srcRect/>
          <a:stretch>
            <a:fillRect/>
          </a:stretch>
        </p:blipFill>
        <p:spPr bwMode="auto">
          <a:xfrm>
            <a:off x="0" y="-14288"/>
            <a:ext cx="1092200" cy="1228726"/>
          </a:xfrm>
          <a:prstGeom prst="rect">
            <a:avLst/>
          </a:prstGeom>
          <a:noFill/>
          <a:ln w="9525">
            <a:noFill/>
            <a:miter lim="800000"/>
            <a:headEnd/>
            <a:tailEnd/>
          </a:ln>
        </p:spPr>
      </p:pic>
      <p:sp>
        <p:nvSpPr>
          <p:cNvPr id="14" name="AutoShape 3"/>
          <p:cNvSpPr txBox="1">
            <a:spLocks noChangeArrowheads="1"/>
          </p:cNvSpPr>
          <p:nvPr/>
        </p:nvSpPr>
        <p:spPr bwMode="auto">
          <a:xfrm>
            <a:off x="304800" y="1158875"/>
            <a:ext cx="7518400" cy="914400"/>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1.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bằng la bàn</a:t>
            </a:r>
          </a:p>
        </p:txBody>
      </p:sp>
      <p:sp>
        <p:nvSpPr>
          <p:cNvPr id="7176" name="TextBox 11"/>
          <p:cNvSpPr txBox="1">
            <a:spLocks noChangeArrowheads="1"/>
          </p:cNvSpPr>
          <p:nvPr/>
        </p:nvSpPr>
        <p:spPr bwMode="auto">
          <a:xfrm>
            <a:off x="304800" y="1801813"/>
            <a:ext cx="5080000" cy="430887"/>
          </a:xfrm>
          <a:prstGeom prst="rect">
            <a:avLst/>
          </a:prstGeom>
          <a:noFill/>
          <a:ln w="9525">
            <a:noFill/>
            <a:miter lim="800000"/>
            <a:headEnd/>
            <a:tailEnd/>
          </a:ln>
        </p:spPr>
        <p:txBody>
          <a:bodyPr>
            <a:spAutoFit/>
          </a:bodyPr>
          <a:lstStyle/>
          <a:p>
            <a:r>
              <a:rPr lang="en-US" sz="2200" b="1" i="1" u="sng" dirty="0">
                <a:latin typeface="Times New Roman" pitchFamily="18" charset="0"/>
                <a:cs typeface="Times New Roman" pitchFamily="18" charset="0"/>
              </a:rPr>
              <a:t>a. Cấu tạo của la bàn</a:t>
            </a:r>
          </a:p>
        </p:txBody>
      </p:sp>
      <p:pic>
        <p:nvPicPr>
          <p:cNvPr id="13" name="Picture 2" descr="La bàn định hướng cho Android - Tải về APK"/>
          <p:cNvPicPr>
            <a:picLocks noChangeAspect="1" noChangeArrowheads="1"/>
          </p:cNvPicPr>
          <p:nvPr/>
        </p:nvPicPr>
        <p:blipFill>
          <a:blip r:embed="rId6"/>
          <a:srcRect/>
          <a:stretch>
            <a:fillRect/>
          </a:stretch>
        </p:blipFill>
        <p:spPr bwMode="auto">
          <a:xfrm>
            <a:off x="1837267" y="2264898"/>
            <a:ext cx="4163484" cy="4605803"/>
          </a:xfrm>
          <a:prstGeom prst="rect">
            <a:avLst/>
          </a:prstGeom>
          <a:noFill/>
          <a:ln w="9525">
            <a:solidFill>
              <a:srgbClr val="0000FF"/>
            </a:solidFill>
            <a:miter lim="800000"/>
            <a:headEnd/>
            <a:tailEnd/>
          </a:ln>
        </p:spPr>
      </p:pic>
      <p:sp>
        <p:nvSpPr>
          <p:cNvPr id="15" name="Rectangle 14">
            <a:extLst>
              <a:ext uri="{FF2B5EF4-FFF2-40B4-BE49-F238E27FC236}"/>
            </a:extLst>
          </p:cNvPr>
          <p:cNvSpPr/>
          <p:nvPr/>
        </p:nvSpPr>
        <p:spPr>
          <a:xfrm>
            <a:off x="1828800" y="6172200"/>
            <a:ext cx="4165600" cy="6858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anchor="ctr"/>
          <a:lstStyle/>
          <a:p>
            <a:pPr algn="ctr">
              <a:defRPr/>
            </a:pPr>
            <a:r>
              <a:rPr lang="en-US" sz="2000" b="1" dirty="0">
                <a:solidFill>
                  <a:schemeClr val="tx1"/>
                </a:solidFill>
                <a:latin typeface="Times New Roman" pitchFamily="18" charset="0"/>
                <a:cs typeface="Times New Roman" pitchFamily="18" charset="0"/>
              </a:rPr>
              <a:t>La bàn trong điện thoại thông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ppt_x</p:attrName>
                                        </p:attrNameLst>
                                      </p:cBhvr>
                                      <p:tavLst>
                                        <p:tav tm="0">
                                          <p:val>
                                            <p:strVal val="#ppt_x-.2"/>
                                          </p:val>
                                        </p:tav>
                                        <p:tav tm="100000">
                                          <p:val>
                                            <p:strVal val="#ppt_x"/>
                                          </p:val>
                                        </p:tav>
                                      </p:tavLst>
                                    </p:anim>
                                    <p:anim calcmode="lin" valueType="num">
                                      <p:cBhvr>
                                        <p:cTn id="1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
                                        </p:tgtEl>
                                      </p:cBhvr>
                                    </p:animEffect>
                                  </p:childTnLst>
                                </p:cTn>
                              </p:par>
                              <p:par>
                                <p:cTn id="15" presetID="2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893234" y="5318126"/>
            <a:ext cx="1951567" cy="390242"/>
          </a:xfrm>
          <a:prstGeom prst="rect">
            <a:avLst/>
          </a:prstGeom>
          <a:solidFill>
            <a:schemeClr val="bg1"/>
          </a:solidFill>
          <a:ln w="9525">
            <a:solidFill>
              <a:srgbClr val="0000FF"/>
            </a:solidFill>
            <a:miter lim="800000"/>
            <a:headEnd/>
            <a:tailEnd/>
          </a:ln>
        </p:spPr>
        <p:txBody>
          <a:bodyPr lIns="51188" tIns="25594" rIns="51188" bIns="25594">
            <a:spAutoFit/>
          </a:bodyPr>
          <a:lstStyle/>
          <a:p>
            <a:pPr algn="ctr">
              <a:spcBef>
                <a:spcPct val="0"/>
              </a:spcBef>
            </a:pPr>
            <a:r>
              <a:rPr lang="en-US" altLang="en-US" sz="2200" b="1">
                <a:solidFill>
                  <a:srgbClr val="0000FF"/>
                </a:solidFill>
                <a:latin typeface="Times New Roman" pitchFamily="18" charset="0"/>
                <a:ea typeface="Open Sans"/>
                <a:cs typeface="Times New Roman" pitchFamily="18" charset="0"/>
              </a:rPr>
              <a:t>B</a:t>
            </a:r>
            <a:r>
              <a:rPr lang="vi-VN" altLang="en-US" sz="2200" b="1">
                <a:solidFill>
                  <a:srgbClr val="0000FF"/>
                </a:solidFill>
                <a:latin typeface="Times New Roman" pitchFamily="18" charset="0"/>
                <a:ea typeface="Open Sans"/>
                <a:cs typeface="Times New Roman" pitchFamily="18" charset="0"/>
              </a:rPr>
              <a:t>ư</a:t>
            </a:r>
            <a:r>
              <a:rPr lang="en-US" altLang="en-US" sz="2200" b="1">
                <a:solidFill>
                  <a:srgbClr val="0000FF"/>
                </a:solidFill>
                <a:latin typeface="Times New Roman" pitchFamily="18" charset="0"/>
                <a:ea typeface="Open Sans"/>
                <a:cs typeface="Times New Roman" pitchFamily="18" charset="0"/>
              </a:rPr>
              <a:t>ớc 1</a:t>
            </a:r>
          </a:p>
        </p:txBody>
      </p:sp>
      <p:sp>
        <p:nvSpPr>
          <p:cNvPr id="12" name="TextBox 5"/>
          <p:cNvSpPr txBox="1">
            <a:spLocks noChangeArrowheads="1"/>
          </p:cNvSpPr>
          <p:nvPr/>
        </p:nvSpPr>
        <p:spPr bwMode="auto">
          <a:xfrm>
            <a:off x="4064000" y="5334001"/>
            <a:ext cx="1930400" cy="390242"/>
          </a:xfrm>
          <a:prstGeom prst="rect">
            <a:avLst/>
          </a:prstGeom>
          <a:solidFill>
            <a:schemeClr val="bg1"/>
          </a:solidFill>
          <a:ln w="9525">
            <a:solidFill>
              <a:srgbClr val="0000FF"/>
            </a:solidFill>
            <a:miter lim="800000"/>
            <a:headEnd/>
            <a:tailEnd/>
          </a:ln>
        </p:spPr>
        <p:txBody>
          <a:bodyPr lIns="51188" tIns="25594" rIns="51188" bIns="25594">
            <a:spAutoFit/>
          </a:bodyPr>
          <a:lstStyle/>
          <a:p>
            <a:pPr algn="ctr">
              <a:spcBef>
                <a:spcPct val="0"/>
              </a:spcBef>
            </a:pPr>
            <a:r>
              <a:rPr lang="en-US" altLang="en-US" sz="2200" b="1">
                <a:solidFill>
                  <a:srgbClr val="0000FF"/>
                </a:solidFill>
                <a:latin typeface="Times New Roman" pitchFamily="18" charset="0"/>
                <a:ea typeface="Open Sans"/>
                <a:cs typeface="Times New Roman" pitchFamily="18" charset="0"/>
              </a:rPr>
              <a:t>B</a:t>
            </a:r>
            <a:r>
              <a:rPr lang="vi-VN" altLang="en-US" sz="2200" b="1">
                <a:solidFill>
                  <a:srgbClr val="0000FF"/>
                </a:solidFill>
                <a:latin typeface="Times New Roman" pitchFamily="18" charset="0"/>
                <a:ea typeface="Open Sans"/>
                <a:cs typeface="Times New Roman" pitchFamily="18" charset="0"/>
              </a:rPr>
              <a:t>ư</a:t>
            </a:r>
            <a:r>
              <a:rPr lang="en-US" altLang="en-US" sz="2200" b="1">
                <a:solidFill>
                  <a:srgbClr val="0000FF"/>
                </a:solidFill>
                <a:latin typeface="Times New Roman" pitchFamily="18" charset="0"/>
                <a:ea typeface="Open Sans"/>
                <a:cs typeface="Times New Roman" pitchFamily="18" charset="0"/>
              </a:rPr>
              <a:t>ớc 2</a:t>
            </a:r>
          </a:p>
        </p:txBody>
      </p:sp>
      <p:sp>
        <p:nvSpPr>
          <p:cNvPr id="13" name="TextBox 5"/>
          <p:cNvSpPr txBox="1">
            <a:spLocks noChangeArrowheads="1"/>
          </p:cNvSpPr>
          <p:nvPr/>
        </p:nvSpPr>
        <p:spPr bwMode="auto">
          <a:xfrm>
            <a:off x="8280400" y="5318126"/>
            <a:ext cx="1879600" cy="390242"/>
          </a:xfrm>
          <a:prstGeom prst="rect">
            <a:avLst/>
          </a:prstGeom>
          <a:solidFill>
            <a:schemeClr val="bg1"/>
          </a:solidFill>
          <a:ln w="9525">
            <a:solidFill>
              <a:srgbClr val="0000FF"/>
            </a:solidFill>
            <a:miter lim="800000"/>
            <a:headEnd/>
            <a:tailEnd/>
          </a:ln>
        </p:spPr>
        <p:txBody>
          <a:bodyPr lIns="51188" tIns="25594" rIns="51188" bIns="25594">
            <a:spAutoFit/>
          </a:bodyPr>
          <a:lstStyle/>
          <a:p>
            <a:pPr algn="ctr">
              <a:spcBef>
                <a:spcPct val="0"/>
              </a:spcBef>
            </a:pPr>
            <a:r>
              <a:rPr lang="en-US" altLang="en-US" sz="2200" b="1">
                <a:solidFill>
                  <a:srgbClr val="0000FF"/>
                </a:solidFill>
                <a:latin typeface="Times New Roman" pitchFamily="18" charset="0"/>
                <a:ea typeface="Open Sans"/>
                <a:cs typeface="Times New Roman" pitchFamily="18" charset="0"/>
              </a:rPr>
              <a:t>B</a:t>
            </a:r>
            <a:r>
              <a:rPr lang="vi-VN" altLang="en-US" sz="2200" b="1">
                <a:solidFill>
                  <a:srgbClr val="0000FF"/>
                </a:solidFill>
                <a:latin typeface="Times New Roman" pitchFamily="18" charset="0"/>
                <a:ea typeface="Open Sans"/>
                <a:cs typeface="Times New Roman" pitchFamily="18" charset="0"/>
              </a:rPr>
              <a:t>ư</a:t>
            </a:r>
            <a:r>
              <a:rPr lang="en-US" altLang="en-US" sz="2200" b="1">
                <a:solidFill>
                  <a:srgbClr val="0000FF"/>
                </a:solidFill>
                <a:latin typeface="Times New Roman" pitchFamily="18" charset="0"/>
                <a:ea typeface="Open Sans"/>
                <a:cs typeface="Times New Roman" pitchFamily="18" charset="0"/>
              </a:rPr>
              <a:t>ớc 3</a:t>
            </a:r>
          </a:p>
        </p:txBody>
      </p:sp>
      <p:grpSp>
        <p:nvGrpSpPr>
          <p:cNvPr id="2" name="Group 13"/>
          <p:cNvGrpSpPr>
            <a:grpSpLocks/>
          </p:cNvGrpSpPr>
          <p:nvPr/>
        </p:nvGrpSpPr>
        <p:grpSpPr bwMode="auto">
          <a:xfrm>
            <a:off x="50800" y="3019425"/>
            <a:ext cx="4142317" cy="1849438"/>
            <a:chOff x="2695" y="1375244"/>
            <a:chExt cx="3283776" cy="1313510"/>
          </a:xfrm>
        </p:grpSpPr>
        <p:sp>
          <p:nvSpPr>
            <p:cNvPr id="15" name="Arrow: Chevron 14">
              <a:extLst>
                <a:ext uri="{FF2B5EF4-FFF2-40B4-BE49-F238E27FC236}"/>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extLst>
            </p:cNvPr>
            <p:cNvSpPr txBox="1"/>
            <p:nvPr/>
          </p:nvSpPr>
          <p:spPr>
            <a:xfrm>
              <a:off x="861813" y="1375244"/>
              <a:ext cx="1969930" cy="1313510"/>
            </a:xfrm>
            <a:prstGeom prst="rect">
              <a:avLst/>
            </a:prstGeom>
          </p:spPr>
          <p:style>
            <a:lnRef idx="0">
              <a:scrgbClr r="0" g="0" b="0"/>
            </a:lnRef>
            <a:fillRef idx="0">
              <a:scrgbClr r="0" g="0" b="0"/>
            </a:fillRef>
            <a:effectRef idx="0">
              <a:scrgbClr r="0" g="0" b="0"/>
            </a:effectRef>
            <a:fontRef idx="minor">
              <a:schemeClr val="lt1"/>
            </a:fontRef>
          </p:style>
          <p:txBody>
            <a:bodyPr lIns="144018" tIns="48006" rIns="48006" bIns="48006" spcCol="1270" anchor="ctr"/>
            <a:lstStyle/>
            <a:p>
              <a:pPr>
                <a:defRPr/>
              </a:pPr>
              <a:r>
                <a:rPr lang="en-US" sz="2200" b="1" dirty="0">
                  <a:solidFill>
                    <a:schemeClr val="bg1"/>
                  </a:solidFill>
                  <a:latin typeface="Times New Roman" pitchFamily="18" charset="0"/>
                  <a:ea typeface="Open Sans" panose="020B0606030504020204" pitchFamily="34" charset="0"/>
                  <a:cs typeface="Times New Roman" pitchFamily="18" charset="0"/>
                </a:rPr>
                <a:t>Đặt la bàn thăng bằng trên mặt phẳng, tránh xa các vật kim loại</a:t>
              </a:r>
            </a:p>
          </p:txBody>
        </p:sp>
      </p:grpSp>
      <p:grpSp>
        <p:nvGrpSpPr>
          <p:cNvPr id="3" name="Group 16"/>
          <p:cNvGrpSpPr>
            <a:grpSpLocks/>
          </p:cNvGrpSpPr>
          <p:nvPr/>
        </p:nvGrpSpPr>
        <p:grpSpPr bwMode="auto">
          <a:xfrm>
            <a:off x="3498851" y="3019425"/>
            <a:ext cx="4457700" cy="2006600"/>
            <a:chOff x="2695" y="1375244"/>
            <a:chExt cx="3283776" cy="1425986"/>
          </a:xfrm>
        </p:grpSpPr>
        <p:sp>
          <p:nvSpPr>
            <p:cNvPr id="18" name="Arrow: Chevron 17">
              <a:extLst>
                <a:ext uri="{FF2B5EF4-FFF2-40B4-BE49-F238E27FC236}"/>
              </a:extLst>
            </p:cNvPr>
            <p:cNvSpPr/>
            <p:nvPr/>
          </p:nvSpPr>
          <p:spPr>
            <a:xfrm>
              <a:off x="2695" y="1375244"/>
              <a:ext cx="3283776" cy="1314299"/>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extLst>
            </p:cNvPr>
            <p:cNvSpPr txBox="1"/>
            <p:nvPr/>
          </p:nvSpPr>
          <p:spPr>
            <a:xfrm>
              <a:off x="679409" y="1486932"/>
              <a:ext cx="2380971" cy="1314298"/>
            </a:xfrm>
            <a:prstGeom prst="rect">
              <a:avLst/>
            </a:prstGeom>
          </p:spPr>
          <p:style>
            <a:lnRef idx="0">
              <a:scrgbClr r="0" g="0" b="0"/>
            </a:lnRef>
            <a:fillRef idx="0">
              <a:scrgbClr r="0" g="0" b="0"/>
            </a:fillRef>
            <a:effectRef idx="0">
              <a:scrgbClr r="0" g="0" b="0"/>
            </a:effectRef>
            <a:fontRef idx="minor">
              <a:schemeClr val="lt1"/>
            </a:fontRef>
          </p:style>
          <p:txBody>
            <a:bodyPr lIns="144018" tIns="48006" rIns="48006" bIns="48006" spcCol="1270" anchor="ctr"/>
            <a:lstStyle/>
            <a:p>
              <a:pPr>
                <a:defRPr/>
              </a:pPr>
              <a:r>
                <a:rPr lang="en-US" sz="2200" b="1" dirty="0">
                  <a:solidFill>
                    <a:schemeClr val="bg1"/>
                  </a:solidFill>
                  <a:latin typeface="Times New Roman" pitchFamily="18" charset="0"/>
                  <a:ea typeface="Open Sans" panose="020B0606030504020204" pitchFamily="34" charset="0"/>
                  <a:cs typeface="Times New Roman" pitchFamily="18" charset="0"/>
                </a:rPr>
                <a:t>Chỉnh vị trí để kim</a:t>
              </a:r>
            </a:p>
            <a:p>
              <a:pPr>
                <a:defRPr/>
              </a:pPr>
              <a:r>
                <a:rPr lang="en-US" sz="2200" b="1" dirty="0">
                  <a:solidFill>
                    <a:schemeClr val="bg1"/>
                  </a:solidFill>
                  <a:latin typeface="Times New Roman" pitchFamily="18" charset="0"/>
                  <a:ea typeface="Open Sans" panose="020B0606030504020204" pitchFamily="34" charset="0"/>
                  <a:cs typeface="Times New Roman" pitchFamily="18" charset="0"/>
                </a:rPr>
                <a:t> la bàn chỉ h</a:t>
              </a:r>
              <a:r>
                <a:rPr lang="vi-VN" sz="2200" b="1" dirty="0">
                  <a:solidFill>
                    <a:schemeClr val="bg1"/>
                  </a:solidFill>
                  <a:latin typeface="Times New Roman" pitchFamily="18" charset="0"/>
                  <a:ea typeface="Open Sans" panose="020B0606030504020204" pitchFamily="34" charset="0"/>
                  <a:cs typeface="Times New Roman" pitchFamily="18" charset="0"/>
                </a:rPr>
                <a:t>ư</a:t>
              </a:r>
              <a:r>
                <a:rPr lang="en-US" sz="2200" b="1" dirty="0">
                  <a:solidFill>
                    <a:schemeClr val="bg1"/>
                  </a:solidFill>
                  <a:latin typeface="Times New Roman" pitchFamily="18" charset="0"/>
                  <a:ea typeface="Open Sans" panose="020B0606030504020204" pitchFamily="34" charset="0"/>
                  <a:cs typeface="Times New Roman" pitchFamily="18" charset="0"/>
                </a:rPr>
                <a:t>ớng bắc trùng </a:t>
              </a:r>
              <a:r>
                <a:rPr lang="pt-BR" sz="2200" b="1" dirty="0">
                  <a:solidFill>
                    <a:schemeClr val="bg1"/>
                  </a:solidFill>
                  <a:latin typeface="Times New Roman" pitchFamily="18" charset="0"/>
                  <a:cs typeface="Times New Roman" pitchFamily="18" charset="0"/>
                </a:rPr>
                <a:t>0</a:t>
              </a:r>
              <a:r>
                <a:rPr lang="pt-BR" sz="2200" b="1" baseline="30000" dirty="0">
                  <a:solidFill>
                    <a:schemeClr val="bg1"/>
                  </a:solidFill>
                  <a:latin typeface="Times New Roman" pitchFamily="18" charset="0"/>
                  <a:cs typeface="Times New Roman" pitchFamily="18" charset="0"/>
                </a:rPr>
                <a:t>0</a:t>
              </a:r>
            </a:p>
            <a:p>
              <a:pPr>
                <a:defRPr/>
              </a:pPr>
              <a:endParaRPr lang="en-US" sz="2200" b="1" dirty="0">
                <a:solidFill>
                  <a:schemeClr val="bg1"/>
                </a:solidFill>
                <a:latin typeface="Times New Roman" pitchFamily="18" charset="0"/>
                <a:ea typeface="Open Sans" panose="020B0606030504020204" pitchFamily="34" charset="0"/>
                <a:cs typeface="Times New Roman" pitchFamily="18" charset="0"/>
              </a:endParaRPr>
            </a:p>
          </p:txBody>
        </p:sp>
      </p:grpSp>
      <p:grpSp>
        <p:nvGrpSpPr>
          <p:cNvPr id="4" name="Group 19"/>
          <p:cNvGrpSpPr>
            <a:grpSpLocks/>
          </p:cNvGrpSpPr>
          <p:nvPr/>
        </p:nvGrpSpPr>
        <p:grpSpPr bwMode="auto">
          <a:xfrm>
            <a:off x="7315200" y="3019425"/>
            <a:ext cx="4622800" cy="1849438"/>
            <a:chOff x="2695" y="1375244"/>
            <a:chExt cx="3283776" cy="1313510"/>
          </a:xfrm>
        </p:grpSpPr>
        <p:sp>
          <p:nvSpPr>
            <p:cNvPr id="21" name="Arrow: Chevron 20">
              <a:extLst>
                <a:ext uri="{FF2B5EF4-FFF2-40B4-BE49-F238E27FC236}"/>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extLst>
            </p:cNvPr>
            <p:cNvSpPr txBox="1"/>
            <p:nvPr/>
          </p:nvSpPr>
          <p:spPr>
            <a:xfrm>
              <a:off x="659751" y="1375244"/>
              <a:ext cx="2261355" cy="1313510"/>
            </a:xfrm>
            <a:prstGeom prst="rect">
              <a:avLst/>
            </a:prstGeom>
          </p:spPr>
          <p:style>
            <a:lnRef idx="0">
              <a:scrgbClr r="0" g="0" b="0"/>
            </a:lnRef>
            <a:fillRef idx="0">
              <a:scrgbClr r="0" g="0" b="0"/>
            </a:fillRef>
            <a:effectRef idx="0">
              <a:scrgbClr r="0" g="0" b="0"/>
            </a:effectRef>
            <a:fontRef idx="minor">
              <a:schemeClr val="lt1"/>
            </a:fontRef>
          </p:style>
          <p:txBody>
            <a:bodyPr lIns="144018" tIns="48006" rIns="48006" bIns="48006" spcCol="1270" anchor="ctr"/>
            <a:lstStyle/>
            <a:p>
              <a:pPr>
                <a:defRPr/>
              </a:pPr>
              <a:r>
                <a:rPr lang="en-US" sz="2200" b="1" dirty="0">
                  <a:solidFill>
                    <a:schemeClr val="bg1"/>
                  </a:solidFill>
                  <a:latin typeface="Times New Roman" pitchFamily="18" charset="0"/>
                  <a:ea typeface="Open Sans" panose="020B0606030504020204" pitchFamily="34" charset="0"/>
                  <a:cs typeface="Times New Roman" pitchFamily="18" charset="0"/>
                </a:rPr>
                <a:t>Xác định h</a:t>
              </a:r>
              <a:r>
                <a:rPr lang="vi-VN" sz="2200" b="1" dirty="0">
                  <a:solidFill>
                    <a:schemeClr val="bg1"/>
                  </a:solidFill>
                  <a:latin typeface="Times New Roman" pitchFamily="18" charset="0"/>
                  <a:ea typeface="Open Sans" panose="020B0606030504020204" pitchFamily="34" charset="0"/>
                  <a:cs typeface="Times New Roman" pitchFamily="18" charset="0"/>
                </a:rPr>
                <a:t>ư</a:t>
              </a:r>
              <a:r>
                <a:rPr lang="en-US" sz="2200" b="1" dirty="0">
                  <a:solidFill>
                    <a:schemeClr val="bg1"/>
                  </a:solidFill>
                  <a:latin typeface="Times New Roman" pitchFamily="18" charset="0"/>
                  <a:ea typeface="Open Sans" panose="020B0606030504020204" pitchFamily="34" charset="0"/>
                  <a:cs typeface="Times New Roman" pitchFamily="18" charset="0"/>
                </a:rPr>
                <a:t>ớng bắc nam trong thực tế, từ đó xác đinh các h</a:t>
              </a:r>
              <a:r>
                <a:rPr lang="vi-VN" sz="2200" b="1" dirty="0">
                  <a:solidFill>
                    <a:schemeClr val="bg1"/>
                  </a:solidFill>
                  <a:latin typeface="Times New Roman" pitchFamily="18" charset="0"/>
                  <a:ea typeface="Open Sans" panose="020B0606030504020204" pitchFamily="34" charset="0"/>
                  <a:cs typeface="Times New Roman" pitchFamily="18" charset="0"/>
                </a:rPr>
                <a:t>ư</a:t>
              </a:r>
              <a:r>
                <a:rPr lang="en-US" sz="2200" b="1" dirty="0">
                  <a:solidFill>
                    <a:schemeClr val="bg1"/>
                  </a:solidFill>
                  <a:latin typeface="Times New Roman" pitchFamily="18" charset="0"/>
                  <a:ea typeface="Open Sans" panose="020B0606030504020204" pitchFamily="34" charset="0"/>
                  <a:cs typeface="Times New Roman" pitchFamily="18" charset="0"/>
                </a:rPr>
                <a:t>ớng còn lại</a:t>
              </a:r>
            </a:p>
          </p:txBody>
        </p:sp>
      </p:grpSp>
      <p:sp>
        <p:nvSpPr>
          <p:cNvPr id="8200" name="Rectangle 5"/>
          <p:cNvSpPr>
            <a:spLocks noChangeArrowheads="1"/>
          </p:cNvSpPr>
          <p:nvPr/>
        </p:nvSpPr>
        <p:spPr bwMode="auto">
          <a:xfrm>
            <a:off x="0" y="0"/>
            <a:ext cx="12192000" cy="9001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20" name="Text Box 8"/>
          <p:cNvSpPr txBox="1">
            <a:spLocks noChangeArrowheads="1"/>
          </p:cNvSpPr>
          <p:nvPr/>
        </p:nvSpPr>
        <p:spPr bwMode="auto">
          <a:xfrm>
            <a:off x="0" y="914401"/>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202" name="Picture 9" descr="TRAIDAT"/>
          <p:cNvPicPr>
            <a:picLocks noChangeAspect="1" noChangeArrowheads="1" noCrop="1"/>
          </p:cNvPicPr>
          <p:nvPr/>
        </p:nvPicPr>
        <p:blipFill>
          <a:blip r:embed="rId2"/>
          <a:srcRect/>
          <a:stretch>
            <a:fillRect/>
          </a:stretch>
        </p:blipFill>
        <p:spPr bwMode="auto">
          <a:xfrm>
            <a:off x="11176000" y="33338"/>
            <a:ext cx="914400" cy="890587"/>
          </a:xfrm>
          <a:prstGeom prst="rect">
            <a:avLst/>
          </a:prstGeom>
          <a:noFill/>
          <a:ln w="9525">
            <a:noFill/>
            <a:miter lim="800000"/>
            <a:headEnd/>
            <a:tailEnd/>
          </a:ln>
        </p:spPr>
      </p:pic>
      <p:pic>
        <p:nvPicPr>
          <p:cNvPr id="8203" name="Picture 10" descr="ringwrlmed2_b"/>
          <p:cNvPicPr>
            <a:picLocks noChangeAspect="1" noChangeArrowheads="1" noCrop="1"/>
          </p:cNvPicPr>
          <p:nvPr/>
        </p:nvPicPr>
        <p:blipFill>
          <a:blip r:embed="rId3"/>
          <a:srcRect/>
          <a:stretch>
            <a:fillRect/>
          </a:stretch>
        </p:blipFill>
        <p:spPr bwMode="auto">
          <a:xfrm>
            <a:off x="0" y="-104775"/>
            <a:ext cx="1092200" cy="1228725"/>
          </a:xfrm>
          <a:prstGeom prst="rect">
            <a:avLst/>
          </a:prstGeom>
          <a:noFill/>
          <a:ln w="9525">
            <a:noFill/>
            <a:miter lim="800000"/>
            <a:headEnd/>
            <a:tailEnd/>
          </a:ln>
        </p:spPr>
      </p:pic>
      <p:sp>
        <p:nvSpPr>
          <p:cNvPr id="25" name="AutoShape 3"/>
          <p:cNvSpPr txBox="1">
            <a:spLocks noChangeArrowheads="1"/>
          </p:cNvSpPr>
          <p:nvPr/>
        </p:nvSpPr>
        <p:spPr bwMode="auto">
          <a:xfrm>
            <a:off x="304800" y="1158875"/>
            <a:ext cx="7518400" cy="914400"/>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1.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bằng la bàn</a:t>
            </a:r>
          </a:p>
        </p:txBody>
      </p:sp>
      <p:sp>
        <p:nvSpPr>
          <p:cNvPr id="8205" name="TextBox 25"/>
          <p:cNvSpPr txBox="1">
            <a:spLocks noChangeArrowheads="1"/>
          </p:cNvSpPr>
          <p:nvPr/>
        </p:nvSpPr>
        <p:spPr bwMode="auto">
          <a:xfrm>
            <a:off x="304800" y="1801813"/>
            <a:ext cx="5080000" cy="430887"/>
          </a:xfrm>
          <a:prstGeom prst="rect">
            <a:avLst/>
          </a:prstGeom>
          <a:noFill/>
          <a:ln w="9525">
            <a:noFill/>
            <a:miter lim="800000"/>
            <a:headEnd/>
            <a:tailEnd/>
          </a:ln>
        </p:spPr>
        <p:txBody>
          <a:bodyPr>
            <a:spAutoFit/>
          </a:bodyPr>
          <a:lstStyle/>
          <a:p>
            <a:r>
              <a:rPr lang="en-US" sz="2200" b="1" i="1" u="sng" dirty="0">
                <a:latin typeface="Times New Roman" pitchFamily="18" charset="0"/>
                <a:cs typeface="Times New Roman" pitchFamily="18" charset="0"/>
              </a:rPr>
              <a:t>b. Cách s</a:t>
            </a:r>
            <a:r>
              <a:rPr lang="vi-VN" sz="2200" b="1" i="1" u="sng" dirty="0">
                <a:latin typeface="Times New Roman" pitchFamily="18" charset="0"/>
                <a:cs typeface="Times New Roman" pitchFamily="18" charset="0"/>
              </a:rPr>
              <a:t>ử </a:t>
            </a:r>
            <a:r>
              <a:rPr lang="en-US" sz="2200" b="1" i="1" u="sng" dirty="0">
                <a:latin typeface="Times New Roman" pitchFamily="18" charset="0"/>
                <a:cs typeface="Times New Roman" pitchFamily="18" charset="0"/>
              </a:rPr>
              <a:t>dụng la bàn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04800" y="2751138"/>
            <a:ext cx="11582400" cy="431800"/>
          </a:xfrm>
          <a:prstGeom prst="rect">
            <a:avLst/>
          </a:prstGeom>
          <a:solidFill>
            <a:srgbClr val="CCFFFF"/>
          </a:solidFill>
          <a:ln w="38100">
            <a:solidFill>
              <a:srgbClr val="FF0066"/>
            </a:solidFill>
            <a:miter lim="800000"/>
            <a:headEnd/>
            <a:tailEnd/>
          </a:ln>
        </p:spPr>
        <p:txBody>
          <a:bodyPr>
            <a:spAutoFit/>
          </a:bodyPr>
          <a:lstStyle/>
          <a:p>
            <a:pPr indent="450850" algn="just"/>
            <a:r>
              <a:rPr lang="en-US" sz="2200" b="1" u="sng" dirty="0">
                <a:solidFill>
                  <a:srgbClr val="FF0000"/>
                </a:solidFill>
                <a:latin typeface="Times New Roman" pitchFamily="18" charset="0"/>
                <a:cs typeface="Times New Roman" pitchFamily="18" charset="0"/>
              </a:rPr>
              <a:t>Yêu cầu:</a:t>
            </a:r>
            <a:r>
              <a:rPr lang="en-US" sz="2200" b="1" dirty="0">
                <a:solidFill>
                  <a:srgbClr val="FF0000"/>
                </a:solidFill>
                <a:latin typeface="Times New Roman" pitchFamily="18" charset="0"/>
                <a:cs typeface="Times New Roman" pitchFamily="18" charset="0"/>
              </a:rPr>
              <a:t> </a:t>
            </a:r>
            <a:r>
              <a:rPr lang="en-US" sz="2200" b="1" i="1" dirty="0">
                <a:solidFill>
                  <a:srgbClr val="0000FF"/>
                </a:solidFill>
                <a:latin typeface="Times New Roman" pitchFamily="18" charset="0"/>
                <a:ea typeface="Calibri" pitchFamily="34" charset="0"/>
                <a:cs typeface="Times New Roman" pitchFamily="18" charset="0"/>
              </a:rPr>
              <a:t>Sử dụng la bàn trong lớp học để xác định:</a:t>
            </a:r>
          </a:p>
        </p:txBody>
      </p:sp>
      <p:sp>
        <p:nvSpPr>
          <p:cNvPr id="9" name="Text Box 3"/>
          <p:cNvSpPr txBox="1">
            <a:spLocks noChangeArrowheads="1"/>
          </p:cNvSpPr>
          <p:nvPr/>
        </p:nvSpPr>
        <p:spPr bwMode="auto">
          <a:xfrm>
            <a:off x="508000" y="3705225"/>
            <a:ext cx="3962400" cy="1555041"/>
          </a:xfrm>
          <a:prstGeom prst="rect">
            <a:avLst/>
          </a:prstGeom>
          <a:solidFill>
            <a:srgbClr val="FFCC66">
              <a:alpha val="81175"/>
            </a:srgbClr>
          </a:solidFill>
          <a:ln w="38100">
            <a:solidFill>
              <a:srgbClr val="00CC00"/>
            </a:solidFill>
            <a:miter lim="800000"/>
            <a:headEnd/>
            <a:tailEnd/>
          </a:ln>
        </p:spPr>
        <p:txBody>
          <a:bodyPr>
            <a:spAutoFit/>
          </a:bodyPr>
          <a:lstStyle/>
          <a:p>
            <a:pPr algn="ctr">
              <a:lnSpc>
                <a:spcPct val="150000"/>
              </a:lnSpc>
            </a:pPr>
            <a:r>
              <a:rPr lang="en-US" sz="2200" b="1" u="sng">
                <a:solidFill>
                  <a:srgbClr val="FF0000"/>
                </a:solidFill>
                <a:latin typeface="Times New Roman" pitchFamily="18" charset="0"/>
                <a:cs typeface="Times New Roman" pitchFamily="18" charset="0"/>
              </a:rPr>
              <a:t>Nhóm 1,3:</a:t>
            </a:r>
            <a:r>
              <a:rPr lang="en-US" sz="2200" b="1">
                <a:solidFill>
                  <a:srgbClr val="FF0000"/>
                </a:solidFill>
                <a:latin typeface="Times New Roman" pitchFamily="18" charset="0"/>
                <a:cs typeface="Times New Roman" pitchFamily="18" charset="0"/>
              </a:rPr>
              <a:t> </a:t>
            </a:r>
          </a:p>
          <a:p>
            <a:pPr algn="ctr">
              <a:lnSpc>
                <a:spcPct val="150000"/>
              </a:lnSpc>
            </a:pPr>
            <a:r>
              <a:rPr lang="en-US" sz="2200" b="1" i="1">
                <a:solidFill>
                  <a:srgbClr val="FF0000"/>
                </a:solidFill>
                <a:latin typeface="Times New Roman" pitchFamily="18" charset="0"/>
                <a:ea typeface="Cambria" pitchFamily="18" charset="0"/>
                <a:cs typeface="Times New Roman" pitchFamily="18" charset="0"/>
              </a:rPr>
              <a:t>Hướng của cửa lớp (nhìn thẳng từ trong ra ngoài).</a:t>
            </a:r>
          </a:p>
        </p:txBody>
      </p:sp>
      <p:sp>
        <p:nvSpPr>
          <p:cNvPr id="11" name="Text Box 4"/>
          <p:cNvSpPr txBox="1">
            <a:spLocks noChangeArrowheads="1"/>
          </p:cNvSpPr>
          <p:nvPr/>
        </p:nvSpPr>
        <p:spPr bwMode="auto">
          <a:xfrm>
            <a:off x="7315200" y="3705226"/>
            <a:ext cx="4267200" cy="1385764"/>
          </a:xfrm>
          <a:prstGeom prst="rect">
            <a:avLst/>
          </a:prstGeom>
          <a:solidFill>
            <a:srgbClr val="CCFFCC"/>
          </a:solidFill>
          <a:ln w="38100">
            <a:solidFill>
              <a:srgbClr val="FF0066"/>
            </a:solidFill>
            <a:miter lim="800000"/>
            <a:headEnd/>
            <a:tailEnd/>
          </a:ln>
        </p:spPr>
        <p:txBody>
          <a:bodyPr>
            <a:spAutoFit/>
          </a:bodyPr>
          <a:lstStyle/>
          <a:p>
            <a:pPr algn="ctr"/>
            <a:r>
              <a:rPr lang="en-US" sz="2200" b="1" u="sng" dirty="0">
                <a:solidFill>
                  <a:srgbClr val="0000FF"/>
                </a:solidFill>
                <a:latin typeface="Times New Roman" pitchFamily="18" charset="0"/>
                <a:cs typeface="Times New Roman" pitchFamily="18" charset="0"/>
              </a:rPr>
              <a:t>Nhóm  </a:t>
            </a:r>
            <a:r>
              <a:rPr lang="en-US" sz="2200" b="1" dirty="0">
                <a:solidFill>
                  <a:srgbClr val="0000FF"/>
                </a:solidFill>
                <a:latin typeface="Times New Roman" pitchFamily="18" charset="0"/>
                <a:cs typeface="Times New Roman" pitchFamily="18" charset="0"/>
              </a:rPr>
              <a:t>2,4: </a:t>
            </a:r>
          </a:p>
          <a:p>
            <a:pPr algn="ctr">
              <a:lnSpc>
                <a:spcPct val="150000"/>
              </a:lnSpc>
            </a:pPr>
            <a:r>
              <a:rPr lang="en-US" sz="2200" b="1" i="1" dirty="0">
                <a:solidFill>
                  <a:srgbClr val="0000FF"/>
                </a:solidFill>
                <a:latin typeface="Times New Roman" pitchFamily="18" charset="0"/>
                <a:ea typeface="Cambria" pitchFamily="18" charset="0"/>
                <a:cs typeface="Times New Roman" pitchFamily="18" charset="0"/>
              </a:rPr>
              <a:t>Hướng của cổng trường (nhìn thẳng từ trong ra ngoài).</a:t>
            </a:r>
            <a:endParaRPr lang="en-US" sz="2200" b="1" i="1" dirty="0">
              <a:solidFill>
                <a:srgbClr val="0000FF"/>
              </a:solidFill>
              <a:latin typeface="Times New Roman" pitchFamily="18" charset="0"/>
              <a:cs typeface="Times New Roman" pitchFamily="18" charset="0"/>
            </a:endParaRPr>
          </a:p>
        </p:txBody>
      </p:sp>
      <p:sp>
        <p:nvSpPr>
          <p:cNvPr id="12" name="WordArt 5"/>
          <p:cNvSpPr>
            <a:spLocks noChangeArrowheads="1" noChangeShapeType="1" noTextEdit="1"/>
          </p:cNvSpPr>
          <p:nvPr/>
        </p:nvSpPr>
        <p:spPr bwMode="auto">
          <a:xfrm>
            <a:off x="3149601" y="1674055"/>
            <a:ext cx="6576484" cy="810383"/>
          </a:xfrm>
          <a:prstGeom prst="rect">
            <a:avLst/>
          </a:prstGeom>
        </p:spPr>
        <p:txBody>
          <a:bodyPr wrap="none" fromWordArt="1">
            <a:prstTxWarp prst="textPlain">
              <a:avLst>
                <a:gd name="adj" fmla="val 50000"/>
              </a:avLst>
            </a:prstTxWarp>
          </a:bodyPr>
          <a:lstStyle/>
          <a:p>
            <a:r>
              <a:rPr lang="en-US" sz="32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LUẬN NHÓM: 3 phút</a:t>
            </a:r>
          </a:p>
        </p:txBody>
      </p:sp>
      <p:sp>
        <p:nvSpPr>
          <p:cNvPr id="9222" name="Rectangle 5"/>
          <p:cNvSpPr>
            <a:spLocks noChangeArrowheads="1"/>
          </p:cNvSpPr>
          <p:nvPr/>
        </p:nvSpPr>
        <p:spPr bwMode="auto">
          <a:xfrm>
            <a:off x="0" y="0"/>
            <a:ext cx="12192000" cy="9001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14" name="Text Box 8"/>
          <p:cNvSpPr txBox="1">
            <a:spLocks noChangeArrowheads="1"/>
          </p:cNvSpPr>
          <p:nvPr/>
        </p:nvSpPr>
        <p:spPr bwMode="auto">
          <a:xfrm>
            <a:off x="0" y="914401"/>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9224" name="Picture 9" descr="TRAIDAT"/>
          <p:cNvPicPr>
            <a:picLocks noChangeAspect="1" noChangeArrowheads="1" noCrop="1"/>
          </p:cNvPicPr>
          <p:nvPr/>
        </p:nvPicPr>
        <p:blipFill>
          <a:blip r:embed="rId2"/>
          <a:srcRect/>
          <a:stretch>
            <a:fillRect/>
          </a:stretch>
        </p:blipFill>
        <p:spPr bwMode="auto">
          <a:xfrm>
            <a:off x="11176000" y="33338"/>
            <a:ext cx="914400" cy="890587"/>
          </a:xfrm>
          <a:prstGeom prst="rect">
            <a:avLst/>
          </a:prstGeom>
          <a:noFill/>
          <a:ln w="9525">
            <a:noFill/>
            <a:miter lim="800000"/>
            <a:headEnd/>
            <a:tailEnd/>
          </a:ln>
        </p:spPr>
      </p:pic>
      <p:pic>
        <p:nvPicPr>
          <p:cNvPr id="9225" name="Picture 10" descr="ringwrlmed2_b"/>
          <p:cNvPicPr>
            <a:picLocks noChangeAspect="1" noChangeArrowheads="1" noCrop="1"/>
          </p:cNvPicPr>
          <p:nvPr/>
        </p:nvPicPr>
        <p:blipFill>
          <a:blip r:embed="rId3"/>
          <a:srcRect/>
          <a:stretch>
            <a:fillRect/>
          </a:stretch>
        </p:blipFill>
        <p:spPr bwMode="auto">
          <a:xfrm>
            <a:off x="0" y="-104775"/>
            <a:ext cx="1092200" cy="1228725"/>
          </a:xfrm>
          <a:prstGeom prst="rect">
            <a:avLst/>
          </a:prstGeom>
          <a:noFill/>
          <a:ln w="9525">
            <a:noFill/>
            <a:miter lim="800000"/>
            <a:headEnd/>
            <a:tailEnd/>
          </a:ln>
        </p:spPr>
      </p:pic>
      <p:sp>
        <p:nvSpPr>
          <p:cNvPr id="17" name="AutoShape 3"/>
          <p:cNvSpPr txBox="1">
            <a:spLocks noChangeArrowheads="1"/>
          </p:cNvSpPr>
          <p:nvPr/>
        </p:nvSpPr>
        <p:spPr bwMode="auto">
          <a:xfrm>
            <a:off x="304800" y="1158875"/>
            <a:ext cx="7518400" cy="557383"/>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1.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bằng la bàn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animBg="1" autoUpdateAnimBg="0"/>
      <p:bldP spid="1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0" y="0"/>
            <a:ext cx="12192000" cy="900113"/>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spcBef>
                <a:spcPct val="0"/>
              </a:spcBef>
            </a:pPr>
            <a:r>
              <a:rPr lang="en-US" sz="2500" b="1" dirty="0">
                <a:latin typeface="Times New Roman" pitchFamily="18" charset="0"/>
              </a:rPr>
              <a:t>TIẾT - BÀI </a:t>
            </a:r>
            <a:r>
              <a:rPr lang="en-US" sz="2500" b="1" dirty="0" smtClean="0">
                <a:latin typeface="Times New Roman" pitchFamily="18" charset="0"/>
              </a:rPr>
              <a:t>9. XÁC </a:t>
            </a:r>
            <a:r>
              <a:rPr lang="en-US" sz="2500" b="1" dirty="0">
                <a:latin typeface="Times New Roman" pitchFamily="18" charset="0"/>
              </a:rPr>
              <a:t>ĐỊNH PH</a:t>
            </a:r>
            <a:r>
              <a:rPr lang="vi-VN" sz="2500" b="1" dirty="0">
                <a:latin typeface="Times New Roman" pitchFamily="18" charset="0"/>
              </a:rPr>
              <a:t>ƯƠ</a:t>
            </a:r>
            <a:r>
              <a:rPr lang="en-US" sz="2500" b="1" dirty="0">
                <a:latin typeface="Times New Roman" pitchFamily="18" charset="0"/>
              </a:rPr>
              <a:t>NG H</a:t>
            </a:r>
            <a:r>
              <a:rPr lang="vi-VN" sz="2500" b="1" dirty="0">
                <a:latin typeface="Times New Roman" pitchFamily="18" charset="0"/>
              </a:rPr>
              <a:t>ƯỚ</a:t>
            </a:r>
            <a:r>
              <a:rPr lang="en-US" sz="2500" b="1" dirty="0">
                <a:latin typeface="Times New Roman" pitchFamily="18" charset="0"/>
              </a:rPr>
              <a:t>NG NGOÀI THỰC TẾ</a:t>
            </a:r>
          </a:p>
        </p:txBody>
      </p:sp>
      <p:sp>
        <p:nvSpPr>
          <p:cNvPr id="9" name="Text Box 8"/>
          <p:cNvSpPr txBox="1">
            <a:spLocks noChangeArrowheads="1"/>
          </p:cNvSpPr>
          <p:nvPr/>
        </p:nvSpPr>
        <p:spPr bwMode="auto">
          <a:xfrm>
            <a:off x="0" y="914401"/>
            <a:ext cx="12192000" cy="246221"/>
          </a:xfrm>
          <a:prstGeom prst="rect">
            <a:avLst/>
          </a:prstGeom>
          <a:solidFill>
            <a:srgbClr val="00FFFF"/>
          </a:solidFill>
          <a:ln w="9525">
            <a:noFill/>
            <a:miter lim="800000"/>
            <a:headEnd/>
            <a:tailEnd/>
          </a:ln>
          <a:effectLst/>
        </p:spPr>
        <p:txBody>
          <a:bodyPr>
            <a:spAutoFit/>
          </a:bodyPr>
          <a:lstStyle/>
          <a:p>
            <a:pPr>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0244" name="Picture 9" descr="TRAIDAT"/>
          <p:cNvPicPr>
            <a:picLocks noChangeAspect="1" noChangeArrowheads="1" noCrop="1"/>
          </p:cNvPicPr>
          <p:nvPr/>
        </p:nvPicPr>
        <p:blipFill>
          <a:blip r:embed="rId2"/>
          <a:srcRect/>
          <a:stretch>
            <a:fillRect/>
          </a:stretch>
        </p:blipFill>
        <p:spPr bwMode="auto">
          <a:xfrm>
            <a:off x="11176000" y="33338"/>
            <a:ext cx="914400" cy="890587"/>
          </a:xfrm>
          <a:prstGeom prst="rect">
            <a:avLst/>
          </a:prstGeom>
          <a:noFill/>
          <a:ln w="9525">
            <a:noFill/>
            <a:miter lim="800000"/>
            <a:headEnd/>
            <a:tailEnd/>
          </a:ln>
        </p:spPr>
      </p:pic>
      <p:pic>
        <p:nvPicPr>
          <p:cNvPr id="10245" name="Picture 10" descr="ringwrlmed2_b"/>
          <p:cNvPicPr>
            <a:picLocks noChangeAspect="1" noChangeArrowheads="1" noCrop="1"/>
          </p:cNvPicPr>
          <p:nvPr/>
        </p:nvPicPr>
        <p:blipFill>
          <a:blip r:embed="rId3"/>
          <a:srcRect/>
          <a:stretch>
            <a:fillRect/>
          </a:stretch>
        </p:blipFill>
        <p:spPr bwMode="auto">
          <a:xfrm>
            <a:off x="0" y="-104775"/>
            <a:ext cx="1092200" cy="1228725"/>
          </a:xfrm>
          <a:prstGeom prst="rect">
            <a:avLst/>
          </a:prstGeom>
          <a:noFill/>
          <a:ln w="9525">
            <a:noFill/>
            <a:miter lim="800000"/>
            <a:headEnd/>
            <a:tailEnd/>
          </a:ln>
        </p:spPr>
      </p:pic>
      <p:sp>
        <p:nvSpPr>
          <p:cNvPr id="12" name="AutoShape 3"/>
          <p:cNvSpPr txBox="1">
            <a:spLocks noChangeArrowheads="1"/>
          </p:cNvSpPr>
          <p:nvPr/>
        </p:nvSpPr>
        <p:spPr bwMode="auto">
          <a:xfrm>
            <a:off x="304800" y="1158876"/>
            <a:ext cx="11887200" cy="517525"/>
          </a:xfrm>
          <a:prstGeom prst="rect">
            <a:avLst/>
          </a:prstGeom>
          <a:noFill/>
          <a:ln w="9525">
            <a:noFill/>
            <a:miter lim="800000"/>
            <a:headEnd/>
            <a:tailEnd/>
          </a:ln>
          <a:effectLst/>
        </p:spPr>
        <p:txBody>
          <a:bodyPr anchor="ctr"/>
          <a:lstStyle/>
          <a:p>
            <a:pPr>
              <a:spcBef>
                <a:spcPct val="0"/>
              </a:spcBef>
              <a:defRPr/>
            </a:pPr>
            <a:r>
              <a:rPr lang="en-US" altLang="vi-VN" sz="2400" b="1" kern="0" dirty="0">
                <a:solidFill>
                  <a:srgbClr val="000099"/>
                </a:solidFill>
                <a:latin typeface="Times New Roman" pitchFamily="18" charset="0"/>
                <a:ea typeface="+mj-ea"/>
                <a:cs typeface="Times New Roman" pitchFamily="18" charset="0"/>
              </a:rPr>
              <a:t> </a:t>
            </a:r>
            <a:r>
              <a:rPr lang="en-US" altLang="vi-VN" sz="2400" b="1" u="sng" kern="0" dirty="0">
                <a:solidFill>
                  <a:srgbClr val="000099"/>
                </a:solidFill>
                <a:latin typeface="Times New Roman" pitchFamily="18" charset="0"/>
                <a:ea typeface="+mj-ea"/>
                <a:cs typeface="Times New Roman" pitchFamily="18" charset="0"/>
              </a:rPr>
              <a:t>2. Xác </a:t>
            </a:r>
            <a:r>
              <a:rPr lang="vi-VN" altLang="vi-VN" sz="2400" b="1" u="sng" kern="0" dirty="0">
                <a:solidFill>
                  <a:srgbClr val="000099"/>
                </a:solidFill>
                <a:latin typeface="Times New Roman" pitchFamily="18" charset="0"/>
                <a:ea typeface="+mj-ea"/>
                <a:cs typeface="Times New Roman" pitchFamily="18" charset="0"/>
              </a:rPr>
              <a:t>đị</a:t>
            </a:r>
            <a:r>
              <a:rPr lang="en-US" altLang="vi-VN" sz="2400" b="1" u="sng" kern="0" dirty="0">
                <a:solidFill>
                  <a:srgbClr val="000099"/>
                </a:solidFill>
                <a:latin typeface="Times New Roman" pitchFamily="18" charset="0"/>
                <a:ea typeface="+mj-ea"/>
                <a:cs typeface="Times New Roman" pitchFamily="18" charset="0"/>
              </a:rPr>
              <a:t>nh ph</a:t>
            </a:r>
            <a:r>
              <a:rPr lang="vi-VN" altLang="vi-VN" sz="2400" b="1" u="sng" kern="0" dirty="0">
                <a:solidFill>
                  <a:srgbClr val="000099"/>
                </a:solidFill>
                <a:latin typeface="Times New Roman" pitchFamily="18" charset="0"/>
                <a:ea typeface="+mj-ea"/>
                <a:cs typeface="Times New Roman" pitchFamily="18" charset="0"/>
              </a:rPr>
              <a:t>ươ</a:t>
            </a:r>
            <a:r>
              <a:rPr lang="en-US" altLang="vi-VN" sz="2400" b="1" u="sng" kern="0" dirty="0">
                <a:solidFill>
                  <a:srgbClr val="000099"/>
                </a:solidFill>
                <a:latin typeface="Times New Roman" pitchFamily="18" charset="0"/>
                <a:ea typeface="+mj-ea"/>
                <a:cs typeface="Times New Roman" pitchFamily="18" charset="0"/>
              </a:rPr>
              <a:t>ng h</a:t>
            </a:r>
            <a:r>
              <a:rPr lang="vi-VN" altLang="vi-VN" sz="2400" b="1" u="sng" kern="0" dirty="0">
                <a:solidFill>
                  <a:srgbClr val="000099"/>
                </a:solidFill>
                <a:latin typeface="Times New Roman" pitchFamily="18" charset="0"/>
                <a:ea typeface="+mj-ea"/>
                <a:cs typeface="Times New Roman" pitchFamily="18" charset="0"/>
              </a:rPr>
              <a:t>ướ</a:t>
            </a:r>
            <a:r>
              <a:rPr lang="en-US" altLang="vi-VN" sz="2400" b="1" u="sng" kern="0" dirty="0">
                <a:solidFill>
                  <a:srgbClr val="000099"/>
                </a:solidFill>
                <a:latin typeface="Times New Roman" pitchFamily="18" charset="0"/>
                <a:ea typeface="+mj-ea"/>
                <a:cs typeface="Times New Roman" pitchFamily="18" charset="0"/>
              </a:rPr>
              <a:t>ng d</a:t>
            </a:r>
            <a:r>
              <a:rPr lang="vi-VN" altLang="vi-VN" sz="2400" b="1" u="sng" kern="0" dirty="0">
                <a:solidFill>
                  <a:srgbClr val="000099"/>
                </a:solidFill>
                <a:latin typeface="Times New Roman" pitchFamily="18" charset="0"/>
                <a:ea typeface="+mj-ea"/>
                <a:cs typeface="Times New Roman" pitchFamily="18" charset="0"/>
              </a:rPr>
              <a:t>ựa</a:t>
            </a:r>
            <a:r>
              <a:rPr lang="en-US" altLang="vi-VN" sz="2400" b="1" u="sng" kern="0" dirty="0">
                <a:solidFill>
                  <a:srgbClr val="000099"/>
                </a:solidFill>
                <a:latin typeface="Times New Roman" pitchFamily="18" charset="0"/>
                <a:ea typeface="+mj-ea"/>
                <a:cs typeface="Times New Roman" pitchFamily="18" charset="0"/>
              </a:rPr>
              <a:t> vào quan sát hiện t</a:t>
            </a:r>
            <a:r>
              <a:rPr lang="vi-VN" altLang="vi-VN" sz="2400" b="1" u="sng" kern="0" dirty="0">
                <a:solidFill>
                  <a:srgbClr val="000099"/>
                </a:solidFill>
                <a:latin typeface="Times New Roman" pitchFamily="18" charset="0"/>
                <a:ea typeface="+mj-ea"/>
                <a:cs typeface="Times New Roman" pitchFamily="18" charset="0"/>
              </a:rPr>
              <a:t>ượ</a:t>
            </a:r>
            <a:r>
              <a:rPr lang="en-US" altLang="vi-VN" sz="2400" b="1" u="sng" kern="0" dirty="0">
                <a:solidFill>
                  <a:srgbClr val="000099"/>
                </a:solidFill>
                <a:latin typeface="Times New Roman" pitchFamily="18" charset="0"/>
                <a:ea typeface="+mj-ea"/>
                <a:cs typeface="Times New Roman" pitchFamily="18" charset="0"/>
              </a:rPr>
              <a:t>ng t</a:t>
            </a:r>
            <a:r>
              <a:rPr lang="vi-VN" altLang="vi-VN" sz="2400" b="1" u="sng" kern="0" dirty="0">
                <a:solidFill>
                  <a:srgbClr val="000099"/>
                </a:solidFill>
                <a:latin typeface="Times New Roman" pitchFamily="18" charset="0"/>
                <a:ea typeface="+mj-ea"/>
                <a:cs typeface="Times New Roman" pitchFamily="18" charset="0"/>
              </a:rPr>
              <a:t>ự</a:t>
            </a:r>
            <a:r>
              <a:rPr lang="en-US" altLang="vi-VN" sz="2400" b="1" u="sng" kern="0" dirty="0">
                <a:solidFill>
                  <a:srgbClr val="000099"/>
                </a:solidFill>
                <a:latin typeface="Times New Roman" pitchFamily="18" charset="0"/>
                <a:ea typeface="+mj-ea"/>
                <a:cs typeface="Times New Roman" pitchFamily="18" charset="0"/>
              </a:rPr>
              <a:t> nhiên</a:t>
            </a:r>
          </a:p>
        </p:txBody>
      </p:sp>
      <p:pic>
        <p:nvPicPr>
          <p:cNvPr id="16" name="Picture 15"/>
          <p:cNvPicPr>
            <a:picLocks noChangeAspect="1"/>
          </p:cNvPicPr>
          <p:nvPr/>
        </p:nvPicPr>
        <p:blipFill>
          <a:blip r:embed="rId4"/>
          <a:srcRect l="21187" t="22589" r="21667" b="23334"/>
          <a:stretch>
            <a:fillRect/>
          </a:stretch>
        </p:blipFill>
        <p:spPr bwMode="auto">
          <a:xfrm>
            <a:off x="5219114" y="1679577"/>
            <a:ext cx="6766560" cy="5002577"/>
          </a:xfrm>
          <a:prstGeom prst="rect">
            <a:avLst/>
          </a:prstGeom>
          <a:noFill/>
          <a:ln w="9525">
            <a:solidFill>
              <a:srgbClr val="0000FF"/>
            </a:solidFill>
            <a:miter lim="800000"/>
            <a:headEnd/>
            <a:tailEnd/>
          </a:ln>
        </p:spPr>
      </p:pic>
      <p:sp>
        <p:nvSpPr>
          <p:cNvPr id="10" name="Thought Bubble: Cloud 1">
            <a:extLst>
              <a:ext uri="{FF2B5EF4-FFF2-40B4-BE49-F238E27FC236}"/>
            </a:extLst>
          </p:cNvPr>
          <p:cNvSpPr/>
          <p:nvPr/>
        </p:nvSpPr>
        <p:spPr>
          <a:xfrm>
            <a:off x="203200" y="1905000"/>
            <a:ext cx="4775200" cy="3962400"/>
          </a:xfrm>
          <a:prstGeom prst="cloudCallout">
            <a:avLst>
              <a:gd name="adj1" fmla="val 80380"/>
              <a:gd name="adj2" fmla="val 47633"/>
            </a:avLst>
          </a:prstGeom>
          <a:solidFill>
            <a:schemeClr val="bg1"/>
          </a:solidFill>
          <a:ln w="190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anchor="ctr"/>
          <a:lstStyle/>
          <a:p>
            <a:pPr algn="ctr">
              <a:lnSpc>
                <a:spcPct val="150000"/>
              </a:lnSpc>
              <a:defRPr/>
            </a:pPr>
            <a:r>
              <a:rPr lang="en-US" sz="2200" b="1" i="1" dirty="0">
                <a:solidFill>
                  <a:srgbClr val="0000FF"/>
                </a:solidFill>
                <a:latin typeface="Times New Roman" pitchFamily="18" charset="0"/>
                <a:cs typeface="Times New Roman" pitchFamily="18" charset="0"/>
              </a:rPr>
              <a:t>D</a:t>
            </a:r>
            <a:r>
              <a:rPr lang="vi-VN" sz="2200" b="1" i="1" dirty="0">
                <a:solidFill>
                  <a:srgbClr val="0000FF"/>
                </a:solidFill>
                <a:latin typeface="Times New Roman" pitchFamily="18" charset="0"/>
                <a:cs typeface="Times New Roman" pitchFamily="18" charset="0"/>
              </a:rPr>
              <a:t>ự</a:t>
            </a:r>
            <a:r>
              <a:rPr lang="en-US" sz="2200" b="1" i="1" dirty="0">
                <a:solidFill>
                  <a:srgbClr val="0000FF"/>
                </a:solidFill>
                <a:latin typeface="Times New Roman" pitchFamily="18" charset="0"/>
                <a:cs typeface="Times New Roman" pitchFamily="18" charset="0"/>
              </a:rPr>
              <a:t>a vào hiểu biết th</a:t>
            </a:r>
            <a:r>
              <a:rPr lang="vi-VN" sz="2200" b="1" i="1" dirty="0">
                <a:solidFill>
                  <a:srgbClr val="0000FF"/>
                </a:solidFill>
                <a:latin typeface="Times New Roman" pitchFamily="18" charset="0"/>
                <a:cs typeface="Times New Roman" pitchFamily="18" charset="0"/>
              </a:rPr>
              <a:t>ự</a:t>
            </a:r>
            <a:r>
              <a:rPr lang="en-US" sz="2200" b="1" i="1" dirty="0">
                <a:solidFill>
                  <a:srgbClr val="0000FF"/>
                </a:solidFill>
                <a:latin typeface="Times New Roman" pitchFamily="18" charset="0"/>
                <a:cs typeface="Times New Roman" pitchFamily="18" charset="0"/>
              </a:rPr>
              <a:t>c tế, em hãy cho biết mặt trời mọc h</a:t>
            </a:r>
            <a:r>
              <a:rPr lang="vi-VN" sz="2200" b="1" i="1" dirty="0">
                <a:solidFill>
                  <a:srgbClr val="0000FF"/>
                </a:solidFill>
                <a:latin typeface="Times New Roman" pitchFamily="18" charset="0"/>
                <a:cs typeface="Times New Roman" pitchFamily="18" charset="0"/>
              </a:rPr>
              <a:t>ư</a:t>
            </a:r>
            <a:r>
              <a:rPr lang="en-US" sz="2200" b="1" i="1" dirty="0">
                <a:solidFill>
                  <a:srgbClr val="0000FF"/>
                </a:solidFill>
                <a:latin typeface="Times New Roman" pitchFamily="18" charset="0"/>
                <a:cs typeface="Times New Roman" pitchFamily="18" charset="0"/>
              </a:rPr>
              <a:t>ớng nào và lặn h</a:t>
            </a:r>
            <a:r>
              <a:rPr lang="vi-VN" sz="2200" b="1" i="1" dirty="0">
                <a:solidFill>
                  <a:srgbClr val="0000FF"/>
                </a:solidFill>
                <a:latin typeface="Times New Roman" pitchFamily="18" charset="0"/>
                <a:cs typeface="Times New Roman" pitchFamily="18" charset="0"/>
              </a:rPr>
              <a:t>ư</a:t>
            </a:r>
            <a:r>
              <a:rPr lang="en-US" sz="2200" b="1" i="1" dirty="0">
                <a:solidFill>
                  <a:srgbClr val="0000FF"/>
                </a:solidFill>
                <a:latin typeface="Times New Roman" pitchFamily="18" charset="0"/>
                <a:cs typeface="Times New Roman" pitchFamily="18" charset="0"/>
              </a:rPr>
              <a:t>ớng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par>
                                <p:cTn id="10" presetID="29"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grpId="1" nodeType="clickEffect">
                                  <p:stCondLst>
                                    <p:cond delay="0"/>
                                  </p:stCondLst>
                                  <p:childTnLst>
                                    <p:anim calcmode="lin" valueType="num">
                                      <p:cBhvr>
                                        <p:cTn id="25" dur="1000"/>
                                        <p:tgtEl>
                                          <p:spTgt spid="10"/>
                                        </p:tgtEl>
                                        <p:attrNameLst>
                                          <p:attrName>ppt_x</p:attrName>
                                        </p:attrNameLst>
                                      </p:cBhvr>
                                      <p:tavLst>
                                        <p:tav tm="0">
                                          <p:val>
                                            <p:strVal val="ppt_x"/>
                                          </p:val>
                                        </p:tav>
                                        <p:tav tm="100000">
                                          <p:val>
                                            <p:strVal val="ppt_x-.2"/>
                                          </p:val>
                                        </p:tav>
                                      </p:tavLst>
                                    </p:anim>
                                    <p:anim calcmode="lin" valueType="num">
                                      <p:cBhvr>
                                        <p:cTn id="26" dur="1000"/>
                                        <p:tgtEl>
                                          <p:spTgt spid="10"/>
                                        </p:tgtEl>
                                        <p:attrNameLst>
                                          <p:attrName>ppt_y</p:attrName>
                                        </p:attrNameLst>
                                      </p:cBhvr>
                                      <p:tavLst>
                                        <p:tav tm="0">
                                          <p:val>
                                            <p:strVal val="ppt_y"/>
                                          </p:val>
                                        </p:tav>
                                        <p:tav tm="100000">
                                          <p:val>
                                            <p:strVal val="ppt_y"/>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1275</Words>
  <PresentationFormat>Custom</PresentationFormat>
  <Paragraphs>138</Paragraphs>
  <Slides>23</Slides>
  <Notes>5</Notes>
  <HiddenSlides>0</HiddenSlides>
  <MMClips>41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2021-06-28T12:43:46Z</dcterms:created>
  <dcterms:modified xsi:type="dcterms:W3CDTF">2021-08-16T11:17:53Z</dcterms:modified>
</cp:coreProperties>
</file>