
<file path=[Content_Types].xml><?xml version="1.0" encoding="utf-8"?>
<Types xmlns="http://schemas.openxmlformats.org/package/2006/content-types">
  <Default Extension="png" ContentType="image/png"/>
  <Default Extension="jpeg" ContentType="image/jpeg"/>
  <Default Extension="mp3" ContentType="audio/mp3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88" r:id="rId7"/>
    <p:sldId id="289" r:id="rId8"/>
    <p:sldId id="259" r:id="rId9"/>
    <p:sldId id="260" r:id="rId10"/>
    <p:sldId id="281" r:id="rId11"/>
    <p:sldId id="280" r:id="rId12"/>
    <p:sldId id="282" r:id="rId13"/>
    <p:sldId id="261" r:id="rId14"/>
    <p:sldId id="286" r:id="rId15"/>
    <p:sldId id="284" r:id="rId16"/>
    <p:sldId id="285" r:id="rId17"/>
    <p:sldId id="287" r:id="rId18"/>
    <p:sldId id="263" r:id="rId19"/>
    <p:sldId id="264" r:id="rId20"/>
    <p:sldId id="290" r:id="rId21"/>
    <p:sldId id="291" r:id="rId22"/>
    <p:sldId id="265" r:id="rId23"/>
    <p:sldId id="267" r:id="rId24"/>
    <p:sldId id="266" r:id="rId25"/>
    <p:sldId id="292" r:id="rId26"/>
    <p:sldId id="268" r:id="rId27"/>
    <p:sldId id="269" r:id="rId28"/>
    <p:sldId id="270" r:id="rId29"/>
    <p:sldId id="271" r:id="rId30"/>
    <p:sldId id="294" r:id="rId31"/>
    <p:sldId id="298" r:id="rId32"/>
    <p:sldId id="299" r:id="rId33"/>
    <p:sldId id="300" r:id="rId34"/>
    <p:sldId id="297" r:id="rId35"/>
    <p:sldId id="272" r:id="rId36"/>
    <p:sldId id="273" r:id="rId37"/>
    <p:sldId id="301" r:id="rId38"/>
    <p:sldId id="274" r:id="rId39"/>
    <p:sldId id="275" r:id="rId40"/>
    <p:sldId id="276" r:id="rId41"/>
    <p:sldId id="277" r:id="rId42"/>
    <p:sldId id="278" r:id="rId43"/>
    <p:sldId id="279" r:id="rId4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9" d="100"/>
          <a:sy n="99" d="100"/>
        </p:scale>
        <p:origin x="-534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 lang="en-US"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0" name="Google Shape;31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9" name="Google Shape;3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2" name="Google Shape;3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9" name="Google Shape;3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8" name="Google Shape;3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0" name="Google Shape;4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1" name="Google Shape;4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0" name="Google Shape;47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2" name="Google Shape;5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2" name="Google Shape;3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1" name="Google Shape;52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7" name="Google Shape;52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9" name="Google Shape;5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2" name="Google Shape;58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4" name="Google Shape;62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3" name="Google Shape;63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None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垂直排列标题与&#10;文本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1_空白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/>
          <a:srcRect l="1" r="152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/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/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/>
          <a:srcRect l="1" r="152" b="8109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/>
          <a:srcRect l="135" t="36970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/>
          <a:srcRect l="1" r="152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/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1.png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7.png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7.png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5.jpeg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2"/>
          <a:srcRect l="135" t="36970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1350" b="0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3423106" y="1796239"/>
            <a:ext cx="229778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 smtClean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Bài</a:t>
            </a:r>
            <a:r>
              <a:rPr lang="en-US" sz="5400" b="1" dirty="0" smtClean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2</a:t>
            </a:r>
            <a:endParaRPr sz="4800" b="1" dirty="0">
              <a:solidFill>
                <a:srgbClr val="FF66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5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6"/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6"/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0"/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/>
          <p:nvPr/>
        </p:nvSpPr>
        <p:spPr>
          <a:xfrm>
            <a:off x="3075226" y="4073598"/>
            <a:ext cx="2895344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Giáo</a:t>
            </a:r>
            <a:r>
              <a:rPr lang="en-US" sz="1400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400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viên</a:t>
            </a:r>
            <a:r>
              <a:rPr lang="en-US" sz="1400" b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: ..................</a:t>
            </a:r>
            <a:endParaRPr sz="1100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u="sng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u="sng" dirty="0" smtClean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u="sng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u="sng" dirty="0"/>
          </a:p>
          <a:p>
            <a:pPr lvl="0" algn="just"/>
            <a:r>
              <a:rPr lang="en-US" sz="3200" dirty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 đôi tai dài và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to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bè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chê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buồn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lắm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viên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sẽ thấy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mình rất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</a:t>
            </a:r>
            <a:endParaRPr lang="en-US" sz="3200" dirty="0" smtClean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M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 các bạn đi chơi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</a:t>
            </a:r>
            <a:r>
              <a:rPr lang="vi-VN" sz="3200" u="sng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khuấy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A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cũng hoảng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sợ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chợt </a:t>
            </a:r>
            <a:r>
              <a:rPr lang="en-US" sz="3200" u="sng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tớ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 đi theo hướng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 về được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</a:t>
            </a:r>
            <a:r>
              <a:rPr lang="vi-VN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3200" u="sng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khen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tai thỏ </a:t>
            </a:r>
            <a:r>
              <a:rPr lang="vi-VN" sz="3200" u="sng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thật </a:t>
            </a:r>
            <a:r>
              <a:rPr lang="en-US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200" u="sng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lang="en-US" sz="3200" dirty="0" smtClean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đó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không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còn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buồn vì đôi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dirty="0"/>
          </a:p>
          <a:p>
            <a:pPr lvl="0" algn="just"/>
            <a:r>
              <a:rPr lang="en-US" sz="3200" dirty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 đôi tai dài và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to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bè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chê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buồn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lắm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viên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“R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sẽ thấy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3200" dirty="0" err="1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mình rất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</a:t>
            </a:r>
            <a:endParaRPr lang="en-US" sz="3200" dirty="0" smtClean="0">
              <a:solidFill>
                <a:srgbClr val="C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M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 các bạn đi chơi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khuấy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A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cũng hoảng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sợ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chợt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i: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“</a:t>
            </a:r>
            <a:r>
              <a:rPr lang="en-US" sz="3200" dirty="0" err="1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tớ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 đi theo hướng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 về được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khen tai thỏ thật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lang="en-US" sz="3200" dirty="0" smtClean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đó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không còn buồn vì đôi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3200" dirty="0" err="1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rgbClr val="C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582285" y="437444"/>
            <a:ext cx="311568" cy="295762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2" name="Google Shape;242;p6"/>
          <p:cNvSpPr/>
          <p:nvPr/>
        </p:nvSpPr>
        <p:spPr>
          <a:xfrm>
            <a:off x="5097534" y="478540"/>
            <a:ext cx="286124" cy="254666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1995938" y="941962"/>
            <a:ext cx="305474" cy="280663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3</a:t>
            </a:r>
            <a:endParaRPr sz="2400" b="1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4" name="Google Shape;244;p6"/>
          <p:cNvSpPr/>
          <p:nvPr/>
        </p:nvSpPr>
        <p:spPr>
          <a:xfrm>
            <a:off x="5500856" y="941962"/>
            <a:ext cx="314318" cy="280663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4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5" name="Google Shape;245;p6"/>
          <p:cNvSpPr/>
          <p:nvPr/>
        </p:nvSpPr>
        <p:spPr>
          <a:xfrm>
            <a:off x="582286" y="1940108"/>
            <a:ext cx="311568" cy="28938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5</a:t>
            </a:r>
            <a:endParaRPr sz="2400" b="1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6" name="Google Shape;246;p6"/>
          <p:cNvSpPr/>
          <p:nvPr/>
        </p:nvSpPr>
        <p:spPr>
          <a:xfrm>
            <a:off x="3384377" y="2444758"/>
            <a:ext cx="293771" cy="308717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6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7" name="Google Shape;247;p6"/>
          <p:cNvSpPr/>
          <p:nvPr/>
        </p:nvSpPr>
        <p:spPr>
          <a:xfrm>
            <a:off x="6928246" y="2423679"/>
            <a:ext cx="268556" cy="329796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7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0" name="Google Shape;247;p6"/>
          <p:cNvSpPr/>
          <p:nvPr/>
        </p:nvSpPr>
        <p:spPr>
          <a:xfrm>
            <a:off x="1928911" y="2923520"/>
            <a:ext cx="268556" cy="329796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8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1" name="Google Shape;247;p6"/>
          <p:cNvSpPr/>
          <p:nvPr/>
        </p:nvSpPr>
        <p:spPr>
          <a:xfrm>
            <a:off x="6928246" y="2843208"/>
            <a:ext cx="268556" cy="329796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9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2" name="Google Shape;247;p6"/>
          <p:cNvSpPr/>
          <p:nvPr/>
        </p:nvSpPr>
        <p:spPr>
          <a:xfrm>
            <a:off x="5370338" y="3378321"/>
            <a:ext cx="575353" cy="39229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10</a:t>
            </a:r>
            <a:endParaRPr sz="16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3" name="Google Shape;247;p6"/>
          <p:cNvSpPr/>
          <p:nvPr/>
        </p:nvSpPr>
        <p:spPr>
          <a:xfrm>
            <a:off x="971287" y="3859495"/>
            <a:ext cx="575353" cy="39229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11</a:t>
            </a:r>
            <a:endParaRPr sz="16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4" name="Google Shape;247;p6"/>
          <p:cNvSpPr/>
          <p:nvPr/>
        </p:nvSpPr>
        <p:spPr>
          <a:xfrm>
            <a:off x="162716" y="4307960"/>
            <a:ext cx="575353" cy="39229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12</a:t>
            </a:r>
            <a:endParaRPr sz="16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429" y="1214986"/>
            <a:ext cx="9324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M</a:t>
            </a:r>
            <a:r>
              <a:rPr lang="vi-VN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945219" y="1254642"/>
            <a:ext cx="127590" cy="6379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436720" y="1254642"/>
            <a:ext cx="127590" cy="6379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861422" y="1355672"/>
            <a:ext cx="127590" cy="6379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dirty="0" smtClean="0"/>
          </a:p>
          <a:p>
            <a:pPr lvl="0" algn="just"/>
            <a:r>
              <a:rPr lang="en-US" sz="32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có đôi tai dài và to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B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bạn bè chê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thỏ buồn lắm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động viên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con sẽ thấy ta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mình rất đẹp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</a:t>
            </a:r>
            <a:endParaRPr lang="en-US" sz="3200" dirty="0" smtClean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 algn="just"/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M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A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 cũng hoảng sợ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chợt 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i: “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tớ gọi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 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nhóm đi theo hướng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gọi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cả về được nhà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bạn t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khen tai thỏ thật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lang="en-US" sz="3200" dirty="0" smtClean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 algn="just"/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đó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không còn buồn vì đôi ta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346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dirty="0" smtClean="0"/>
          </a:p>
          <a:p>
            <a:pPr lvl="0" algn="just"/>
            <a:r>
              <a:rPr lang="en-US" sz="32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có đôi tai dài và to</a:t>
            </a:r>
            <a:r>
              <a:rPr lang="en-US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B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bạn bè chê</a:t>
            </a:r>
            <a:r>
              <a:rPr lang="en-US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thỏ buồn lắm</a:t>
            </a:r>
            <a:r>
              <a:rPr lang="en-US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động viên</a:t>
            </a:r>
            <a:r>
              <a:rPr lang="en-US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con sẽ thấy ta</a:t>
            </a:r>
            <a:r>
              <a:rPr lang="en-US" sz="30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mình rất đẹp</a:t>
            </a:r>
            <a:r>
              <a:rPr lang="en-US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</a:t>
            </a:r>
            <a:endParaRPr lang="en-US" sz="3000" dirty="0" smtClean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 algn="just"/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M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 A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i cũng hoảng sợ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chợt 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i: “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ố tớ gọi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.” C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ả nhóm đi theo hướng 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gọi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cả về được nhà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 C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ác bạn t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khen tai thỏ thật 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lang="en-US" sz="3000" dirty="0" smtClean="0">
              <a:solidFill>
                <a:schemeClr val="accent2">
                  <a:lumMod val="50000"/>
                </a:schemeClr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 algn="just"/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  T</a:t>
            </a:r>
            <a:r>
              <a:rPr lang="vi-VN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ừ đó 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không còn buồn vì đôi ta</a:t>
            </a:r>
            <a:r>
              <a:rPr lang="en-US" sz="3000" dirty="0" err="1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000" dirty="0">
              <a:solidFill>
                <a:schemeClr val="accent6">
                  <a:lumMod val="50000"/>
                </a:schemeClr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479475" y="1458930"/>
            <a:ext cx="1832264" cy="2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847686" y="2338542"/>
            <a:ext cx="1832264" cy="2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77710" y="3298440"/>
            <a:ext cx="940124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44145" y="4153941"/>
            <a:ext cx="1248349" cy="2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dirty="0" smtClean="0"/>
          </a:p>
          <a:p>
            <a:pPr lvl="0" algn="just"/>
            <a:r>
              <a:rPr lang="en-US" sz="32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có đôi tai dài và to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B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bạn bè chê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thỏ buồn lắm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động viên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con sẽ thấy ta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mình rất đẹp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</a:t>
            </a:r>
            <a:endParaRPr lang="en-US" sz="3200" dirty="0" smtClean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 algn="just"/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M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A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 cũng hoảng sợ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chợt 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i: “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tớ gọi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 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nhóm đi theo hướng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gọi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cả về được nhà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bạn t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khen tai thỏ thật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lang="en-US" sz="3200" dirty="0" smtClean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 algn="just"/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đó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không còn buồn vì đôi ta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1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160815" y="1892496"/>
            <a:ext cx="358840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Trả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lời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hỏi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1502012" y="969416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3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/>
          <p:nvPr/>
        </p:nvSpPr>
        <p:spPr>
          <a:xfrm>
            <a:off x="407074" y="548695"/>
            <a:ext cx="85056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a.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sao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buồn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11" y="1133430"/>
            <a:ext cx="7464056" cy="3226755"/>
          </a:xfrm>
          <a:prstGeom prst="rect">
            <a:avLst/>
          </a:prstGeom>
        </p:spPr>
      </p:pic>
      <p:sp>
        <p:nvSpPr>
          <p:cNvPr id="7" name="Google Shape;304;p9"/>
          <p:cNvSpPr/>
          <p:nvPr/>
        </p:nvSpPr>
        <p:spPr>
          <a:xfrm>
            <a:off x="127337" y="548695"/>
            <a:ext cx="906512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buồn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bị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bè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chê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vừa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dài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vừa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to.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/>
          <p:nvPr/>
        </p:nvSpPr>
        <p:spPr>
          <a:xfrm>
            <a:off x="127336" y="0"/>
            <a:ext cx="878538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Chuyện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gì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xảy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ra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lần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chơi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Google Shape;304;p9"/>
          <p:cNvSpPr/>
          <p:nvPr/>
        </p:nvSpPr>
        <p:spPr>
          <a:xfrm>
            <a:off x="201764" y="45820"/>
            <a:ext cx="906512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lần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chơi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khuấy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.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050" name="Picture 2" descr="https://f2.photo.talk.zdn.vn/342378907592510301/bc83cb73e7cf1b9142de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19" y="1077178"/>
            <a:ext cx="6220046" cy="345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/>
          <p:nvPr/>
        </p:nvSpPr>
        <p:spPr>
          <a:xfrm>
            <a:off x="375430" y="237061"/>
            <a:ext cx="85056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Nhờ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đâu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mà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Google Shape;304;p9"/>
          <p:cNvSpPr/>
          <p:nvPr/>
        </p:nvSpPr>
        <p:spPr>
          <a:xfrm>
            <a:off x="301002" y="250838"/>
            <a:ext cx="906512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nhờ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thính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074" name="Picture 2" descr="https://f2.photo.talk.zdn.vn/4802795788117626046/0a22ecf7f74b0b15525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3" y="1212111"/>
            <a:ext cx="8910084" cy="393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Quad Arrow Callout 1"/>
          <p:cNvSpPr/>
          <p:nvPr/>
        </p:nvSpPr>
        <p:spPr>
          <a:xfrm>
            <a:off x="301002" y="1212111"/>
            <a:ext cx="496440" cy="397603"/>
          </a:xfrm>
          <a:prstGeom prst="quadArrowCallo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1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518578" y="1878860"/>
            <a:ext cx="300262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Khởi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442652" y="1015334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13" name="Google Shape;313;p1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14" name="Google Shape;314;p1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" name="Google Shape;315;p1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6" name="Google Shape;316;p1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17" name="Google Shape;317;p1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8" name="Google Shape;318;p1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9" name="Google Shape;319;p1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20" name="Google Shape;320;p1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2" name="Google Shape;322;p1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23" name="Google Shape;323;p1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5" name="Google Shape;325;p1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26" name="Google Shape;326;p1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29" name="Google Shape;329;p1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1" name="Google Shape;331;p1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32" name="Google Shape;332;p1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4" name="Google Shape;334;p1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35" name="Google Shape;335;p1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38" name="Google Shape;338;p1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0" name="Google Shape;340;p10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41" name="Google Shape;341;p1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3" name="Google Shape;343;p10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344" name="Google Shape;344;p10"/>
            <p:cNvPicPr preferRelativeResize="0"/>
            <p:nvPr/>
          </p:nvPicPr>
          <p:blipFill rotWithShape="1">
            <a:blip r:embed="rId1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1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46" name="Google Shape;346;p10"/>
          <p:cNvSpPr txBox="1"/>
          <p:nvPr/>
        </p:nvSpPr>
        <p:spPr>
          <a:xfrm>
            <a:off x="182783" y="2113681"/>
            <a:ext cx="358840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</a:t>
            </a:r>
            <a:r>
              <a:rPr lang="en-US" sz="40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vào</a:t>
            </a:r>
            <a:r>
              <a:rPr lang="en-US" sz="40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vở</a:t>
            </a:r>
            <a:endParaRPr sz="40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47" name="Google Shape;347;p10"/>
          <p:cNvSpPr txBox="1"/>
          <p:nvPr/>
        </p:nvSpPr>
        <p:spPr>
          <a:xfrm>
            <a:off x="1502012" y="942520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4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48" name="Google Shape;348;p1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0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2"/>
          <p:cNvSpPr/>
          <p:nvPr/>
        </p:nvSpPr>
        <p:spPr>
          <a:xfrm>
            <a:off x="1294812" y="907257"/>
            <a:ext cx="74732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trả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lời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hỏi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 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ở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3</a:t>
            </a:r>
            <a:endParaRPr sz="3200" b="1" dirty="0">
              <a:solidFill>
                <a:srgbClr val="4CA42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2" name="Google Shape;362;p12"/>
          <p:cNvSpPr/>
          <p:nvPr/>
        </p:nvSpPr>
        <p:spPr>
          <a:xfrm>
            <a:off x="265813" y="1799757"/>
            <a:ext cx="820833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40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40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40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lang="en-US" sz="4000" dirty="0" smtClean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/>
            <a:endParaRPr lang="en-US" sz="4000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/>
            <a:r>
              <a:rPr lang="en-US" sz="40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40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nhờ</a:t>
            </a:r>
            <a:endParaRPr sz="6000" b="1" dirty="0">
              <a:solidFill>
                <a:srgbClr val="0070C0"/>
              </a:solidFill>
              <a:sym typeface="Arial" panose="020B0604020202020204"/>
            </a:endParaRPr>
          </a:p>
        </p:txBody>
      </p:sp>
      <p:sp>
        <p:nvSpPr>
          <p:cNvPr id="363" name="Google Shape;363;p12"/>
          <p:cNvSpPr/>
          <p:nvPr/>
        </p:nvSpPr>
        <p:spPr>
          <a:xfrm>
            <a:off x="2633686" y="2723046"/>
            <a:ext cx="322638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(…).</a:t>
            </a:r>
            <a:endParaRPr sz="6000" b="1" dirty="0">
              <a:solidFill>
                <a:srgbClr val="0070C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4" name="Google Shape;364;p12"/>
          <p:cNvSpPr/>
          <p:nvPr/>
        </p:nvSpPr>
        <p:spPr>
          <a:xfrm>
            <a:off x="2633686" y="3030823"/>
            <a:ext cx="5388519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thính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</a:t>
            </a:r>
            <a:r>
              <a:rPr lang="en-US" sz="40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lang="en-US" sz="4000" b="1" dirty="0">
              <a:solidFill>
                <a:srgbClr val="0070C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6000" b="1" dirty="0">
              <a:solidFill>
                <a:srgbClr val="0070C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1"/>
          <p:cNvSpPr/>
          <p:nvPr/>
        </p:nvSpPr>
        <p:spPr>
          <a:xfrm>
            <a:off x="268652" y="552466"/>
            <a:ext cx="276784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Tô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chữ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hoa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600" b="1" dirty="0">
                <a:solidFill>
                  <a:srgbClr val="4CA420"/>
                </a:solidFill>
                <a:ea typeface="Arial Rounded"/>
              </a:rPr>
              <a:t>C</a:t>
            </a:r>
            <a:endParaRPr sz="3200" b="1" dirty="0">
              <a:solidFill>
                <a:srgbClr val="4CA42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chu C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338623" y="0"/>
            <a:ext cx="5730949" cy="5143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263656" y="786809"/>
            <a:ext cx="415733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263656" y="1750827"/>
            <a:ext cx="4157330" cy="15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63656" y="2654595"/>
            <a:ext cx="4157330" cy="21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63656" y="3583172"/>
            <a:ext cx="4157330" cy="21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772125" y="131134"/>
            <a:ext cx="287079" cy="409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400000">
            <a:off x="6513187" y="2173030"/>
            <a:ext cx="287079" cy="409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4816549" y="304358"/>
            <a:ext cx="10632" cy="3782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804265" y="300812"/>
            <a:ext cx="10632" cy="3782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6813246" y="294169"/>
            <a:ext cx="10632" cy="3782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7818474" y="286637"/>
            <a:ext cx="10632" cy="3782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354;p11"/>
          <p:cNvSpPr/>
          <p:nvPr/>
        </p:nvSpPr>
        <p:spPr>
          <a:xfrm>
            <a:off x="3946432" y="3934521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28" name="Google Shape;354;p11"/>
          <p:cNvSpPr/>
          <p:nvPr/>
        </p:nvSpPr>
        <p:spPr>
          <a:xfrm>
            <a:off x="3917852" y="1638141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6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29" name="Google Shape;354;p11"/>
          <p:cNvSpPr/>
          <p:nvPr/>
        </p:nvSpPr>
        <p:spPr>
          <a:xfrm>
            <a:off x="3940559" y="2007432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5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0" name="Google Shape;354;p11"/>
          <p:cNvSpPr/>
          <p:nvPr/>
        </p:nvSpPr>
        <p:spPr>
          <a:xfrm>
            <a:off x="3921641" y="2453303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4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1" name="Google Shape;354;p11"/>
          <p:cNvSpPr/>
          <p:nvPr/>
        </p:nvSpPr>
        <p:spPr>
          <a:xfrm>
            <a:off x="3919832" y="2936547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3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2" name="Google Shape;354;p11"/>
          <p:cNvSpPr/>
          <p:nvPr/>
        </p:nvSpPr>
        <p:spPr>
          <a:xfrm>
            <a:off x="3946432" y="3419791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2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3" name="Google Shape;354;p11"/>
          <p:cNvSpPr/>
          <p:nvPr/>
        </p:nvSpPr>
        <p:spPr>
          <a:xfrm>
            <a:off x="4641452" y="4077141"/>
            <a:ext cx="18296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2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4" name="Google Shape;354;p11"/>
          <p:cNvSpPr/>
          <p:nvPr/>
        </p:nvSpPr>
        <p:spPr>
          <a:xfrm>
            <a:off x="5157001" y="4076700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3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5" name="Google Shape;354;p11"/>
          <p:cNvSpPr/>
          <p:nvPr/>
        </p:nvSpPr>
        <p:spPr>
          <a:xfrm>
            <a:off x="5605217" y="4083344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FF0000"/>
                </a:solidFill>
                <a:sym typeface="Arial" panose="020B0604020202020204"/>
              </a:rPr>
              <a:t>4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6" name="Google Shape;354;p11"/>
          <p:cNvSpPr/>
          <p:nvPr/>
        </p:nvSpPr>
        <p:spPr>
          <a:xfrm>
            <a:off x="6172617" y="4083343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FF0000"/>
                </a:solidFill>
                <a:sym typeface="Arial" panose="020B0604020202020204"/>
              </a:rPr>
              <a:t>5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7" name="Google Shape;354;p11"/>
          <p:cNvSpPr/>
          <p:nvPr/>
        </p:nvSpPr>
        <p:spPr>
          <a:xfrm>
            <a:off x="4708433" y="4617378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2"/>
          <p:cNvSpPr/>
          <p:nvPr/>
        </p:nvSpPr>
        <p:spPr>
          <a:xfrm>
            <a:off x="1294812" y="907257"/>
            <a:ext cx="74732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trả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lời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hỏi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 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ở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3</a:t>
            </a:r>
            <a:endParaRPr sz="3200" b="1" dirty="0">
              <a:solidFill>
                <a:srgbClr val="4CA42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2" name="Google Shape;362;p12"/>
          <p:cNvSpPr/>
          <p:nvPr/>
        </p:nvSpPr>
        <p:spPr>
          <a:xfrm>
            <a:off x="265813" y="1799757"/>
            <a:ext cx="820833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40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40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40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lang="en-US" sz="4000" dirty="0" smtClean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/>
            <a:endParaRPr lang="en-US" sz="4000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/>
            <a:r>
              <a:rPr lang="en-US" sz="40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40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nhờ</a:t>
            </a:r>
            <a:endParaRPr sz="6000" b="1" dirty="0">
              <a:solidFill>
                <a:srgbClr val="0070C0"/>
              </a:solidFill>
              <a:sym typeface="Arial" panose="020B0604020202020204"/>
            </a:endParaRPr>
          </a:p>
        </p:txBody>
      </p:sp>
      <p:sp>
        <p:nvSpPr>
          <p:cNvPr id="363" name="Google Shape;363;p12"/>
          <p:cNvSpPr/>
          <p:nvPr/>
        </p:nvSpPr>
        <p:spPr>
          <a:xfrm>
            <a:off x="2633686" y="2723046"/>
            <a:ext cx="322638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(…).</a:t>
            </a:r>
            <a:endParaRPr sz="6000" b="1" dirty="0">
              <a:solidFill>
                <a:srgbClr val="0070C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4" name="Google Shape;364;p12"/>
          <p:cNvSpPr/>
          <p:nvPr/>
        </p:nvSpPr>
        <p:spPr>
          <a:xfrm>
            <a:off x="2633686" y="3030823"/>
            <a:ext cx="5388519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thính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</a:t>
            </a:r>
            <a:r>
              <a:rPr lang="en-US" sz="40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lang="en-US" sz="4000" b="1" dirty="0">
              <a:solidFill>
                <a:srgbClr val="0070C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6000" b="1" dirty="0">
              <a:solidFill>
                <a:srgbClr val="0070C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71" name="Google Shape;371;p13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72" name="Google Shape;372;p13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74" name="Google Shape;374;p13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75" name="Google Shape;375;p13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77" name="Google Shape;377;p13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78" name="Google Shape;378;p13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0" name="Google Shape;380;p13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81" name="Google Shape;381;p13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3" name="Google Shape;383;p13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84" name="Google Shape;384;p13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6" name="Google Shape;386;p13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87" name="Google Shape;387;p13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9" name="Google Shape;389;p13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90" name="Google Shape;390;p13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2" name="Google Shape;392;p13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93" name="Google Shape;393;p13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5" name="Google Shape;395;p13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96" name="Google Shape;396;p1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8" name="Google Shape;398;p13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99" name="Google Shape;399;p13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01" name="Google Shape;401;p13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402" name="Google Shape;402;p13"/>
            <p:cNvPicPr preferRelativeResize="0"/>
            <p:nvPr/>
          </p:nvPicPr>
          <p:blipFill rotWithShape="1">
            <a:blip r:embed="rId1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13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04" name="Google Shape;404;p13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Chọn từ ngữ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5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06" name="Google Shape;406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4"/>
          <p:cNvSpPr/>
          <p:nvPr/>
        </p:nvSpPr>
        <p:spPr>
          <a:xfrm>
            <a:off x="590107" y="1256534"/>
            <a:ext cx="7963786" cy="830956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13" name="Google Shape;413;p14"/>
          <p:cNvSpPr/>
          <p:nvPr/>
        </p:nvSpPr>
        <p:spPr>
          <a:xfrm>
            <a:off x="319177" y="207704"/>
            <a:ext cx="85056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Chọn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từ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ngữ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để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hoàn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thiện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vào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vở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14" name="Google Shape;414;p14"/>
          <p:cNvSpPr/>
          <p:nvPr/>
        </p:nvSpPr>
        <p:spPr>
          <a:xfrm>
            <a:off x="797188" y="1345411"/>
            <a:ext cx="23923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en-US" sz="3200" dirty="0" err="1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hạy</a:t>
            </a:r>
            <a:r>
              <a:rPr lang="en-US" sz="3200" dirty="0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nhanh</a:t>
            </a:r>
            <a:r>
              <a:rPr lang="en-US" sz="3200" dirty="0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endParaRPr sz="3200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15" name="Google Shape;415;p14"/>
          <p:cNvSpPr/>
          <p:nvPr/>
        </p:nvSpPr>
        <p:spPr>
          <a:xfrm>
            <a:off x="127792" y="2528120"/>
            <a:ext cx="870786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Chú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chít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chít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lũ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chuột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17" name="Google Shape;417;p14"/>
          <p:cNvSpPr/>
          <p:nvPr/>
        </p:nvSpPr>
        <p:spPr>
          <a:xfrm>
            <a:off x="2870537" y="2528120"/>
            <a:ext cx="9042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(…)</a:t>
            </a:r>
            <a:endParaRPr sz="3200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9" name="Google Shape;414;p14"/>
          <p:cNvSpPr/>
          <p:nvPr/>
        </p:nvSpPr>
        <p:spPr>
          <a:xfrm>
            <a:off x="3870151" y="1351120"/>
            <a:ext cx="23923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d</a:t>
            </a:r>
            <a:r>
              <a:rPr lang="en-US" sz="3200" dirty="0" err="1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ỏng</a:t>
            </a:r>
            <a:r>
              <a:rPr lang="en-US" sz="3200" dirty="0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    </a:t>
            </a:r>
            <a:endParaRPr sz="3200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0" name="Google Shape;414;p14"/>
          <p:cNvSpPr/>
          <p:nvPr/>
        </p:nvSpPr>
        <p:spPr>
          <a:xfrm>
            <a:off x="6475080" y="1315404"/>
            <a:ext cx="23923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3200" dirty="0" err="1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hính</a:t>
            </a:r>
            <a:r>
              <a:rPr lang="en-US" sz="3200" dirty="0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</a:t>
            </a:r>
            <a:endParaRPr sz="3200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" name="Google Shape;414;p14"/>
          <p:cNvSpPr/>
          <p:nvPr/>
        </p:nvSpPr>
        <p:spPr>
          <a:xfrm>
            <a:off x="2673988" y="2528160"/>
            <a:ext cx="23923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d</a:t>
            </a:r>
            <a:r>
              <a:rPr lang="en-US" sz="3200" dirty="0" err="1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ỏng</a:t>
            </a:r>
            <a:r>
              <a:rPr lang="en-US" sz="3200" dirty="0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    </a:t>
            </a:r>
            <a:endParaRPr sz="3200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5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24" name="Google Shape;424;p15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25" name="Google Shape;425;p15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7" name="Google Shape;427;p15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28" name="Google Shape;428;p15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30" name="Google Shape;430;p15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31" name="Google Shape;431;p15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33" name="Google Shape;433;p15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34" name="Google Shape;434;p15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36" name="Google Shape;436;p15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37" name="Google Shape;437;p15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39" name="Google Shape;439;p15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40" name="Google Shape;440;p15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42" name="Google Shape;442;p15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43" name="Google Shape;443;p15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45" name="Google Shape;445;p15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46" name="Google Shape;446;p15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48" name="Google Shape;448;p15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49" name="Google Shape;449;p15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51" name="Google Shape;451;p15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452" name="Google Shape;452;p15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54" name="Google Shape;454;p15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455" name="Google Shape;455;p15"/>
            <p:cNvPicPr preferRelativeResize="0"/>
            <p:nvPr/>
          </p:nvPicPr>
          <p:blipFill rotWithShape="1">
            <a:blip r:embed="rId1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Google Shape;456;p15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57" name="Google Shape;457;p15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Quan sát tranh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58" name="Google Shape;458;p15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6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59" name="Google Shape;459;p1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6"/>
          <p:cNvSpPr/>
          <p:nvPr/>
        </p:nvSpPr>
        <p:spPr>
          <a:xfrm>
            <a:off x="521396" y="0"/>
            <a:ext cx="85056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Quan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sát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tranh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kể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l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ại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chuyện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endParaRPr lang="en-US" sz="3200" dirty="0" smtClean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“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xấu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xí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098" name="Picture 2" descr="C:\Users\Administrator\AppData\Local\ZaloPC\1920853331794570045\ZaloDownloads\picture\6286030243444880041\z2034655277790_9426f8bbd45cf110dbda59433c1bd30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608"/>
            <a:ext cx="9144000" cy="417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AppData\Local\ZaloPC\1920853331794570045\ZaloDownloads\picture\6286030243444880041\z2034652254484_8f301b22c0b433c438e1811d5603d83e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2704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AppData\Local\ZaloPC\1920853331794570045\ZaloDownloads\picture\6286030243444880041\z2034653047258_fec186bbc983c44fec94cfc89af57e5b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13016"/>
            <a:ext cx="8877300" cy="401719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3042559">
            <a:off x="1066830" y="1149710"/>
            <a:ext cx="458372" cy="132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7355549">
            <a:off x="3420192" y="1805884"/>
            <a:ext cx="486323" cy="1441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9470814">
            <a:off x="6602886" y="2781588"/>
            <a:ext cx="458372" cy="132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AppData\Local\ZaloPC\1920853331794570045\ZaloDownloads\picture\6286030243444880041\z2034654305190_4d308ea29d1bfdfa22d9d16eaa26649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AppData\Local\ZaloPC\1920853331794570045\ZaloDownloads\picture\6286030243444880041\z2034656015339_f366fd3cef957131e4301e81a91cba6e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6"/>
          <p:cNvSpPr/>
          <p:nvPr/>
        </p:nvSpPr>
        <p:spPr>
          <a:xfrm>
            <a:off x="521396" y="0"/>
            <a:ext cx="85056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Quan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sát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tranh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kể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l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ại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chuyện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endParaRPr lang="en-US" sz="3200" dirty="0" smtClean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“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xấu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xí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098" name="Picture 2" descr="C:\Users\Administrator\AppData\Local\ZaloPC\1920853331794570045\ZaloDownloads\picture\6286030243444880041\z2034655277790_9426f8bbd45cf110dbda59433c1bd30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608"/>
            <a:ext cx="9144000" cy="417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7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73" name="Google Shape;473;p17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74" name="Google Shape;474;p17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76" name="Google Shape;476;p17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77" name="Google Shape;477;p17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79" name="Google Shape;479;p17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80" name="Google Shape;480;p17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1" name="Google Shape;481;p17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2" name="Google Shape;482;p17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83" name="Google Shape;483;p17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4" name="Google Shape;484;p17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5" name="Google Shape;485;p17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86" name="Google Shape;486;p17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7" name="Google Shape;487;p17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8" name="Google Shape;488;p17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89" name="Google Shape;489;p17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0" name="Google Shape;490;p17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91" name="Google Shape;491;p17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92" name="Google Shape;492;p17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3" name="Google Shape;493;p17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94" name="Google Shape;494;p17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95" name="Google Shape;495;p17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6" name="Google Shape;496;p17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97" name="Google Shape;497;p17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98" name="Google Shape;498;p17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00" name="Google Shape;500;p17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501" name="Google Shape;501;p17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03" name="Google Shape;503;p17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04" name="Google Shape;504;p17"/>
            <p:cNvPicPr preferRelativeResize="0"/>
            <p:nvPr/>
          </p:nvPicPr>
          <p:blipFill rotWithShape="1">
            <a:blip r:embed="rId1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5" name="Google Shape;505;p17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06" name="Google Shape;506;p17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 viết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07" name="Google Shape;507;p17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7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508" name="Google Shape;508;p1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8"/>
          <p:cNvSpPr/>
          <p:nvPr/>
        </p:nvSpPr>
        <p:spPr>
          <a:xfrm>
            <a:off x="500131" y="233695"/>
            <a:ext cx="19219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3314" name="Picture 2" descr="https://f8.photo.talk.zdn.vn/4152224088811050010/ef4291f74b4bb715ee5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8470"/>
            <a:ext cx="9143999" cy="432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2604977" y="1998922"/>
            <a:ext cx="733646" cy="106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8716" y="1998922"/>
            <a:ext cx="14991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364511" y="2402958"/>
            <a:ext cx="1357424" cy="35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352800" y="2392326"/>
            <a:ext cx="733646" cy="106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1"/>
          <p:cNvSpPr/>
          <p:nvPr/>
        </p:nvSpPr>
        <p:spPr>
          <a:xfrm>
            <a:off x="268652" y="552466"/>
            <a:ext cx="276784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Tô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chữ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hoa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600" b="1" dirty="0">
                <a:solidFill>
                  <a:srgbClr val="4CA420"/>
                </a:solidFill>
                <a:ea typeface="Arial Rounded"/>
              </a:rPr>
              <a:t>C</a:t>
            </a:r>
            <a:endParaRPr sz="3200" b="1" dirty="0">
              <a:solidFill>
                <a:srgbClr val="4CA42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chu C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338623" y="0"/>
            <a:ext cx="5730949" cy="5143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263656" y="786809"/>
            <a:ext cx="415733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263656" y="1750827"/>
            <a:ext cx="4157330" cy="15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63656" y="2654595"/>
            <a:ext cx="4157330" cy="21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63656" y="3583172"/>
            <a:ext cx="4157330" cy="21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772125" y="131134"/>
            <a:ext cx="287079" cy="409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400000">
            <a:off x="6513187" y="2173030"/>
            <a:ext cx="287079" cy="409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4816549" y="304358"/>
            <a:ext cx="10632" cy="3782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804265" y="300812"/>
            <a:ext cx="10632" cy="3782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6813246" y="294169"/>
            <a:ext cx="10632" cy="3782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7818474" y="286637"/>
            <a:ext cx="10632" cy="3782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354;p11"/>
          <p:cNvSpPr/>
          <p:nvPr/>
        </p:nvSpPr>
        <p:spPr>
          <a:xfrm>
            <a:off x="3946432" y="3934521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28" name="Google Shape;354;p11"/>
          <p:cNvSpPr/>
          <p:nvPr/>
        </p:nvSpPr>
        <p:spPr>
          <a:xfrm>
            <a:off x="3917852" y="1638141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6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29" name="Google Shape;354;p11"/>
          <p:cNvSpPr/>
          <p:nvPr/>
        </p:nvSpPr>
        <p:spPr>
          <a:xfrm>
            <a:off x="3940559" y="2007432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5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0" name="Google Shape;354;p11"/>
          <p:cNvSpPr/>
          <p:nvPr/>
        </p:nvSpPr>
        <p:spPr>
          <a:xfrm>
            <a:off x="3921641" y="2453303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4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1" name="Google Shape;354;p11"/>
          <p:cNvSpPr/>
          <p:nvPr/>
        </p:nvSpPr>
        <p:spPr>
          <a:xfrm>
            <a:off x="3919832" y="2936547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3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2" name="Google Shape;354;p11"/>
          <p:cNvSpPr/>
          <p:nvPr/>
        </p:nvSpPr>
        <p:spPr>
          <a:xfrm>
            <a:off x="3946432" y="3419791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2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3" name="Google Shape;354;p11"/>
          <p:cNvSpPr/>
          <p:nvPr/>
        </p:nvSpPr>
        <p:spPr>
          <a:xfrm>
            <a:off x="4641452" y="4077141"/>
            <a:ext cx="18296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2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4" name="Google Shape;354;p11"/>
          <p:cNvSpPr/>
          <p:nvPr/>
        </p:nvSpPr>
        <p:spPr>
          <a:xfrm>
            <a:off x="5157001" y="4076700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3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5" name="Google Shape;354;p11"/>
          <p:cNvSpPr/>
          <p:nvPr/>
        </p:nvSpPr>
        <p:spPr>
          <a:xfrm>
            <a:off x="5605217" y="4083344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FF0000"/>
                </a:solidFill>
                <a:sym typeface="Arial" panose="020B0604020202020204"/>
              </a:rPr>
              <a:t>4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6" name="Google Shape;354;p11"/>
          <p:cNvSpPr/>
          <p:nvPr/>
        </p:nvSpPr>
        <p:spPr>
          <a:xfrm>
            <a:off x="6172617" y="4083343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FF0000"/>
                </a:solidFill>
                <a:sym typeface="Arial" panose="020B0604020202020204"/>
              </a:rPr>
              <a:t>5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7" name="Google Shape;354;p11"/>
          <p:cNvSpPr/>
          <p:nvPr/>
        </p:nvSpPr>
        <p:spPr>
          <a:xfrm>
            <a:off x="4708433" y="4617378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1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549491" y="546129"/>
            <a:ext cx="4045018" cy="4051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30" name="Google Shape;530;p2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531" name="Google Shape;531;p2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2" name="Google Shape;532;p2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33" name="Google Shape;533;p2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534" name="Google Shape;534;p2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5" name="Google Shape;535;p2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36" name="Google Shape;536;p2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537" name="Google Shape;537;p2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8" name="Google Shape;538;p2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39" name="Google Shape;539;p2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540" name="Google Shape;540;p2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1" name="Google Shape;541;p2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42" name="Google Shape;542;p2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543" name="Google Shape;543;p2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4" name="Google Shape;544;p2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45" name="Google Shape;545;p2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546" name="Google Shape;546;p2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7" name="Google Shape;547;p2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48" name="Google Shape;548;p2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549" name="Google Shape;549;p2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0" name="Google Shape;550;p2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51" name="Google Shape;551;p2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552" name="Google Shape;552;p2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3" name="Google Shape;553;p2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54" name="Google Shape;554;p2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555" name="Google Shape;555;p2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6" name="Google Shape;556;p2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57" name="Google Shape;557;p20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558" name="Google Shape;558;p2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9" name="Google Shape;559;p2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60" name="Google Shape;560;p20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61" name="Google Shape;561;p20"/>
            <p:cNvPicPr preferRelativeResize="0"/>
            <p:nvPr/>
          </p:nvPicPr>
          <p:blipFill rotWithShape="1">
            <a:blip r:embed="rId1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2" name="Google Shape;562;p2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63" name="Google Shape;563;p20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4400" b="1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64" name="Google Shape;564;p20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8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565" name="Google Shape;565;p2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20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1"/>
          <p:cNvSpPr/>
          <p:nvPr/>
        </p:nvSpPr>
        <p:spPr>
          <a:xfrm>
            <a:off x="0" y="493281"/>
            <a:ext cx="919716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hoặc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ngoài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bài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xấu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xí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từ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ngữ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chứa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vần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73" name="Google Shape;573;p21"/>
          <p:cNvSpPr/>
          <p:nvPr/>
        </p:nvSpPr>
        <p:spPr>
          <a:xfrm>
            <a:off x="536592" y="1983157"/>
            <a:ext cx="1871831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uyt</a:t>
            </a:r>
            <a:endParaRPr sz="40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74" name="Google Shape;574;p21"/>
          <p:cNvSpPr/>
          <p:nvPr/>
        </p:nvSpPr>
        <p:spPr>
          <a:xfrm>
            <a:off x="4740835" y="1995542"/>
            <a:ext cx="1871831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it</a:t>
            </a:r>
            <a:endParaRPr sz="4000" b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75" name="Google Shape;575;p21"/>
          <p:cNvSpPr/>
          <p:nvPr/>
        </p:nvSpPr>
        <p:spPr>
          <a:xfrm>
            <a:off x="6863795" y="1983157"/>
            <a:ext cx="1871831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uyêt</a:t>
            </a:r>
            <a:endParaRPr sz="4000" b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77" name="Google Shape;577;p21"/>
          <p:cNvSpPr/>
          <p:nvPr/>
        </p:nvSpPr>
        <p:spPr>
          <a:xfrm>
            <a:off x="2408423" y="1995542"/>
            <a:ext cx="1990165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iêt</a:t>
            </a:r>
            <a:endParaRPr sz="4000" b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0" name="Google Shape;575;p21"/>
          <p:cNvSpPr/>
          <p:nvPr/>
        </p:nvSpPr>
        <p:spPr>
          <a:xfrm>
            <a:off x="3829789" y="3567305"/>
            <a:ext cx="804795" cy="589217"/>
          </a:xfrm>
          <a:prstGeom prst="roundRect">
            <a:avLst>
              <a:gd name="adj" fmla="val 16667"/>
            </a:avLst>
          </a:prstGeom>
          <a:ln>
            <a:solidFill>
              <a:srgbClr val="CC00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endParaRPr sz="4000" b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850065" y="2617858"/>
            <a:ext cx="2062716" cy="933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315301" y="2538197"/>
            <a:ext cx="1490076" cy="1013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580660" y="2524017"/>
            <a:ext cx="563518" cy="1013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634584" y="2565977"/>
            <a:ext cx="3626914" cy="1270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37684" y="2538197"/>
            <a:ext cx="46125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044456" y="2535209"/>
            <a:ext cx="46125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351105" y="2535209"/>
            <a:ext cx="325645" cy="1473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349602" y="2586224"/>
            <a:ext cx="709341" cy="3163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85" name="Google Shape;585;p2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586" name="Google Shape;586;p2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7" name="Google Shape;587;p2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88" name="Google Shape;588;p2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589" name="Google Shape;589;p2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0" name="Google Shape;590;p2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91" name="Google Shape;591;p2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592" name="Google Shape;592;p2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3" name="Google Shape;593;p2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94" name="Google Shape;594;p2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595" name="Google Shape;595;p2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6" name="Google Shape;596;p2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97" name="Google Shape;597;p2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598" name="Google Shape;598;p2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9" name="Google Shape;599;p2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0" name="Google Shape;600;p2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01" name="Google Shape;601;p2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2" name="Google Shape;602;p2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3" name="Google Shape;603;p2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04" name="Google Shape;604;p2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5" name="Google Shape;605;p2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6" name="Google Shape;606;p2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07" name="Google Shape;607;p2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8" name="Google Shape;608;p2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9" name="Google Shape;609;p2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10" name="Google Shape;610;p2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" name="Google Shape;611;p2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2" name="Google Shape;612;p2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13" name="Google Shape;613;p2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" name="Google Shape;614;p2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5" name="Google Shape;615;p2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16" name="Google Shape;616;p22"/>
            <p:cNvPicPr preferRelativeResize="0"/>
            <p:nvPr/>
          </p:nvPicPr>
          <p:blipFill rotWithShape="1">
            <a:blip r:embed="rId1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7" name="Google Shape;617;p2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18" name="Google Shape;618;p22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Vẽ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619" name="Google Shape;619;p22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9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20" name="Google Shape;620;p2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2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322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3042559">
            <a:off x="3293945" y="854390"/>
            <a:ext cx="707765" cy="41349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3"/>
          <p:cNvSpPr/>
          <p:nvPr/>
        </p:nvSpPr>
        <p:spPr>
          <a:xfrm>
            <a:off x="152052" y="63849"/>
            <a:ext cx="899194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Vẽ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mà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em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yêu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đặt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tên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bức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tranh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em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vẽ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" name="AutoShape 2" descr="https://f16.photo.talk.zdn.vn/6305821816467018651/8c8aff08fdb701e958a6.jpg"/>
          <p:cNvSpPr>
            <a:spLocks noChangeAspect="1" noChangeArrowheads="1"/>
          </p:cNvSpPr>
          <p:nvPr/>
        </p:nvSpPr>
        <p:spPr bwMode="auto">
          <a:xfrm>
            <a:off x="1250729" y="4544496"/>
            <a:ext cx="205827" cy="20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4340" name="Picture 4" descr="https://f16.photo.talk.zdn.vn/6305821816467018651/8c8aff08fdb701e958a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027"/>
            <a:ext cx="9144000" cy="400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36" name="Google Shape;636;p2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637" name="Google Shape;637;p2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9" name="Google Shape;639;p2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640" name="Google Shape;640;p2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2" name="Google Shape;642;p2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643" name="Google Shape;643;p2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5" name="Google Shape;645;p2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646" name="Google Shape;646;p2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8" name="Google Shape;648;p2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649" name="Google Shape;649;p2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1" name="Google Shape;651;p2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52" name="Google Shape;652;p2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4" name="Google Shape;654;p2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55" name="Google Shape;655;p2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7" name="Google Shape;657;p2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58" name="Google Shape;658;p2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0" name="Google Shape;660;p2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61" name="Google Shape;661;p2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3" name="Google Shape;663;p2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64" name="Google Shape;664;p2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6" name="Google Shape;666;p2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67" name="Google Shape;667;p24"/>
            <p:cNvPicPr preferRelativeResize="0"/>
            <p:nvPr/>
          </p:nvPicPr>
          <p:blipFill rotWithShape="1">
            <a:blip r:embed="rId1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8" name="Google Shape;668;p2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69" name="Google Shape;669;p24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Củng cố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670" name="Google Shape;670;p24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10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71" name="Google Shape;671;p24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4.photo.talk.zdn.vn/2419275048068022184/8e11f9752dc8d19688d9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1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2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561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5" y="4561726"/>
            <a:ext cx="4200525" cy="581774"/>
          </a:xfrm>
          <a:prstGeom prst="rect">
            <a:avLst/>
          </a:prstGeom>
        </p:spPr>
      </p:pic>
      <p:pic>
        <p:nvPicPr>
          <p:cNvPr id="4" name="Đôi tai xấu xí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32474" y="0"/>
            <a:ext cx="485554" cy="485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"/>
          <p:cNvSpPr/>
          <p:nvPr/>
        </p:nvSpPr>
        <p:spPr>
          <a:xfrm>
            <a:off x="319177" y="329765"/>
            <a:ext cx="8505646" cy="357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bài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chứa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vần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mới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endParaRPr lang="en-US" sz="3200" dirty="0" smtClean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</a:t>
            </a:r>
            <a:r>
              <a:rPr lang="en-US" sz="54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ây</a:t>
            </a:r>
            <a:endParaRPr lang="en-US" sz="5400" dirty="0" smtClean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 smtClean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</a:t>
            </a:r>
            <a:r>
              <a:rPr lang="en-US" sz="5400" dirty="0" err="1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ang</a:t>
            </a:r>
            <a:endParaRPr lang="en-US" sz="5400" dirty="0" smtClean="0">
              <a:solidFill>
                <a:srgbClr val="C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 smtClean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uyt</a:t>
            </a:r>
            <a:endParaRPr sz="5400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dirty="0"/>
          </a:p>
          <a:p>
            <a:pPr lvl="0" algn="just"/>
            <a:r>
              <a:rPr lang="en-US" sz="3200" dirty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 đôi tai dài và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to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bè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chê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buồn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lắm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viên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sẽ thấy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mình rất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</a:t>
            </a:r>
            <a:endParaRPr lang="en-US" sz="3200" dirty="0" smtClean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M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 các bạn đi chơi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khuấy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A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cũng hoảng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sợ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chợt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tớ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 đi theo hướng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 về được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khen tai thỏ thật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lang="en-US" sz="3200" dirty="0" smtClean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đó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không còn buồn vì đôi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5" name="Google Shape;241;p6"/>
          <p:cNvSpPr/>
          <p:nvPr/>
        </p:nvSpPr>
        <p:spPr>
          <a:xfrm>
            <a:off x="1" y="2595853"/>
            <a:ext cx="1841939" cy="295762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vi-VN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khuấy</a:t>
            </a:r>
            <a:endParaRPr sz="32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6" name="Google Shape;241;p6"/>
          <p:cNvSpPr/>
          <p:nvPr/>
        </p:nvSpPr>
        <p:spPr>
          <a:xfrm>
            <a:off x="4713768" y="2595853"/>
            <a:ext cx="1984743" cy="295762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vi-VN" sz="320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hoảng</a:t>
            </a:r>
            <a:endParaRPr sz="32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7" name="Google Shape;241;p6"/>
          <p:cNvSpPr/>
          <p:nvPr/>
        </p:nvSpPr>
        <p:spPr>
          <a:xfrm>
            <a:off x="1665767" y="3077863"/>
            <a:ext cx="1984743" cy="295762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endParaRPr sz="32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3616</Words>
  <PresentationFormat>On-screen Show (16:9)</PresentationFormat>
  <Paragraphs>229</Paragraphs>
  <Slides>41</Slides>
  <Notes>41</Notes>
  <HiddenSlides>0</HiddenSlides>
  <MMClips>3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1" baseType="lpstr">
      <vt:lpstr>Arial</vt:lpstr>
      <vt:lpstr>SimSun</vt:lpstr>
      <vt:lpstr>Wingdings</vt:lpstr>
      <vt:lpstr>Arial</vt:lpstr>
      <vt:lpstr>Calibri</vt:lpstr>
      <vt:lpstr>Arial Rounded</vt:lpstr>
      <vt:lpstr>Times New Roman</vt:lpstr>
      <vt:lpstr>Microsoft YaHei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2020-08-13T09:19:00Z</dcterms:created>
  <dcterms:modified xsi:type="dcterms:W3CDTF">2020-08-26T12:35:25Z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