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100" d="100"/>
          <a:sy n="100" d="100"/>
        </p:scale>
        <p:origin x="276" y="3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96-4E71-A329-C5002630D9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96-4E71-A329-C5002630D9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96-4E71-A329-C5002630D9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shape val="box"/>
        <c:axId val="491183584"/>
        <c:axId val="425587328"/>
        <c:axId val="0"/>
      </c:bar3DChart>
      <c:catAx>
        <c:axId val="4911835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25587328"/>
        <c:crosses val="autoZero"/>
        <c:auto val="1"/>
        <c:lblAlgn val="ctr"/>
        <c:lblOffset val="100"/>
        <c:noMultiLvlLbl val="0"/>
      </c:catAx>
      <c:valAx>
        <c:axId val="4255873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49118358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C3C9E06-A3D4-40AF-A89C-3565CC31D3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82987" y="4010026"/>
            <a:ext cx="6937551" cy="216667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167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61E96A4-1851-499A-8C4E-8FE2C824893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02137" y="0"/>
            <a:ext cx="3945931" cy="3914775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6094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8E1898E-83C5-4907-B67C-DCA37145265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3337" y="3135328"/>
            <a:ext cx="7471917" cy="2125582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5277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5EA8BC0-4D37-4FA2-AAFB-41277E78CA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9440" y="904876"/>
            <a:ext cx="2631863" cy="5048246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3584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47506A81-2AF7-4EA4-9A32-85889DCF61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96467" y="1192291"/>
            <a:ext cx="7874271" cy="2655809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4239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1003D953-E49E-4440-AABC-8E1F6FEC00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19151" y="882552"/>
            <a:ext cx="4171950" cy="2308324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3CDFC222-407E-41FE-B385-0A375093D1C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19151" y="3667125"/>
            <a:ext cx="4171950" cy="2308324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3692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4595F0A-0173-420C-A4F8-F747572D08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5826" y="-1"/>
            <a:ext cx="10420349" cy="3429001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1025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1CD386D-CA72-49E8-8949-8CE0061D64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534400" y="1120678"/>
            <a:ext cx="3657600" cy="4616646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98281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9E34E9A-2596-458C-A318-EB205BC1986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120678"/>
            <a:ext cx="5124450" cy="4616646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7245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A8EFEE71-154F-4181-B9B0-94987EE1FC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5826" y="3428999"/>
            <a:ext cx="10420349" cy="3429001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5634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1CA525FD-8B6A-4235-A63A-39D38B3B13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429000"/>
            <a:ext cx="7362825" cy="265932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623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9FBC483-7599-4354-A49A-D829AC25510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74161" y="937290"/>
            <a:ext cx="3812264" cy="498342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838497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0047F927-7485-445B-8402-B5A2BD4E18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781050"/>
            <a:ext cx="5172075" cy="529590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73482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3740AFD4-B573-4319-8B20-E1A35239C8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3926" y="781050"/>
            <a:ext cx="4929556" cy="529590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938720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104E090-2E1E-4356-9B82-1F94D49B02C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834926"/>
            <a:ext cx="6096000" cy="2308324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471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30A4CD8-5BEE-4751-BA96-5969D9E1DA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-1"/>
            <a:ext cx="9458324" cy="3429001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60353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B93305B3-59C9-4F7B-875D-19F947815F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86538" y="1120678"/>
            <a:ext cx="4181475" cy="4616646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60899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76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6913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46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97074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50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FF9B7F67-1D26-4811-A0BC-BBBD23F2690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78612" y="750396"/>
            <a:ext cx="6478292" cy="1526079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669227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778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1203C27D-3063-4905-A6CA-5DA7C28958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32169" y="1013113"/>
            <a:ext cx="4863831" cy="1910685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684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FC84183E-B538-4A36-B700-0EB5F48731A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4019" y="2045434"/>
            <a:ext cx="3530332" cy="4063612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920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4BA16CF0-C850-4C2D-A83B-E533457DAE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40768" y="3637631"/>
            <a:ext cx="7471917" cy="2523448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59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D45B03B-9A8F-40C2-96FE-AFB86EA333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55717" y="1120676"/>
            <a:ext cx="3683782" cy="4616648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729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FC3F382-24A8-46A6-987D-0148EE66861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1488" y="0"/>
            <a:ext cx="3629025" cy="685800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431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6328C2C1-7319-4824-87F2-A0DFDE2FFF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1488" y="1"/>
            <a:ext cx="7910512" cy="2628900"/>
          </a:xfrm>
          <a:prstGeom prst="rect">
            <a:avLst/>
          </a:prstGeom>
          <a:pattFill prst="pct5">
            <a:fgClr>
              <a:schemeClr val="accent3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260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43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F4D69DC-FE4E-4F19-A35E-EDB08297B1DD}"/>
              </a:ext>
            </a:extLst>
          </p:cNvPr>
          <p:cNvSpPr/>
          <p:nvPr/>
        </p:nvSpPr>
        <p:spPr>
          <a:xfrm>
            <a:off x="8820538" y="4010026"/>
            <a:ext cx="2000250" cy="216667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453853-C28D-4A06-AEDA-DBEDAACB7F98}"/>
              </a:ext>
            </a:extLst>
          </p:cNvPr>
          <p:cNvSpPr txBox="1"/>
          <p:nvPr/>
        </p:nvSpPr>
        <p:spPr>
          <a:xfrm>
            <a:off x="1882987" y="696921"/>
            <a:ext cx="42130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latin typeface="Tenor Sans" panose="02000000000000000000" pitchFamily="2" charset="0"/>
              </a:rPr>
              <a:t>SIMINE</a:t>
            </a:r>
            <a:endParaRPr lang="en-ID" sz="8000">
              <a:latin typeface="Tenor Sans" panose="02000000000000000000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2414DD-799D-482F-A551-88AA447AB132}"/>
              </a:ext>
            </a:extLst>
          </p:cNvPr>
          <p:cNvSpPr/>
          <p:nvPr/>
        </p:nvSpPr>
        <p:spPr>
          <a:xfrm>
            <a:off x="696920" y="696922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216520-3272-44DE-A996-9CE18B25CC97}"/>
              </a:ext>
            </a:extLst>
          </p:cNvPr>
          <p:cNvSpPr txBox="1"/>
          <p:nvPr/>
        </p:nvSpPr>
        <p:spPr>
          <a:xfrm rot="16200000">
            <a:off x="-369542" y="4714689"/>
            <a:ext cx="252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Tenor Sans" panose="02000000000000000000" pitchFamily="2" charset="0"/>
              </a:rPr>
              <a:t>SIMPLE AESTHETIC</a:t>
            </a:r>
            <a:endParaRPr lang="en-ID" sz="1800">
              <a:latin typeface="Tenor Sans" panose="02000000000000000000" pitchFamily="2" charset="0"/>
            </a:endParaRPr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03D5E54E-F72D-4CCD-87DF-6B90F0D7D86F}"/>
              </a:ext>
            </a:extLst>
          </p:cNvPr>
          <p:cNvSpPr/>
          <p:nvPr/>
        </p:nvSpPr>
        <p:spPr>
          <a:xfrm>
            <a:off x="696920" y="696921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03BC899-5DF8-4932-B3A3-1CC5EDB5C08A}"/>
              </a:ext>
            </a:extLst>
          </p:cNvPr>
          <p:cNvSpPr/>
          <p:nvPr/>
        </p:nvSpPr>
        <p:spPr>
          <a:xfrm>
            <a:off x="10420349" y="4010026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C69511-C2B1-4CE2-B5A3-19D336DA146A}"/>
              </a:ext>
            </a:extLst>
          </p:cNvPr>
          <p:cNvSpPr txBox="1"/>
          <p:nvPr/>
        </p:nvSpPr>
        <p:spPr>
          <a:xfrm>
            <a:off x="6695880" y="1725760"/>
            <a:ext cx="4524569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4B884C2-ED2E-4C47-90DC-EBDC1BDF57C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11415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E2F01C6-22A2-495E-B0CD-89EB0388EBE8}"/>
              </a:ext>
            </a:extLst>
          </p:cNvPr>
          <p:cNvSpPr txBox="1"/>
          <p:nvPr/>
        </p:nvSpPr>
        <p:spPr>
          <a:xfrm>
            <a:off x="997162" y="4543425"/>
            <a:ext cx="56509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New Project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D1D0EC-B60E-46EA-B266-A836877131C8}"/>
              </a:ext>
            </a:extLst>
          </p:cNvPr>
          <p:cNvSpPr/>
          <p:nvPr/>
        </p:nvSpPr>
        <p:spPr>
          <a:xfrm>
            <a:off x="10753725" y="1391327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15">
            <a:extLst>
              <a:ext uri="{FF2B5EF4-FFF2-40B4-BE49-F238E27FC236}">
                <a16:creationId xmlns:a16="http://schemas.microsoft.com/office/drawing/2014/main" id="{053DD608-2535-4008-9352-AB66227F13C6}"/>
              </a:ext>
            </a:extLst>
          </p:cNvPr>
          <p:cNvSpPr/>
          <p:nvPr/>
        </p:nvSpPr>
        <p:spPr>
          <a:xfrm>
            <a:off x="10753725" y="1391326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1D8E89-E66A-4960-8310-2FE099CD3F5A}"/>
              </a:ext>
            </a:extLst>
          </p:cNvPr>
          <p:cNvSpPr/>
          <p:nvPr/>
        </p:nvSpPr>
        <p:spPr>
          <a:xfrm>
            <a:off x="997162" y="1"/>
            <a:ext cx="1704975" cy="1962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1E2E34-5936-4A0C-9E62-FAB4A657D822}"/>
              </a:ext>
            </a:extLst>
          </p:cNvPr>
          <p:cNvSpPr/>
          <p:nvPr/>
        </p:nvSpPr>
        <p:spPr>
          <a:xfrm>
            <a:off x="997162" y="1557338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3A753D-845B-44A8-87FA-653361C672A2}"/>
              </a:ext>
            </a:extLst>
          </p:cNvPr>
          <p:cNvSpPr txBox="1"/>
          <p:nvPr/>
        </p:nvSpPr>
        <p:spPr>
          <a:xfrm>
            <a:off x="7105555" y="1957387"/>
            <a:ext cx="3190683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 Phasellus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33A80A-26D5-4D1C-97D3-6DA36AB8C8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523516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A96760-6B15-4DF2-8C6C-E7F0387EF20E}"/>
              </a:ext>
            </a:extLst>
          </p:cNvPr>
          <p:cNvSpPr/>
          <p:nvPr/>
        </p:nvSpPr>
        <p:spPr>
          <a:xfrm>
            <a:off x="873337" y="5260910"/>
            <a:ext cx="1704975" cy="159709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59644-0A91-4D5F-8F13-7225D7B0B42C}"/>
              </a:ext>
            </a:extLst>
          </p:cNvPr>
          <p:cNvSpPr txBox="1"/>
          <p:nvPr/>
        </p:nvSpPr>
        <p:spPr>
          <a:xfrm>
            <a:off x="873337" y="1589009"/>
            <a:ext cx="74719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Creative Service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5D4256-0843-4464-8FE4-5DB8BADA1E3A}"/>
              </a:ext>
            </a:extLst>
          </p:cNvPr>
          <p:cNvSpPr txBox="1"/>
          <p:nvPr/>
        </p:nvSpPr>
        <p:spPr>
          <a:xfrm>
            <a:off x="9070848" y="3135328"/>
            <a:ext cx="2247815" cy="212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adipiscing elit. Aliquam et orci auctor, blandit velit ac, congue massa.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841E02F-6416-49AA-8746-AC7F42A067CB}"/>
              </a:ext>
            </a:extLst>
          </p:cNvPr>
          <p:cNvSpPr/>
          <p:nvPr/>
        </p:nvSpPr>
        <p:spPr>
          <a:xfrm>
            <a:off x="2178262" y="5659406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B9E117-6FCB-49D7-AE2C-EDCD77266238}"/>
              </a:ext>
            </a:extLst>
          </p:cNvPr>
          <p:cNvSpPr/>
          <p:nvPr/>
        </p:nvSpPr>
        <p:spPr>
          <a:xfrm>
            <a:off x="10928138" y="932123"/>
            <a:ext cx="390525" cy="13137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Graphic 15">
            <a:extLst>
              <a:ext uri="{FF2B5EF4-FFF2-40B4-BE49-F238E27FC236}">
                <a16:creationId xmlns:a16="http://schemas.microsoft.com/office/drawing/2014/main" id="{F52A8B10-F771-4CAA-A655-ECE74D5C4E5E}"/>
              </a:ext>
            </a:extLst>
          </p:cNvPr>
          <p:cNvSpPr/>
          <p:nvPr/>
        </p:nvSpPr>
        <p:spPr>
          <a:xfrm>
            <a:off x="10928138" y="932122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EF43A0-AE9D-414C-AF99-A5EF455E83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64451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9DA153-E643-4B68-836B-1DD56634D68B}"/>
              </a:ext>
            </a:extLst>
          </p:cNvPr>
          <p:cNvSpPr txBox="1"/>
          <p:nvPr/>
        </p:nvSpPr>
        <p:spPr>
          <a:xfrm>
            <a:off x="5759662" y="2227995"/>
            <a:ext cx="54328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Our History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3D86B-9EC6-4943-A816-C9F9C8C18D92}"/>
              </a:ext>
            </a:extLst>
          </p:cNvPr>
          <p:cNvSpPr/>
          <p:nvPr/>
        </p:nvSpPr>
        <p:spPr>
          <a:xfrm>
            <a:off x="4500220" y="904876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15">
            <a:extLst>
              <a:ext uri="{FF2B5EF4-FFF2-40B4-BE49-F238E27FC236}">
                <a16:creationId xmlns:a16="http://schemas.microsoft.com/office/drawing/2014/main" id="{18FE5F18-FEEB-4DC5-B0CB-691B58BF1AE5}"/>
              </a:ext>
            </a:extLst>
          </p:cNvPr>
          <p:cNvSpPr/>
          <p:nvPr/>
        </p:nvSpPr>
        <p:spPr>
          <a:xfrm>
            <a:off x="4500220" y="904875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F68BD9-E0DB-40C8-9752-95C4D478DAD9}"/>
              </a:ext>
            </a:extLst>
          </p:cNvPr>
          <p:cNvSpPr txBox="1"/>
          <p:nvPr/>
        </p:nvSpPr>
        <p:spPr>
          <a:xfrm>
            <a:off x="4500220" y="4243038"/>
            <a:ext cx="3190683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 Phasellus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062138-6CEC-4F81-8380-347B4BACB5AF}"/>
              </a:ext>
            </a:extLst>
          </p:cNvPr>
          <p:cNvSpPr txBox="1"/>
          <p:nvPr/>
        </p:nvSpPr>
        <p:spPr>
          <a:xfrm>
            <a:off x="8001877" y="4243038"/>
            <a:ext cx="3190683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 Phasellus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DAD1-5CD6-438B-8D8B-076CF61437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10192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AA1030-A114-4326-8EF3-DFBE1E6D2584}"/>
              </a:ext>
            </a:extLst>
          </p:cNvPr>
          <p:cNvSpPr txBox="1"/>
          <p:nvPr/>
        </p:nvSpPr>
        <p:spPr>
          <a:xfrm>
            <a:off x="3321262" y="4720257"/>
            <a:ext cx="78742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Trend in SIMINE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DA7BB3-3DAF-4E15-A468-E93AF5EFE8A2}"/>
              </a:ext>
            </a:extLst>
          </p:cNvPr>
          <p:cNvSpPr txBox="1"/>
          <p:nvPr/>
        </p:nvSpPr>
        <p:spPr>
          <a:xfrm>
            <a:off x="996467" y="4210502"/>
            <a:ext cx="1899133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31629-3C07-4EB5-8AC5-6C25DECF5472}"/>
              </a:ext>
            </a:extLst>
          </p:cNvPr>
          <p:cNvSpPr/>
          <p:nvPr/>
        </p:nvSpPr>
        <p:spPr>
          <a:xfrm>
            <a:off x="0" y="1192291"/>
            <a:ext cx="996467" cy="132230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8B4C1A4-E5B9-4B86-9052-03E166013F8B}"/>
              </a:ext>
            </a:extLst>
          </p:cNvPr>
          <p:cNvSpPr/>
          <p:nvPr/>
        </p:nvSpPr>
        <p:spPr>
          <a:xfrm>
            <a:off x="98183" y="792242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5C429-6868-4AB6-A521-36C2843623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79599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7406F08-8CF2-48D2-B45D-404D4AB981ED}"/>
              </a:ext>
            </a:extLst>
          </p:cNvPr>
          <p:cNvSpPr txBox="1"/>
          <p:nvPr/>
        </p:nvSpPr>
        <p:spPr>
          <a:xfrm>
            <a:off x="5700369" y="882551"/>
            <a:ext cx="36166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Best</a:t>
            </a:r>
          </a:p>
          <a:p>
            <a:r>
              <a:rPr lang="en-US" sz="7200">
                <a:latin typeface="Tenor Sans" panose="02000000000000000000" pitchFamily="2" charset="0"/>
              </a:rPr>
              <a:t>Product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C816CD-B21A-425F-91AE-5530DC5333C1}"/>
              </a:ext>
            </a:extLst>
          </p:cNvPr>
          <p:cNvSpPr txBox="1"/>
          <p:nvPr/>
        </p:nvSpPr>
        <p:spPr>
          <a:xfrm>
            <a:off x="5700369" y="3667125"/>
            <a:ext cx="5672480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E31987-866B-44BE-AA75-8D4A5C48C437}"/>
              </a:ext>
            </a:extLst>
          </p:cNvPr>
          <p:cNvSpPr/>
          <p:nvPr/>
        </p:nvSpPr>
        <p:spPr>
          <a:xfrm>
            <a:off x="10982324" y="882552"/>
            <a:ext cx="390525" cy="2308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1" name="Graphic 15">
            <a:extLst>
              <a:ext uri="{FF2B5EF4-FFF2-40B4-BE49-F238E27FC236}">
                <a16:creationId xmlns:a16="http://schemas.microsoft.com/office/drawing/2014/main" id="{DCDA6FAA-ED3A-4922-9E29-F99763C0948E}"/>
              </a:ext>
            </a:extLst>
          </p:cNvPr>
          <p:cNvSpPr/>
          <p:nvPr/>
        </p:nvSpPr>
        <p:spPr>
          <a:xfrm>
            <a:off x="10982324" y="882551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E0D16E-A102-432E-8237-DA060D3F0AD2}"/>
              </a:ext>
            </a:extLst>
          </p:cNvPr>
          <p:cNvSpPr txBox="1"/>
          <p:nvPr/>
        </p:nvSpPr>
        <p:spPr>
          <a:xfrm>
            <a:off x="5700369" y="5096361"/>
            <a:ext cx="5672480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2DDF0D-116E-48D2-BCD5-6BE0A52550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DB7CEEE-A9A6-48F3-ACA4-A9EF377F535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92154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0087A07-4627-4F6D-A18D-F45E9F012A0C}"/>
              </a:ext>
            </a:extLst>
          </p:cNvPr>
          <p:cNvSpPr txBox="1"/>
          <p:nvPr/>
        </p:nvSpPr>
        <p:spPr>
          <a:xfrm>
            <a:off x="2283738" y="3905250"/>
            <a:ext cx="38122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We Are</a:t>
            </a:r>
          </a:p>
          <a:p>
            <a:r>
              <a:rPr lang="en-US" sz="7200">
                <a:latin typeface="Tenor Sans" panose="02000000000000000000" pitchFamily="2" charset="0"/>
              </a:rPr>
              <a:t>SIMINE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58F9E8-3B47-4255-9F88-6B7F17119944}"/>
              </a:ext>
            </a:extLst>
          </p:cNvPr>
          <p:cNvSpPr txBox="1"/>
          <p:nvPr/>
        </p:nvSpPr>
        <p:spPr>
          <a:xfrm>
            <a:off x="7058025" y="4204370"/>
            <a:ext cx="4248150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orci, blandit velit ac, congue massa. Phasellus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66F8FB-DAD9-40F9-9114-5C611E5A878C}"/>
              </a:ext>
            </a:extLst>
          </p:cNvPr>
          <p:cNvSpPr/>
          <p:nvPr/>
        </p:nvSpPr>
        <p:spPr>
          <a:xfrm>
            <a:off x="485775" y="4659363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04B403-3836-4C0F-B927-55D1966193E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4957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335ECB8-FC28-48A3-968D-A1391621E288}"/>
              </a:ext>
            </a:extLst>
          </p:cNvPr>
          <p:cNvSpPr/>
          <p:nvPr/>
        </p:nvSpPr>
        <p:spPr>
          <a:xfrm>
            <a:off x="10363201" y="5737322"/>
            <a:ext cx="1828800" cy="11206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3A28392-933F-47A2-A990-D35E1774D70F}"/>
              </a:ext>
            </a:extLst>
          </p:cNvPr>
          <p:cNvSpPr/>
          <p:nvPr/>
        </p:nvSpPr>
        <p:spPr>
          <a:xfrm>
            <a:off x="9963150" y="5897613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AE7569-26CD-4ED1-8A59-57066B23E3FD}"/>
              </a:ext>
            </a:extLst>
          </p:cNvPr>
          <p:cNvSpPr txBox="1"/>
          <p:nvPr/>
        </p:nvSpPr>
        <p:spPr>
          <a:xfrm>
            <a:off x="1235287" y="3429000"/>
            <a:ext cx="59105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Our Creative</a:t>
            </a:r>
          </a:p>
          <a:p>
            <a:r>
              <a:rPr lang="en-US" sz="7200">
                <a:latin typeface="Tenor Sans" panose="02000000000000000000" pitchFamily="2" charset="0"/>
              </a:rPr>
              <a:t>Product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2CC0EE-FEA0-4D41-9F9E-6899A8E075DE}"/>
              </a:ext>
            </a:extLst>
          </p:cNvPr>
          <p:cNvSpPr txBox="1"/>
          <p:nvPr/>
        </p:nvSpPr>
        <p:spPr>
          <a:xfrm>
            <a:off x="1235287" y="1120676"/>
            <a:ext cx="5051213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642CDC-A405-4C2D-97F8-EA5545DD9257}"/>
              </a:ext>
            </a:extLst>
          </p:cNvPr>
          <p:cNvSpPr/>
          <p:nvPr/>
        </p:nvSpPr>
        <p:spPr>
          <a:xfrm>
            <a:off x="7215187" y="1120676"/>
            <a:ext cx="390525" cy="12945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Graphic 15">
            <a:extLst>
              <a:ext uri="{FF2B5EF4-FFF2-40B4-BE49-F238E27FC236}">
                <a16:creationId xmlns:a16="http://schemas.microsoft.com/office/drawing/2014/main" id="{77A94BB3-2AF7-45A0-A4FA-F4B1804C3234}"/>
              </a:ext>
            </a:extLst>
          </p:cNvPr>
          <p:cNvSpPr/>
          <p:nvPr/>
        </p:nvSpPr>
        <p:spPr>
          <a:xfrm>
            <a:off x="7215187" y="1120675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64EA4-9F63-4432-9489-6D219EBE02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4863042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CA5960-3A00-4BB3-8361-3171E4BB9EBB}"/>
              </a:ext>
            </a:extLst>
          </p:cNvPr>
          <p:cNvSpPr txBox="1"/>
          <p:nvPr/>
        </p:nvSpPr>
        <p:spPr>
          <a:xfrm>
            <a:off x="6096000" y="1120676"/>
            <a:ext cx="30989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Brand</a:t>
            </a:r>
          </a:p>
          <a:p>
            <a:r>
              <a:rPr lang="en-US" sz="7200">
                <a:latin typeface="Tenor Sans" panose="02000000000000000000" pitchFamily="2" charset="0"/>
              </a:rPr>
              <a:t>Values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7843BC-E964-487F-81C0-962DF8C8F9E7}"/>
              </a:ext>
            </a:extLst>
          </p:cNvPr>
          <p:cNvSpPr/>
          <p:nvPr/>
        </p:nvSpPr>
        <p:spPr>
          <a:xfrm>
            <a:off x="0" y="5737322"/>
            <a:ext cx="1828800" cy="11206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DFD9F38-EA3F-4340-A332-C6CB94ABB627}"/>
              </a:ext>
            </a:extLst>
          </p:cNvPr>
          <p:cNvSpPr/>
          <p:nvPr/>
        </p:nvSpPr>
        <p:spPr>
          <a:xfrm>
            <a:off x="1428750" y="5897613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3F40CC-3BF4-42A1-857D-0B776BC9ED29}"/>
              </a:ext>
            </a:extLst>
          </p:cNvPr>
          <p:cNvSpPr txBox="1"/>
          <p:nvPr/>
        </p:nvSpPr>
        <p:spPr>
          <a:xfrm>
            <a:off x="6096000" y="4442737"/>
            <a:ext cx="4981575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0E1FCF-D9C5-41CF-B2FA-59875A2D8426}"/>
              </a:ext>
            </a:extLst>
          </p:cNvPr>
          <p:cNvSpPr/>
          <p:nvPr/>
        </p:nvSpPr>
        <p:spPr>
          <a:xfrm>
            <a:off x="10687050" y="1120676"/>
            <a:ext cx="390525" cy="2308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Graphic 15">
            <a:extLst>
              <a:ext uri="{FF2B5EF4-FFF2-40B4-BE49-F238E27FC236}">
                <a16:creationId xmlns:a16="http://schemas.microsoft.com/office/drawing/2014/main" id="{5CD5F2F0-F1D4-459D-AFE4-9264A6E843B7}"/>
              </a:ext>
            </a:extLst>
          </p:cNvPr>
          <p:cNvSpPr/>
          <p:nvPr/>
        </p:nvSpPr>
        <p:spPr>
          <a:xfrm>
            <a:off x="10687050" y="1120675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1D9FE3-B14F-4FA6-B739-19CA5491534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6048789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B0FFA1-27BD-4D75-B207-79F98D2178AB}"/>
              </a:ext>
            </a:extLst>
          </p:cNvPr>
          <p:cNvSpPr txBox="1"/>
          <p:nvPr/>
        </p:nvSpPr>
        <p:spPr>
          <a:xfrm>
            <a:off x="885825" y="609600"/>
            <a:ext cx="44181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Awesome</a:t>
            </a:r>
          </a:p>
          <a:p>
            <a:r>
              <a:rPr lang="en-US" sz="7200">
                <a:latin typeface="Tenor Sans" panose="02000000000000000000" pitchFamily="2" charset="0"/>
              </a:rPr>
              <a:t>Portfolio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3CA0AB-58F9-4DD5-8951-A08CE21A20D7}"/>
              </a:ext>
            </a:extLst>
          </p:cNvPr>
          <p:cNvSpPr txBox="1"/>
          <p:nvPr/>
        </p:nvSpPr>
        <p:spPr>
          <a:xfrm>
            <a:off x="6324600" y="1116469"/>
            <a:ext cx="4981575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9B1D0F-F9F2-4C18-8404-C45C5B7DD3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09659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8360BDF-93D4-4C1A-8236-FB6003F7FE39}"/>
              </a:ext>
            </a:extLst>
          </p:cNvPr>
          <p:cNvSpPr txBox="1"/>
          <p:nvPr/>
        </p:nvSpPr>
        <p:spPr>
          <a:xfrm>
            <a:off x="2744253" y="769680"/>
            <a:ext cx="46185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We Are</a:t>
            </a:r>
          </a:p>
          <a:p>
            <a:r>
              <a:rPr lang="en-US" sz="7200">
                <a:latin typeface="Tenor Sans" panose="02000000000000000000" pitchFamily="2" charset="0"/>
              </a:rPr>
              <a:t>The Team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D3A5C-2D10-44CE-9282-F7579C26B5DB}"/>
              </a:ext>
            </a:extLst>
          </p:cNvPr>
          <p:cNvSpPr txBox="1"/>
          <p:nvPr/>
        </p:nvSpPr>
        <p:spPr>
          <a:xfrm>
            <a:off x="8067675" y="3429000"/>
            <a:ext cx="3400426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7D3738-4E46-422B-BD03-F7AD72FDD9D6}"/>
              </a:ext>
            </a:extLst>
          </p:cNvPr>
          <p:cNvSpPr/>
          <p:nvPr/>
        </p:nvSpPr>
        <p:spPr>
          <a:xfrm>
            <a:off x="11077576" y="769680"/>
            <a:ext cx="390525" cy="2308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2588334F-8F8F-40F8-BEB5-AC68FB9C83F0}"/>
              </a:ext>
            </a:extLst>
          </p:cNvPr>
          <p:cNvSpPr/>
          <p:nvPr/>
        </p:nvSpPr>
        <p:spPr>
          <a:xfrm>
            <a:off x="11077576" y="769679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BC3529-EA47-4AED-9109-4B62C3596F2F}"/>
              </a:ext>
            </a:extLst>
          </p:cNvPr>
          <p:cNvSpPr/>
          <p:nvPr/>
        </p:nvSpPr>
        <p:spPr>
          <a:xfrm>
            <a:off x="0" y="0"/>
            <a:ext cx="1524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1197FB7-708C-48D9-A576-B3B384EDD143}"/>
              </a:ext>
            </a:extLst>
          </p:cNvPr>
          <p:cNvSpPr/>
          <p:nvPr/>
        </p:nvSpPr>
        <p:spPr>
          <a:xfrm>
            <a:off x="1123950" y="1523792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AC2B9-7B34-40CE-BC6C-7EBF92F0F9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324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7530F87-CC23-4FA7-9EA4-013D8170D92C}"/>
              </a:ext>
            </a:extLst>
          </p:cNvPr>
          <p:cNvSpPr txBox="1"/>
          <p:nvPr/>
        </p:nvSpPr>
        <p:spPr>
          <a:xfrm>
            <a:off x="6505577" y="937290"/>
            <a:ext cx="381226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Hello,</a:t>
            </a:r>
          </a:p>
          <a:p>
            <a:r>
              <a:rPr lang="en-US" sz="7200">
                <a:latin typeface="Tenor Sans" panose="02000000000000000000" pitchFamily="2" charset="0"/>
              </a:rPr>
              <a:t>We Are</a:t>
            </a:r>
          </a:p>
          <a:p>
            <a:r>
              <a:rPr lang="en-US" sz="7200">
                <a:latin typeface="Tenor Sans" panose="02000000000000000000" pitchFamily="2" charset="0"/>
              </a:rPr>
              <a:t>SIMINE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4484D0-5DA0-457F-9F1F-5566A3193802}"/>
              </a:ext>
            </a:extLst>
          </p:cNvPr>
          <p:cNvSpPr txBox="1"/>
          <p:nvPr/>
        </p:nvSpPr>
        <p:spPr>
          <a:xfrm>
            <a:off x="6505577" y="4626125"/>
            <a:ext cx="4524569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E48AF9-853A-4B39-AEE9-6978176AD497}"/>
              </a:ext>
            </a:extLst>
          </p:cNvPr>
          <p:cNvSpPr/>
          <p:nvPr/>
        </p:nvSpPr>
        <p:spPr>
          <a:xfrm>
            <a:off x="-1" y="3429000"/>
            <a:ext cx="1874161" cy="24917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9373F6E-FF91-4058-83C8-3FD1928654E5}"/>
              </a:ext>
            </a:extLst>
          </p:cNvPr>
          <p:cNvSpPr/>
          <p:nvPr/>
        </p:nvSpPr>
        <p:spPr>
          <a:xfrm>
            <a:off x="537029" y="3028951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2BC06D-5014-4526-A1AB-8CFE0388CEE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70815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46E2D2-8C5D-4801-992D-C003C2B4CC91}"/>
              </a:ext>
            </a:extLst>
          </p:cNvPr>
          <p:cNvSpPr/>
          <p:nvPr/>
        </p:nvSpPr>
        <p:spPr>
          <a:xfrm>
            <a:off x="6096000" y="6076950"/>
            <a:ext cx="2590800" cy="781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3D2846-015F-4D18-981D-16009EF76F75}"/>
              </a:ext>
            </a:extLst>
          </p:cNvPr>
          <p:cNvSpPr txBox="1"/>
          <p:nvPr/>
        </p:nvSpPr>
        <p:spPr>
          <a:xfrm>
            <a:off x="2392376" y="1120676"/>
            <a:ext cx="30844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Target</a:t>
            </a:r>
          </a:p>
          <a:p>
            <a:r>
              <a:rPr lang="en-US" sz="7200">
                <a:latin typeface="Tenor Sans" panose="02000000000000000000" pitchFamily="2" charset="0"/>
              </a:rPr>
              <a:t>Goals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D08A0F-DA66-4564-8E72-82C75AD20DDC}"/>
              </a:ext>
            </a:extLst>
          </p:cNvPr>
          <p:cNvSpPr txBox="1"/>
          <p:nvPr/>
        </p:nvSpPr>
        <p:spPr>
          <a:xfrm>
            <a:off x="923925" y="3964444"/>
            <a:ext cx="4552950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04CAF7A-B8E2-482B-93FD-21FA0169EF4A}"/>
              </a:ext>
            </a:extLst>
          </p:cNvPr>
          <p:cNvSpPr/>
          <p:nvPr/>
        </p:nvSpPr>
        <p:spPr>
          <a:xfrm>
            <a:off x="923925" y="1874789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5A425-D430-4A18-B90B-5152C0D682A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911227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FABA768-5A75-43DA-BFF9-1D85ABB07C04}"/>
              </a:ext>
            </a:extLst>
          </p:cNvPr>
          <p:cNvSpPr/>
          <p:nvPr/>
        </p:nvSpPr>
        <p:spPr>
          <a:xfrm>
            <a:off x="923926" y="0"/>
            <a:ext cx="2466974" cy="78104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7AD5F-8562-4EF0-AA19-FFDCC036AC12}"/>
              </a:ext>
            </a:extLst>
          </p:cNvPr>
          <p:cNvSpPr txBox="1"/>
          <p:nvPr/>
        </p:nvSpPr>
        <p:spPr>
          <a:xfrm>
            <a:off x="6338520" y="2621086"/>
            <a:ext cx="49295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Workplace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C91274-93B7-45DA-A5DE-20EE7AA76099}"/>
              </a:ext>
            </a:extLst>
          </p:cNvPr>
          <p:cNvSpPr txBox="1"/>
          <p:nvPr/>
        </p:nvSpPr>
        <p:spPr>
          <a:xfrm>
            <a:off x="6338520" y="4366866"/>
            <a:ext cx="4929554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Nam feugiat nulla sit amet mauris tincidunt lobortis. Morbi vestibulum egestas nulla id vulputate. Suspendisse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617B8A-5C61-430F-922A-DD3A48C25EEE}"/>
              </a:ext>
            </a:extLst>
          </p:cNvPr>
          <p:cNvSpPr/>
          <p:nvPr/>
        </p:nvSpPr>
        <p:spPr>
          <a:xfrm>
            <a:off x="10877549" y="781050"/>
            <a:ext cx="390525" cy="129458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Graphic 15">
            <a:extLst>
              <a:ext uri="{FF2B5EF4-FFF2-40B4-BE49-F238E27FC236}">
                <a16:creationId xmlns:a16="http://schemas.microsoft.com/office/drawing/2014/main" id="{C1897459-B5DD-49F5-8CD9-9B70B379FE47}"/>
              </a:ext>
            </a:extLst>
          </p:cNvPr>
          <p:cNvSpPr/>
          <p:nvPr/>
        </p:nvSpPr>
        <p:spPr>
          <a:xfrm>
            <a:off x="10877549" y="781049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6FFAFDE-885C-4C30-8372-316080312222}"/>
              </a:ext>
            </a:extLst>
          </p:cNvPr>
          <p:cNvSpPr/>
          <p:nvPr/>
        </p:nvSpPr>
        <p:spPr>
          <a:xfrm>
            <a:off x="8003197" y="1028293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2F20D3-28DC-454E-83CD-27767637300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771998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596494D-F31C-4AF6-A44E-3F0D7F41DD4F}"/>
              </a:ext>
            </a:extLst>
          </p:cNvPr>
          <p:cNvSpPr txBox="1"/>
          <p:nvPr/>
        </p:nvSpPr>
        <p:spPr>
          <a:xfrm>
            <a:off x="6096000" y="3714750"/>
            <a:ext cx="430438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Story</a:t>
            </a:r>
          </a:p>
          <a:p>
            <a:r>
              <a:rPr lang="en-US" sz="7200">
                <a:latin typeface="Tenor Sans" panose="02000000000000000000" pitchFamily="2" charset="0"/>
              </a:rPr>
              <a:t>About Us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353265-2C71-49DC-84FE-EF312ECA4CCC}"/>
              </a:ext>
            </a:extLst>
          </p:cNvPr>
          <p:cNvSpPr txBox="1"/>
          <p:nvPr/>
        </p:nvSpPr>
        <p:spPr>
          <a:xfrm>
            <a:off x="1109295" y="3806121"/>
            <a:ext cx="4015155" cy="212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Nam feugiat nulla sit amet mauris tincidunt lobortis. Morbi vestibulum egestas nulla id vulputate.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E41A2A-34B6-44F5-A371-F88DB6C3CA83}"/>
              </a:ext>
            </a:extLst>
          </p:cNvPr>
          <p:cNvSpPr/>
          <p:nvPr/>
        </p:nvSpPr>
        <p:spPr>
          <a:xfrm>
            <a:off x="1109295" y="834927"/>
            <a:ext cx="390525" cy="2308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DB2EDFD0-24CE-4548-A247-F70E3CE9E1F6}"/>
              </a:ext>
            </a:extLst>
          </p:cNvPr>
          <p:cNvSpPr/>
          <p:nvPr/>
        </p:nvSpPr>
        <p:spPr>
          <a:xfrm>
            <a:off x="1109295" y="834926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218B5B5-CA9C-4AC2-8789-CC9AF7CA45F6}"/>
              </a:ext>
            </a:extLst>
          </p:cNvPr>
          <p:cNvSpPr/>
          <p:nvPr/>
        </p:nvSpPr>
        <p:spPr>
          <a:xfrm>
            <a:off x="4324350" y="1589039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A2CB0B-3CC5-468D-BEAF-D16328BC4A3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4136273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FEDAE8E-117E-4E52-9447-DA99A16E81CA}"/>
              </a:ext>
            </a:extLst>
          </p:cNvPr>
          <p:cNvSpPr txBox="1"/>
          <p:nvPr/>
        </p:nvSpPr>
        <p:spPr>
          <a:xfrm>
            <a:off x="1130512" y="4133850"/>
            <a:ext cx="58705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Our Strategy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EFDFCB-6E7D-4923-9444-818FDB9396DD}"/>
              </a:ext>
            </a:extLst>
          </p:cNvPr>
          <p:cNvSpPr txBox="1"/>
          <p:nvPr/>
        </p:nvSpPr>
        <p:spPr>
          <a:xfrm>
            <a:off x="7855958" y="4133850"/>
            <a:ext cx="3205530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Nam feugiat nulla sit amet mauris tincidunt lobortis.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7A2D88-E0F6-4D28-B15E-F9FEE3545F53}"/>
              </a:ext>
            </a:extLst>
          </p:cNvPr>
          <p:cNvSpPr/>
          <p:nvPr/>
        </p:nvSpPr>
        <p:spPr>
          <a:xfrm>
            <a:off x="9458324" y="0"/>
            <a:ext cx="1603163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58E15A3-BB78-431E-B7F4-A8CB052462C7}"/>
              </a:ext>
            </a:extLst>
          </p:cNvPr>
          <p:cNvSpPr/>
          <p:nvPr/>
        </p:nvSpPr>
        <p:spPr>
          <a:xfrm>
            <a:off x="10661438" y="1314450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A2DA1D-8FF8-466E-9908-E22C7C505D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10562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DF3E638-9F67-4F94-8106-7C008D080CC1}"/>
              </a:ext>
            </a:extLst>
          </p:cNvPr>
          <p:cNvSpPr txBox="1"/>
          <p:nvPr/>
        </p:nvSpPr>
        <p:spPr>
          <a:xfrm>
            <a:off x="1423987" y="3429000"/>
            <a:ext cx="389882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Creative</a:t>
            </a:r>
          </a:p>
          <a:p>
            <a:r>
              <a:rPr lang="en-US" sz="7200">
                <a:latin typeface="Tenor Sans" panose="02000000000000000000" pitchFamily="2" charset="0"/>
              </a:rPr>
              <a:t>Service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D2CBEB-06A1-451E-96CB-7E5DF0FAC8A8}"/>
              </a:ext>
            </a:extLst>
          </p:cNvPr>
          <p:cNvSpPr txBox="1"/>
          <p:nvPr/>
        </p:nvSpPr>
        <p:spPr>
          <a:xfrm>
            <a:off x="1423988" y="1120676"/>
            <a:ext cx="3898823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adipiscing elit. Nam feugiat nulla sit amet mauris tincidunt lobortis. Morbi vestibulum egestas nulla id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0C7201-141C-4652-9143-1F5002493591}"/>
              </a:ext>
            </a:extLst>
          </p:cNvPr>
          <p:cNvSpPr/>
          <p:nvPr/>
        </p:nvSpPr>
        <p:spPr>
          <a:xfrm>
            <a:off x="10768012" y="3429000"/>
            <a:ext cx="1423988" cy="230832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BF39A13-B26A-4CFE-8CC1-85710E39E9F8}"/>
              </a:ext>
            </a:extLst>
          </p:cNvPr>
          <p:cNvSpPr/>
          <p:nvPr/>
        </p:nvSpPr>
        <p:spPr>
          <a:xfrm>
            <a:off x="11079956" y="3028949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57BFE4-AA72-438A-B69B-3DA4DCE2D3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21896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F890515C-CACE-483D-BD63-BDD21520A6FB}"/>
              </a:ext>
            </a:extLst>
          </p:cNvPr>
          <p:cNvGrpSpPr/>
          <p:nvPr/>
        </p:nvGrpSpPr>
        <p:grpSpPr>
          <a:xfrm>
            <a:off x="1228725" y="986113"/>
            <a:ext cx="9734550" cy="4885773"/>
            <a:chOff x="1228725" y="1062037"/>
            <a:chExt cx="9734550" cy="4885773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0B7F7F9-887F-452F-A0A0-E24D80279C66}"/>
                </a:ext>
              </a:extLst>
            </p:cNvPr>
            <p:cNvSpPr/>
            <p:nvPr/>
          </p:nvSpPr>
          <p:spPr>
            <a:xfrm>
              <a:off x="1228725" y="1695450"/>
              <a:ext cx="238125" cy="1819275"/>
            </a:xfrm>
            <a:custGeom>
              <a:avLst/>
              <a:gdLst>
                <a:gd name="connsiteX0" fmla="*/ 238125 w 238125"/>
                <a:gd name="connsiteY0" fmla="*/ 909638 h 1819275"/>
                <a:gd name="connsiteX1" fmla="*/ 119063 w 238125"/>
                <a:gd name="connsiteY1" fmla="*/ 1819275 h 1819275"/>
                <a:gd name="connsiteX2" fmla="*/ 0 w 238125"/>
                <a:gd name="connsiteY2" fmla="*/ 909638 h 1819275"/>
                <a:gd name="connsiteX3" fmla="*/ 119063 w 238125"/>
                <a:gd name="connsiteY3" fmla="*/ 0 h 1819275"/>
                <a:gd name="connsiteX4" fmla="*/ 238125 w 238125"/>
                <a:gd name="connsiteY4" fmla="*/ 909638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1819275">
                  <a:moveTo>
                    <a:pt x="238125" y="909638"/>
                  </a:moveTo>
                  <a:cubicBezTo>
                    <a:pt x="238125" y="1412016"/>
                    <a:pt x="184819" y="1819275"/>
                    <a:pt x="119063" y="1819275"/>
                  </a:cubicBezTo>
                  <a:cubicBezTo>
                    <a:pt x="53306" y="1819275"/>
                    <a:pt x="0" y="1412016"/>
                    <a:pt x="0" y="909638"/>
                  </a:cubicBezTo>
                  <a:cubicBezTo>
                    <a:pt x="0" y="407259"/>
                    <a:pt x="53306" y="0"/>
                    <a:pt x="119063" y="0"/>
                  </a:cubicBezTo>
                  <a:cubicBezTo>
                    <a:pt x="184819" y="0"/>
                    <a:pt x="238125" y="407259"/>
                    <a:pt x="238125" y="909638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73E3C157-65B1-4AA3-9BC7-837124870285}"/>
                </a:ext>
              </a:extLst>
            </p:cNvPr>
            <p:cNvSpPr/>
            <p:nvPr/>
          </p:nvSpPr>
          <p:spPr>
            <a:xfrm>
              <a:off x="10725150" y="1695450"/>
              <a:ext cx="238125" cy="1819275"/>
            </a:xfrm>
            <a:custGeom>
              <a:avLst/>
              <a:gdLst>
                <a:gd name="connsiteX0" fmla="*/ 238125 w 238125"/>
                <a:gd name="connsiteY0" fmla="*/ 909638 h 1819275"/>
                <a:gd name="connsiteX1" fmla="*/ 119063 w 238125"/>
                <a:gd name="connsiteY1" fmla="*/ 1819275 h 1819275"/>
                <a:gd name="connsiteX2" fmla="*/ 0 w 238125"/>
                <a:gd name="connsiteY2" fmla="*/ 909638 h 1819275"/>
                <a:gd name="connsiteX3" fmla="*/ 119063 w 238125"/>
                <a:gd name="connsiteY3" fmla="*/ 0 h 1819275"/>
                <a:gd name="connsiteX4" fmla="*/ 238125 w 238125"/>
                <a:gd name="connsiteY4" fmla="*/ 909638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8125" h="1819275">
                  <a:moveTo>
                    <a:pt x="238125" y="909638"/>
                  </a:moveTo>
                  <a:cubicBezTo>
                    <a:pt x="238125" y="1412016"/>
                    <a:pt x="184819" y="1819275"/>
                    <a:pt x="119063" y="1819275"/>
                  </a:cubicBezTo>
                  <a:cubicBezTo>
                    <a:pt x="53306" y="1819275"/>
                    <a:pt x="0" y="1412016"/>
                    <a:pt x="0" y="909638"/>
                  </a:cubicBezTo>
                  <a:cubicBezTo>
                    <a:pt x="0" y="407259"/>
                    <a:pt x="53306" y="0"/>
                    <a:pt x="119063" y="0"/>
                  </a:cubicBezTo>
                  <a:cubicBezTo>
                    <a:pt x="184819" y="0"/>
                    <a:pt x="238125" y="407259"/>
                    <a:pt x="238125" y="909638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61E1A7C4-45B1-478E-B3A7-D92C460015C3}"/>
                </a:ext>
              </a:extLst>
            </p:cNvPr>
            <p:cNvSpPr/>
            <p:nvPr/>
          </p:nvSpPr>
          <p:spPr>
            <a:xfrm>
              <a:off x="1690687" y="2605087"/>
              <a:ext cx="3076575" cy="1533525"/>
            </a:xfrm>
            <a:custGeom>
              <a:avLst/>
              <a:gdLst>
                <a:gd name="connsiteX0" fmla="*/ 0 w 3076575"/>
                <a:gd name="connsiteY0" fmla="*/ 0 h 1533525"/>
                <a:gd name="connsiteX1" fmla="*/ 1538288 w 3076575"/>
                <a:gd name="connsiteY1" fmla="*/ 1533525 h 1533525"/>
                <a:gd name="connsiteX2" fmla="*/ 3076575 w 3076575"/>
                <a:gd name="connsiteY2" fmla="*/ 0 h 153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6575" h="1533525">
                  <a:moveTo>
                    <a:pt x="0" y="0"/>
                  </a:moveTo>
                  <a:cubicBezTo>
                    <a:pt x="2857" y="847725"/>
                    <a:pt x="690563" y="1533525"/>
                    <a:pt x="1538288" y="1533525"/>
                  </a:cubicBezTo>
                  <a:cubicBezTo>
                    <a:pt x="2386013" y="1533525"/>
                    <a:pt x="3073718" y="847725"/>
                    <a:pt x="3076575" y="0"/>
                  </a:cubicBezTo>
                </a:path>
              </a:pathLst>
            </a:custGeom>
            <a:noFill/>
            <a:ln w="2857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7B6E20B3-51AE-4FBD-8681-3DCE68482663}"/>
                </a:ext>
              </a:extLst>
            </p:cNvPr>
            <p:cNvSpPr/>
            <p:nvPr/>
          </p:nvSpPr>
          <p:spPr>
            <a:xfrm>
              <a:off x="4557712" y="1062037"/>
              <a:ext cx="3076575" cy="1543050"/>
            </a:xfrm>
            <a:custGeom>
              <a:avLst/>
              <a:gdLst>
                <a:gd name="connsiteX0" fmla="*/ 3076575 w 3076575"/>
                <a:gd name="connsiteY0" fmla="*/ 1543050 h 1543050"/>
                <a:gd name="connsiteX1" fmla="*/ 3076575 w 3076575"/>
                <a:gd name="connsiteY1" fmla="*/ 1538288 h 1543050"/>
                <a:gd name="connsiteX2" fmla="*/ 1538288 w 3076575"/>
                <a:gd name="connsiteY2" fmla="*/ 0 h 1543050"/>
                <a:gd name="connsiteX3" fmla="*/ 0 w 3076575"/>
                <a:gd name="connsiteY3" fmla="*/ 1538288 h 1543050"/>
                <a:gd name="connsiteX4" fmla="*/ 0 w 3076575"/>
                <a:gd name="connsiteY4" fmla="*/ 154305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76575" h="1543050">
                  <a:moveTo>
                    <a:pt x="3076575" y="1543050"/>
                  </a:moveTo>
                  <a:cubicBezTo>
                    <a:pt x="3076575" y="1541145"/>
                    <a:pt x="3076575" y="1540193"/>
                    <a:pt x="3076575" y="1538288"/>
                  </a:cubicBezTo>
                  <a:cubicBezTo>
                    <a:pt x="3076575" y="688658"/>
                    <a:pt x="2387918" y="0"/>
                    <a:pt x="1538288" y="0"/>
                  </a:cubicBezTo>
                  <a:cubicBezTo>
                    <a:pt x="688657" y="0"/>
                    <a:pt x="0" y="688658"/>
                    <a:pt x="0" y="1538288"/>
                  </a:cubicBezTo>
                  <a:cubicBezTo>
                    <a:pt x="0" y="1540193"/>
                    <a:pt x="0" y="1541145"/>
                    <a:pt x="0" y="1543050"/>
                  </a:cubicBezTo>
                </a:path>
              </a:pathLst>
            </a:custGeom>
            <a:noFill/>
            <a:ln w="28575" cap="flat">
              <a:solidFill>
                <a:schemeClr val="accent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EA9F31F-AA05-4481-802B-91448A730E23}"/>
                </a:ext>
              </a:extLst>
            </p:cNvPr>
            <p:cNvSpPr/>
            <p:nvPr/>
          </p:nvSpPr>
          <p:spPr>
            <a:xfrm>
              <a:off x="7424737" y="2605087"/>
              <a:ext cx="3076575" cy="1533525"/>
            </a:xfrm>
            <a:custGeom>
              <a:avLst/>
              <a:gdLst>
                <a:gd name="connsiteX0" fmla="*/ 0 w 3076575"/>
                <a:gd name="connsiteY0" fmla="*/ 0 h 1533525"/>
                <a:gd name="connsiteX1" fmla="*/ 1538288 w 3076575"/>
                <a:gd name="connsiteY1" fmla="*/ 1533525 h 1533525"/>
                <a:gd name="connsiteX2" fmla="*/ 3076575 w 3076575"/>
                <a:gd name="connsiteY2" fmla="*/ 0 h 153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6575" h="1533525">
                  <a:moveTo>
                    <a:pt x="0" y="0"/>
                  </a:moveTo>
                  <a:cubicBezTo>
                    <a:pt x="2857" y="847725"/>
                    <a:pt x="690563" y="1533525"/>
                    <a:pt x="1538288" y="1533525"/>
                  </a:cubicBezTo>
                  <a:cubicBezTo>
                    <a:pt x="2386013" y="1533525"/>
                    <a:pt x="3073718" y="847725"/>
                    <a:pt x="3076575" y="0"/>
                  </a:cubicBezTo>
                </a:path>
              </a:pathLst>
            </a:custGeom>
            <a:noFill/>
            <a:ln w="2857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D304DD2-7104-496A-80D0-EB2CC4A4DFB7}"/>
                </a:ext>
              </a:extLst>
            </p:cNvPr>
            <p:cNvSpPr/>
            <p:nvPr/>
          </p:nvSpPr>
          <p:spPr>
            <a:xfrm>
              <a:off x="1352550" y="1924050"/>
              <a:ext cx="9486900" cy="1352550"/>
            </a:xfrm>
            <a:custGeom>
              <a:avLst/>
              <a:gdLst>
                <a:gd name="connsiteX0" fmla="*/ 9420225 w 9486900"/>
                <a:gd name="connsiteY0" fmla="*/ 1352550 h 1352550"/>
                <a:gd name="connsiteX1" fmla="*/ 66675 w 9486900"/>
                <a:gd name="connsiteY1" fmla="*/ 1352550 h 1352550"/>
                <a:gd name="connsiteX2" fmla="*/ 0 w 9486900"/>
                <a:gd name="connsiteY2" fmla="*/ 1285875 h 1352550"/>
                <a:gd name="connsiteX3" fmla="*/ 0 w 9486900"/>
                <a:gd name="connsiteY3" fmla="*/ 66675 h 1352550"/>
                <a:gd name="connsiteX4" fmla="*/ 66675 w 9486900"/>
                <a:gd name="connsiteY4" fmla="*/ 0 h 1352550"/>
                <a:gd name="connsiteX5" fmla="*/ 9420225 w 9486900"/>
                <a:gd name="connsiteY5" fmla="*/ 0 h 1352550"/>
                <a:gd name="connsiteX6" fmla="*/ 9486900 w 9486900"/>
                <a:gd name="connsiteY6" fmla="*/ 66675 h 1352550"/>
                <a:gd name="connsiteX7" fmla="*/ 9486900 w 9486900"/>
                <a:gd name="connsiteY7" fmla="*/ 1285875 h 1352550"/>
                <a:gd name="connsiteX8" fmla="*/ 9420225 w 9486900"/>
                <a:gd name="connsiteY8" fmla="*/ 1352550 h 1352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486900" h="1352550">
                  <a:moveTo>
                    <a:pt x="9420225" y="1352550"/>
                  </a:moveTo>
                  <a:lnTo>
                    <a:pt x="66675" y="1352550"/>
                  </a:lnTo>
                  <a:cubicBezTo>
                    <a:pt x="29528" y="1352550"/>
                    <a:pt x="0" y="1323023"/>
                    <a:pt x="0" y="1285875"/>
                  </a:cubicBezTo>
                  <a:lnTo>
                    <a:pt x="0" y="66675"/>
                  </a:lnTo>
                  <a:cubicBezTo>
                    <a:pt x="0" y="29527"/>
                    <a:pt x="29528" y="0"/>
                    <a:pt x="66675" y="0"/>
                  </a:cubicBezTo>
                  <a:lnTo>
                    <a:pt x="9420225" y="0"/>
                  </a:lnTo>
                  <a:cubicBezTo>
                    <a:pt x="9457373" y="0"/>
                    <a:pt x="9486900" y="29527"/>
                    <a:pt x="9486900" y="66675"/>
                  </a:cubicBezTo>
                  <a:lnTo>
                    <a:pt x="9486900" y="1285875"/>
                  </a:lnTo>
                  <a:cubicBezTo>
                    <a:pt x="9486900" y="1323023"/>
                    <a:pt x="9457373" y="1352550"/>
                    <a:pt x="9420225" y="1352550"/>
                  </a:cubicBezTo>
                  <a:close/>
                </a:path>
              </a:pathLst>
            </a:custGeom>
            <a:solidFill>
              <a:schemeClr val="tx1">
                <a:lumMod val="25000"/>
                <a:lumOff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5BEF926-E7B7-4807-B9C7-C3B718F3BF72}"/>
                </a:ext>
              </a:extLst>
            </p:cNvPr>
            <p:cNvSpPr/>
            <p:nvPr/>
          </p:nvSpPr>
          <p:spPr>
            <a:xfrm>
              <a:off x="5072062" y="1576387"/>
              <a:ext cx="2047875" cy="2047875"/>
            </a:xfrm>
            <a:custGeom>
              <a:avLst/>
              <a:gdLst>
                <a:gd name="connsiteX0" fmla="*/ 2047875 w 2047875"/>
                <a:gd name="connsiteY0" fmla="*/ 1023938 h 2047875"/>
                <a:gd name="connsiteX1" fmla="*/ 1023938 w 2047875"/>
                <a:gd name="connsiteY1" fmla="*/ 2047875 h 2047875"/>
                <a:gd name="connsiteX2" fmla="*/ 0 w 2047875"/>
                <a:gd name="connsiteY2" fmla="*/ 1023938 h 2047875"/>
                <a:gd name="connsiteX3" fmla="*/ 1023938 w 2047875"/>
                <a:gd name="connsiteY3" fmla="*/ 0 h 2047875"/>
                <a:gd name="connsiteX4" fmla="*/ 2047875 w 2047875"/>
                <a:gd name="connsiteY4" fmla="*/ 1023938 h 20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875" h="2047875">
                  <a:moveTo>
                    <a:pt x="2047875" y="1023938"/>
                  </a:moveTo>
                  <a:cubicBezTo>
                    <a:pt x="2047875" y="1589443"/>
                    <a:pt x="1589443" y="2047875"/>
                    <a:pt x="1023938" y="2047875"/>
                  </a:cubicBezTo>
                  <a:cubicBezTo>
                    <a:pt x="458432" y="2047875"/>
                    <a:pt x="0" y="1589443"/>
                    <a:pt x="0" y="1023938"/>
                  </a:cubicBezTo>
                  <a:cubicBezTo>
                    <a:pt x="0" y="458432"/>
                    <a:pt x="458432" y="0"/>
                    <a:pt x="1023938" y="0"/>
                  </a:cubicBezTo>
                  <a:cubicBezTo>
                    <a:pt x="1589443" y="0"/>
                    <a:pt x="2047875" y="458432"/>
                    <a:pt x="2047875" y="102393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487B98-3686-4EBB-B76D-7080F0895722}"/>
                </a:ext>
              </a:extLst>
            </p:cNvPr>
            <p:cNvSpPr/>
            <p:nvPr/>
          </p:nvSpPr>
          <p:spPr>
            <a:xfrm>
              <a:off x="2209800" y="1581150"/>
              <a:ext cx="2047875" cy="2047875"/>
            </a:xfrm>
            <a:custGeom>
              <a:avLst/>
              <a:gdLst>
                <a:gd name="connsiteX0" fmla="*/ 2047875 w 2047875"/>
                <a:gd name="connsiteY0" fmla="*/ 1023938 h 2047875"/>
                <a:gd name="connsiteX1" fmla="*/ 1023938 w 2047875"/>
                <a:gd name="connsiteY1" fmla="*/ 2047875 h 2047875"/>
                <a:gd name="connsiteX2" fmla="*/ 0 w 2047875"/>
                <a:gd name="connsiteY2" fmla="*/ 1023938 h 2047875"/>
                <a:gd name="connsiteX3" fmla="*/ 1023938 w 2047875"/>
                <a:gd name="connsiteY3" fmla="*/ 0 h 2047875"/>
                <a:gd name="connsiteX4" fmla="*/ 2047875 w 2047875"/>
                <a:gd name="connsiteY4" fmla="*/ 1023938 h 20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875" h="2047875">
                  <a:moveTo>
                    <a:pt x="2047875" y="1023938"/>
                  </a:moveTo>
                  <a:cubicBezTo>
                    <a:pt x="2047875" y="1589443"/>
                    <a:pt x="1589443" y="2047875"/>
                    <a:pt x="1023938" y="2047875"/>
                  </a:cubicBezTo>
                  <a:cubicBezTo>
                    <a:pt x="458432" y="2047875"/>
                    <a:pt x="0" y="1589443"/>
                    <a:pt x="0" y="1023938"/>
                  </a:cubicBezTo>
                  <a:cubicBezTo>
                    <a:pt x="0" y="458432"/>
                    <a:pt x="458432" y="0"/>
                    <a:pt x="1023938" y="0"/>
                  </a:cubicBezTo>
                  <a:cubicBezTo>
                    <a:pt x="1589443" y="0"/>
                    <a:pt x="2047875" y="458432"/>
                    <a:pt x="2047875" y="102393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6F6D74D-B3CE-4557-93DF-9972B84F90DF}"/>
                </a:ext>
              </a:extLst>
            </p:cNvPr>
            <p:cNvSpPr/>
            <p:nvPr/>
          </p:nvSpPr>
          <p:spPr>
            <a:xfrm>
              <a:off x="7934325" y="1581150"/>
              <a:ext cx="2047875" cy="2047875"/>
            </a:xfrm>
            <a:custGeom>
              <a:avLst/>
              <a:gdLst>
                <a:gd name="connsiteX0" fmla="*/ 2047875 w 2047875"/>
                <a:gd name="connsiteY0" fmla="*/ 1023938 h 2047875"/>
                <a:gd name="connsiteX1" fmla="*/ 1023938 w 2047875"/>
                <a:gd name="connsiteY1" fmla="*/ 2047875 h 2047875"/>
                <a:gd name="connsiteX2" fmla="*/ 0 w 2047875"/>
                <a:gd name="connsiteY2" fmla="*/ 1023938 h 2047875"/>
                <a:gd name="connsiteX3" fmla="*/ 1023938 w 2047875"/>
                <a:gd name="connsiteY3" fmla="*/ 0 h 2047875"/>
                <a:gd name="connsiteX4" fmla="*/ 2047875 w 2047875"/>
                <a:gd name="connsiteY4" fmla="*/ 1023938 h 2047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875" h="2047875">
                  <a:moveTo>
                    <a:pt x="2047875" y="1023938"/>
                  </a:moveTo>
                  <a:cubicBezTo>
                    <a:pt x="2047875" y="1589443"/>
                    <a:pt x="1589443" y="2047875"/>
                    <a:pt x="1023938" y="2047875"/>
                  </a:cubicBezTo>
                  <a:cubicBezTo>
                    <a:pt x="458432" y="2047875"/>
                    <a:pt x="0" y="1589443"/>
                    <a:pt x="0" y="1023938"/>
                  </a:cubicBezTo>
                  <a:cubicBezTo>
                    <a:pt x="0" y="458432"/>
                    <a:pt x="458432" y="0"/>
                    <a:pt x="1023938" y="0"/>
                  </a:cubicBezTo>
                  <a:cubicBezTo>
                    <a:pt x="1589443" y="0"/>
                    <a:pt x="2047875" y="458432"/>
                    <a:pt x="2047875" y="102393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087318C-409B-4EC4-AC24-C03F1D5DCAAA}"/>
                </a:ext>
              </a:extLst>
            </p:cNvPr>
            <p:cNvSpPr/>
            <p:nvPr/>
          </p:nvSpPr>
          <p:spPr>
            <a:xfrm>
              <a:off x="5915603" y="2112645"/>
              <a:ext cx="352798" cy="353377"/>
            </a:xfrm>
            <a:custGeom>
              <a:avLst/>
              <a:gdLst>
                <a:gd name="connsiteX0" fmla="*/ 340416 w 352798"/>
                <a:gd name="connsiteY0" fmla="*/ 0 h 353377"/>
                <a:gd name="connsiteX1" fmla="*/ 293744 w 352798"/>
                <a:gd name="connsiteY1" fmla="*/ 0 h 353377"/>
                <a:gd name="connsiteX2" fmla="*/ 283266 w 352798"/>
                <a:gd name="connsiteY2" fmla="*/ 6667 h 353377"/>
                <a:gd name="connsiteX3" fmla="*/ 263264 w 352798"/>
                <a:gd name="connsiteY3" fmla="*/ 47625 h 353377"/>
                <a:gd name="connsiteX4" fmla="*/ 11804 w 352798"/>
                <a:gd name="connsiteY4" fmla="*/ 47625 h 353377"/>
                <a:gd name="connsiteX5" fmla="*/ 2279 w 352798"/>
                <a:gd name="connsiteY5" fmla="*/ 52388 h 353377"/>
                <a:gd name="connsiteX6" fmla="*/ 374 w 352798"/>
                <a:gd name="connsiteY6" fmla="*/ 62865 h 353377"/>
                <a:gd name="connsiteX7" fmla="*/ 43236 w 352798"/>
                <a:gd name="connsiteY7" fmla="*/ 233363 h 353377"/>
                <a:gd name="connsiteX8" fmla="*/ 77526 w 352798"/>
                <a:gd name="connsiteY8" fmla="*/ 260032 h 353377"/>
                <a:gd name="connsiteX9" fmla="*/ 247071 w 352798"/>
                <a:gd name="connsiteY9" fmla="*/ 260032 h 353377"/>
                <a:gd name="connsiteX10" fmla="*/ 282314 w 352798"/>
                <a:gd name="connsiteY10" fmla="*/ 224790 h 353377"/>
                <a:gd name="connsiteX11" fmla="*/ 282314 w 352798"/>
                <a:gd name="connsiteY11" fmla="*/ 62865 h 353377"/>
                <a:gd name="connsiteX12" fmla="*/ 301364 w 352798"/>
                <a:gd name="connsiteY12" fmla="*/ 24765 h 353377"/>
                <a:gd name="connsiteX13" fmla="*/ 341369 w 352798"/>
                <a:gd name="connsiteY13" fmla="*/ 24765 h 353377"/>
                <a:gd name="connsiteX14" fmla="*/ 352798 w 352798"/>
                <a:gd name="connsiteY14" fmla="*/ 13335 h 353377"/>
                <a:gd name="connsiteX15" fmla="*/ 340416 w 352798"/>
                <a:gd name="connsiteY15" fmla="*/ 0 h 353377"/>
                <a:gd name="connsiteX16" fmla="*/ 195636 w 352798"/>
                <a:gd name="connsiteY16" fmla="*/ 151447 h 353377"/>
                <a:gd name="connsiteX17" fmla="*/ 180396 w 352798"/>
                <a:gd name="connsiteY17" fmla="*/ 162877 h 353377"/>
                <a:gd name="connsiteX18" fmla="*/ 186111 w 352798"/>
                <a:gd name="connsiteY18" fmla="*/ 180975 h 353377"/>
                <a:gd name="connsiteX19" fmla="*/ 182301 w 352798"/>
                <a:gd name="connsiteY19" fmla="*/ 194310 h 353377"/>
                <a:gd name="connsiteX20" fmla="*/ 168014 w 352798"/>
                <a:gd name="connsiteY20" fmla="*/ 194310 h 353377"/>
                <a:gd name="connsiteX21" fmla="*/ 152774 w 352798"/>
                <a:gd name="connsiteY21" fmla="*/ 182880 h 353377"/>
                <a:gd name="connsiteX22" fmla="*/ 137534 w 352798"/>
                <a:gd name="connsiteY22" fmla="*/ 194310 h 353377"/>
                <a:gd name="connsiteX23" fmla="*/ 123246 w 352798"/>
                <a:gd name="connsiteY23" fmla="*/ 194310 h 353377"/>
                <a:gd name="connsiteX24" fmla="*/ 119436 w 352798"/>
                <a:gd name="connsiteY24" fmla="*/ 180975 h 353377"/>
                <a:gd name="connsiteX25" fmla="*/ 125151 w 352798"/>
                <a:gd name="connsiteY25" fmla="*/ 162877 h 353377"/>
                <a:gd name="connsiteX26" fmla="*/ 109911 w 352798"/>
                <a:gd name="connsiteY26" fmla="*/ 151447 h 353377"/>
                <a:gd name="connsiteX27" fmla="*/ 106101 w 352798"/>
                <a:gd name="connsiteY27" fmla="*/ 138113 h 353377"/>
                <a:gd name="connsiteX28" fmla="*/ 117531 w 352798"/>
                <a:gd name="connsiteY28" fmla="*/ 129540 h 353377"/>
                <a:gd name="connsiteX29" fmla="*/ 136581 w 352798"/>
                <a:gd name="connsiteY29" fmla="*/ 129540 h 353377"/>
                <a:gd name="connsiteX30" fmla="*/ 142296 w 352798"/>
                <a:gd name="connsiteY30" fmla="*/ 111442 h 353377"/>
                <a:gd name="connsiteX31" fmla="*/ 153726 w 352798"/>
                <a:gd name="connsiteY31" fmla="*/ 102870 h 353377"/>
                <a:gd name="connsiteX32" fmla="*/ 165156 w 352798"/>
                <a:gd name="connsiteY32" fmla="*/ 111442 h 353377"/>
                <a:gd name="connsiteX33" fmla="*/ 170871 w 352798"/>
                <a:gd name="connsiteY33" fmla="*/ 129540 h 353377"/>
                <a:gd name="connsiteX34" fmla="*/ 189921 w 352798"/>
                <a:gd name="connsiteY34" fmla="*/ 129540 h 353377"/>
                <a:gd name="connsiteX35" fmla="*/ 201351 w 352798"/>
                <a:gd name="connsiteY35" fmla="*/ 138113 h 353377"/>
                <a:gd name="connsiteX36" fmla="*/ 195636 w 352798"/>
                <a:gd name="connsiteY36" fmla="*/ 151447 h 353377"/>
                <a:gd name="connsiteX37" fmla="*/ 128961 w 352798"/>
                <a:gd name="connsiteY37" fmla="*/ 318135 h 353377"/>
                <a:gd name="connsiteX38" fmla="*/ 93719 w 352798"/>
                <a:gd name="connsiteY38" fmla="*/ 353377 h 353377"/>
                <a:gd name="connsiteX39" fmla="*/ 58476 w 352798"/>
                <a:gd name="connsiteY39" fmla="*/ 318135 h 353377"/>
                <a:gd name="connsiteX40" fmla="*/ 93719 w 352798"/>
                <a:gd name="connsiteY40" fmla="*/ 282892 h 353377"/>
                <a:gd name="connsiteX41" fmla="*/ 128961 w 352798"/>
                <a:gd name="connsiteY41" fmla="*/ 318135 h 353377"/>
                <a:gd name="connsiteX42" fmla="*/ 257548 w 352798"/>
                <a:gd name="connsiteY42" fmla="*/ 318135 h 353377"/>
                <a:gd name="connsiteX43" fmla="*/ 222306 w 352798"/>
                <a:gd name="connsiteY43" fmla="*/ 353377 h 353377"/>
                <a:gd name="connsiteX44" fmla="*/ 187064 w 352798"/>
                <a:gd name="connsiteY44" fmla="*/ 318135 h 353377"/>
                <a:gd name="connsiteX45" fmla="*/ 222306 w 352798"/>
                <a:gd name="connsiteY45" fmla="*/ 282892 h 353377"/>
                <a:gd name="connsiteX46" fmla="*/ 257548 w 352798"/>
                <a:gd name="connsiteY46" fmla="*/ 318135 h 353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352798" h="353377">
                  <a:moveTo>
                    <a:pt x="340416" y="0"/>
                  </a:moveTo>
                  <a:lnTo>
                    <a:pt x="293744" y="0"/>
                  </a:lnTo>
                  <a:cubicBezTo>
                    <a:pt x="288981" y="0"/>
                    <a:pt x="285171" y="2857"/>
                    <a:pt x="283266" y="6667"/>
                  </a:cubicBezTo>
                  <a:lnTo>
                    <a:pt x="263264" y="47625"/>
                  </a:lnTo>
                  <a:lnTo>
                    <a:pt x="11804" y="47625"/>
                  </a:lnTo>
                  <a:cubicBezTo>
                    <a:pt x="7994" y="47625"/>
                    <a:pt x="5136" y="49530"/>
                    <a:pt x="2279" y="52388"/>
                  </a:cubicBezTo>
                  <a:cubicBezTo>
                    <a:pt x="374" y="55245"/>
                    <a:pt x="-579" y="59055"/>
                    <a:pt x="374" y="62865"/>
                  </a:cubicBezTo>
                  <a:lnTo>
                    <a:pt x="43236" y="233363"/>
                  </a:lnTo>
                  <a:cubicBezTo>
                    <a:pt x="47046" y="249555"/>
                    <a:pt x="61334" y="260032"/>
                    <a:pt x="77526" y="260032"/>
                  </a:cubicBezTo>
                  <a:lnTo>
                    <a:pt x="247071" y="260032"/>
                  </a:lnTo>
                  <a:cubicBezTo>
                    <a:pt x="266121" y="260032"/>
                    <a:pt x="282314" y="243840"/>
                    <a:pt x="282314" y="224790"/>
                  </a:cubicBezTo>
                  <a:lnTo>
                    <a:pt x="282314" y="62865"/>
                  </a:lnTo>
                  <a:lnTo>
                    <a:pt x="301364" y="24765"/>
                  </a:lnTo>
                  <a:lnTo>
                    <a:pt x="341369" y="24765"/>
                  </a:lnTo>
                  <a:cubicBezTo>
                    <a:pt x="348036" y="24765"/>
                    <a:pt x="352798" y="19050"/>
                    <a:pt x="352798" y="13335"/>
                  </a:cubicBezTo>
                  <a:cubicBezTo>
                    <a:pt x="351846" y="5715"/>
                    <a:pt x="347084" y="0"/>
                    <a:pt x="340416" y="0"/>
                  </a:cubicBezTo>
                  <a:close/>
                  <a:moveTo>
                    <a:pt x="195636" y="151447"/>
                  </a:moveTo>
                  <a:lnTo>
                    <a:pt x="180396" y="162877"/>
                  </a:lnTo>
                  <a:lnTo>
                    <a:pt x="186111" y="180975"/>
                  </a:lnTo>
                  <a:cubicBezTo>
                    <a:pt x="188016" y="185738"/>
                    <a:pt x="186111" y="191452"/>
                    <a:pt x="182301" y="194310"/>
                  </a:cubicBezTo>
                  <a:cubicBezTo>
                    <a:pt x="178491" y="197167"/>
                    <a:pt x="172776" y="197167"/>
                    <a:pt x="168014" y="194310"/>
                  </a:cubicBezTo>
                  <a:lnTo>
                    <a:pt x="152774" y="182880"/>
                  </a:lnTo>
                  <a:lnTo>
                    <a:pt x="137534" y="194310"/>
                  </a:lnTo>
                  <a:cubicBezTo>
                    <a:pt x="133724" y="197167"/>
                    <a:pt x="128009" y="197167"/>
                    <a:pt x="123246" y="194310"/>
                  </a:cubicBezTo>
                  <a:cubicBezTo>
                    <a:pt x="119436" y="191452"/>
                    <a:pt x="117531" y="185738"/>
                    <a:pt x="119436" y="180975"/>
                  </a:cubicBezTo>
                  <a:lnTo>
                    <a:pt x="125151" y="162877"/>
                  </a:lnTo>
                  <a:lnTo>
                    <a:pt x="109911" y="151447"/>
                  </a:lnTo>
                  <a:cubicBezTo>
                    <a:pt x="106101" y="148590"/>
                    <a:pt x="104196" y="142875"/>
                    <a:pt x="106101" y="138113"/>
                  </a:cubicBezTo>
                  <a:cubicBezTo>
                    <a:pt x="108006" y="133350"/>
                    <a:pt x="111816" y="129540"/>
                    <a:pt x="117531" y="129540"/>
                  </a:cubicBezTo>
                  <a:lnTo>
                    <a:pt x="136581" y="129540"/>
                  </a:lnTo>
                  <a:lnTo>
                    <a:pt x="142296" y="111442"/>
                  </a:lnTo>
                  <a:cubicBezTo>
                    <a:pt x="144201" y="106680"/>
                    <a:pt x="148011" y="102870"/>
                    <a:pt x="153726" y="102870"/>
                  </a:cubicBezTo>
                  <a:cubicBezTo>
                    <a:pt x="159441" y="102870"/>
                    <a:pt x="163251" y="105727"/>
                    <a:pt x="165156" y="111442"/>
                  </a:cubicBezTo>
                  <a:lnTo>
                    <a:pt x="170871" y="129540"/>
                  </a:lnTo>
                  <a:lnTo>
                    <a:pt x="189921" y="129540"/>
                  </a:lnTo>
                  <a:cubicBezTo>
                    <a:pt x="194684" y="129540"/>
                    <a:pt x="199446" y="132397"/>
                    <a:pt x="201351" y="138113"/>
                  </a:cubicBezTo>
                  <a:cubicBezTo>
                    <a:pt x="201351" y="142875"/>
                    <a:pt x="199446" y="147638"/>
                    <a:pt x="195636" y="151447"/>
                  </a:cubicBezTo>
                  <a:close/>
                  <a:moveTo>
                    <a:pt x="128961" y="318135"/>
                  </a:moveTo>
                  <a:cubicBezTo>
                    <a:pt x="128961" y="337185"/>
                    <a:pt x="112769" y="353377"/>
                    <a:pt x="93719" y="353377"/>
                  </a:cubicBezTo>
                  <a:cubicBezTo>
                    <a:pt x="74669" y="353377"/>
                    <a:pt x="58476" y="337185"/>
                    <a:pt x="58476" y="318135"/>
                  </a:cubicBezTo>
                  <a:cubicBezTo>
                    <a:pt x="58476" y="299085"/>
                    <a:pt x="74669" y="282892"/>
                    <a:pt x="93719" y="282892"/>
                  </a:cubicBezTo>
                  <a:cubicBezTo>
                    <a:pt x="112769" y="282892"/>
                    <a:pt x="128961" y="298132"/>
                    <a:pt x="128961" y="318135"/>
                  </a:cubicBezTo>
                  <a:close/>
                  <a:moveTo>
                    <a:pt x="257548" y="318135"/>
                  </a:moveTo>
                  <a:cubicBezTo>
                    <a:pt x="257548" y="337185"/>
                    <a:pt x="241356" y="353377"/>
                    <a:pt x="222306" y="353377"/>
                  </a:cubicBezTo>
                  <a:cubicBezTo>
                    <a:pt x="203256" y="353377"/>
                    <a:pt x="187064" y="337185"/>
                    <a:pt x="187064" y="318135"/>
                  </a:cubicBezTo>
                  <a:cubicBezTo>
                    <a:pt x="187064" y="299085"/>
                    <a:pt x="203256" y="282892"/>
                    <a:pt x="222306" y="282892"/>
                  </a:cubicBezTo>
                  <a:cubicBezTo>
                    <a:pt x="242309" y="282892"/>
                    <a:pt x="257548" y="298132"/>
                    <a:pt x="257548" y="31813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3127164-2A98-4DEE-9E04-56050B2A14F3}"/>
                </a:ext>
              </a:extLst>
            </p:cNvPr>
            <p:cNvSpPr/>
            <p:nvPr/>
          </p:nvSpPr>
          <p:spPr>
            <a:xfrm>
              <a:off x="3057525" y="2136457"/>
              <a:ext cx="352425" cy="306704"/>
            </a:xfrm>
            <a:custGeom>
              <a:avLst/>
              <a:gdLst>
                <a:gd name="connsiteX0" fmla="*/ 231458 w 352425"/>
                <a:gd name="connsiteY0" fmla="*/ 200025 h 306704"/>
                <a:gd name="connsiteX1" fmla="*/ 246697 w 352425"/>
                <a:gd name="connsiteY1" fmla="*/ 215265 h 306704"/>
                <a:gd name="connsiteX2" fmla="*/ 246697 w 352425"/>
                <a:gd name="connsiteY2" fmla="*/ 223838 h 306704"/>
                <a:gd name="connsiteX3" fmla="*/ 211455 w 352425"/>
                <a:gd name="connsiteY3" fmla="*/ 259080 h 306704"/>
                <a:gd name="connsiteX4" fmla="*/ 110490 w 352425"/>
                <a:gd name="connsiteY4" fmla="*/ 259080 h 306704"/>
                <a:gd name="connsiteX5" fmla="*/ 66675 w 352425"/>
                <a:gd name="connsiteY5" fmla="*/ 302895 h 306704"/>
                <a:gd name="connsiteX6" fmla="*/ 54292 w 352425"/>
                <a:gd name="connsiteY6" fmla="*/ 305753 h 306704"/>
                <a:gd name="connsiteX7" fmla="*/ 46672 w 352425"/>
                <a:gd name="connsiteY7" fmla="*/ 295275 h 306704"/>
                <a:gd name="connsiteX8" fmla="*/ 46672 w 352425"/>
                <a:gd name="connsiteY8" fmla="*/ 260032 h 306704"/>
                <a:gd name="connsiteX9" fmla="*/ 35242 w 352425"/>
                <a:gd name="connsiteY9" fmla="*/ 260032 h 306704"/>
                <a:gd name="connsiteX10" fmla="*/ 0 w 352425"/>
                <a:gd name="connsiteY10" fmla="*/ 224790 h 306704"/>
                <a:gd name="connsiteX11" fmla="*/ 0 w 352425"/>
                <a:gd name="connsiteY11" fmla="*/ 119063 h 306704"/>
                <a:gd name="connsiteX12" fmla="*/ 35242 w 352425"/>
                <a:gd name="connsiteY12" fmla="*/ 83820 h 306704"/>
                <a:gd name="connsiteX13" fmla="*/ 81915 w 352425"/>
                <a:gd name="connsiteY13" fmla="*/ 83820 h 306704"/>
                <a:gd name="connsiteX14" fmla="*/ 81915 w 352425"/>
                <a:gd name="connsiteY14" fmla="*/ 142875 h 306704"/>
                <a:gd name="connsiteX15" fmla="*/ 140970 w 352425"/>
                <a:gd name="connsiteY15" fmla="*/ 201930 h 306704"/>
                <a:gd name="connsiteX16" fmla="*/ 231458 w 352425"/>
                <a:gd name="connsiteY16" fmla="*/ 201930 h 306704"/>
                <a:gd name="connsiteX17" fmla="*/ 317183 w 352425"/>
                <a:gd name="connsiteY17" fmla="*/ 0 h 306704"/>
                <a:gd name="connsiteX18" fmla="*/ 140970 w 352425"/>
                <a:gd name="connsiteY18" fmla="*/ 0 h 306704"/>
                <a:gd name="connsiteX19" fmla="*/ 105728 w 352425"/>
                <a:gd name="connsiteY19" fmla="*/ 35242 h 306704"/>
                <a:gd name="connsiteX20" fmla="*/ 105728 w 352425"/>
                <a:gd name="connsiteY20" fmla="*/ 140970 h 306704"/>
                <a:gd name="connsiteX21" fmla="*/ 140970 w 352425"/>
                <a:gd name="connsiteY21" fmla="*/ 176213 h 306704"/>
                <a:gd name="connsiteX22" fmla="*/ 241935 w 352425"/>
                <a:gd name="connsiteY22" fmla="*/ 176213 h 306704"/>
                <a:gd name="connsiteX23" fmla="*/ 284797 w 352425"/>
                <a:gd name="connsiteY23" fmla="*/ 220027 h 306704"/>
                <a:gd name="connsiteX24" fmla="*/ 297180 w 352425"/>
                <a:gd name="connsiteY24" fmla="*/ 222885 h 306704"/>
                <a:gd name="connsiteX25" fmla="*/ 304800 w 352425"/>
                <a:gd name="connsiteY25" fmla="*/ 212407 h 306704"/>
                <a:gd name="connsiteX26" fmla="*/ 304800 w 352425"/>
                <a:gd name="connsiteY26" fmla="*/ 177165 h 306704"/>
                <a:gd name="connsiteX27" fmla="*/ 317183 w 352425"/>
                <a:gd name="connsiteY27" fmla="*/ 177165 h 306704"/>
                <a:gd name="connsiteX28" fmla="*/ 352425 w 352425"/>
                <a:gd name="connsiteY28" fmla="*/ 141922 h 306704"/>
                <a:gd name="connsiteX29" fmla="*/ 352425 w 352425"/>
                <a:gd name="connsiteY29" fmla="*/ 35242 h 306704"/>
                <a:gd name="connsiteX30" fmla="*/ 317183 w 352425"/>
                <a:gd name="connsiteY30" fmla="*/ 0 h 306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52425" h="306704">
                  <a:moveTo>
                    <a:pt x="231458" y="200025"/>
                  </a:moveTo>
                  <a:lnTo>
                    <a:pt x="246697" y="215265"/>
                  </a:lnTo>
                  <a:lnTo>
                    <a:pt x="246697" y="223838"/>
                  </a:lnTo>
                  <a:cubicBezTo>
                    <a:pt x="246697" y="242888"/>
                    <a:pt x="230505" y="259080"/>
                    <a:pt x="211455" y="259080"/>
                  </a:cubicBezTo>
                  <a:lnTo>
                    <a:pt x="110490" y="259080"/>
                  </a:lnTo>
                  <a:lnTo>
                    <a:pt x="66675" y="302895"/>
                  </a:lnTo>
                  <a:cubicBezTo>
                    <a:pt x="62865" y="306705"/>
                    <a:pt x="58103" y="307657"/>
                    <a:pt x="54292" y="305753"/>
                  </a:cubicBezTo>
                  <a:cubicBezTo>
                    <a:pt x="49530" y="303847"/>
                    <a:pt x="46672" y="300038"/>
                    <a:pt x="46672" y="295275"/>
                  </a:cubicBezTo>
                  <a:lnTo>
                    <a:pt x="46672" y="260032"/>
                  </a:lnTo>
                  <a:lnTo>
                    <a:pt x="35242" y="260032"/>
                  </a:lnTo>
                  <a:cubicBezTo>
                    <a:pt x="16192" y="260032"/>
                    <a:pt x="0" y="243840"/>
                    <a:pt x="0" y="224790"/>
                  </a:cubicBezTo>
                  <a:lnTo>
                    <a:pt x="0" y="119063"/>
                  </a:lnTo>
                  <a:cubicBezTo>
                    <a:pt x="0" y="100013"/>
                    <a:pt x="16192" y="83820"/>
                    <a:pt x="35242" y="83820"/>
                  </a:cubicBezTo>
                  <a:lnTo>
                    <a:pt x="81915" y="83820"/>
                  </a:lnTo>
                  <a:lnTo>
                    <a:pt x="81915" y="142875"/>
                  </a:lnTo>
                  <a:cubicBezTo>
                    <a:pt x="81915" y="175260"/>
                    <a:pt x="108585" y="201930"/>
                    <a:pt x="140970" y="201930"/>
                  </a:cubicBezTo>
                  <a:lnTo>
                    <a:pt x="231458" y="201930"/>
                  </a:lnTo>
                  <a:close/>
                  <a:moveTo>
                    <a:pt x="317183" y="0"/>
                  </a:moveTo>
                  <a:lnTo>
                    <a:pt x="140970" y="0"/>
                  </a:lnTo>
                  <a:cubicBezTo>
                    <a:pt x="121920" y="0"/>
                    <a:pt x="105728" y="16192"/>
                    <a:pt x="105728" y="35242"/>
                  </a:cubicBezTo>
                  <a:lnTo>
                    <a:pt x="105728" y="140970"/>
                  </a:lnTo>
                  <a:cubicBezTo>
                    <a:pt x="105728" y="160020"/>
                    <a:pt x="121920" y="176213"/>
                    <a:pt x="140970" y="176213"/>
                  </a:cubicBezTo>
                  <a:lnTo>
                    <a:pt x="241935" y="176213"/>
                  </a:lnTo>
                  <a:lnTo>
                    <a:pt x="284797" y="220027"/>
                  </a:lnTo>
                  <a:cubicBezTo>
                    <a:pt x="288608" y="223838"/>
                    <a:pt x="293370" y="224790"/>
                    <a:pt x="297180" y="222885"/>
                  </a:cubicBezTo>
                  <a:cubicBezTo>
                    <a:pt x="301942" y="220980"/>
                    <a:pt x="304800" y="217170"/>
                    <a:pt x="304800" y="212407"/>
                  </a:cubicBezTo>
                  <a:lnTo>
                    <a:pt x="304800" y="177165"/>
                  </a:lnTo>
                  <a:lnTo>
                    <a:pt x="317183" y="177165"/>
                  </a:lnTo>
                  <a:cubicBezTo>
                    <a:pt x="336233" y="177165"/>
                    <a:pt x="352425" y="160972"/>
                    <a:pt x="352425" y="141922"/>
                  </a:cubicBezTo>
                  <a:lnTo>
                    <a:pt x="352425" y="35242"/>
                  </a:lnTo>
                  <a:cubicBezTo>
                    <a:pt x="352425" y="16192"/>
                    <a:pt x="337185" y="0"/>
                    <a:pt x="317183" y="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E2C1B4-859B-4EFA-A616-4313AEC8F4A3}"/>
                </a:ext>
              </a:extLst>
            </p:cNvPr>
            <p:cNvSpPr/>
            <p:nvPr/>
          </p:nvSpPr>
          <p:spPr>
            <a:xfrm>
              <a:off x="8782050" y="2206942"/>
              <a:ext cx="352425" cy="258127"/>
            </a:xfrm>
            <a:custGeom>
              <a:avLst/>
              <a:gdLst>
                <a:gd name="connsiteX0" fmla="*/ 0 w 352425"/>
                <a:gd name="connsiteY0" fmla="*/ 82868 h 258127"/>
                <a:gd name="connsiteX1" fmla="*/ 35243 w 352425"/>
                <a:gd name="connsiteY1" fmla="*/ 47625 h 258127"/>
                <a:gd name="connsiteX2" fmla="*/ 70485 w 352425"/>
                <a:gd name="connsiteY2" fmla="*/ 82868 h 258127"/>
                <a:gd name="connsiteX3" fmla="*/ 69532 w 352425"/>
                <a:gd name="connsiteY3" fmla="*/ 90488 h 258127"/>
                <a:gd name="connsiteX4" fmla="*/ 107632 w 352425"/>
                <a:gd name="connsiteY4" fmla="*/ 114300 h 258127"/>
                <a:gd name="connsiteX5" fmla="*/ 129540 w 352425"/>
                <a:gd name="connsiteY5" fmla="*/ 106680 h 258127"/>
                <a:gd name="connsiteX6" fmla="*/ 148590 w 352425"/>
                <a:gd name="connsiteY6" fmla="*/ 112395 h 258127"/>
                <a:gd name="connsiteX7" fmla="*/ 189548 w 352425"/>
                <a:gd name="connsiteY7" fmla="*/ 81915 h 258127"/>
                <a:gd name="connsiteX8" fmla="*/ 187643 w 352425"/>
                <a:gd name="connsiteY8" fmla="*/ 71438 h 258127"/>
                <a:gd name="connsiteX9" fmla="*/ 222885 w 352425"/>
                <a:gd name="connsiteY9" fmla="*/ 36195 h 258127"/>
                <a:gd name="connsiteX10" fmla="*/ 249555 w 352425"/>
                <a:gd name="connsiteY10" fmla="*/ 48578 h 258127"/>
                <a:gd name="connsiteX11" fmla="*/ 281940 w 352425"/>
                <a:gd name="connsiteY11" fmla="*/ 36195 h 258127"/>
                <a:gd name="connsiteX12" fmla="*/ 281940 w 352425"/>
                <a:gd name="connsiteY12" fmla="*/ 35243 h 258127"/>
                <a:gd name="connsiteX13" fmla="*/ 317182 w 352425"/>
                <a:gd name="connsiteY13" fmla="*/ 0 h 258127"/>
                <a:gd name="connsiteX14" fmla="*/ 352425 w 352425"/>
                <a:gd name="connsiteY14" fmla="*/ 35243 h 258127"/>
                <a:gd name="connsiteX15" fmla="*/ 317182 w 352425"/>
                <a:gd name="connsiteY15" fmla="*/ 70485 h 258127"/>
                <a:gd name="connsiteX16" fmla="*/ 290513 w 352425"/>
                <a:gd name="connsiteY16" fmla="*/ 58103 h 258127"/>
                <a:gd name="connsiteX17" fmla="*/ 258127 w 352425"/>
                <a:gd name="connsiteY17" fmla="*/ 70485 h 258127"/>
                <a:gd name="connsiteX18" fmla="*/ 258127 w 352425"/>
                <a:gd name="connsiteY18" fmla="*/ 71438 h 258127"/>
                <a:gd name="connsiteX19" fmla="*/ 222885 w 352425"/>
                <a:gd name="connsiteY19" fmla="*/ 106680 h 258127"/>
                <a:gd name="connsiteX20" fmla="*/ 203835 w 352425"/>
                <a:gd name="connsiteY20" fmla="*/ 100965 h 258127"/>
                <a:gd name="connsiteX21" fmla="*/ 162877 w 352425"/>
                <a:gd name="connsiteY21" fmla="*/ 131445 h 258127"/>
                <a:gd name="connsiteX22" fmla="*/ 164782 w 352425"/>
                <a:gd name="connsiteY22" fmla="*/ 141923 h 258127"/>
                <a:gd name="connsiteX23" fmla="*/ 129540 w 352425"/>
                <a:gd name="connsiteY23" fmla="*/ 177165 h 258127"/>
                <a:gd name="connsiteX24" fmla="*/ 94298 w 352425"/>
                <a:gd name="connsiteY24" fmla="*/ 141923 h 258127"/>
                <a:gd name="connsiteX25" fmla="*/ 95250 w 352425"/>
                <a:gd name="connsiteY25" fmla="*/ 134303 h 258127"/>
                <a:gd name="connsiteX26" fmla="*/ 57150 w 352425"/>
                <a:gd name="connsiteY26" fmla="*/ 110490 h 258127"/>
                <a:gd name="connsiteX27" fmla="*/ 35243 w 352425"/>
                <a:gd name="connsiteY27" fmla="*/ 118110 h 258127"/>
                <a:gd name="connsiteX28" fmla="*/ 0 w 352425"/>
                <a:gd name="connsiteY28" fmla="*/ 82868 h 258127"/>
                <a:gd name="connsiteX29" fmla="*/ 67627 w 352425"/>
                <a:gd name="connsiteY29" fmla="*/ 130493 h 258127"/>
                <a:gd name="connsiteX30" fmla="*/ 34290 w 352425"/>
                <a:gd name="connsiteY30" fmla="*/ 140970 h 258127"/>
                <a:gd name="connsiteX31" fmla="*/ 22860 w 352425"/>
                <a:gd name="connsiteY31" fmla="*/ 140018 h 258127"/>
                <a:gd name="connsiteX32" fmla="*/ 22860 w 352425"/>
                <a:gd name="connsiteY32" fmla="*/ 211455 h 258127"/>
                <a:gd name="connsiteX33" fmla="*/ 328613 w 352425"/>
                <a:gd name="connsiteY33" fmla="*/ 211455 h 258127"/>
                <a:gd name="connsiteX34" fmla="*/ 328613 w 352425"/>
                <a:gd name="connsiteY34" fmla="*/ 92393 h 258127"/>
                <a:gd name="connsiteX35" fmla="*/ 317182 w 352425"/>
                <a:gd name="connsiteY35" fmla="*/ 93345 h 258127"/>
                <a:gd name="connsiteX36" fmla="*/ 280988 w 352425"/>
                <a:gd name="connsiteY36" fmla="*/ 80010 h 258127"/>
                <a:gd name="connsiteX37" fmla="*/ 222885 w 352425"/>
                <a:gd name="connsiteY37" fmla="*/ 128588 h 258127"/>
                <a:gd name="connsiteX38" fmla="*/ 194310 w 352425"/>
                <a:gd name="connsiteY38" fmla="*/ 120968 h 258127"/>
                <a:gd name="connsiteX39" fmla="*/ 185738 w 352425"/>
                <a:gd name="connsiteY39" fmla="*/ 126683 h 258127"/>
                <a:gd name="connsiteX40" fmla="*/ 187643 w 352425"/>
                <a:gd name="connsiteY40" fmla="*/ 140018 h 258127"/>
                <a:gd name="connsiteX41" fmla="*/ 128588 w 352425"/>
                <a:gd name="connsiteY41" fmla="*/ 199073 h 258127"/>
                <a:gd name="connsiteX42" fmla="*/ 69532 w 352425"/>
                <a:gd name="connsiteY42" fmla="*/ 140018 h 258127"/>
                <a:gd name="connsiteX43" fmla="*/ 70485 w 352425"/>
                <a:gd name="connsiteY43" fmla="*/ 131445 h 258127"/>
                <a:gd name="connsiteX44" fmla="*/ 67627 w 352425"/>
                <a:gd name="connsiteY44" fmla="*/ 130493 h 258127"/>
                <a:gd name="connsiteX45" fmla="*/ 340995 w 352425"/>
                <a:gd name="connsiteY45" fmla="*/ 235268 h 258127"/>
                <a:gd name="connsiteX46" fmla="*/ 11430 w 352425"/>
                <a:gd name="connsiteY46" fmla="*/ 235268 h 258127"/>
                <a:gd name="connsiteX47" fmla="*/ 0 w 352425"/>
                <a:gd name="connsiteY47" fmla="*/ 246698 h 258127"/>
                <a:gd name="connsiteX48" fmla="*/ 11430 w 352425"/>
                <a:gd name="connsiteY48" fmla="*/ 258128 h 258127"/>
                <a:gd name="connsiteX49" fmla="*/ 340995 w 352425"/>
                <a:gd name="connsiteY49" fmla="*/ 258128 h 258127"/>
                <a:gd name="connsiteX50" fmla="*/ 352425 w 352425"/>
                <a:gd name="connsiteY50" fmla="*/ 246698 h 258127"/>
                <a:gd name="connsiteX51" fmla="*/ 340995 w 352425"/>
                <a:gd name="connsiteY51" fmla="*/ 235268 h 25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352425" h="258127">
                  <a:moveTo>
                    <a:pt x="0" y="82868"/>
                  </a:moveTo>
                  <a:cubicBezTo>
                    <a:pt x="0" y="63818"/>
                    <a:pt x="16193" y="47625"/>
                    <a:pt x="35243" y="47625"/>
                  </a:cubicBezTo>
                  <a:cubicBezTo>
                    <a:pt x="54293" y="47625"/>
                    <a:pt x="70485" y="63818"/>
                    <a:pt x="70485" y="82868"/>
                  </a:cubicBezTo>
                  <a:cubicBezTo>
                    <a:pt x="70485" y="85725"/>
                    <a:pt x="70485" y="87630"/>
                    <a:pt x="69532" y="90488"/>
                  </a:cubicBezTo>
                  <a:lnTo>
                    <a:pt x="107632" y="114300"/>
                  </a:lnTo>
                  <a:cubicBezTo>
                    <a:pt x="113348" y="109538"/>
                    <a:pt x="120968" y="106680"/>
                    <a:pt x="129540" y="106680"/>
                  </a:cubicBezTo>
                  <a:cubicBezTo>
                    <a:pt x="136207" y="106680"/>
                    <a:pt x="143827" y="108585"/>
                    <a:pt x="148590" y="112395"/>
                  </a:cubicBezTo>
                  <a:lnTo>
                    <a:pt x="189548" y="81915"/>
                  </a:lnTo>
                  <a:cubicBezTo>
                    <a:pt x="188595" y="79058"/>
                    <a:pt x="187643" y="75248"/>
                    <a:pt x="187643" y="71438"/>
                  </a:cubicBezTo>
                  <a:cubicBezTo>
                    <a:pt x="187643" y="52388"/>
                    <a:pt x="203835" y="36195"/>
                    <a:pt x="222885" y="36195"/>
                  </a:cubicBezTo>
                  <a:cubicBezTo>
                    <a:pt x="233363" y="36195"/>
                    <a:pt x="242888" y="40958"/>
                    <a:pt x="249555" y="48578"/>
                  </a:cubicBezTo>
                  <a:lnTo>
                    <a:pt x="281940" y="36195"/>
                  </a:lnTo>
                  <a:cubicBezTo>
                    <a:pt x="281940" y="36195"/>
                    <a:pt x="281940" y="36195"/>
                    <a:pt x="281940" y="35243"/>
                  </a:cubicBezTo>
                  <a:cubicBezTo>
                    <a:pt x="281940" y="16193"/>
                    <a:pt x="298132" y="0"/>
                    <a:pt x="317182" y="0"/>
                  </a:cubicBezTo>
                  <a:cubicBezTo>
                    <a:pt x="336232" y="0"/>
                    <a:pt x="352425" y="16193"/>
                    <a:pt x="352425" y="35243"/>
                  </a:cubicBezTo>
                  <a:cubicBezTo>
                    <a:pt x="352425" y="54293"/>
                    <a:pt x="336232" y="70485"/>
                    <a:pt x="317182" y="70485"/>
                  </a:cubicBezTo>
                  <a:cubicBezTo>
                    <a:pt x="306705" y="70485"/>
                    <a:pt x="297180" y="65723"/>
                    <a:pt x="290513" y="58103"/>
                  </a:cubicBezTo>
                  <a:lnTo>
                    <a:pt x="258127" y="70485"/>
                  </a:lnTo>
                  <a:cubicBezTo>
                    <a:pt x="258127" y="70485"/>
                    <a:pt x="258127" y="70485"/>
                    <a:pt x="258127" y="71438"/>
                  </a:cubicBezTo>
                  <a:cubicBezTo>
                    <a:pt x="258127" y="90488"/>
                    <a:pt x="241935" y="106680"/>
                    <a:pt x="222885" y="106680"/>
                  </a:cubicBezTo>
                  <a:cubicBezTo>
                    <a:pt x="216218" y="106680"/>
                    <a:pt x="208598" y="104775"/>
                    <a:pt x="203835" y="100965"/>
                  </a:cubicBezTo>
                  <a:lnTo>
                    <a:pt x="162877" y="131445"/>
                  </a:lnTo>
                  <a:cubicBezTo>
                    <a:pt x="163830" y="134303"/>
                    <a:pt x="164782" y="138113"/>
                    <a:pt x="164782" y="141923"/>
                  </a:cubicBezTo>
                  <a:cubicBezTo>
                    <a:pt x="164782" y="160973"/>
                    <a:pt x="148590" y="177165"/>
                    <a:pt x="129540" y="177165"/>
                  </a:cubicBezTo>
                  <a:cubicBezTo>
                    <a:pt x="110490" y="177165"/>
                    <a:pt x="94298" y="160973"/>
                    <a:pt x="94298" y="141923"/>
                  </a:cubicBezTo>
                  <a:cubicBezTo>
                    <a:pt x="94298" y="139065"/>
                    <a:pt x="94298" y="137160"/>
                    <a:pt x="95250" y="134303"/>
                  </a:cubicBezTo>
                  <a:lnTo>
                    <a:pt x="57150" y="110490"/>
                  </a:lnTo>
                  <a:cubicBezTo>
                    <a:pt x="50482" y="115253"/>
                    <a:pt x="43815" y="118110"/>
                    <a:pt x="35243" y="118110"/>
                  </a:cubicBezTo>
                  <a:cubicBezTo>
                    <a:pt x="15240" y="118110"/>
                    <a:pt x="0" y="101918"/>
                    <a:pt x="0" y="82868"/>
                  </a:cubicBezTo>
                  <a:close/>
                  <a:moveTo>
                    <a:pt x="67627" y="130493"/>
                  </a:moveTo>
                  <a:cubicBezTo>
                    <a:pt x="58102" y="137160"/>
                    <a:pt x="46673" y="140970"/>
                    <a:pt x="34290" y="140970"/>
                  </a:cubicBezTo>
                  <a:cubicBezTo>
                    <a:pt x="30480" y="140970"/>
                    <a:pt x="26670" y="140970"/>
                    <a:pt x="22860" y="140018"/>
                  </a:cubicBezTo>
                  <a:lnTo>
                    <a:pt x="22860" y="211455"/>
                  </a:lnTo>
                  <a:lnTo>
                    <a:pt x="328613" y="211455"/>
                  </a:lnTo>
                  <a:lnTo>
                    <a:pt x="328613" y="92393"/>
                  </a:lnTo>
                  <a:cubicBezTo>
                    <a:pt x="324802" y="93345"/>
                    <a:pt x="320993" y="93345"/>
                    <a:pt x="317182" y="93345"/>
                  </a:cubicBezTo>
                  <a:cubicBezTo>
                    <a:pt x="303848" y="93345"/>
                    <a:pt x="290513" y="88583"/>
                    <a:pt x="280988" y="80010"/>
                  </a:cubicBezTo>
                  <a:cubicBezTo>
                    <a:pt x="276225" y="107633"/>
                    <a:pt x="252413" y="128588"/>
                    <a:pt x="222885" y="128588"/>
                  </a:cubicBezTo>
                  <a:cubicBezTo>
                    <a:pt x="212407" y="128588"/>
                    <a:pt x="202882" y="125730"/>
                    <a:pt x="194310" y="120968"/>
                  </a:cubicBezTo>
                  <a:lnTo>
                    <a:pt x="185738" y="126683"/>
                  </a:lnTo>
                  <a:cubicBezTo>
                    <a:pt x="186690" y="131445"/>
                    <a:pt x="187643" y="135255"/>
                    <a:pt x="187643" y="140018"/>
                  </a:cubicBezTo>
                  <a:cubicBezTo>
                    <a:pt x="187643" y="172403"/>
                    <a:pt x="160973" y="199073"/>
                    <a:pt x="128588" y="199073"/>
                  </a:cubicBezTo>
                  <a:cubicBezTo>
                    <a:pt x="96202" y="199073"/>
                    <a:pt x="69532" y="172403"/>
                    <a:pt x="69532" y="140018"/>
                  </a:cubicBezTo>
                  <a:cubicBezTo>
                    <a:pt x="69532" y="137160"/>
                    <a:pt x="69532" y="134303"/>
                    <a:pt x="70485" y="131445"/>
                  </a:cubicBezTo>
                  <a:lnTo>
                    <a:pt x="67627" y="130493"/>
                  </a:lnTo>
                  <a:close/>
                  <a:moveTo>
                    <a:pt x="340995" y="235268"/>
                  </a:moveTo>
                  <a:lnTo>
                    <a:pt x="11430" y="235268"/>
                  </a:lnTo>
                  <a:cubicBezTo>
                    <a:pt x="4763" y="235268"/>
                    <a:pt x="0" y="240983"/>
                    <a:pt x="0" y="246698"/>
                  </a:cubicBezTo>
                  <a:cubicBezTo>
                    <a:pt x="0" y="252413"/>
                    <a:pt x="5715" y="258128"/>
                    <a:pt x="11430" y="258128"/>
                  </a:cubicBezTo>
                  <a:lnTo>
                    <a:pt x="340995" y="258128"/>
                  </a:lnTo>
                  <a:cubicBezTo>
                    <a:pt x="347663" y="258128"/>
                    <a:pt x="352425" y="252413"/>
                    <a:pt x="352425" y="246698"/>
                  </a:cubicBezTo>
                  <a:cubicBezTo>
                    <a:pt x="352425" y="240983"/>
                    <a:pt x="347663" y="235268"/>
                    <a:pt x="340995" y="23526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D72823C-B3ED-4D8B-863B-CD85E1BBEB17}"/>
                </a:ext>
              </a:extLst>
            </p:cNvPr>
            <p:cNvSpPr txBox="1"/>
            <p:nvPr/>
          </p:nvSpPr>
          <p:spPr>
            <a:xfrm>
              <a:off x="1976436" y="4237726"/>
              <a:ext cx="2505076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elit. Integer imperdiet et id pellentesque.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AE4D3A3-9D22-4996-BB5B-F7185DD04562}"/>
                </a:ext>
              </a:extLst>
            </p:cNvPr>
            <p:cNvSpPr txBox="1"/>
            <p:nvPr/>
          </p:nvSpPr>
          <p:spPr>
            <a:xfrm>
              <a:off x="4843462" y="4237726"/>
              <a:ext cx="2505076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elit. Integer imperdiet et id pellentesque.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C642C10-E6AC-47FE-ACD4-62C676A04249}"/>
                </a:ext>
              </a:extLst>
            </p:cNvPr>
            <p:cNvSpPr txBox="1"/>
            <p:nvPr/>
          </p:nvSpPr>
          <p:spPr>
            <a:xfrm>
              <a:off x="7705724" y="4237726"/>
              <a:ext cx="2505076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elit. Integer imperdiet et id pellentesque.</a:t>
              </a:r>
              <a:endParaRPr lang="en-ID" sz="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304CAE1-0B40-4D47-9949-C656FC326525}"/>
                </a:ext>
              </a:extLst>
            </p:cNvPr>
            <p:cNvSpPr txBox="1"/>
            <p:nvPr/>
          </p:nvSpPr>
          <p:spPr>
            <a:xfrm>
              <a:off x="2911442" y="2522187"/>
              <a:ext cx="6527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01</a:t>
              </a:r>
              <a:endParaRPr lang="en-ID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F5017A8-FB7E-400B-83C3-59FDD0945E41}"/>
                </a:ext>
              </a:extLst>
            </p:cNvPr>
            <p:cNvSpPr txBox="1"/>
            <p:nvPr/>
          </p:nvSpPr>
          <p:spPr>
            <a:xfrm>
              <a:off x="5769628" y="2522187"/>
              <a:ext cx="6527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02</a:t>
              </a:r>
              <a:endParaRPr lang="en-ID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EDD07A4-4774-4B60-94C5-84BEF946585D}"/>
                </a:ext>
              </a:extLst>
            </p:cNvPr>
            <p:cNvSpPr txBox="1"/>
            <p:nvPr/>
          </p:nvSpPr>
          <p:spPr>
            <a:xfrm>
              <a:off x="8631890" y="2522187"/>
              <a:ext cx="65274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ID" sz="32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28612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891D7298-67E0-484B-ACBB-CA5E3446200D}"/>
              </a:ext>
            </a:extLst>
          </p:cNvPr>
          <p:cNvGrpSpPr/>
          <p:nvPr/>
        </p:nvGrpSpPr>
        <p:grpSpPr>
          <a:xfrm>
            <a:off x="1151545" y="1155700"/>
            <a:ext cx="10240180" cy="4546600"/>
            <a:chOff x="1151545" y="1155700"/>
            <a:chExt cx="10240180" cy="4546600"/>
          </a:xfrm>
        </p:grpSpPr>
        <p:graphicFrame>
          <p:nvGraphicFramePr>
            <p:cNvPr id="2" name="Chart 1">
              <a:extLst>
                <a:ext uri="{FF2B5EF4-FFF2-40B4-BE49-F238E27FC236}">
                  <a16:creationId xmlns:a16="http://schemas.microsoft.com/office/drawing/2014/main" id="{AE6A5AB2-28F3-4A4E-9280-BB41234C509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76313897"/>
                </p:ext>
              </p:extLst>
            </p:nvPr>
          </p:nvGraphicFramePr>
          <p:xfrm>
            <a:off x="4813125" y="1155700"/>
            <a:ext cx="6578600" cy="4546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926ED9C6-E630-4055-A67B-F505EA0CBF9C}"/>
                </a:ext>
              </a:extLst>
            </p:cNvPr>
            <p:cNvSpPr/>
            <p:nvPr/>
          </p:nvSpPr>
          <p:spPr>
            <a:xfrm>
              <a:off x="5756014" y="4857730"/>
              <a:ext cx="355759" cy="308140"/>
            </a:xfrm>
            <a:custGeom>
              <a:avLst/>
              <a:gdLst>
                <a:gd name="connsiteX0" fmla="*/ 30566 w 285921"/>
                <a:gd name="connsiteY0" fmla="*/ 95250 h 247650"/>
                <a:gd name="connsiteX1" fmla="*/ 86 w 285921"/>
                <a:gd name="connsiteY1" fmla="*/ 180023 h 247650"/>
                <a:gd name="connsiteX2" fmla="*/ 86 w 285921"/>
                <a:gd name="connsiteY2" fmla="*/ 76200 h 247650"/>
                <a:gd name="connsiteX3" fmla="*/ 9611 w 285921"/>
                <a:gd name="connsiteY3" fmla="*/ 66675 h 247650"/>
                <a:gd name="connsiteX4" fmla="*/ 47711 w 285921"/>
                <a:gd name="connsiteY4" fmla="*/ 66675 h 247650"/>
                <a:gd name="connsiteX5" fmla="*/ 47711 w 285921"/>
                <a:gd name="connsiteY5" fmla="*/ 78105 h 247650"/>
                <a:gd name="connsiteX6" fmla="*/ 30566 w 285921"/>
                <a:gd name="connsiteY6" fmla="*/ 95250 h 247650"/>
                <a:gd name="connsiteX7" fmla="*/ 283931 w 285921"/>
                <a:gd name="connsiteY7" fmla="*/ 99060 h 247650"/>
                <a:gd name="connsiteX8" fmla="*/ 276311 w 285921"/>
                <a:gd name="connsiteY8" fmla="*/ 95250 h 247650"/>
                <a:gd name="connsiteX9" fmla="*/ 57236 w 285921"/>
                <a:gd name="connsiteY9" fmla="*/ 95250 h 247650"/>
                <a:gd name="connsiteX10" fmla="*/ 48663 w 285921"/>
                <a:gd name="connsiteY10" fmla="*/ 101918 h 247650"/>
                <a:gd name="connsiteX11" fmla="*/ 1038 w 285921"/>
                <a:gd name="connsiteY11" fmla="*/ 235268 h 247650"/>
                <a:gd name="connsiteX12" fmla="*/ 1991 w 285921"/>
                <a:gd name="connsiteY12" fmla="*/ 243840 h 247650"/>
                <a:gd name="connsiteX13" fmla="*/ 9611 w 285921"/>
                <a:gd name="connsiteY13" fmla="*/ 247650 h 247650"/>
                <a:gd name="connsiteX14" fmla="*/ 228686 w 285921"/>
                <a:gd name="connsiteY14" fmla="*/ 247650 h 247650"/>
                <a:gd name="connsiteX15" fmla="*/ 237258 w 285921"/>
                <a:gd name="connsiteY15" fmla="*/ 240983 h 247650"/>
                <a:gd name="connsiteX16" fmla="*/ 284883 w 285921"/>
                <a:gd name="connsiteY16" fmla="*/ 107633 h 247650"/>
                <a:gd name="connsiteX17" fmla="*/ 283931 w 285921"/>
                <a:gd name="connsiteY17" fmla="*/ 99060 h 247650"/>
                <a:gd name="connsiteX18" fmla="*/ 213446 w 285921"/>
                <a:gd name="connsiteY18" fmla="*/ 47625 h 247650"/>
                <a:gd name="connsiteX19" fmla="*/ 181061 w 285921"/>
                <a:gd name="connsiteY19" fmla="*/ 15240 h 247650"/>
                <a:gd name="connsiteX20" fmla="*/ 181061 w 285921"/>
                <a:gd name="connsiteY20" fmla="*/ 47625 h 247650"/>
                <a:gd name="connsiteX21" fmla="*/ 213446 w 285921"/>
                <a:gd name="connsiteY21" fmla="*/ 47625 h 247650"/>
                <a:gd name="connsiteX22" fmla="*/ 162011 w 285921"/>
                <a:gd name="connsiteY22" fmla="*/ 57150 h 247650"/>
                <a:gd name="connsiteX23" fmla="*/ 162011 w 285921"/>
                <a:gd name="connsiteY23" fmla="*/ 0 h 247650"/>
                <a:gd name="connsiteX24" fmla="*/ 76286 w 285921"/>
                <a:gd name="connsiteY24" fmla="*/ 0 h 247650"/>
                <a:gd name="connsiteX25" fmla="*/ 66761 w 285921"/>
                <a:gd name="connsiteY25" fmla="*/ 9525 h 247650"/>
                <a:gd name="connsiteX26" fmla="*/ 66761 w 285921"/>
                <a:gd name="connsiteY26" fmla="*/ 76200 h 247650"/>
                <a:gd name="connsiteX27" fmla="*/ 219161 w 285921"/>
                <a:gd name="connsiteY27" fmla="*/ 76200 h 247650"/>
                <a:gd name="connsiteX28" fmla="*/ 219161 w 285921"/>
                <a:gd name="connsiteY28" fmla="*/ 66675 h 247650"/>
                <a:gd name="connsiteX29" fmla="*/ 171536 w 285921"/>
                <a:gd name="connsiteY29" fmla="*/ 66675 h 247650"/>
                <a:gd name="connsiteX30" fmla="*/ 162011 w 285921"/>
                <a:gd name="connsiteY30" fmla="*/ 57150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85921" h="247650">
                  <a:moveTo>
                    <a:pt x="30566" y="95250"/>
                  </a:moveTo>
                  <a:lnTo>
                    <a:pt x="86" y="180023"/>
                  </a:lnTo>
                  <a:lnTo>
                    <a:pt x="86" y="76200"/>
                  </a:lnTo>
                  <a:cubicBezTo>
                    <a:pt x="86" y="70485"/>
                    <a:pt x="3896" y="66675"/>
                    <a:pt x="9611" y="66675"/>
                  </a:cubicBezTo>
                  <a:lnTo>
                    <a:pt x="47711" y="66675"/>
                  </a:lnTo>
                  <a:lnTo>
                    <a:pt x="47711" y="78105"/>
                  </a:lnTo>
                  <a:cubicBezTo>
                    <a:pt x="40091" y="80963"/>
                    <a:pt x="33423" y="86678"/>
                    <a:pt x="30566" y="95250"/>
                  </a:cubicBezTo>
                  <a:close/>
                  <a:moveTo>
                    <a:pt x="283931" y="99060"/>
                  </a:moveTo>
                  <a:cubicBezTo>
                    <a:pt x="282026" y="97155"/>
                    <a:pt x="279168" y="95250"/>
                    <a:pt x="276311" y="95250"/>
                  </a:cubicBezTo>
                  <a:lnTo>
                    <a:pt x="57236" y="95250"/>
                  </a:lnTo>
                  <a:cubicBezTo>
                    <a:pt x="53426" y="95250"/>
                    <a:pt x="49616" y="98108"/>
                    <a:pt x="48663" y="101918"/>
                  </a:cubicBezTo>
                  <a:lnTo>
                    <a:pt x="1038" y="235268"/>
                  </a:lnTo>
                  <a:cubicBezTo>
                    <a:pt x="-867" y="238125"/>
                    <a:pt x="86" y="240983"/>
                    <a:pt x="1991" y="243840"/>
                  </a:cubicBezTo>
                  <a:cubicBezTo>
                    <a:pt x="3896" y="245745"/>
                    <a:pt x="6753" y="247650"/>
                    <a:pt x="9611" y="247650"/>
                  </a:cubicBezTo>
                  <a:lnTo>
                    <a:pt x="228686" y="247650"/>
                  </a:lnTo>
                  <a:cubicBezTo>
                    <a:pt x="232496" y="247650"/>
                    <a:pt x="236306" y="244793"/>
                    <a:pt x="237258" y="240983"/>
                  </a:cubicBezTo>
                  <a:lnTo>
                    <a:pt x="284883" y="107633"/>
                  </a:lnTo>
                  <a:cubicBezTo>
                    <a:pt x="286788" y="104775"/>
                    <a:pt x="285836" y="101918"/>
                    <a:pt x="283931" y="99060"/>
                  </a:cubicBezTo>
                  <a:close/>
                  <a:moveTo>
                    <a:pt x="213446" y="47625"/>
                  </a:moveTo>
                  <a:lnTo>
                    <a:pt x="181061" y="15240"/>
                  </a:lnTo>
                  <a:lnTo>
                    <a:pt x="181061" y="47625"/>
                  </a:lnTo>
                  <a:lnTo>
                    <a:pt x="213446" y="47625"/>
                  </a:lnTo>
                  <a:close/>
                  <a:moveTo>
                    <a:pt x="162011" y="57150"/>
                  </a:moveTo>
                  <a:lnTo>
                    <a:pt x="162011" y="0"/>
                  </a:lnTo>
                  <a:lnTo>
                    <a:pt x="76286" y="0"/>
                  </a:lnTo>
                  <a:cubicBezTo>
                    <a:pt x="70571" y="0"/>
                    <a:pt x="66761" y="3810"/>
                    <a:pt x="66761" y="9525"/>
                  </a:cubicBezTo>
                  <a:lnTo>
                    <a:pt x="66761" y="76200"/>
                  </a:lnTo>
                  <a:lnTo>
                    <a:pt x="219161" y="76200"/>
                  </a:lnTo>
                  <a:lnTo>
                    <a:pt x="219161" y="66675"/>
                  </a:lnTo>
                  <a:lnTo>
                    <a:pt x="171536" y="66675"/>
                  </a:lnTo>
                  <a:cubicBezTo>
                    <a:pt x="165821" y="66675"/>
                    <a:pt x="162011" y="62865"/>
                    <a:pt x="162011" y="5715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2033A5DF-B303-4B6E-B9A8-C21D406D3428}"/>
                </a:ext>
              </a:extLst>
            </p:cNvPr>
            <p:cNvSpPr/>
            <p:nvPr/>
          </p:nvSpPr>
          <p:spPr>
            <a:xfrm>
              <a:off x="9778880" y="4834027"/>
              <a:ext cx="355546" cy="355544"/>
            </a:xfrm>
            <a:custGeom>
              <a:avLst/>
              <a:gdLst>
                <a:gd name="connsiteX0" fmla="*/ 181928 w 285750"/>
                <a:gd name="connsiteY0" fmla="*/ 181928 h 285749"/>
                <a:gd name="connsiteX1" fmla="*/ 247650 w 285750"/>
                <a:gd name="connsiteY1" fmla="*/ 116205 h 285749"/>
                <a:gd name="connsiteX2" fmla="*/ 247650 w 285750"/>
                <a:gd name="connsiteY2" fmla="*/ 257175 h 285749"/>
                <a:gd name="connsiteX3" fmla="*/ 219075 w 285750"/>
                <a:gd name="connsiteY3" fmla="*/ 285750 h 285749"/>
                <a:gd name="connsiteX4" fmla="*/ 28575 w 285750"/>
                <a:gd name="connsiteY4" fmla="*/ 285750 h 285749"/>
                <a:gd name="connsiteX5" fmla="*/ 0 w 285750"/>
                <a:gd name="connsiteY5" fmla="*/ 257175 h 285749"/>
                <a:gd name="connsiteX6" fmla="*/ 0 w 285750"/>
                <a:gd name="connsiteY6" fmla="*/ 66675 h 285749"/>
                <a:gd name="connsiteX7" fmla="*/ 28575 w 285750"/>
                <a:gd name="connsiteY7" fmla="*/ 38100 h 285749"/>
                <a:gd name="connsiteX8" fmla="*/ 169545 w 285750"/>
                <a:gd name="connsiteY8" fmla="*/ 38100 h 285749"/>
                <a:gd name="connsiteX9" fmla="*/ 103822 w 285750"/>
                <a:gd name="connsiteY9" fmla="*/ 103823 h 285749"/>
                <a:gd name="connsiteX10" fmla="*/ 95250 w 285750"/>
                <a:gd name="connsiteY10" fmla="*/ 123825 h 285749"/>
                <a:gd name="connsiteX11" fmla="*/ 95250 w 285750"/>
                <a:gd name="connsiteY11" fmla="*/ 161925 h 285749"/>
                <a:gd name="connsiteX12" fmla="*/ 123825 w 285750"/>
                <a:gd name="connsiteY12" fmla="*/ 190500 h 285749"/>
                <a:gd name="connsiteX13" fmla="*/ 161925 w 285750"/>
                <a:gd name="connsiteY13" fmla="*/ 190500 h 285749"/>
                <a:gd name="connsiteX14" fmla="*/ 181928 w 285750"/>
                <a:gd name="connsiteY14" fmla="*/ 181928 h 285749"/>
                <a:gd name="connsiteX15" fmla="*/ 282892 w 285750"/>
                <a:gd name="connsiteY15" fmla="*/ 40958 h 285749"/>
                <a:gd name="connsiteX16" fmla="*/ 244792 w 285750"/>
                <a:gd name="connsiteY16" fmla="*/ 2858 h 285749"/>
                <a:gd name="connsiteX17" fmla="*/ 231458 w 285750"/>
                <a:gd name="connsiteY17" fmla="*/ 2858 h 285749"/>
                <a:gd name="connsiteX18" fmla="*/ 117158 w 285750"/>
                <a:gd name="connsiteY18" fmla="*/ 117158 h 285749"/>
                <a:gd name="connsiteX19" fmla="*/ 114300 w 285750"/>
                <a:gd name="connsiteY19" fmla="*/ 123825 h 285749"/>
                <a:gd name="connsiteX20" fmla="*/ 114300 w 285750"/>
                <a:gd name="connsiteY20" fmla="*/ 161925 h 285749"/>
                <a:gd name="connsiteX21" fmla="*/ 123825 w 285750"/>
                <a:gd name="connsiteY21" fmla="*/ 171450 h 285749"/>
                <a:gd name="connsiteX22" fmla="*/ 161925 w 285750"/>
                <a:gd name="connsiteY22" fmla="*/ 171450 h 285749"/>
                <a:gd name="connsiteX23" fmla="*/ 168592 w 285750"/>
                <a:gd name="connsiteY23" fmla="*/ 168593 h 285749"/>
                <a:gd name="connsiteX24" fmla="*/ 282892 w 285750"/>
                <a:gd name="connsiteY24" fmla="*/ 54293 h 285749"/>
                <a:gd name="connsiteX25" fmla="*/ 282892 w 285750"/>
                <a:gd name="connsiteY25" fmla="*/ 40958 h 285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85750" h="285749">
                  <a:moveTo>
                    <a:pt x="181928" y="181928"/>
                  </a:moveTo>
                  <a:lnTo>
                    <a:pt x="247650" y="116205"/>
                  </a:lnTo>
                  <a:lnTo>
                    <a:pt x="247650" y="257175"/>
                  </a:lnTo>
                  <a:cubicBezTo>
                    <a:pt x="247650" y="273368"/>
                    <a:pt x="235267" y="285750"/>
                    <a:pt x="219075" y="285750"/>
                  </a:cubicBezTo>
                  <a:lnTo>
                    <a:pt x="28575" y="285750"/>
                  </a:lnTo>
                  <a:cubicBezTo>
                    <a:pt x="12383" y="285750"/>
                    <a:pt x="0" y="273368"/>
                    <a:pt x="0" y="257175"/>
                  </a:cubicBezTo>
                  <a:lnTo>
                    <a:pt x="0" y="66675"/>
                  </a:lnTo>
                  <a:cubicBezTo>
                    <a:pt x="0" y="50483"/>
                    <a:pt x="12383" y="38100"/>
                    <a:pt x="28575" y="38100"/>
                  </a:cubicBezTo>
                  <a:lnTo>
                    <a:pt x="169545" y="38100"/>
                  </a:lnTo>
                  <a:lnTo>
                    <a:pt x="103822" y="103823"/>
                  </a:lnTo>
                  <a:cubicBezTo>
                    <a:pt x="98108" y="109538"/>
                    <a:pt x="95250" y="116205"/>
                    <a:pt x="95250" y="123825"/>
                  </a:cubicBezTo>
                  <a:lnTo>
                    <a:pt x="95250" y="161925"/>
                  </a:lnTo>
                  <a:cubicBezTo>
                    <a:pt x="95250" y="178118"/>
                    <a:pt x="107633" y="190500"/>
                    <a:pt x="123825" y="190500"/>
                  </a:cubicBezTo>
                  <a:lnTo>
                    <a:pt x="161925" y="190500"/>
                  </a:lnTo>
                  <a:cubicBezTo>
                    <a:pt x="169545" y="190500"/>
                    <a:pt x="177165" y="187643"/>
                    <a:pt x="181928" y="181928"/>
                  </a:cubicBezTo>
                  <a:close/>
                  <a:moveTo>
                    <a:pt x="282892" y="40958"/>
                  </a:moveTo>
                  <a:lnTo>
                    <a:pt x="244792" y="2858"/>
                  </a:lnTo>
                  <a:cubicBezTo>
                    <a:pt x="240983" y="-953"/>
                    <a:pt x="235267" y="-953"/>
                    <a:pt x="231458" y="2858"/>
                  </a:cubicBezTo>
                  <a:lnTo>
                    <a:pt x="117158" y="117158"/>
                  </a:lnTo>
                  <a:cubicBezTo>
                    <a:pt x="115253" y="119063"/>
                    <a:pt x="114300" y="120968"/>
                    <a:pt x="114300" y="123825"/>
                  </a:cubicBezTo>
                  <a:lnTo>
                    <a:pt x="114300" y="161925"/>
                  </a:lnTo>
                  <a:cubicBezTo>
                    <a:pt x="114300" y="167640"/>
                    <a:pt x="118110" y="171450"/>
                    <a:pt x="123825" y="171450"/>
                  </a:cubicBezTo>
                  <a:lnTo>
                    <a:pt x="161925" y="171450"/>
                  </a:lnTo>
                  <a:cubicBezTo>
                    <a:pt x="164783" y="171450"/>
                    <a:pt x="166688" y="170498"/>
                    <a:pt x="168592" y="168593"/>
                  </a:cubicBezTo>
                  <a:lnTo>
                    <a:pt x="282892" y="54293"/>
                  </a:lnTo>
                  <a:cubicBezTo>
                    <a:pt x="286703" y="50483"/>
                    <a:pt x="286703" y="44768"/>
                    <a:pt x="282892" y="40958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16CE0D9B-B2D2-4D9E-967D-882C6FD81CA5}"/>
                </a:ext>
              </a:extLst>
            </p:cNvPr>
            <p:cNvSpPr/>
            <p:nvPr/>
          </p:nvSpPr>
          <p:spPr>
            <a:xfrm>
              <a:off x="8388922" y="4857730"/>
              <a:ext cx="355546" cy="308140"/>
            </a:xfrm>
            <a:custGeom>
              <a:avLst/>
              <a:gdLst>
                <a:gd name="connsiteX0" fmla="*/ 257175 w 285750"/>
                <a:gd name="connsiteY0" fmla="*/ 0 h 247650"/>
                <a:gd name="connsiteX1" fmla="*/ 28575 w 285750"/>
                <a:gd name="connsiteY1" fmla="*/ 0 h 247650"/>
                <a:gd name="connsiteX2" fmla="*/ 0 w 285750"/>
                <a:gd name="connsiteY2" fmla="*/ 28575 h 247650"/>
                <a:gd name="connsiteX3" fmla="*/ 0 w 285750"/>
                <a:gd name="connsiteY3" fmla="*/ 161925 h 247650"/>
                <a:gd name="connsiteX4" fmla="*/ 28575 w 285750"/>
                <a:gd name="connsiteY4" fmla="*/ 190500 h 247650"/>
                <a:gd name="connsiteX5" fmla="*/ 41910 w 285750"/>
                <a:gd name="connsiteY5" fmla="*/ 190500 h 247650"/>
                <a:gd name="connsiteX6" fmla="*/ 63817 w 285750"/>
                <a:gd name="connsiteY6" fmla="*/ 234315 h 247650"/>
                <a:gd name="connsiteX7" fmla="*/ 85725 w 285750"/>
                <a:gd name="connsiteY7" fmla="*/ 247650 h 247650"/>
                <a:gd name="connsiteX8" fmla="*/ 107633 w 285750"/>
                <a:gd name="connsiteY8" fmla="*/ 234315 h 247650"/>
                <a:gd name="connsiteX9" fmla="*/ 129540 w 285750"/>
                <a:gd name="connsiteY9" fmla="*/ 190500 h 247650"/>
                <a:gd name="connsiteX10" fmla="*/ 257175 w 285750"/>
                <a:gd name="connsiteY10" fmla="*/ 190500 h 247650"/>
                <a:gd name="connsiteX11" fmla="*/ 285750 w 285750"/>
                <a:gd name="connsiteY11" fmla="*/ 161925 h 247650"/>
                <a:gd name="connsiteX12" fmla="*/ 285750 w 285750"/>
                <a:gd name="connsiteY12" fmla="*/ 28575 h 247650"/>
                <a:gd name="connsiteX13" fmla="*/ 257175 w 285750"/>
                <a:gd name="connsiteY13" fmla="*/ 0 h 247650"/>
                <a:gd name="connsiteX14" fmla="*/ 219075 w 285750"/>
                <a:gd name="connsiteY14" fmla="*/ 133350 h 247650"/>
                <a:gd name="connsiteX15" fmla="*/ 66675 w 285750"/>
                <a:gd name="connsiteY15" fmla="*/ 133350 h 247650"/>
                <a:gd name="connsiteX16" fmla="*/ 57150 w 285750"/>
                <a:gd name="connsiteY16" fmla="*/ 123825 h 247650"/>
                <a:gd name="connsiteX17" fmla="*/ 66675 w 285750"/>
                <a:gd name="connsiteY17" fmla="*/ 114300 h 247650"/>
                <a:gd name="connsiteX18" fmla="*/ 219075 w 285750"/>
                <a:gd name="connsiteY18" fmla="*/ 114300 h 247650"/>
                <a:gd name="connsiteX19" fmla="*/ 228600 w 285750"/>
                <a:gd name="connsiteY19" fmla="*/ 123825 h 247650"/>
                <a:gd name="connsiteX20" fmla="*/ 219075 w 285750"/>
                <a:gd name="connsiteY20" fmla="*/ 133350 h 247650"/>
                <a:gd name="connsiteX21" fmla="*/ 219075 w 285750"/>
                <a:gd name="connsiteY21" fmla="*/ 85725 h 247650"/>
                <a:gd name="connsiteX22" fmla="*/ 66675 w 285750"/>
                <a:gd name="connsiteY22" fmla="*/ 85725 h 247650"/>
                <a:gd name="connsiteX23" fmla="*/ 57150 w 285750"/>
                <a:gd name="connsiteY23" fmla="*/ 76200 h 247650"/>
                <a:gd name="connsiteX24" fmla="*/ 66675 w 285750"/>
                <a:gd name="connsiteY24" fmla="*/ 66675 h 247650"/>
                <a:gd name="connsiteX25" fmla="*/ 219075 w 285750"/>
                <a:gd name="connsiteY25" fmla="*/ 66675 h 247650"/>
                <a:gd name="connsiteX26" fmla="*/ 228600 w 285750"/>
                <a:gd name="connsiteY26" fmla="*/ 76200 h 247650"/>
                <a:gd name="connsiteX27" fmla="*/ 219075 w 285750"/>
                <a:gd name="connsiteY27" fmla="*/ 85725 h 247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85750" h="247650">
                  <a:moveTo>
                    <a:pt x="257175" y="0"/>
                  </a:moveTo>
                  <a:lnTo>
                    <a:pt x="28575" y="0"/>
                  </a:lnTo>
                  <a:cubicBezTo>
                    <a:pt x="12383" y="0"/>
                    <a:pt x="0" y="12383"/>
                    <a:pt x="0" y="28575"/>
                  </a:cubicBezTo>
                  <a:lnTo>
                    <a:pt x="0" y="161925"/>
                  </a:lnTo>
                  <a:cubicBezTo>
                    <a:pt x="0" y="178118"/>
                    <a:pt x="12383" y="190500"/>
                    <a:pt x="28575" y="190500"/>
                  </a:cubicBezTo>
                  <a:lnTo>
                    <a:pt x="41910" y="190500"/>
                  </a:lnTo>
                  <a:lnTo>
                    <a:pt x="63817" y="234315"/>
                  </a:lnTo>
                  <a:cubicBezTo>
                    <a:pt x="67627" y="242888"/>
                    <a:pt x="76200" y="247650"/>
                    <a:pt x="85725" y="247650"/>
                  </a:cubicBezTo>
                  <a:cubicBezTo>
                    <a:pt x="95250" y="247650"/>
                    <a:pt x="103823" y="241935"/>
                    <a:pt x="107633" y="234315"/>
                  </a:cubicBezTo>
                  <a:lnTo>
                    <a:pt x="129540" y="190500"/>
                  </a:lnTo>
                  <a:lnTo>
                    <a:pt x="257175" y="190500"/>
                  </a:lnTo>
                  <a:cubicBezTo>
                    <a:pt x="273367" y="190500"/>
                    <a:pt x="285750" y="178118"/>
                    <a:pt x="285750" y="161925"/>
                  </a:cubicBezTo>
                  <a:lnTo>
                    <a:pt x="285750" y="28575"/>
                  </a:lnTo>
                  <a:cubicBezTo>
                    <a:pt x="285750" y="12383"/>
                    <a:pt x="273367" y="0"/>
                    <a:pt x="257175" y="0"/>
                  </a:cubicBezTo>
                  <a:close/>
                  <a:moveTo>
                    <a:pt x="219075" y="133350"/>
                  </a:moveTo>
                  <a:lnTo>
                    <a:pt x="66675" y="133350"/>
                  </a:lnTo>
                  <a:cubicBezTo>
                    <a:pt x="60960" y="133350"/>
                    <a:pt x="57150" y="129540"/>
                    <a:pt x="57150" y="123825"/>
                  </a:cubicBezTo>
                  <a:cubicBezTo>
                    <a:pt x="57150" y="118110"/>
                    <a:pt x="60960" y="114300"/>
                    <a:pt x="66675" y="114300"/>
                  </a:cubicBezTo>
                  <a:lnTo>
                    <a:pt x="219075" y="114300"/>
                  </a:lnTo>
                  <a:cubicBezTo>
                    <a:pt x="224790" y="114300"/>
                    <a:pt x="228600" y="118110"/>
                    <a:pt x="228600" y="123825"/>
                  </a:cubicBezTo>
                  <a:cubicBezTo>
                    <a:pt x="228600" y="129540"/>
                    <a:pt x="224790" y="133350"/>
                    <a:pt x="219075" y="133350"/>
                  </a:cubicBezTo>
                  <a:close/>
                  <a:moveTo>
                    <a:pt x="219075" y="85725"/>
                  </a:moveTo>
                  <a:lnTo>
                    <a:pt x="66675" y="85725"/>
                  </a:lnTo>
                  <a:cubicBezTo>
                    <a:pt x="60960" y="85725"/>
                    <a:pt x="57150" y="81915"/>
                    <a:pt x="57150" y="76200"/>
                  </a:cubicBezTo>
                  <a:cubicBezTo>
                    <a:pt x="57150" y="70485"/>
                    <a:pt x="60960" y="66675"/>
                    <a:pt x="66675" y="66675"/>
                  </a:cubicBezTo>
                  <a:lnTo>
                    <a:pt x="219075" y="66675"/>
                  </a:lnTo>
                  <a:cubicBezTo>
                    <a:pt x="224790" y="66675"/>
                    <a:pt x="228600" y="70485"/>
                    <a:pt x="228600" y="76200"/>
                  </a:cubicBezTo>
                  <a:cubicBezTo>
                    <a:pt x="228600" y="81915"/>
                    <a:pt x="224790" y="85725"/>
                    <a:pt x="219075" y="85725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EA001A18-3888-4E5A-B9BC-8482F0B9FE3E}"/>
                </a:ext>
              </a:extLst>
            </p:cNvPr>
            <p:cNvSpPr/>
            <p:nvPr/>
          </p:nvSpPr>
          <p:spPr>
            <a:xfrm>
              <a:off x="7053524" y="4834027"/>
              <a:ext cx="355546" cy="355546"/>
            </a:xfrm>
            <a:custGeom>
              <a:avLst/>
              <a:gdLst>
                <a:gd name="connsiteX0" fmla="*/ 85725 w 285750"/>
                <a:gd name="connsiteY0" fmla="*/ 9525 h 285750"/>
                <a:gd name="connsiteX1" fmla="*/ 85725 w 285750"/>
                <a:gd name="connsiteY1" fmla="*/ 47625 h 285750"/>
                <a:gd name="connsiteX2" fmla="*/ 76200 w 285750"/>
                <a:gd name="connsiteY2" fmla="*/ 57150 h 285750"/>
                <a:gd name="connsiteX3" fmla="*/ 57150 w 285750"/>
                <a:gd name="connsiteY3" fmla="*/ 57150 h 285750"/>
                <a:gd name="connsiteX4" fmla="*/ 47625 w 285750"/>
                <a:gd name="connsiteY4" fmla="*/ 47625 h 285750"/>
                <a:gd name="connsiteX5" fmla="*/ 47625 w 285750"/>
                <a:gd name="connsiteY5" fmla="*/ 9525 h 285750"/>
                <a:gd name="connsiteX6" fmla="*/ 57150 w 285750"/>
                <a:gd name="connsiteY6" fmla="*/ 0 h 285750"/>
                <a:gd name="connsiteX7" fmla="*/ 76200 w 285750"/>
                <a:gd name="connsiteY7" fmla="*/ 0 h 285750"/>
                <a:gd name="connsiteX8" fmla="*/ 85725 w 285750"/>
                <a:gd name="connsiteY8" fmla="*/ 9525 h 285750"/>
                <a:gd name="connsiteX9" fmla="*/ 257175 w 285750"/>
                <a:gd name="connsiteY9" fmla="*/ 28575 h 285750"/>
                <a:gd name="connsiteX10" fmla="*/ 257175 w 285750"/>
                <a:gd name="connsiteY10" fmla="*/ 47625 h 285750"/>
                <a:gd name="connsiteX11" fmla="*/ 228600 w 285750"/>
                <a:gd name="connsiteY11" fmla="*/ 76200 h 285750"/>
                <a:gd name="connsiteX12" fmla="*/ 209550 w 285750"/>
                <a:gd name="connsiteY12" fmla="*/ 76200 h 285750"/>
                <a:gd name="connsiteX13" fmla="*/ 180975 w 285750"/>
                <a:gd name="connsiteY13" fmla="*/ 47625 h 285750"/>
                <a:gd name="connsiteX14" fmla="*/ 180975 w 285750"/>
                <a:gd name="connsiteY14" fmla="*/ 28575 h 285750"/>
                <a:gd name="connsiteX15" fmla="*/ 104775 w 285750"/>
                <a:gd name="connsiteY15" fmla="*/ 28575 h 285750"/>
                <a:gd name="connsiteX16" fmla="*/ 104775 w 285750"/>
                <a:gd name="connsiteY16" fmla="*/ 47625 h 285750"/>
                <a:gd name="connsiteX17" fmla="*/ 76200 w 285750"/>
                <a:gd name="connsiteY17" fmla="*/ 76200 h 285750"/>
                <a:gd name="connsiteX18" fmla="*/ 57150 w 285750"/>
                <a:gd name="connsiteY18" fmla="*/ 76200 h 285750"/>
                <a:gd name="connsiteX19" fmla="*/ 28575 w 285750"/>
                <a:gd name="connsiteY19" fmla="*/ 47625 h 285750"/>
                <a:gd name="connsiteX20" fmla="*/ 28575 w 285750"/>
                <a:gd name="connsiteY20" fmla="*/ 28575 h 285750"/>
                <a:gd name="connsiteX21" fmla="*/ 0 w 285750"/>
                <a:gd name="connsiteY21" fmla="*/ 57150 h 285750"/>
                <a:gd name="connsiteX22" fmla="*/ 0 w 285750"/>
                <a:gd name="connsiteY22" fmla="*/ 95250 h 285750"/>
                <a:gd name="connsiteX23" fmla="*/ 285750 w 285750"/>
                <a:gd name="connsiteY23" fmla="*/ 95250 h 285750"/>
                <a:gd name="connsiteX24" fmla="*/ 285750 w 285750"/>
                <a:gd name="connsiteY24" fmla="*/ 57150 h 285750"/>
                <a:gd name="connsiteX25" fmla="*/ 257175 w 285750"/>
                <a:gd name="connsiteY25" fmla="*/ 28575 h 285750"/>
                <a:gd name="connsiteX26" fmla="*/ 228600 w 285750"/>
                <a:gd name="connsiteY26" fmla="*/ 0 h 285750"/>
                <a:gd name="connsiteX27" fmla="*/ 209550 w 285750"/>
                <a:gd name="connsiteY27" fmla="*/ 0 h 285750"/>
                <a:gd name="connsiteX28" fmla="*/ 200025 w 285750"/>
                <a:gd name="connsiteY28" fmla="*/ 9525 h 285750"/>
                <a:gd name="connsiteX29" fmla="*/ 200025 w 285750"/>
                <a:gd name="connsiteY29" fmla="*/ 47625 h 285750"/>
                <a:gd name="connsiteX30" fmla="*/ 209550 w 285750"/>
                <a:gd name="connsiteY30" fmla="*/ 57150 h 285750"/>
                <a:gd name="connsiteX31" fmla="*/ 228600 w 285750"/>
                <a:gd name="connsiteY31" fmla="*/ 57150 h 285750"/>
                <a:gd name="connsiteX32" fmla="*/ 238125 w 285750"/>
                <a:gd name="connsiteY32" fmla="*/ 47625 h 285750"/>
                <a:gd name="connsiteX33" fmla="*/ 238125 w 285750"/>
                <a:gd name="connsiteY33" fmla="*/ 9525 h 285750"/>
                <a:gd name="connsiteX34" fmla="*/ 228600 w 285750"/>
                <a:gd name="connsiteY34" fmla="*/ 0 h 285750"/>
                <a:gd name="connsiteX35" fmla="*/ 285750 w 285750"/>
                <a:gd name="connsiteY35" fmla="*/ 114300 h 285750"/>
                <a:gd name="connsiteX36" fmla="*/ 285750 w 285750"/>
                <a:gd name="connsiteY36" fmla="*/ 257175 h 285750"/>
                <a:gd name="connsiteX37" fmla="*/ 257175 w 285750"/>
                <a:gd name="connsiteY37" fmla="*/ 285750 h 285750"/>
                <a:gd name="connsiteX38" fmla="*/ 28575 w 285750"/>
                <a:gd name="connsiteY38" fmla="*/ 285750 h 285750"/>
                <a:gd name="connsiteX39" fmla="*/ 0 w 285750"/>
                <a:gd name="connsiteY39" fmla="*/ 257175 h 285750"/>
                <a:gd name="connsiteX40" fmla="*/ 0 w 285750"/>
                <a:gd name="connsiteY40" fmla="*/ 114300 h 285750"/>
                <a:gd name="connsiteX41" fmla="*/ 285750 w 285750"/>
                <a:gd name="connsiteY41" fmla="*/ 114300 h 285750"/>
                <a:gd name="connsiteX42" fmla="*/ 202883 w 285750"/>
                <a:gd name="connsiteY42" fmla="*/ 187643 h 285750"/>
                <a:gd name="connsiteX43" fmla="*/ 193358 w 285750"/>
                <a:gd name="connsiteY43" fmla="*/ 180975 h 285750"/>
                <a:gd name="connsiteX44" fmla="*/ 161925 w 285750"/>
                <a:gd name="connsiteY44" fmla="*/ 180975 h 285750"/>
                <a:gd name="connsiteX45" fmla="*/ 152400 w 285750"/>
                <a:gd name="connsiteY45" fmla="*/ 150495 h 285750"/>
                <a:gd name="connsiteX46" fmla="*/ 142875 w 285750"/>
                <a:gd name="connsiteY46" fmla="*/ 143828 h 285750"/>
                <a:gd name="connsiteX47" fmla="*/ 133350 w 285750"/>
                <a:gd name="connsiteY47" fmla="*/ 150495 h 285750"/>
                <a:gd name="connsiteX48" fmla="*/ 123825 w 285750"/>
                <a:gd name="connsiteY48" fmla="*/ 180975 h 285750"/>
                <a:gd name="connsiteX49" fmla="*/ 91440 w 285750"/>
                <a:gd name="connsiteY49" fmla="*/ 180975 h 285750"/>
                <a:gd name="connsiteX50" fmla="*/ 81915 w 285750"/>
                <a:gd name="connsiteY50" fmla="*/ 187643 h 285750"/>
                <a:gd name="connsiteX51" fmla="*/ 85725 w 285750"/>
                <a:gd name="connsiteY51" fmla="*/ 198120 h 285750"/>
                <a:gd name="connsiteX52" fmla="*/ 111442 w 285750"/>
                <a:gd name="connsiteY52" fmla="*/ 217170 h 285750"/>
                <a:gd name="connsiteX53" fmla="*/ 101917 w 285750"/>
                <a:gd name="connsiteY53" fmla="*/ 247650 h 285750"/>
                <a:gd name="connsiteX54" fmla="*/ 105727 w 285750"/>
                <a:gd name="connsiteY54" fmla="*/ 258128 h 285750"/>
                <a:gd name="connsiteX55" fmla="*/ 117158 w 285750"/>
                <a:gd name="connsiteY55" fmla="*/ 258128 h 285750"/>
                <a:gd name="connsiteX56" fmla="*/ 142875 w 285750"/>
                <a:gd name="connsiteY56" fmla="*/ 239078 h 285750"/>
                <a:gd name="connsiteX57" fmla="*/ 168592 w 285750"/>
                <a:gd name="connsiteY57" fmla="*/ 258128 h 285750"/>
                <a:gd name="connsiteX58" fmla="*/ 180023 w 285750"/>
                <a:gd name="connsiteY58" fmla="*/ 258128 h 285750"/>
                <a:gd name="connsiteX59" fmla="*/ 183833 w 285750"/>
                <a:gd name="connsiteY59" fmla="*/ 247650 h 285750"/>
                <a:gd name="connsiteX60" fmla="*/ 174308 w 285750"/>
                <a:gd name="connsiteY60" fmla="*/ 217170 h 285750"/>
                <a:gd name="connsiteX61" fmla="*/ 200025 w 285750"/>
                <a:gd name="connsiteY61" fmla="*/ 198120 h 285750"/>
                <a:gd name="connsiteX62" fmla="*/ 202883 w 285750"/>
                <a:gd name="connsiteY62" fmla="*/ 187643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85750" h="285750">
                  <a:moveTo>
                    <a:pt x="85725" y="9525"/>
                  </a:moveTo>
                  <a:lnTo>
                    <a:pt x="85725" y="47625"/>
                  </a:lnTo>
                  <a:cubicBezTo>
                    <a:pt x="85725" y="53340"/>
                    <a:pt x="81915" y="57150"/>
                    <a:pt x="76200" y="57150"/>
                  </a:cubicBezTo>
                  <a:lnTo>
                    <a:pt x="57150" y="57150"/>
                  </a:lnTo>
                  <a:cubicBezTo>
                    <a:pt x="51435" y="57150"/>
                    <a:pt x="47625" y="53340"/>
                    <a:pt x="47625" y="47625"/>
                  </a:cubicBezTo>
                  <a:lnTo>
                    <a:pt x="47625" y="9525"/>
                  </a:lnTo>
                  <a:cubicBezTo>
                    <a:pt x="47625" y="3810"/>
                    <a:pt x="51435" y="0"/>
                    <a:pt x="57150" y="0"/>
                  </a:cubicBezTo>
                  <a:lnTo>
                    <a:pt x="76200" y="0"/>
                  </a:lnTo>
                  <a:cubicBezTo>
                    <a:pt x="81915" y="0"/>
                    <a:pt x="85725" y="3810"/>
                    <a:pt x="85725" y="9525"/>
                  </a:cubicBezTo>
                  <a:close/>
                  <a:moveTo>
                    <a:pt x="257175" y="28575"/>
                  </a:moveTo>
                  <a:lnTo>
                    <a:pt x="257175" y="47625"/>
                  </a:lnTo>
                  <a:cubicBezTo>
                    <a:pt x="257175" y="63818"/>
                    <a:pt x="244792" y="76200"/>
                    <a:pt x="228600" y="76200"/>
                  </a:cubicBezTo>
                  <a:lnTo>
                    <a:pt x="209550" y="76200"/>
                  </a:lnTo>
                  <a:cubicBezTo>
                    <a:pt x="193358" y="76200"/>
                    <a:pt x="180975" y="63818"/>
                    <a:pt x="180975" y="47625"/>
                  </a:cubicBezTo>
                  <a:lnTo>
                    <a:pt x="180975" y="28575"/>
                  </a:lnTo>
                  <a:lnTo>
                    <a:pt x="104775" y="28575"/>
                  </a:lnTo>
                  <a:lnTo>
                    <a:pt x="104775" y="47625"/>
                  </a:lnTo>
                  <a:cubicBezTo>
                    <a:pt x="104775" y="63818"/>
                    <a:pt x="92392" y="76200"/>
                    <a:pt x="76200" y="76200"/>
                  </a:cubicBezTo>
                  <a:lnTo>
                    <a:pt x="57150" y="76200"/>
                  </a:lnTo>
                  <a:cubicBezTo>
                    <a:pt x="40957" y="76200"/>
                    <a:pt x="28575" y="63818"/>
                    <a:pt x="28575" y="47625"/>
                  </a:cubicBezTo>
                  <a:lnTo>
                    <a:pt x="28575" y="28575"/>
                  </a:lnTo>
                  <a:cubicBezTo>
                    <a:pt x="12382" y="28575"/>
                    <a:pt x="0" y="40958"/>
                    <a:pt x="0" y="57150"/>
                  </a:cubicBezTo>
                  <a:lnTo>
                    <a:pt x="0" y="95250"/>
                  </a:lnTo>
                  <a:lnTo>
                    <a:pt x="285750" y="95250"/>
                  </a:lnTo>
                  <a:lnTo>
                    <a:pt x="285750" y="57150"/>
                  </a:lnTo>
                  <a:cubicBezTo>
                    <a:pt x="285750" y="40958"/>
                    <a:pt x="273367" y="28575"/>
                    <a:pt x="257175" y="28575"/>
                  </a:cubicBezTo>
                  <a:close/>
                  <a:moveTo>
                    <a:pt x="228600" y="0"/>
                  </a:moveTo>
                  <a:lnTo>
                    <a:pt x="209550" y="0"/>
                  </a:lnTo>
                  <a:cubicBezTo>
                    <a:pt x="203835" y="0"/>
                    <a:pt x="200025" y="3810"/>
                    <a:pt x="200025" y="9525"/>
                  </a:cubicBezTo>
                  <a:lnTo>
                    <a:pt x="200025" y="47625"/>
                  </a:lnTo>
                  <a:cubicBezTo>
                    <a:pt x="200025" y="53340"/>
                    <a:pt x="203835" y="57150"/>
                    <a:pt x="209550" y="57150"/>
                  </a:cubicBezTo>
                  <a:lnTo>
                    <a:pt x="228600" y="57150"/>
                  </a:lnTo>
                  <a:cubicBezTo>
                    <a:pt x="234315" y="57150"/>
                    <a:pt x="238125" y="53340"/>
                    <a:pt x="238125" y="47625"/>
                  </a:cubicBezTo>
                  <a:lnTo>
                    <a:pt x="238125" y="9525"/>
                  </a:lnTo>
                  <a:cubicBezTo>
                    <a:pt x="238125" y="3810"/>
                    <a:pt x="234315" y="0"/>
                    <a:pt x="228600" y="0"/>
                  </a:cubicBezTo>
                  <a:close/>
                  <a:moveTo>
                    <a:pt x="285750" y="114300"/>
                  </a:moveTo>
                  <a:lnTo>
                    <a:pt x="285750" y="257175"/>
                  </a:lnTo>
                  <a:cubicBezTo>
                    <a:pt x="285750" y="273368"/>
                    <a:pt x="273367" y="285750"/>
                    <a:pt x="257175" y="285750"/>
                  </a:cubicBezTo>
                  <a:lnTo>
                    <a:pt x="28575" y="285750"/>
                  </a:lnTo>
                  <a:cubicBezTo>
                    <a:pt x="12382" y="285750"/>
                    <a:pt x="0" y="273368"/>
                    <a:pt x="0" y="257175"/>
                  </a:cubicBezTo>
                  <a:lnTo>
                    <a:pt x="0" y="114300"/>
                  </a:lnTo>
                  <a:lnTo>
                    <a:pt x="285750" y="114300"/>
                  </a:lnTo>
                  <a:close/>
                  <a:moveTo>
                    <a:pt x="202883" y="187643"/>
                  </a:moveTo>
                  <a:cubicBezTo>
                    <a:pt x="201930" y="183833"/>
                    <a:pt x="198120" y="180975"/>
                    <a:pt x="193358" y="180975"/>
                  </a:cubicBezTo>
                  <a:lnTo>
                    <a:pt x="161925" y="180975"/>
                  </a:lnTo>
                  <a:lnTo>
                    <a:pt x="152400" y="150495"/>
                  </a:lnTo>
                  <a:cubicBezTo>
                    <a:pt x="151448" y="146685"/>
                    <a:pt x="147638" y="143828"/>
                    <a:pt x="142875" y="143828"/>
                  </a:cubicBezTo>
                  <a:cubicBezTo>
                    <a:pt x="138113" y="143828"/>
                    <a:pt x="135255" y="146685"/>
                    <a:pt x="133350" y="150495"/>
                  </a:cubicBezTo>
                  <a:lnTo>
                    <a:pt x="123825" y="180975"/>
                  </a:lnTo>
                  <a:lnTo>
                    <a:pt x="91440" y="180975"/>
                  </a:lnTo>
                  <a:cubicBezTo>
                    <a:pt x="87630" y="180975"/>
                    <a:pt x="83820" y="183833"/>
                    <a:pt x="81915" y="187643"/>
                  </a:cubicBezTo>
                  <a:cubicBezTo>
                    <a:pt x="80010" y="191453"/>
                    <a:pt x="81915" y="196215"/>
                    <a:pt x="85725" y="198120"/>
                  </a:cubicBezTo>
                  <a:lnTo>
                    <a:pt x="111442" y="217170"/>
                  </a:lnTo>
                  <a:lnTo>
                    <a:pt x="101917" y="247650"/>
                  </a:lnTo>
                  <a:cubicBezTo>
                    <a:pt x="100965" y="251460"/>
                    <a:pt x="101917" y="256223"/>
                    <a:pt x="105727" y="258128"/>
                  </a:cubicBezTo>
                  <a:cubicBezTo>
                    <a:pt x="109538" y="260033"/>
                    <a:pt x="113348" y="260985"/>
                    <a:pt x="117158" y="258128"/>
                  </a:cubicBezTo>
                  <a:lnTo>
                    <a:pt x="142875" y="239078"/>
                  </a:lnTo>
                  <a:lnTo>
                    <a:pt x="168592" y="258128"/>
                  </a:lnTo>
                  <a:cubicBezTo>
                    <a:pt x="171450" y="260985"/>
                    <a:pt x="176213" y="260985"/>
                    <a:pt x="180023" y="258128"/>
                  </a:cubicBezTo>
                  <a:cubicBezTo>
                    <a:pt x="183833" y="255270"/>
                    <a:pt x="184785" y="251460"/>
                    <a:pt x="183833" y="247650"/>
                  </a:cubicBezTo>
                  <a:lnTo>
                    <a:pt x="174308" y="217170"/>
                  </a:lnTo>
                  <a:lnTo>
                    <a:pt x="200025" y="198120"/>
                  </a:lnTo>
                  <a:cubicBezTo>
                    <a:pt x="202883" y="196215"/>
                    <a:pt x="204788" y="191453"/>
                    <a:pt x="202883" y="18764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FBAFFB6-F988-45C3-A07C-092785C67E04}"/>
                </a:ext>
              </a:extLst>
            </p:cNvPr>
            <p:cNvSpPr txBox="1"/>
            <p:nvPr/>
          </p:nvSpPr>
          <p:spPr>
            <a:xfrm>
              <a:off x="1151545" y="3429000"/>
              <a:ext cx="3537158" cy="2125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adipiscing. Integer imperdiet et magna id. Nam ut dapibus libero. Nullam a turpis sit amet ipsum lacinia scelerisque.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87A9C7-ABB0-4DA5-8EA7-399B6E46031E}"/>
                </a:ext>
              </a:extLst>
            </p:cNvPr>
            <p:cNvSpPr txBox="1"/>
            <p:nvPr/>
          </p:nvSpPr>
          <p:spPr>
            <a:xfrm>
              <a:off x="1151545" y="1746130"/>
              <a:ext cx="2801330" cy="13154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>
                  <a:latin typeface="Tenor Sans" panose="02000000000000000000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amet.</a:t>
              </a:r>
              <a:endParaRPr lang="en-ID" sz="2800" dirty="0">
                <a:latin typeface="Tenor Sans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06096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>
            <a:extLst>
              <a:ext uri="{FF2B5EF4-FFF2-40B4-BE49-F238E27FC236}">
                <a16:creationId xmlns:a16="http://schemas.microsoft.com/office/drawing/2014/main" id="{A6F00A83-C18B-4F6A-977B-3F09794C5B1D}"/>
              </a:ext>
            </a:extLst>
          </p:cNvPr>
          <p:cNvGrpSpPr/>
          <p:nvPr/>
        </p:nvGrpSpPr>
        <p:grpSpPr>
          <a:xfrm>
            <a:off x="1034573" y="1091326"/>
            <a:ext cx="10315715" cy="4758980"/>
            <a:chOff x="1034573" y="1091326"/>
            <a:chExt cx="10315715" cy="475898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943503F7-CAF1-4501-8A77-D72DEE998219}"/>
                </a:ext>
              </a:extLst>
            </p:cNvPr>
            <p:cNvGrpSpPr/>
            <p:nvPr/>
          </p:nvGrpSpPr>
          <p:grpSpPr>
            <a:xfrm>
              <a:off x="1034573" y="2158999"/>
              <a:ext cx="4385152" cy="3607674"/>
              <a:chOff x="1736248" y="3022600"/>
              <a:chExt cx="9448800" cy="2368550"/>
            </a:xfrm>
            <a:solidFill>
              <a:schemeClr val="tx1">
                <a:lumMod val="25000"/>
                <a:lumOff val="75000"/>
              </a:schemeClr>
            </a:solidFill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B7BAAA2-4A6D-4351-982F-4164945079BD}"/>
                  </a:ext>
                </a:extLst>
              </p:cNvPr>
              <p:cNvSpPr/>
              <p:nvPr/>
            </p:nvSpPr>
            <p:spPr>
              <a:xfrm>
                <a:off x="17362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8081AD15-4176-49BE-8F0D-A279AAEC674E}"/>
                  </a:ext>
                </a:extLst>
              </p:cNvPr>
              <p:cNvSpPr/>
              <p:nvPr/>
            </p:nvSpPr>
            <p:spPr>
              <a:xfrm>
                <a:off x="33745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4DB0818-5C98-4A55-BF24-16B6F7DE03EB}"/>
                  </a:ext>
                </a:extLst>
              </p:cNvPr>
              <p:cNvSpPr/>
              <p:nvPr/>
            </p:nvSpPr>
            <p:spPr>
              <a:xfrm>
                <a:off x="50128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3FE01F9-C23B-41AA-BECC-BE8F5042DF5B}"/>
                  </a:ext>
                </a:extLst>
              </p:cNvPr>
              <p:cNvSpPr/>
              <p:nvPr/>
            </p:nvSpPr>
            <p:spPr>
              <a:xfrm>
                <a:off x="66511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4C284BF-F48B-43CF-8D20-AC9F4ABF7954}"/>
                  </a:ext>
                </a:extLst>
              </p:cNvPr>
              <p:cNvSpPr/>
              <p:nvPr/>
            </p:nvSpPr>
            <p:spPr>
              <a:xfrm>
                <a:off x="82894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5E98584-639B-4EC4-A449-435FDFD71920}"/>
                  </a:ext>
                </a:extLst>
              </p:cNvPr>
              <p:cNvSpPr/>
              <p:nvPr/>
            </p:nvSpPr>
            <p:spPr>
              <a:xfrm>
                <a:off x="9927748" y="3022600"/>
                <a:ext cx="1257300" cy="2368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D48A78-699F-4E61-9B6D-D6FC0442946B}"/>
                </a:ext>
              </a:extLst>
            </p:cNvPr>
            <p:cNvSpPr/>
            <p:nvPr/>
          </p:nvSpPr>
          <p:spPr>
            <a:xfrm>
              <a:off x="1034573" y="4336755"/>
              <a:ext cx="583508" cy="142991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BD63C58-A159-46BD-AC08-CBEF63FE9F76}"/>
                </a:ext>
              </a:extLst>
            </p:cNvPr>
            <p:cNvSpPr/>
            <p:nvPr/>
          </p:nvSpPr>
          <p:spPr>
            <a:xfrm>
              <a:off x="1794902" y="3914669"/>
              <a:ext cx="583508" cy="185200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DA85F97-7C78-4A7B-AF37-362CB65380F9}"/>
                </a:ext>
              </a:extLst>
            </p:cNvPr>
            <p:cNvSpPr/>
            <p:nvPr/>
          </p:nvSpPr>
          <p:spPr>
            <a:xfrm>
              <a:off x="2555231" y="4035265"/>
              <a:ext cx="583508" cy="173140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5A41FD-78B7-4903-89C3-B6FD6C24F4CC}"/>
                </a:ext>
              </a:extLst>
            </p:cNvPr>
            <p:cNvSpPr/>
            <p:nvPr/>
          </p:nvSpPr>
          <p:spPr>
            <a:xfrm>
              <a:off x="3315559" y="3587338"/>
              <a:ext cx="583508" cy="2179335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88A7E72-05F3-437F-834C-8F62224A1C5D}"/>
                </a:ext>
              </a:extLst>
            </p:cNvPr>
            <p:cNvSpPr/>
            <p:nvPr/>
          </p:nvSpPr>
          <p:spPr>
            <a:xfrm>
              <a:off x="4075888" y="3128003"/>
              <a:ext cx="583508" cy="263867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51822E5-0674-45F4-BE68-BDECD80A93C6}"/>
                </a:ext>
              </a:extLst>
            </p:cNvPr>
            <p:cNvSpPr/>
            <p:nvPr/>
          </p:nvSpPr>
          <p:spPr>
            <a:xfrm>
              <a:off x="4836217" y="2785124"/>
              <a:ext cx="583508" cy="29815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A43DB58-F6E6-43B0-B627-1E69C0E5BA30}"/>
                </a:ext>
              </a:extLst>
            </p:cNvPr>
            <p:cNvGrpSpPr/>
            <p:nvPr/>
          </p:nvGrpSpPr>
          <p:grpSpPr>
            <a:xfrm>
              <a:off x="6164184" y="1188675"/>
              <a:ext cx="5186104" cy="1301963"/>
              <a:chOff x="6383259" y="1024361"/>
              <a:chExt cx="5186104" cy="1301963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7348F1C-9A1D-4ED8-9D45-15A1C508ED53}"/>
                  </a:ext>
                </a:extLst>
              </p:cNvPr>
              <p:cNvSpPr txBox="1"/>
              <p:nvPr/>
            </p:nvSpPr>
            <p:spPr>
              <a:xfrm>
                <a:off x="6383260" y="1024361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23,5</a:t>
                </a:r>
                <a:endParaRPr lang="en-ID" sz="2000" b="1" dirty="0">
                  <a:solidFill>
                    <a:schemeClr val="accent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AEB7AA4-26B8-4BA9-B4EE-4D4CC19C1C0E}"/>
                  </a:ext>
                </a:extLst>
              </p:cNvPr>
              <p:cNvSpPr txBox="1"/>
              <p:nvPr/>
            </p:nvSpPr>
            <p:spPr>
              <a:xfrm>
                <a:off x="6383259" y="1447237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E2B6FA0-2318-40E9-80D3-DFCE025CB001}"/>
                  </a:ext>
                </a:extLst>
              </p:cNvPr>
              <p:cNvSpPr txBox="1"/>
              <p:nvPr/>
            </p:nvSpPr>
            <p:spPr>
              <a:xfrm>
                <a:off x="9139968" y="1024361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2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30,2</a:t>
                </a:r>
                <a:endParaRPr lang="en-ID" sz="2000" b="1" dirty="0">
                  <a:solidFill>
                    <a:schemeClr val="accent2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00B8DD-E7F6-4273-BF84-E4C9D6C7E95C}"/>
                  </a:ext>
                </a:extLst>
              </p:cNvPr>
              <p:cNvSpPr txBox="1"/>
              <p:nvPr/>
            </p:nvSpPr>
            <p:spPr>
              <a:xfrm>
                <a:off x="9139967" y="1447237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70515A1-469E-4D44-9C05-50859383A9CA}"/>
                </a:ext>
              </a:extLst>
            </p:cNvPr>
            <p:cNvGrpSpPr/>
            <p:nvPr/>
          </p:nvGrpSpPr>
          <p:grpSpPr>
            <a:xfrm>
              <a:off x="6164184" y="2868509"/>
              <a:ext cx="5186104" cy="1301963"/>
              <a:chOff x="6383259" y="2868509"/>
              <a:chExt cx="5186104" cy="1301963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352850E-CFE1-4097-94E9-F8C9B9FC79D3}"/>
                  </a:ext>
                </a:extLst>
              </p:cNvPr>
              <p:cNvSpPr txBox="1"/>
              <p:nvPr/>
            </p:nvSpPr>
            <p:spPr>
              <a:xfrm>
                <a:off x="6383260" y="2868509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3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28,8</a:t>
                </a:r>
                <a:endParaRPr lang="en-ID" sz="2000" b="1" dirty="0">
                  <a:solidFill>
                    <a:schemeClr val="accent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A1E240-9ED8-4F85-AEC7-698D9A57885E}"/>
                  </a:ext>
                </a:extLst>
              </p:cNvPr>
              <p:cNvSpPr txBox="1"/>
              <p:nvPr/>
            </p:nvSpPr>
            <p:spPr>
              <a:xfrm>
                <a:off x="6383259" y="3291385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CDEB00-E981-43FE-A4D3-414B7C73E293}"/>
                  </a:ext>
                </a:extLst>
              </p:cNvPr>
              <p:cNvSpPr txBox="1"/>
              <p:nvPr/>
            </p:nvSpPr>
            <p:spPr>
              <a:xfrm>
                <a:off x="9139968" y="2868509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4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35,5</a:t>
                </a:r>
                <a:endParaRPr lang="en-ID" sz="2000" b="1" dirty="0">
                  <a:solidFill>
                    <a:schemeClr val="accent4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F2BBB5B-D7C2-47FC-AEB3-2DADC0D75AAC}"/>
                  </a:ext>
                </a:extLst>
              </p:cNvPr>
              <p:cNvSpPr txBox="1"/>
              <p:nvPr/>
            </p:nvSpPr>
            <p:spPr>
              <a:xfrm>
                <a:off x="9139967" y="3291385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AFAD9AC-C599-4A7D-BF04-ECCD4C7EB4B3}"/>
                </a:ext>
              </a:extLst>
            </p:cNvPr>
            <p:cNvGrpSpPr/>
            <p:nvPr/>
          </p:nvGrpSpPr>
          <p:grpSpPr>
            <a:xfrm>
              <a:off x="6164184" y="4548343"/>
              <a:ext cx="5186104" cy="1301963"/>
              <a:chOff x="6383259" y="4548343"/>
              <a:chExt cx="5186104" cy="1301963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31523DA-BA2E-45A7-9E17-CE42CB38D3F1}"/>
                  </a:ext>
                </a:extLst>
              </p:cNvPr>
              <p:cNvSpPr txBox="1"/>
              <p:nvPr/>
            </p:nvSpPr>
            <p:spPr>
              <a:xfrm>
                <a:off x="6383260" y="4548343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5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40,4</a:t>
                </a:r>
                <a:endParaRPr lang="en-ID" sz="2000" b="1" dirty="0">
                  <a:solidFill>
                    <a:schemeClr val="accent5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D967EF1-762A-4289-9E33-6496750BB425}"/>
                  </a:ext>
                </a:extLst>
              </p:cNvPr>
              <p:cNvSpPr txBox="1"/>
              <p:nvPr/>
            </p:nvSpPr>
            <p:spPr>
              <a:xfrm>
                <a:off x="6383259" y="4971219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5EBC64B-C8B0-4CC1-8B41-54D25B9FFBCE}"/>
                  </a:ext>
                </a:extLst>
              </p:cNvPr>
              <p:cNvSpPr txBox="1"/>
              <p:nvPr/>
            </p:nvSpPr>
            <p:spPr>
              <a:xfrm>
                <a:off x="9139968" y="4548343"/>
                <a:ext cx="6896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>
                    <a:solidFill>
                      <a:schemeClr val="accent6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45,8</a:t>
                </a:r>
                <a:endParaRPr lang="en-ID" sz="2000" b="1" dirty="0">
                  <a:solidFill>
                    <a:schemeClr val="accent6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60819961-FB76-48A1-9AAB-A6D9AF34EF73}"/>
                  </a:ext>
                </a:extLst>
              </p:cNvPr>
              <p:cNvSpPr txBox="1"/>
              <p:nvPr/>
            </p:nvSpPr>
            <p:spPr>
              <a:xfrm>
                <a:off x="9139967" y="4971219"/>
                <a:ext cx="2429396" cy="8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ID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amet, consectetur</a:t>
                </a:r>
                <a:endParaRPr lang="en-ID" sz="6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010D3E8-F751-4725-AC20-6C0043521416}"/>
                </a:ext>
              </a:extLst>
            </p:cNvPr>
            <p:cNvSpPr txBox="1"/>
            <p:nvPr/>
          </p:nvSpPr>
          <p:spPr>
            <a:xfrm>
              <a:off x="1034573" y="1091326"/>
              <a:ext cx="4441980" cy="669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800">
                  <a:latin typeface="Tenor Sans" panose="02000000000000000000" pitchFamily="2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</a:t>
              </a:r>
              <a:endParaRPr lang="en-ID" sz="2800" dirty="0">
                <a:latin typeface="Tenor Sans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16548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582E7973-0003-4E48-8CE1-61F49DA27F74}"/>
              </a:ext>
            </a:extLst>
          </p:cNvPr>
          <p:cNvGrpSpPr/>
          <p:nvPr/>
        </p:nvGrpSpPr>
        <p:grpSpPr>
          <a:xfrm>
            <a:off x="1156335" y="1034718"/>
            <a:ext cx="9879331" cy="4921914"/>
            <a:chOff x="1156335" y="1203007"/>
            <a:chExt cx="9879331" cy="4921914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B55DA1B-1C4F-4382-B704-AA5A112BB79E}"/>
                </a:ext>
              </a:extLst>
            </p:cNvPr>
            <p:cNvSpPr/>
            <p:nvPr/>
          </p:nvSpPr>
          <p:spPr>
            <a:xfrm>
              <a:off x="4772025" y="1203007"/>
              <a:ext cx="2647950" cy="2594610"/>
            </a:xfrm>
            <a:custGeom>
              <a:avLst/>
              <a:gdLst>
                <a:gd name="connsiteX0" fmla="*/ 1590675 w 2647950"/>
                <a:gd name="connsiteY0" fmla="*/ 0 h 2594610"/>
                <a:gd name="connsiteX1" fmla="*/ 2647950 w 2647950"/>
                <a:gd name="connsiteY1" fmla="*/ 1297305 h 2594610"/>
                <a:gd name="connsiteX2" fmla="*/ 1590675 w 2647950"/>
                <a:gd name="connsiteY2" fmla="*/ 2594610 h 2594610"/>
                <a:gd name="connsiteX3" fmla="*/ 1057275 w 2647950"/>
                <a:gd name="connsiteY3" fmla="*/ 0 h 2594610"/>
                <a:gd name="connsiteX4" fmla="*/ 1057275 w 2647950"/>
                <a:gd name="connsiteY4" fmla="*/ 2594610 h 2594610"/>
                <a:gd name="connsiteX5" fmla="*/ 0 w 2647950"/>
                <a:gd name="connsiteY5" fmla="*/ 1297305 h 2594610"/>
                <a:gd name="connsiteX6" fmla="*/ 1057275 w 2647950"/>
                <a:gd name="connsiteY6" fmla="*/ 0 h 259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7950" h="2594610">
                  <a:moveTo>
                    <a:pt x="1590675" y="0"/>
                  </a:moveTo>
                  <a:cubicBezTo>
                    <a:pt x="2193608" y="123825"/>
                    <a:pt x="2647950" y="657225"/>
                    <a:pt x="2647950" y="1297305"/>
                  </a:cubicBezTo>
                  <a:cubicBezTo>
                    <a:pt x="2647950" y="1937385"/>
                    <a:pt x="2193608" y="2470785"/>
                    <a:pt x="1590675" y="2594610"/>
                  </a:cubicBezTo>
                  <a:close/>
                  <a:moveTo>
                    <a:pt x="1057275" y="0"/>
                  </a:moveTo>
                  <a:lnTo>
                    <a:pt x="1057275" y="2594610"/>
                  </a:lnTo>
                  <a:cubicBezTo>
                    <a:pt x="454343" y="2470785"/>
                    <a:pt x="0" y="1937385"/>
                    <a:pt x="0" y="1297305"/>
                  </a:cubicBezTo>
                  <a:cubicBezTo>
                    <a:pt x="0" y="657225"/>
                    <a:pt x="454343" y="123825"/>
                    <a:pt x="105727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E8FFC48-6170-479A-9562-4A0BCD40080C}"/>
                </a:ext>
              </a:extLst>
            </p:cNvPr>
            <p:cNvSpPr/>
            <p:nvPr/>
          </p:nvSpPr>
          <p:spPr>
            <a:xfrm>
              <a:off x="5038726" y="1443037"/>
              <a:ext cx="2114550" cy="2971800"/>
            </a:xfrm>
            <a:custGeom>
              <a:avLst/>
              <a:gdLst>
                <a:gd name="connsiteX0" fmla="*/ 2114550 w 2114550"/>
                <a:gd name="connsiteY0" fmla="*/ 1057275 h 2971800"/>
                <a:gd name="connsiteX1" fmla="*/ 1057275 w 2114550"/>
                <a:gd name="connsiteY1" fmla="*/ 0 h 2971800"/>
                <a:gd name="connsiteX2" fmla="*/ 0 w 2114550"/>
                <a:gd name="connsiteY2" fmla="*/ 1057275 h 2971800"/>
                <a:gd name="connsiteX3" fmla="*/ 1047750 w 2114550"/>
                <a:gd name="connsiteY3" fmla="*/ 2114550 h 2971800"/>
                <a:gd name="connsiteX4" fmla="*/ 1047750 w 2114550"/>
                <a:gd name="connsiteY4" fmla="*/ 2976563 h 2971800"/>
                <a:gd name="connsiteX5" fmla="*/ 1076325 w 2114550"/>
                <a:gd name="connsiteY5" fmla="*/ 2976563 h 2971800"/>
                <a:gd name="connsiteX6" fmla="*/ 1076325 w 2114550"/>
                <a:gd name="connsiteY6" fmla="*/ 2114550 h 2971800"/>
                <a:gd name="connsiteX7" fmla="*/ 2114550 w 2114550"/>
                <a:gd name="connsiteY7" fmla="*/ 1057275 h 2971800"/>
                <a:gd name="connsiteX8" fmla="*/ 1057275 w 2114550"/>
                <a:gd name="connsiteY8" fmla="*/ 2085975 h 2971800"/>
                <a:gd name="connsiteX9" fmla="*/ 28575 w 2114550"/>
                <a:gd name="connsiteY9" fmla="*/ 1057275 h 2971800"/>
                <a:gd name="connsiteX10" fmla="*/ 1057275 w 2114550"/>
                <a:gd name="connsiteY10" fmla="*/ 28575 h 2971800"/>
                <a:gd name="connsiteX11" fmla="*/ 2085975 w 2114550"/>
                <a:gd name="connsiteY11" fmla="*/ 1057275 h 2971800"/>
                <a:gd name="connsiteX12" fmla="*/ 1057275 w 2114550"/>
                <a:gd name="connsiteY12" fmla="*/ 2085975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14550" h="2971800">
                  <a:moveTo>
                    <a:pt x="2114550" y="1057275"/>
                  </a:moveTo>
                  <a:cubicBezTo>
                    <a:pt x="2114550" y="474345"/>
                    <a:pt x="1640205" y="0"/>
                    <a:pt x="1057275" y="0"/>
                  </a:cubicBezTo>
                  <a:cubicBezTo>
                    <a:pt x="474345" y="0"/>
                    <a:pt x="0" y="474345"/>
                    <a:pt x="0" y="1057275"/>
                  </a:cubicBezTo>
                  <a:cubicBezTo>
                    <a:pt x="0" y="1637348"/>
                    <a:pt x="469583" y="2108835"/>
                    <a:pt x="1047750" y="2114550"/>
                  </a:cubicBezTo>
                  <a:lnTo>
                    <a:pt x="1047750" y="2976563"/>
                  </a:lnTo>
                  <a:lnTo>
                    <a:pt x="1076325" y="2976563"/>
                  </a:lnTo>
                  <a:lnTo>
                    <a:pt x="1076325" y="2114550"/>
                  </a:lnTo>
                  <a:cubicBezTo>
                    <a:pt x="1650683" y="2104073"/>
                    <a:pt x="2114550" y="1633538"/>
                    <a:pt x="2114550" y="1057275"/>
                  </a:cubicBezTo>
                  <a:close/>
                  <a:moveTo>
                    <a:pt x="1057275" y="2085975"/>
                  </a:moveTo>
                  <a:cubicBezTo>
                    <a:pt x="489585" y="2085975"/>
                    <a:pt x="28575" y="1624965"/>
                    <a:pt x="28575" y="1057275"/>
                  </a:cubicBezTo>
                  <a:cubicBezTo>
                    <a:pt x="28575" y="489585"/>
                    <a:pt x="489585" y="28575"/>
                    <a:pt x="1057275" y="28575"/>
                  </a:cubicBezTo>
                  <a:cubicBezTo>
                    <a:pt x="1624965" y="28575"/>
                    <a:pt x="2085975" y="489585"/>
                    <a:pt x="2085975" y="1057275"/>
                  </a:cubicBezTo>
                  <a:cubicBezTo>
                    <a:pt x="2085975" y="1624013"/>
                    <a:pt x="1624965" y="2085975"/>
                    <a:pt x="1057275" y="208597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solidFill>
                <a:schemeClr val="accent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5610DCF-B00E-4CBE-868A-92678FCB8C5B}"/>
                </a:ext>
              </a:extLst>
            </p:cNvPr>
            <p:cNvSpPr/>
            <p:nvPr/>
          </p:nvSpPr>
          <p:spPr>
            <a:xfrm>
              <a:off x="5167314" y="1571625"/>
              <a:ext cx="1857375" cy="1857375"/>
            </a:xfrm>
            <a:custGeom>
              <a:avLst/>
              <a:gdLst>
                <a:gd name="connsiteX0" fmla="*/ 1857375 w 1857375"/>
                <a:gd name="connsiteY0" fmla="*/ 928688 h 1857375"/>
                <a:gd name="connsiteX1" fmla="*/ 928688 w 1857375"/>
                <a:gd name="connsiteY1" fmla="*/ 1857375 h 1857375"/>
                <a:gd name="connsiteX2" fmla="*/ 0 w 1857375"/>
                <a:gd name="connsiteY2" fmla="*/ 928688 h 1857375"/>
                <a:gd name="connsiteX3" fmla="*/ 928688 w 1857375"/>
                <a:gd name="connsiteY3" fmla="*/ 0 h 1857375"/>
                <a:gd name="connsiteX4" fmla="*/ 1857375 w 1857375"/>
                <a:gd name="connsiteY4" fmla="*/ 928688 h 185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7375" h="1857375">
                  <a:moveTo>
                    <a:pt x="1857375" y="928688"/>
                  </a:moveTo>
                  <a:cubicBezTo>
                    <a:pt x="1857375" y="1441587"/>
                    <a:pt x="1441588" y="1857375"/>
                    <a:pt x="928688" y="1857375"/>
                  </a:cubicBezTo>
                  <a:cubicBezTo>
                    <a:pt x="415788" y="1857375"/>
                    <a:pt x="0" y="1441587"/>
                    <a:pt x="0" y="928688"/>
                  </a:cubicBezTo>
                  <a:cubicBezTo>
                    <a:pt x="0" y="415788"/>
                    <a:pt x="415788" y="0"/>
                    <a:pt x="928688" y="0"/>
                  </a:cubicBezTo>
                  <a:cubicBezTo>
                    <a:pt x="1441588" y="0"/>
                    <a:pt x="1857375" y="415788"/>
                    <a:pt x="1857375" y="92868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65919F2-52FA-4248-BB74-16FE6A8F3211}"/>
                </a:ext>
              </a:extLst>
            </p:cNvPr>
            <p:cNvSpPr txBox="1"/>
            <p:nvPr/>
          </p:nvSpPr>
          <p:spPr>
            <a:xfrm>
              <a:off x="4772025" y="4414837"/>
              <a:ext cx="2647950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Integer imperdiet et magna id</a:t>
              </a:r>
              <a:endParaRPr lang="en-ID" sz="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F43CBED-6296-475E-B450-6A569E79EA3E}"/>
                </a:ext>
              </a:extLst>
            </p:cNvPr>
            <p:cNvGrpSpPr/>
            <p:nvPr/>
          </p:nvGrpSpPr>
          <p:grpSpPr>
            <a:xfrm>
              <a:off x="5556884" y="1885950"/>
              <a:ext cx="1078232" cy="1133837"/>
              <a:chOff x="1807843" y="2406968"/>
              <a:chExt cx="1078232" cy="1133837"/>
            </a:xfrm>
          </p:grpSpPr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1FDD804-7750-4CDF-92B7-00E2AF072E32}"/>
                  </a:ext>
                </a:extLst>
              </p:cNvPr>
              <p:cNvSpPr txBox="1"/>
              <p:nvPr/>
            </p:nvSpPr>
            <p:spPr>
              <a:xfrm>
                <a:off x="1807843" y="2406968"/>
                <a:ext cx="1078232" cy="463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ID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STEP</a:t>
                </a:r>
                <a:endParaRPr lang="en-ID" sz="4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A34DF5F-2E0F-440A-A4FF-66A530AAA14E}"/>
                  </a:ext>
                </a:extLst>
              </p:cNvPr>
              <p:cNvSpPr txBox="1"/>
              <p:nvPr/>
            </p:nvSpPr>
            <p:spPr>
              <a:xfrm>
                <a:off x="1807843" y="2541044"/>
                <a:ext cx="1078232" cy="9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ID" sz="44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02</a:t>
                </a:r>
                <a:endParaRPr lang="en-ID" sz="105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1F337DEB-2C4B-4232-914F-95FCAD8201FC}"/>
                </a:ext>
              </a:extLst>
            </p:cNvPr>
            <p:cNvSpPr/>
            <p:nvPr/>
          </p:nvSpPr>
          <p:spPr>
            <a:xfrm>
              <a:off x="1156335" y="1203007"/>
              <a:ext cx="2647950" cy="2594610"/>
            </a:xfrm>
            <a:custGeom>
              <a:avLst/>
              <a:gdLst>
                <a:gd name="connsiteX0" fmla="*/ 1590675 w 2647950"/>
                <a:gd name="connsiteY0" fmla="*/ 0 h 2594610"/>
                <a:gd name="connsiteX1" fmla="*/ 2647950 w 2647950"/>
                <a:gd name="connsiteY1" fmla="*/ 1297305 h 2594610"/>
                <a:gd name="connsiteX2" fmla="*/ 1590675 w 2647950"/>
                <a:gd name="connsiteY2" fmla="*/ 2594610 h 2594610"/>
                <a:gd name="connsiteX3" fmla="*/ 1057275 w 2647950"/>
                <a:gd name="connsiteY3" fmla="*/ 0 h 2594610"/>
                <a:gd name="connsiteX4" fmla="*/ 1057275 w 2647950"/>
                <a:gd name="connsiteY4" fmla="*/ 2594610 h 2594610"/>
                <a:gd name="connsiteX5" fmla="*/ 0 w 2647950"/>
                <a:gd name="connsiteY5" fmla="*/ 1297305 h 2594610"/>
                <a:gd name="connsiteX6" fmla="*/ 1057275 w 2647950"/>
                <a:gd name="connsiteY6" fmla="*/ 0 h 259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7950" h="2594610">
                  <a:moveTo>
                    <a:pt x="1590675" y="0"/>
                  </a:moveTo>
                  <a:cubicBezTo>
                    <a:pt x="2193608" y="123825"/>
                    <a:pt x="2647950" y="657225"/>
                    <a:pt x="2647950" y="1297305"/>
                  </a:cubicBezTo>
                  <a:cubicBezTo>
                    <a:pt x="2647950" y="1937385"/>
                    <a:pt x="2193608" y="2470785"/>
                    <a:pt x="1590675" y="2594610"/>
                  </a:cubicBezTo>
                  <a:close/>
                  <a:moveTo>
                    <a:pt x="1057275" y="0"/>
                  </a:moveTo>
                  <a:lnTo>
                    <a:pt x="1057275" y="2594610"/>
                  </a:lnTo>
                  <a:cubicBezTo>
                    <a:pt x="454343" y="2470785"/>
                    <a:pt x="0" y="1937385"/>
                    <a:pt x="0" y="1297305"/>
                  </a:cubicBezTo>
                  <a:cubicBezTo>
                    <a:pt x="0" y="657225"/>
                    <a:pt x="454343" y="123825"/>
                    <a:pt x="105727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0D1F9B9-0EE3-42D5-B16F-6C924F60DC26}"/>
                </a:ext>
              </a:extLst>
            </p:cNvPr>
            <p:cNvSpPr/>
            <p:nvPr/>
          </p:nvSpPr>
          <p:spPr>
            <a:xfrm>
              <a:off x="1423036" y="1443037"/>
              <a:ext cx="2114550" cy="2971800"/>
            </a:xfrm>
            <a:custGeom>
              <a:avLst/>
              <a:gdLst>
                <a:gd name="connsiteX0" fmla="*/ 2114550 w 2114550"/>
                <a:gd name="connsiteY0" fmla="*/ 1057275 h 2971800"/>
                <a:gd name="connsiteX1" fmla="*/ 1057275 w 2114550"/>
                <a:gd name="connsiteY1" fmla="*/ 0 h 2971800"/>
                <a:gd name="connsiteX2" fmla="*/ 0 w 2114550"/>
                <a:gd name="connsiteY2" fmla="*/ 1057275 h 2971800"/>
                <a:gd name="connsiteX3" fmla="*/ 1047750 w 2114550"/>
                <a:gd name="connsiteY3" fmla="*/ 2114550 h 2971800"/>
                <a:gd name="connsiteX4" fmla="*/ 1047750 w 2114550"/>
                <a:gd name="connsiteY4" fmla="*/ 2976563 h 2971800"/>
                <a:gd name="connsiteX5" fmla="*/ 1076325 w 2114550"/>
                <a:gd name="connsiteY5" fmla="*/ 2976563 h 2971800"/>
                <a:gd name="connsiteX6" fmla="*/ 1076325 w 2114550"/>
                <a:gd name="connsiteY6" fmla="*/ 2114550 h 2971800"/>
                <a:gd name="connsiteX7" fmla="*/ 2114550 w 2114550"/>
                <a:gd name="connsiteY7" fmla="*/ 1057275 h 2971800"/>
                <a:gd name="connsiteX8" fmla="*/ 1057275 w 2114550"/>
                <a:gd name="connsiteY8" fmla="*/ 2085975 h 2971800"/>
                <a:gd name="connsiteX9" fmla="*/ 28575 w 2114550"/>
                <a:gd name="connsiteY9" fmla="*/ 1057275 h 2971800"/>
                <a:gd name="connsiteX10" fmla="*/ 1057275 w 2114550"/>
                <a:gd name="connsiteY10" fmla="*/ 28575 h 2971800"/>
                <a:gd name="connsiteX11" fmla="*/ 2085975 w 2114550"/>
                <a:gd name="connsiteY11" fmla="*/ 1057275 h 2971800"/>
                <a:gd name="connsiteX12" fmla="*/ 1057275 w 2114550"/>
                <a:gd name="connsiteY12" fmla="*/ 2085975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14550" h="2971800">
                  <a:moveTo>
                    <a:pt x="2114550" y="1057275"/>
                  </a:moveTo>
                  <a:cubicBezTo>
                    <a:pt x="2114550" y="474345"/>
                    <a:pt x="1640205" y="0"/>
                    <a:pt x="1057275" y="0"/>
                  </a:cubicBezTo>
                  <a:cubicBezTo>
                    <a:pt x="474345" y="0"/>
                    <a:pt x="0" y="474345"/>
                    <a:pt x="0" y="1057275"/>
                  </a:cubicBezTo>
                  <a:cubicBezTo>
                    <a:pt x="0" y="1637348"/>
                    <a:pt x="469583" y="2108835"/>
                    <a:pt x="1047750" y="2114550"/>
                  </a:cubicBezTo>
                  <a:lnTo>
                    <a:pt x="1047750" y="2976563"/>
                  </a:lnTo>
                  <a:lnTo>
                    <a:pt x="1076325" y="2976563"/>
                  </a:lnTo>
                  <a:lnTo>
                    <a:pt x="1076325" y="2114550"/>
                  </a:lnTo>
                  <a:cubicBezTo>
                    <a:pt x="1650683" y="2104073"/>
                    <a:pt x="2114550" y="1633538"/>
                    <a:pt x="2114550" y="1057275"/>
                  </a:cubicBezTo>
                  <a:close/>
                  <a:moveTo>
                    <a:pt x="1057275" y="2085975"/>
                  </a:moveTo>
                  <a:cubicBezTo>
                    <a:pt x="489585" y="2085975"/>
                    <a:pt x="28575" y="1624965"/>
                    <a:pt x="28575" y="1057275"/>
                  </a:cubicBezTo>
                  <a:cubicBezTo>
                    <a:pt x="28575" y="489585"/>
                    <a:pt x="489585" y="28575"/>
                    <a:pt x="1057275" y="28575"/>
                  </a:cubicBezTo>
                  <a:cubicBezTo>
                    <a:pt x="1624965" y="28575"/>
                    <a:pt x="2085975" y="489585"/>
                    <a:pt x="2085975" y="1057275"/>
                  </a:cubicBezTo>
                  <a:cubicBezTo>
                    <a:pt x="2085975" y="1624013"/>
                    <a:pt x="1624965" y="2085975"/>
                    <a:pt x="1057275" y="2085975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9525" cap="flat">
              <a:solidFill>
                <a:schemeClr val="accent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F43A0E5-8948-4DB5-89FF-36FB8FFCD064}"/>
                </a:ext>
              </a:extLst>
            </p:cNvPr>
            <p:cNvSpPr/>
            <p:nvPr/>
          </p:nvSpPr>
          <p:spPr>
            <a:xfrm>
              <a:off x="1551624" y="1571625"/>
              <a:ext cx="1857375" cy="1857375"/>
            </a:xfrm>
            <a:custGeom>
              <a:avLst/>
              <a:gdLst>
                <a:gd name="connsiteX0" fmla="*/ 1857375 w 1857375"/>
                <a:gd name="connsiteY0" fmla="*/ 928688 h 1857375"/>
                <a:gd name="connsiteX1" fmla="*/ 928688 w 1857375"/>
                <a:gd name="connsiteY1" fmla="*/ 1857375 h 1857375"/>
                <a:gd name="connsiteX2" fmla="*/ 0 w 1857375"/>
                <a:gd name="connsiteY2" fmla="*/ 928688 h 1857375"/>
                <a:gd name="connsiteX3" fmla="*/ 928688 w 1857375"/>
                <a:gd name="connsiteY3" fmla="*/ 0 h 1857375"/>
                <a:gd name="connsiteX4" fmla="*/ 1857375 w 1857375"/>
                <a:gd name="connsiteY4" fmla="*/ 928688 h 185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7375" h="1857375">
                  <a:moveTo>
                    <a:pt x="1857375" y="928688"/>
                  </a:moveTo>
                  <a:cubicBezTo>
                    <a:pt x="1857375" y="1441587"/>
                    <a:pt x="1441588" y="1857375"/>
                    <a:pt x="928688" y="1857375"/>
                  </a:cubicBezTo>
                  <a:cubicBezTo>
                    <a:pt x="415788" y="1857375"/>
                    <a:pt x="0" y="1441587"/>
                    <a:pt x="0" y="928688"/>
                  </a:cubicBezTo>
                  <a:cubicBezTo>
                    <a:pt x="0" y="415788"/>
                    <a:pt x="415788" y="0"/>
                    <a:pt x="928688" y="0"/>
                  </a:cubicBezTo>
                  <a:cubicBezTo>
                    <a:pt x="1441588" y="0"/>
                    <a:pt x="1857375" y="415788"/>
                    <a:pt x="1857375" y="92868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D662DFB-55F5-4C32-B72D-4F7EA9EE058D}"/>
                </a:ext>
              </a:extLst>
            </p:cNvPr>
            <p:cNvSpPr txBox="1"/>
            <p:nvPr/>
          </p:nvSpPr>
          <p:spPr>
            <a:xfrm>
              <a:off x="1156335" y="4414837"/>
              <a:ext cx="2647950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Integer imperdiet et magna id</a:t>
              </a:r>
              <a:endParaRPr lang="en-ID" sz="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5152892-1334-4A85-B3AA-B5647FB69F97}"/>
                </a:ext>
              </a:extLst>
            </p:cNvPr>
            <p:cNvGrpSpPr/>
            <p:nvPr/>
          </p:nvGrpSpPr>
          <p:grpSpPr>
            <a:xfrm>
              <a:off x="1941194" y="1885950"/>
              <a:ext cx="1078232" cy="1133837"/>
              <a:chOff x="1807843" y="2406968"/>
              <a:chExt cx="1078232" cy="1133837"/>
            </a:xfrm>
          </p:grpSpPr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15C8F7-64D5-4CD4-BA56-DC981F6A5CB6}"/>
                  </a:ext>
                </a:extLst>
              </p:cNvPr>
              <p:cNvSpPr txBox="1"/>
              <p:nvPr/>
            </p:nvSpPr>
            <p:spPr>
              <a:xfrm>
                <a:off x="1807843" y="2406968"/>
                <a:ext cx="1078232" cy="463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ID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STEP</a:t>
                </a:r>
                <a:endParaRPr lang="en-ID" sz="4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D2EBEF-A79B-4F23-B0E3-5352AB414937}"/>
                  </a:ext>
                </a:extLst>
              </p:cNvPr>
              <p:cNvSpPr txBox="1"/>
              <p:nvPr/>
            </p:nvSpPr>
            <p:spPr>
              <a:xfrm>
                <a:off x="1807843" y="2541044"/>
                <a:ext cx="1078232" cy="999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ID" sz="44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01</a:t>
                </a:r>
                <a:endParaRPr lang="en-ID" sz="105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57180E2-64FC-4909-895D-F5536C9145E2}"/>
                </a:ext>
              </a:extLst>
            </p:cNvPr>
            <p:cNvSpPr/>
            <p:nvPr/>
          </p:nvSpPr>
          <p:spPr>
            <a:xfrm>
              <a:off x="8387716" y="1203007"/>
              <a:ext cx="2647950" cy="2594610"/>
            </a:xfrm>
            <a:custGeom>
              <a:avLst/>
              <a:gdLst>
                <a:gd name="connsiteX0" fmla="*/ 1590675 w 2647950"/>
                <a:gd name="connsiteY0" fmla="*/ 0 h 2594610"/>
                <a:gd name="connsiteX1" fmla="*/ 2647950 w 2647950"/>
                <a:gd name="connsiteY1" fmla="*/ 1297305 h 2594610"/>
                <a:gd name="connsiteX2" fmla="*/ 1590675 w 2647950"/>
                <a:gd name="connsiteY2" fmla="*/ 2594610 h 2594610"/>
                <a:gd name="connsiteX3" fmla="*/ 1057275 w 2647950"/>
                <a:gd name="connsiteY3" fmla="*/ 0 h 2594610"/>
                <a:gd name="connsiteX4" fmla="*/ 1057275 w 2647950"/>
                <a:gd name="connsiteY4" fmla="*/ 2594610 h 2594610"/>
                <a:gd name="connsiteX5" fmla="*/ 0 w 2647950"/>
                <a:gd name="connsiteY5" fmla="*/ 1297305 h 2594610"/>
                <a:gd name="connsiteX6" fmla="*/ 1057275 w 2647950"/>
                <a:gd name="connsiteY6" fmla="*/ 0 h 2594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47950" h="2594610">
                  <a:moveTo>
                    <a:pt x="1590675" y="0"/>
                  </a:moveTo>
                  <a:cubicBezTo>
                    <a:pt x="2193608" y="123825"/>
                    <a:pt x="2647950" y="657225"/>
                    <a:pt x="2647950" y="1297305"/>
                  </a:cubicBezTo>
                  <a:cubicBezTo>
                    <a:pt x="2647950" y="1937385"/>
                    <a:pt x="2193608" y="2470785"/>
                    <a:pt x="1590675" y="2594610"/>
                  </a:cubicBezTo>
                  <a:close/>
                  <a:moveTo>
                    <a:pt x="1057275" y="0"/>
                  </a:moveTo>
                  <a:lnTo>
                    <a:pt x="1057275" y="2594610"/>
                  </a:lnTo>
                  <a:cubicBezTo>
                    <a:pt x="454343" y="2470785"/>
                    <a:pt x="0" y="1937385"/>
                    <a:pt x="0" y="1297305"/>
                  </a:cubicBezTo>
                  <a:cubicBezTo>
                    <a:pt x="0" y="657225"/>
                    <a:pt x="454343" y="123825"/>
                    <a:pt x="105727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F26FF8E0-0F2C-40DC-A3A1-1A7B983AF403}"/>
                </a:ext>
              </a:extLst>
            </p:cNvPr>
            <p:cNvSpPr/>
            <p:nvPr/>
          </p:nvSpPr>
          <p:spPr>
            <a:xfrm>
              <a:off x="8654417" y="1443037"/>
              <a:ext cx="2114550" cy="2971800"/>
            </a:xfrm>
            <a:custGeom>
              <a:avLst/>
              <a:gdLst>
                <a:gd name="connsiteX0" fmla="*/ 2114550 w 2114550"/>
                <a:gd name="connsiteY0" fmla="*/ 1057275 h 2971800"/>
                <a:gd name="connsiteX1" fmla="*/ 1057275 w 2114550"/>
                <a:gd name="connsiteY1" fmla="*/ 0 h 2971800"/>
                <a:gd name="connsiteX2" fmla="*/ 0 w 2114550"/>
                <a:gd name="connsiteY2" fmla="*/ 1057275 h 2971800"/>
                <a:gd name="connsiteX3" fmla="*/ 1047750 w 2114550"/>
                <a:gd name="connsiteY3" fmla="*/ 2114550 h 2971800"/>
                <a:gd name="connsiteX4" fmla="*/ 1047750 w 2114550"/>
                <a:gd name="connsiteY4" fmla="*/ 2976563 h 2971800"/>
                <a:gd name="connsiteX5" fmla="*/ 1076325 w 2114550"/>
                <a:gd name="connsiteY5" fmla="*/ 2976563 h 2971800"/>
                <a:gd name="connsiteX6" fmla="*/ 1076325 w 2114550"/>
                <a:gd name="connsiteY6" fmla="*/ 2114550 h 2971800"/>
                <a:gd name="connsiteX7" fmla="*/ 2114550 w 2114550"/>
                <a:gd name="connsiteY7" fmla="*/ 1057275 h 2971800"/>
                <a:gd name="connsiteX8" fmla="*/ 1057275 w 2114550"/>
                <a:gd name="connsiteY8" fmla="*/ 2085975 h 2971800"/>
                <a:gd name="connsiteX9" fmla="*/ 28575 w 2114550"/>
                <a:gd name="connsiteY9" fmla="*/ 1057275 h 2971800"/>
                <a:gd name="connsiteX10" fmla="*/ 1057275 w 2114550"/>
                <a:gd name="connsiteY10" fmla="*/ 28575 h 2971800"/>
                <a:gd name="connsiteX11" fmla="*/ 2085975 w 2114550"/>
                <a:gd name="connsiteY11" fmla="*/ 1057275 h 2971800"/>
                <a:gd name="connsiteX12" fmla="*/ 1057275 w 2114550"/>
                <a:gd name="connsiteY12" fmla="*/ 2085975 h 297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14550" h="2971800">
                  <a:moveTo>
                    <a:pt x="2114550" y="1057275"/>
                  </a:moveTo>
                  <a:cubicBezTo>
                    <a:pt x="2114550" y="474345"/>
                    <a:pt x="1640205" y="0"/>
                    <a:pt x="1057275" y="0"/>
                  </a:cubicBezTo>
                  <a:cubicBezTo>
                    <a:pt x="474345" y="0"/>
                    <a:pt x="0" y="474345"/>
                    <a:pt x="0" y="1057275"/>
                  </a:cubicBezTo>
                  <a:cubicBezTo>
                    <a:pt x="0" y="1637348"/>
                    <a:pt x="469583" y="2108835"/>
                    <a:pt x="1047750" y="2114550"/>
                  </a:cubicBezTo>
                  <a:lnTo>
                    <a:pt x="1047750" y="2976563"/>
                  </a:lnTo>
                  <a:lnTo>
                    <a:pt x="1076325" y="2976563"/>
                  </a:lnTo>
                  <a:lnTo>
                    <a:pt x="1076325" y="2114550"/>
                  </a:lnTo>
                  <a:cubicBezTo>
                    <a:pt x="1650683" y="2104073"/>
                    <a:pt x="2114550" y="1633538"/>
                    <a:pt x="2114550" y="1057275"/>
                  </a:cubicBezTo>
                  <a:close/>
                  <a:moveTo>
                    <a:pt x="1057275" y="2085975"/>
                  </a:moveTo>
                  <a:cubicBezTo>
                    <a:pt x="489585" y="2085975"/>
                    <a:pt x="28575" y="1624965"/>
                    <a:pt x="28575" y="1057275"/>
                  </a:cubicBezTo>
                  <a:cubicBezTo>
                    <a:pt x="28575" y="489585"/>
                    <a:pt x="489585" y="28575"/>
                    <a:pt x="1057275" y="28575"/>
                  </a:cubicBezTo>
                  <a:cubicBezTo>
                    <a:pt x="1624965" y="28575"/>
                    <a:pt x="2085975" y="489585"/>
                    <a:pt x="2085975" y="1057275"/>
                  </a:cubicBezTo>
                  <a:cubicBezTo>
                    <a:pt x="2085975" y="1624013"/>
                    <a:pt x="1624965" y="2085975"/>
                    <a:pt x="1057275" y="2085975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solidFill>
                <a:schemeClr val="accent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08A9BE8-4B3B-4E02-B88A-800EBE1B28B5}"/>
                </a:ext>
              </a:extLst>
            </p:cNvPr>
            <p:cNvSpPr/>
            <p:nvPr/>
          </p:nvSpPr>
          <p:spPr>
            <a:xfrm>
              <a:off x="8783005" y="1571625"/>
              <a:ext cx="1857375" cy="1857375"/>
            </a:xfrm>
            <a:custGeom>
              <a:avLst/>
              <a:gdLst>
                <a:gd name="connsiteX0" fmla="*/ 1857375 w 1857375"/>
                <a:gd name="connsiteY0" fmla="*/ 928688 h 1857375"/>
                <a:gd name="connsiteX1" fmla="*/ 928688 w 1857375"/>
                <a:gd name="connsiteY1" fmla="*/ 1857375 h 1857375"/>
                <a:gd name="connsiteX2" fmla="*/ 0 w 1857375"/>
                <a:gd name="connsiteY2" fmla="*/ 928688 h 1857375"/>
                <a:gd name="connsiteX3" fmla="*/ 928688 w 1857375"/>
                <a:gd name="connsiteY3" fmla="*/ 0 h 1857375"/>
                <a:gd name="connsiteX4" fmla="*/ 1857375 w 1857375"/>
                <a:gd name="connsiteY4" fmla="*/ 928688 h 185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57375" h="1857375">
                  <a:moveTo>
                    <a:pt x="1857375" y="928688"/>
                  </a:moveTo>
                  <a:cubicBezTo>
                    <a:pt x="1857375" y="1441587"/>
                    <a:pt x="1441588" y="1857375"/>
                    <a:pt x="928688" y="1857375"/>
                  </a:cubicBezTo>
                  <a:cubicBezTo>
                    <a:pt x="415788" y="1857375"/>
                    <a:pt x="0" y="1441587"/>
                    <a:pt x="0" y="928688"/>
                  </a:cubicBezTo>
                  <a:cubicBezTo>
                    <a:pt x="0" y="415788"/>
                    <a:pt x="415788" y="0"/>
                    <a:pt x="928688" y="0"/>
                  </a:cubicBezTo>
                  <a:cubicBezTo>
                    <a:pt x="1441588" y="0"/>
                    <a:pt x="1857375" y="415788"/>
                    <a:pt x="1857375" y="92868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DB19818-8703-48D8-8F03-DB512784D485}"/>
                </a:ext>
              </a:extLst>
            </p:cNvPr>
            <p:cNvSpPr txBox="1"/>
            <p:nvPr/>
          </p:nvSpPr>
          <p:spPr>
            <a:xfrm>
              <a:off x="8387716" y="4414837"/>
              <a:ext cx="2647950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Integer imperdiet et magna id</a:t>
              </a:r>
              <a:endParaRPr lang="en-ID" sz="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4ED487F-E887-4619-9051-07DA37B5405A}"/>
                </a:ext>
              </a:extLst>
            </p:cNvPr>
            <p:cNvSpPr txBox="1"/>
            <p:nvPr/>
          </p:nvSpPr>
          <p:spPr>
            <a:xfrm>
              <a:off x="9172575" y="1885950"/>
              <a:ext cx="1078232" cy="463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STEP</a:t>
              </a:r>
              <a:endParaRPr lang="en-ID" sz="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70CA7EB-E38D-405B-AB62-C2DC67009579}"/>
                </a:ext>
              </a:extLst>
            </p:cNvPr>
            <p:cNvSpPr txBox="1"/>
            <p:nvPr/>
          </p:nvSpPr>
          <p:spPr>
            <a:xfrm>
              <a:off x="9172575" y="2020026"/>
              <a:ext cx="1078232" cy="999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 sz="44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03</a:t>
              </a:r>
              <a:endParaRPr lang="en-ID" sz="105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167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id="{4ADCD2A7-D64C-4604-8851-C7CCEBDDE1BE}"/>
              </a:ext>
            </a:extLst>
          </p:cNvPr>
          <p:cNvGrpSpPr/>
          <p:nvPr/>
        </p:nvGrpSpPr>
        <p:grpSpPr>
          <a:xfrm>
            <a:off x="952500" y="820545"/>
            <a:ext cx="10286999" cy="5216911"/>
            <a:chOff x="952500" y="820545"/>
            <a:chExt cx="10286999" cy="5216911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DB26C48-34C7-484B-947C-846119A680DD}"/>
                </a:ext>
              </a:extLst>
            </p:cNvPr>
            <p:cNvGrpSpPr/>
            <p:nvPr/>
          </p:nvGrpSpPr>
          <p:grpSpPr>
            <a:xfrm>
              <a:off x="4654112" y="2215792"/>
              <a:ext cx="2883776" cy="1675004"/>
              <a:chOff x="4654112" y="2215792"/>
              <a:chExt cx="2883776" cy="167500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5123127E-C4FC-4AC6-A479-F7118A0A4273}"/>
                  </a:ext>
                </a:extLst>
              </p:cNvPr>
              <p:cNvSpPr/>
              <p:nvPr/>
            </p:nvSpPr>
            <p:spPr>
              <a:xfrm>
                <a:off x="4860571" y="2335000"/>
                <a:ext cx="2470746" cy="921371"/>
              </a:xfrm>
              <a:custGeom>
                <a:avLst/>
                <a:gdLst>
                  <a:gd name="connsiteX0" fmla="*/ 2719082 w 2719082"/>
                  <a:gd name="connsiteY0" fmla="*/ 480287 h 1013979"/>
                  <a:gd name="connsiteX1" fmla="*/ 2719082 w 2719082"/>
                  <a:gd name="connsiteY1" fmla="*/ 1013980 h 1013979"/>
                  <a:gd name="connsiteX2" fmla="*/ 2601787 w 2719082"/>
                  <a:gd name="connsiteY2" fmla="*/ 1013980 h 1013979"/>
                  <a:gd name="connsiteX3" fmla="*/ 1359542 w 2719082"/>
                  <a:gd name="connsiteY3" fmla="*/ 651361 h 1013979"/>
                  <a:gd name="connsiteX4" fmla="*/ 117296 w 2719082"/>
                  <a:gd name="connsiteY4" fmla="*/ 1013980 h 1013979"/>
                  <a:gd name="connsiteX5" fmla="*/ 0 w 2719082"/>
                  <a:gd name="connsiteY5" fmla="*/ 1013980 h 1013979"/>
                  <a:gd name="connsiteX6" fmla="*/ 0 w 2719082"/>
                  <a:gd name="connsiteY6" fmla="*/ 480287 h 1013979"/>
                  <a:gd name="connsiteX7" fmla="*/ 1359542 w 2719082"/>
                  <a:gd name="connsiteY7" fmla="*/ 0 h 1013979"/>
                  <a:gd name="connsiteX8" fmla="*/ 2719082 w 2719082"/>
                  <a:gd name="connsiteY8" fmla="*/ 480287 h 1013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19082" h="1013979">
                    <a:moveTo>
                      <a:pt x="2719082" y="480287"/>
                    </a:moveTo>
                    <a:lnTo>
                      <a:pt x="2719082" y="1013980"/>
                    </a:lnTo>
                    <a:lnTo>
                      <a:pt x="2601787" y="1013980"/>
                    </a:lnTo>
                    <a:cubicBezTo>
                      <a:pt x="2389897" y="800292"/>
                      <a:pt x="1913394" y="651361"/>
                      <a:pt x="1359542" y="651361"/>
                    </a:cubicBezTo>
                    <a:cubicBezTo>
                      <a:pt x="805689" y="651361"/>
                      <a:pt x="329185" y="800292"/>
                      <a:pt x="117296" y="1013980"/>
                    </a:cubicBezTo>
                    <a:lnTo>
                      <a:pt x="0" y="1013980"/>
                    </a:lnTo>
                    <a:lnTo>
                      <a:pt x="0" y="480287"/>
                    </a:lnTo>
                    <a:cubicBezTo>
                      <a:pt x="0" y="480287"/>
                      <a:pt x="190055" y="0"/>
                      <a:pt x="1359542" y="0"/>
                    </a:cubicBezTo>
                    <a:cubicBezTo>
                      <a:pt x="2529027" y="0"/>
                      <a:pt x="2719082" y="480287"/>
                      <a:pt x="2719082" y="480287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7512221-F7E2-45CF-ADCA-B1034A0301DD}"/>
                  </a:ext>
                </a:extLst>
              </p:cNvPr>
              <p:cNvSpPr/>
              <p:nvPr/>
            </p:nvSpPr>
            <p:spPr>
              <a:xfrm>
                <a:off x="4654112" y="2771421"/>
                <a:ext cx="2883776" cy="1119375"/>
              </a:xfrm>
              <a:custGeom>
                <a:avLst/>
                <a:gdLst>
                  <a:gd name="connsiteX0" fmla="*/ 3173627 w 3173626"/>
                  <a:gd name="connsiteY0" fmla="*/ 0 h 1231885"/>
                  <a:gd name="connsiteX1" fmla="*/ 3173627 w 3173626"/>
                  <a:gd name="connsiteY1" fmla="*/ 620471 h 1231885"/>
                  <a:gd name="connsiteX2" fmla="*/ 1586813 w 3173626"/>
                  <a:gd name="connsiteY2" fmla="*/ 1231886 h 1231885"/>
                  <a:gd name="connsiteX3" fmla="*/ 0 w 3173626"/>
                  <a:gd name="connsiteY3" fmla="*/ 620471 h 1231885"/>
                  <a:gd name="connsiteX4" fmla="*/ 0 w 3173626"/>
                  <a:gd name="connsiteY4" fmla="*/ 0 h 1231885"/>
                  <a:gd name="connsiteX5" fmla="*/ 211455 w 3173626"/>
                  <a:gd name="connsiteY5" fmla="*/ 0 h 1231885"/>
                  <a:gd name="connsiteX6" fmla="*/ 1586813 w 3173626"/>
                  <a:gd name="connsiteY6" fmla="*/ 494801 h 1231885"/>
                  <a:gd name="connsiteX7" fmla="*/ 2962172 w 3173626"/>
                  <a:gd name="connsiteY7" fmla="*/ 0 h 1231885"/>
                  <a:gd name="connsiteX8" fmla="*/ 3173627 w 3173626"/>
                  <a:gd name="connsiteY8" fmla="*/ 0 h 123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73626" h="1231885">
                    <a:moveTo>
                      <a:pt x="3173627" y="0"/>
                    </a:moveTo>
                    <a:lnTo>
                      <a:pt x="3173627" y="620471"/>
                    </a:lnTo>
                    <a:cubicBezTo>
                      <a:pt x="3173627" y="958154"/>
                      <a:pt x="2463153" y="1231886"/>
                      <a:pt x="1586813" y="1231886"/>
                    </a:cubicBezTo>
                    <a:cubicBezTo>
                      <a:pt x="710475" y="1231886"/>
                      <a:pt x="0" y="958154"/>
                      <a:pt x="0" y="620471"/>
                    </a:cubicBezTo>
                    <a:lnTo>
                      <a:pt x="0" y="0"/>
                    </a:lnTo>
                    <a:lnTo>
                      <a:pt x="211455" y="0"/>
                    </a:lnTo>
                    <a:cubicBezTo>
                      <a:pt x="336070" y="281857"/>
                      <a:pt x="904562" y="494801"/>
                      <a:pt x="1586813" y="494801"/>
                    </a:cubicBezTo>
                    <a:cubicBezTo>
                      <a:pt x="2269065" y="494801"/>
                      <a:pt x="2837557" y="281857"/>
                      <a:pt x="2962172" y="0"/>
                    </a:cubicBezTo>
                    <a:lnTo>
                      <a:pt x="3173627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532816B8-8EBD-4846-B400-F1FC5646F2EB}"/>
                  </a:ext>
                </a:extLst>
              </p:cNvPr>
              <p:cNvSpPr/>
              <p:nvPr/>
            </p:nvSpPr>
            <p:spPr>
              <a:xfrm>
                <a:off x="4654112" y="2215792"/>
                <a:ext cx="2883776" cy="1111202"/>
              </a:xfrm>
              <a:custGeom>
                <a:avLst/>
                <a:gdLst>
                  <a:gd name="connsiteX0" fmla="*/ 1586813 w 3173626"/>
                  <a:gd name="connsiteY0" fmla="*/ 0 h 1222891"/>
                  <a:gd name="connsiteX1" fmla="*/ 0 w 3173626"/>
                  <a:gd name="connsiteY1" fmla="*/ 611477 h 1222891"/>
                  <a:gd name="connsiteX2" fmla="*/ 1586813 w 3173626"/>
                  <a:gd name="connsiteY2" fmla="*/ 1222892 h 1222891"/>
                  <a:gd name="connsiteX3" fmla="*/ 3173627 w 3173626"/>
                  <a:gd name="connsiteY3" fmla="*/ 611477 h 1222891"/>
                  <a:gd name="connsiteX4" fmla="*/ 1586813 w 3173626"/>
                  <a:gd name="connsiteY4" fmla="*/ 0 h 1222891"/>
                  <a:gd name="connsiteX5" fmla="*/ 1586813 w 3173626"/>
                  <a:gd name="connsiteY5" fmla="*/ 978313 h 1222891"/>
                  <a:gd name="connsiteX6" fmla="*/ 388423 w 3173626"/>
                  <a:gd name="connsiteY6" fmla="*/ 611477 h 1222891"/>
                  <a:gd name="connsiteX7" fmla="*/ 1586813 w 3173626"/>
                  <a:gd name="connsiteY7" fmla="*/ 244640 h 1222891"/>
                  <a:gd name="connsiteX8" fmla="*/ 2785204 w 3173626"/>
                  <a:gd name="connsiteY8" fmla="*/ 611477 h 1222891"/>
                  <a:gd name="connsiteX9" fmla="*/ 1586813 w 3173626"/>
                  <a:gd name="connsiteY9" fmla="*/ 978313 h 1222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73626" h="1222891">
                    <a:moveTo>
                      <a:pt x="1586813" y="0"/>
                    </a:moveTo>
                    <a:cubicBezTo>
                      <a:pt x="710412" y="0"/>
                      <a:pt x="0" y="273732"/>
                      <a:pt x="0" y="611477"/>
                    </a:cubicBezTo>
                    <a:cubicBezTo>
                      <a:pt x="0" y="949160"/>
                      <a:pt x="710475" y="1222892"/>
                      <a:pt x="1586813" y="1222892"/>
                    </a:cubicBezTo>
                    <a:cubicBezTo>
                      <a:pt x="2463153" y="1222892"/>
                      <a:pt x="3173627" y="949160"/>
                      <a:pt x="3173627" y="611477"/>
                    </a:cubicBezTo>
                    <a:cubicBezTo>
                      <a:pt x="3173627" y="273732"/>
                      <a:pt x="2463153" y="0"/>
                      <a:pt x="1586813" y="0"/>
                    </a:cubicBezTo>
                    <a:close/>
                    <a:moveTo>
                      <a:pt x="1586813" y="978313"/>
                    </a:moveTo>
                    <a:cubicBezTo>
                      <a:pt x="924969" y="978313"/>
                      <a:pt x="388423" y="814062"/>
                      <a:pt x="388423" y="611477"/>
                    </a:cubicBezTo>
                    <a:cubicBezTo>
                      <a:pt x="388423" y="408830"/>
                      <a:pt x="924969" y="244640"/>
                      <a:pt x="1586813" y="244640"/>
                    </a:cubicBezTo>
                    <a:cubicBezTo>
                      <a:pt x="2248658" y="244640"/>
                      <a:pt x="2785204" y="408892"/>
                      <a:pt x="2785204" y="611477"/>
                    </a:cubicBezTo>
                    <a:cubicBezTo>
                      <a:pt x="2785204" y="814062"/>
                      <a:pt x="2248658" y="978313"/>
                      <a:pt x="1586813" y="978313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DFB4D419-C1E7-45A9-B846-9D1BD3A5261B}"/>
                </a:ext>
              </a:extLst>
            </p:cNvPr>
            <p:cNvGrpSpPr/>
            <p:nvPr/>
          </p:nvGrpSpPr>
          <p:grpSpPr>
            <a:xfrm>
              <a:off x="1021814" y="2215792"/>
              <a:ext cx="2883778" cy="1675004"/>
              <a:chOff x="1021814" y="2215792"/>
              <a:chExt cx="2883778" cy="1675004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31C47ED6-8B55-4C01-8791-1944B0BA0E96}"/>
                  </a:ext>
                </a:extLst>
              </p:cNvPr>
              <p:cNvSpPr/>
              <p:nvPr/>
            </p:nvSpPr>
            <p:spPr>
              <a:xfrm>
                <a:off x="1228329" y="2335000"/>
                <a:ext cx="2470747" cy="921371"/>
              </a:xfrm>
              <a:custGeom>
                <a:avLst/>
                <a:gdLst>
                  <a:gd name="connsiteX0" fmla="*/ 2719082 w 2719082"/>
                  <a:gd name="connsiteY0" fmla="*/ 480287 h 1013979"/>
                  <a:gd name="connsiteX1" fmla="*/ 2719082 w 2719082"/>
                  <a:gd name="connsiteY1" fmla="*/ 1013980 h 1013979"/>
                  <a:gd name="connsiteX2" fmla="*/ 2601786 w 2719082"/>
                  <a:gd name="connsiteY2" fmla="*/ 1013980 h 1013979"/>
                  <a:gd name="connsiteX3" fmla="*/ 1359541 w 2719082"/>
                  <a:gd name="connsiteY3" fmla="*/ 651361 h 1013979"/>
                  <a:gd name="connsiteX4" fmla="*/ 117296 w 2719082"/>
                  <a:gd name="connsiteY4" fmla="*/ 1013980 h 1013979"/>
                  <a:gd name="connsiteX5" fmla="*/ 0 w 2719082"/>
                  <a:gd name="connsiteY5" fmla="*/ 1013980 h 1013979"/>
                  <a:gd name="connsiteX6" fmla="*/ 0 w 2719082"/>
                  <a:gd name="connsiteY6" fmla="*/ 480287 h 1013979"/>
                  <a:gd name="connsiteX7" fmla="*/ 1359541 w 2719082"/>
                  <a:gd name="connsiteY7" fmla="*/ 0 h 1013979"/>
                  <a:gd name="connsiteX8" fmla="*/ 2719082 w 2719082"/>
                  <a:gd name="connsiteY8" fmla="*/ 480287 h 1013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19082" h="1013979">
                    <a:moveTo>
                      <a:pt x="2719082" y="480287"/>
                    </a:moveTo>
                    <a:lnTo>
                      <a:pt x="2719082" y="1013980"/>
                    </a:lnTo>
                    <a:lnTo>
                      <a:pt x="2601786" y="1013980"/>
                    </a:lnTo>
                    <a:cubicBezTo>
                      <a:pt x="2389897" y="800292"/>
                      <a:pt x="1913394" y="651361"/>
                      <a:pt x="1359541" y="651361"/>
                    </a:cubicBezTo>
                    <a:cubicBezTo>
                      <a:pt x="805688" y="651361"/>
                      <a:pt x="329185" y="800292"/>
                      <a:pt x="117296" y="1013980"/>
                    </a:cubicBezTo>
                    <a:lnTo>
                      <a:pt x="0" y="1013980"/>
                    </a:lnTo>
                    <a:lnTo>
                      <a:pt x="0" y="480287"/>
                    </a:lnTo>
                    <a:cubicBezTo>
                      <a:pt x="0" y="480287"/>
                      <a:pt x="190055" y="0"/>
                      <a:pt x="1359541" y="0"/>
                    </a:cubicBezTo>
                    <a:cubicBezTo>
                      <a:pt x="2529027" y="0"/>
                      <a:pt x="2719082" y="480287"/>
                      <a:pt x="2719082" y="480287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F89F5CF5-02EA-4258-8E06-5281CBAE1DA2}"/>
                  </a:ext>
                </a:extLst>
              </p:cNvPr>
              <p:cNvSpPr/>
              <p:nvPr/>
            </p:nvSpPr>
            <p:spPr>
              <a:xfrm>
                <a:off x="1021814" y="2771421"/>
                <a:ext cx="2883778" cy="1119375"/>
              </a:xfrm>
              <a:custGeom>
                <a:avLst/>
                <a:gdLst>
                  <a:gd name="connsiteX0" fmla="*/ 3173627 w 3173627"/>
                  <a:gd name="connsiteY0" fmla="*/ 0 h 1231885"/>
                  <a:gd name="connsiteX1" fmla="*/ 3173627 w 3173627"/>
                  <a:gd name="connsiteY1" fmla="*/ 620471 h 1231885"/>
                  <a:gd name="connsiteX2" fmla="*/ 1586814 w 3173627"/>
                  <a:gd name="connsiteY2" fmla="*/ 1231886 h 1231885"/>
                  <a:gd name="connsiteX3" fmla="*/ 0 w 3173627"/>
                  <a:gd name="connsiteY3" fmla="*/ 620471 h 1231885"/>
                  <a:gd name="connsiteX4" fmla="*/ 0 w 3173627"/>
                  <a:gd name="connsiteY4" fmla="*/ 0 h 1231885"/>
                  <a:gd name="connsiteX5" fmla="*/ 211455 w 3173627"/>
                  <a:gd name="connsiteY5" fmla="*/ 0 h 1231885"/>
                  <a:gd name="connsiteX6" fmla="*/ 1586814 w 3173627"/>
                  <a:gd name="connsiteY6" fmla="*/ 494801 h 1231885"/>
                  <a:gd name="connsiteX7" fmla="*/ 2962172 w 3173627"/>
                  <a:gd name="connsiteY7" fmla="*/ 0 h 1231885"/>
                  <a:gd name="connsiteX8" fmla="*/ 3173627 w 3173627"/>
                  <a:gd name="connsiteY8" fmla="*/ 0 h 123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73627" h="1231885">
                    <a:moveTo>
                      <a:pt x="3173627" y="0"/>
                    </a:moveTo>
                    <a:lnTo>
                      <a:pt x="3173627" y="620471"/>
                    </a:lnTo>
                    <a:cubicBezTo>
                      <a:pt x="3173627" y="958154"/>
                      <a:pt x="2463153" y="1231886"/>
                      <a:pt x="1586814" y="1231886"/>
                    </a:cubicBezTo>
                    <a:cubicBezTo>
                      <a:pt x="710475" y="1231886"/>
                      <a:pt x="0" y="958154"/>
                      <a:pt x="0" y="620471"/>
                    </a:cubicBezTo>
                    <a:lnTo>
                      <a:pt x="0" y="0"/>
                    </a:lnTo>
                    <a:lnTo>
                      <a:pt x="211455" y="0"/>
                    </a:lnTo>
                    <a:cubicBezTo>
                      <a:pt x="336071" y="281857"/>
                      <a:pt x="904562" y="494801"/>
                      <a:pt x="1586814" y="494801"/>
                    </a:cubicBezTo>
                    <a:cubicBezTo>
                      <a:pt x="2269065" y="494801"/>
                      <a:pt x="2837557" y="281857"/>
                      <a:pt x="2962172" y="0"/>
                    </a:cubicBezTo>
                    <a:lnTo>
                      <a:pt x="3173627" y="0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FC9890A9-B1D3-4A83-B64C-5A963C8D026A}"/>
                  </a:ext>
                </a:extLst>
              </p:cNvPr>
              <p:cNvSpPr/>
              <p:nvPr/>
            </p:nvSpPr>
            <p:spPr>
              <a:xfrm>
                <a:off x="1021814" y="2215792"/>
                <a:ext cx="2883778" cy="1111202"/>
              </a:xfrm>
              <a:custGeom>
                <a:avLst/>
                <a:gdLst>
                  <a:gd name="connsiteX0" fmla="*/ 1586814 w 3173627"/>
                  <a:gd name="connsiteY0" fmla="*/ 0 h 1222891"/>
                  <a:gd name="connsiteX1" fmla="*/ 0 w 3173627"/>
                  <a:gd name="connsiteY1" fmla="*/ 611477 h 1222891"/>
                  <a:gd name="connsiteX2" fmla="*/ 1586814 w 3173627"/>
                  <a:gd name="connsiteY2" fmla="*/ 1222892 h 1222891"/>
                  <a:gd name="connsiteX3" fmla="*/ 3173627 w 3173627"/>
                  <a:gd name="connsiteY3" fmla="*/ 611477 h 1222891"/>
                  <a:gd name="connsiteX4" fmla="*/ 1586814 w 3173627"/>
                  <a:gd name="connsiteY4" fmla="*/ 0 h 1222891"/>
                  <a:gd name="connsiteX5" fmla="*/ 1586814 w 3173627"/>
                  <a:gd name="connsiteY5" fmla="*/ 978313 h 1222891"/>
                  <a:gd name="connsiteX6" fmla="*/ 388423 w 3173627"/>
                  <a:gd name="connsiteY6" fmla="*/ 611477 h 1222891"/>
                  <a:gd name="connsiteX7" fmla="*/ 1586814 w 3173627"/>
                  <a:gd name="connsiteY7" fmla="*/ 244640 h 1222891"/>
                  <a:gd name="connsiteX8" fmla="*/ 2785205 w 3173627"/>
                  <a:gd name="connsiteY8" fmla="*/ 611477 h 1222891"/>
                  <a:gd name="connsiteX9" fmla="*/ 1586814 w 3173627"/>
                  <a:gd name="connsiteY9" fmla="*/ 978313 h 1222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73627" h="1222891">
                    <a:moveTo>
                      <a:pt x="1586814" y="0"/>
                    </a:moveTo>
                    <a:cubicBezTo>
                      <a:pt x="710475" y="0"/>
                      <a:pt x="0" y="273732"/>
                      <a:pt x="0" y="611477"/>
                    </a:cubicBezTo>
                    <a:cubicBezTo>
                      <a:pt x="0" y="949160"/>
                      <a:pt x="710475" y="1222892"/>
                      <a:pt x="1586814" y="1222892"/>
                    </a:cubicBezTo>
                    <a:cubicBezTo>
                      <a:pt x="2463153" y="1222892"/>
                      <a:pt x="3173627" y="949160"/>
                      <a:pt x="3173627" y="611477"/>
                    </a:cubicBezTo>
                    <a:cubicBezTo>
                      <a:pt x="3173627" y="273732"/>
                      <a:pt x="2463153" y="0"/>
                      <a:pt x="1586814" y="0"/>
                    </a:cubicBezTo>
                    <a:close/>
                    <a:moveTo>
                      <a:pt x="1586814" y="978313"/>
                    </a:moveTo>
                    <a:cubicBezTo>
                      <a:pt x="924969" y="978313"/>
                      <a:pt x="388423" y="814062"/>
                      <a:pt x="388423" y="611477"/>
                    </a:cubicBezTo>
                    <a:cubicBezTo>
                      <a:pt x="388423" y="408830"/>
                      <a:pt x="924969" y="244640"/>
                      <a:pt x="1586814" y="244640"/>
                    </a:cubicBezTo>
                    <a:cubicBezTo>
                      <a:pt x="2248658" y="244640"/>
                      <a:pt x="2785205" y="408892"/>
                      <a:pt x="2785205" y="611477"/>
                    </a:cubicBezTo>
                    <a:cubicBezTo>
                      <a:pt x="2785205" y="814062"/>
                      <a:pt x="2248658" y="978313"/>
                      <a:pt x="1586814" y="97831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FD3DF537-8875-4BB5-8520-477D3F393CE2}"/>
                </a:ext>
              </a:extLst>
            </p:cNvPr>
            <p:cNvGrpSpPr/>
            <p:nvPr/>
          </p:nvGrpSpPr>
          <p:grpSpPr>
            <a:xfrm>
              <a:off x="8286408" y="2215792"/>
              <a:ext cx="2883778" cy="1675004"/>
              <a:chOff x="8286408" y="2215792"/>
              <a:chExt cx="2883778" cy="1675004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03F763CB-2719-4074-9522-0C8BDBDFB0AC}"/>
                  </a:ext>
                </a:extLst>
              </p:cNvPr>
              <p:cNvSpPr/>
              <p:nvPr/>
            </p:nvSpPr>
            <p:spPr>
              <a:xfrm>
                <a:off x="8492924" y="2335000"/>
                <a:ext cx="2470747" cy="921371"/>
              </a:xfrm>
              <a:custGeom>
                <a:avLst/>
                <a:gdLst>
                  <a:gd name="connsiteX0" fmla="*/ 2719082 w 2719082"/>
                  <a:gd name="connsiteY0" fmla="*/ 480287 h 1013979"/>
                  <a:gd name="connsiteX1" fmla="*/ 2719082 w 2719082"/>
                  <a:gd name="connsiteY1" fmla="*/ 1013980 h 1013979"/>
                  <a:gd name="connsiteX2" fmla="*/ 2601786 w 2719082"/>
                  <a:gd name="connsiteY2" fmla="*/ 1013980 h 1013979"/>
                  <a:gd name="connsiteX3" fmla="*/ 1359541 w 2719082"/>
                  <a:gd name="connsiteY3" fmla="*/ 651361 h 1013979"/>
                  <a:gd name="connsiteX4" fmla="*/ 117295 w 2719082"/>
                  <a:gd name="connsiteY4" fmla="*/ 1013980 h 1013979"/>
                  <a:gd name="connsiteX5" fmla="*/ 0 w 2719082"/>
                  <a:gd name="connsiteY5" fmla="*/ 1013980 h 1013979"/>
                  <a:gd name="connsiteX6" fmla="*/ 0 w 2719082"/>
                  <a:gd name="connsiteY6" fmla="*/ 480287 h 1013979"/>
                  <a:gd name="connsiteX7" fmla="*/ 1359541 w 2719082"/>
                  <a:gd name="connsiteY7" fmla="*/ 0 h 1013979"/>
                  <a:gd name="connsiteX8" fmla="*/ 2719082 w 2719082"/>
                  <a:gd name="connsiteY8" fmla="*/ 480287 h 1013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19082" h="1013979">
                    <a:moveTo>
                      <a:pt x="2719082" y="480287"/>
                    </a:moveTo>
                    <a:lnTo>
                      <a:pt x="2719082" y="1013980"/>
                    </a:lnTo>
                    <a:lnTo>
                      <a:pt x="2601786" y="1013980"/>
                    </a:lnTo>
                    <a:cubicBezTo>
                      <a:pt x="2389896" y="800292"/>
                      <a:pt x="1913394" y="651361"/>
                      <a:pt x="1359541" y="651361"/>
                    </a:cubicBezTo>
                    <a:cubicBezTo>
                      <a:pt x="805688" y="651361"/>
                      <a:pt x="329185" y="800292"/>
                      <a:pt x="117295" y="1013980"/>
                    </a:cubicBezTo>
                    <a:lnTo>
                      <a:pt x="0" y="1013980"/>
                    </a:lnTo>
                    <a:lnTo>
                      <a:pt x="0" y="480287"/>
                    </a:lnTo>
                    <a:cubicBezTo>
                      <a:pt x="0" y="480287"/>
                      <a:pt x="190055" y="0"/>
                      <a:pt x="1359541" y="0"/>
                    </a:cubicBezTo>
                    <a:cubicBezTo>
                      <a:pt x="2529027" y="0"/>
                      <a:pt x="2719082" y="480287"/>
                      <a:pt x="2719082" y="480287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AB9404D-BDA5-4318-B124-221EEF663274}"/>
                  </a:ext>
                </a:extLst>
              </p:cNvPr>
              <p:cNvSpPr/>
              <p:nvPr/>
            </p:nvSpPr>
            <p:spPr>
              <a:xfrm>
                <a:off x="8286408" y="2771421"/>
                <a:ext cx="2883778" cy="1119375"/>
              </a:xfrm>
              <a:custGeom>
                <a:avLst/>
                <a:gdLst>
                  <a:gd name="connsiteX0" fmla="*/ 3173627 w 3173627"/>
                  <a:gd name="connsiteY0" fmla="*/ 0 h 1231885"/>
                  <a:gd name="connsiteX1" fmla="*/ 3173627 w 3173627"/>
                  <a:gd name="connsiteY1" fmla="*/ 620471 h 1231885"/>
                  <a:gd name="connsiteX2" fmla="*/ 1586813 w 3173627"/>
                  <a:gd name="connsiteY2" fmla="*/ 1231886 h 1231885"/>
                  <a:gd name="connsiteX3" fmla="*/ 0 w 3173627"/>
                  <a:gd name="connsiteY3" fmla="*/ 620471 h 1231885"/>
                  <a:gd name="connsiteX4" fmla="*/ 0 w 3173627"/>
                  <a:gd name="connsiteY4" fmla="*/ 0 h 1231885"/>
                  <a:gd name="connsiteX5" fmla="*/ 211455 w 3173627"/>
                  <a:gd name="connsiteY5" fmla="*/ 0 h 1231885"/>
                  <a:gd name="connsiteX6" fmla="*/ 1586813 w 3173627"/>
                  <a:gd name="connsiteY6" fmla="*/ 494801 h 1231885"/>
                  <a:gd name="connsiteX7" fmla="*/ 2962172 w 3173627"/>
                  <a:gd name="connsiteY7" fmla="*/ 0 h 1231885"/>
                  <a:gd name="connsiteX8" fmla="*/ 3173627 w 3173627"/>
                  <a:gd name="connsiteY8" fmla="*/ 0 h 1231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173627" h="1231885">
                    <a:moveTo>
                      <a:pt x="3173627" y="0"/>
                    </a:moveTo>
                    <a:lnTo>
                      <a:pt x="3173627" y="620471"/>
                    </a:lnTo>
                    <a:cubicBezTo>
                      <a:pt x="3173627" y="958154"/>
                      <a:pt x="2463153" y="1231886"/>
                      <a:pt x="1586813" y="1231886"/>
                    </a:cubicBezTo>
                    <a:cubicBezTo>
                      <a:pt x="710474" y="1231886"/>
                      <a:pt x="0" y="958154"/>
                      <a:pt x="0" y="620471"/>
                    </a:cubicBezTo>
                    <a:lnTo>
                      <a:pt x="0" y="0"/>
                    </a:lnTo>
                    <a:lnTo>
                      <a:pt x="211455" y="0"/>
                    </a:lnTo>
                    <a:cubicBezTo>
                      <a:pt x="336070" y="281857"/>
                      <a:pt x="904562" y="494801"/>
                      <a:pt x="1586813" y="494801"/>
                    </a:cubicBezTo>
                    <a:cubicBezTo>
                      <a:pt x="2269065" y="494801"/>
                      <a:pt x="2837557" y="281857"/>
                      <a:pt x="2962172" y="0"/>
                    </a:cubicBezTo>
                    <a:lnTo>
                      <a:pt x="3173627" y="0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9A844D11-10C0-4916-BF6D-0AAFE31AA989}"/>
                  </a:ext>
                </a:extLst>
              </p:cNvPr>
              <p:cNvSpPr/>
              <p:nvPr/>
            </p:nvSpPr>
            <p:spPr>
              <a:xfrm>
                <a:off x="8286408" y="2215792"/>
                <a:ext cx="2883778" cy="1111202"/>
              </a:xfrm>
              <a:custGeom>
                <a:avLst/>
                <a:gdLst>
                  <a:gd name="connsiteX0" fmla="*/ 1586813 w 3173627"/>
                  <a:gd name="connsiteY0" fmla="*/ 0 h 1222891"/>
                  <a:gd name="connsiteX1" fmla="*/ 0 w 3173627"/>
                  <a:gd name="connsiteY1" fmla="*/ 611477 h 1222891"/>
                  <a:gd name="connsiteX2" fmla="*/ 1586813 w 3173627"/>
                  <a:gd name="connsiteY2" fmla="*/ 1222892 h 1222891"/>
                  <a:gd name="connsiteX3" fmla="*/ 3173627 w 3173627"/>
                  <a:gd name="connsiteY3" fmla="*/ 611477 h 1222891"/>
                  <a:gd name="connsiteX4" fmla="*/ 1586813 w 3173627"/>
                  <a:gd name="connsiteY4" fmla="*/ 0 h 1222891"/>
                  <a:gd name="connsiteX5" fmla="*/ 1586813 w 3173627"/>
                  <a:gd name="connsiteY5" fmla="*/ 978313 h 1222891"/>
                  <a:gd name="connsiteX6" fmla="*/ 388423 w 3173627"/>
                  <a:gd name="connsiteY6" fmla="*/ 611477 h 1222891"/>
                  <a:gd name="connsiteX7" fmla="*/ 1586813 w 3173627"/>
                  <a:gd name="connsiteY7" fmla="*/ 244640 h 1222891"/>
                  <a:gd name="connsiteX8" fmla="*/ 2785204 w 3173627"/>
                  <a:gd name="connsiteY8" fmla="*/ 611477 h 1222891"/>
                  <a:gd name="connsiteX9" fmla="*/ 1586813 w 3173627"/>
                  <a:gd name="connsiteY9" fmla="*/ 978313 h 1222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173627" h="1222891">
                    <a:moveTo>
                      <a:pt x="1586813" y="0"/>
                    </a:moveTo>
                    <a:cubicBezTo>
                      <a:pt x="710474" y="0"/>
                      <a:pt x="0" y="273732"/>
                      <a:pt x="0" y="611477"/>
                    </a:cubicBezTo>
                    <a:cubicBezTo>
                      <a:pt x="0" y="949160"/>
                      <a:pt x="710474" y="1222892"/>
                      <a:pt x="1586813" y="1222892"/>
                    </a:cubicBezTo>
                    <a:cubicBezTo>
                      <a:pt x="2463153" y="1222892"/>
                      <a:pt x="3173627" y="949160"/>
                      <a:pt x="3173627" y="611477"/>
                    </a:cubicBezTo>
                    <a:cubicBezTo>
                      <a:pt x="3173627" y="273732"/>
                      <a:pt x="2463215" y="0"/>
                      <a:pt x="1586813" y="0"/>
                    </a:cubicBezTo>
                    <a:close/>
                    <a:moveTo>
                      <a:pt x="1586813" y="978313"/>
                    </a:moveTo>
                    <a:cubicBezTo>
                      <a:pt x="924969" y="978313"/>
                      <a:pt x="388423" y="814062"/>
                      <a:pt x="388423" y="611477"/>
                    </a:cubicBezTo>
                    <a:cubicBezTo>
                      <a:pt x="388423" y="408830"/>
                      <a:pt x="924969" y="244640"/>
                      <a:pt x="1586813" y="244640"/>
                    </a:cubicBezTo>
                    <a:cubicBezTo>
                      <a:pt x="2248657" y="244640"/>
                      <a:pt x="2785204" y="408892"/>
                      <a:pt x="2785204" y="611477"/>
                    </a:cubicBezTo>
                    <a:cubicBezTo>
                      <a:pt x="2785204" y="814062"/>
                      <a:pt x="2248720" y="978313"/>
                      <a:pt x="1586813" y="97831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20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25D227-B4D3-4E5F-88CF-A2F5A66AD0A2}"/>
                </a:ext>
              </a:extLst>
            </p:cNvPr>
            <p:cNvSpPr txBox="1"/>
            <p:nvPr/>
          </p:nvSpPr>
          <p:spPr>
            <a:xfrm>
              <a:off x="952500" y="4327372"/>
              <a:ext cx="3022404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amet, consectetur adipiscing elit. Vestibulum ex, iaculis id tristique et, bibendum et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6643D5F-A62F-477E-ACFF-55ED3F63AFB3}"/>
                </a:ext>
              </a:extLst>
            </p:cNvPr>
            <p:cNvSpPr txBox="1"/>
            <p:nvPr/>
          </p:nvSpPr>
          <p:spPr>
            <a:xfrm>
              <a:off x="4584799" y="4327372"/>
              <a:ext cx="3022404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amet, consectetur adipiscing elit. Vestibulum ex, iaculis id tristique et, bibendum et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CA842E1-8B7F-49D0-B201-1CDF05AAD1E5}"/>
                </a:ext>
              </a:extLst>
            </p:cNvPr>
            <p:cNvSpPr txBox="1"/>
            <p:nvPr/>
          </p:nvSpPr>
          <p:spPr>
            <a:xfrm>
              <a:off x="8217095" y="4327372"/>
              <a:ext cx="3022404" cy="17100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ID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amet, consectetur adipiscing elit. Vestibulum ex, iaculis id tristique et, bibendum et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B195FB0-5F55-4E28-816C-5AD9481F6260}"/>
                </a:ext>
              </a:extLst>
            </p:cNvPr>
            <p:cNvSpPr txBox="1"/>
            <p:nvPr/>
          </p:nvSpPr>
          <p:spPr>
            <a:xfrm>
              <a:off x="3588745" y="820545"/>
              <a:ext cx="501451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4400">
                  <a:latin typeface="Tenor Sans" panose="02000000000000000000" pitchFamily="2" charset="0"/>
                </a:rPr>
                <a:t>Infographics Title</a:t>
              </a:r>
              <a:endParaRPr lang="en-ID" sz="4400">
                <a:latin typeface="Tenor Sans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6033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8EE675C-02A1-4893-94CE-AB3B3B8356A1}"/>
              </a:ext>
            </a:extLst>
          </p:cNvPr>
          <p:cNvSpPr txBox="1"/>
          <p:nvPr/>
        </p:nvSpPr>
        <p:spPr>
          <a:xfrm>
            <a:off x="4978612" y="2691284"/>
            <a:ext cx="413286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SIMINE</a:t>
            </a:r>
          </a:p>
          <a:p>
            <a:r>
              <a:rPr lang="en-US" sz="7200">
                <a:latin typeface="Tenor Sans" panose="02000000000000000000" pitchFamily="2" charset="0"/>
              </a:rPr>
              <a:t>Short</a:t>
            </a:r>
          </a:p>
          <a:p>
            <a:r>
              <a:rPr lang="en-US" sz="7200">
                <a:latin typeface="Tenor Sans" panose="02000000000000000000" pitchFamily="2" charset="0"/>
              </a:rPr>
              <a:t>Message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976F01-9216-44D7-9A66-943D0A059C5B}"/>
              </a:ext>
            </a:extLst>
          </p:cNvPr>
          <p:cNvSpPr/>
          <p:nvPr/>
        </p:nvSpPr>
        <p:spPr>
          <a:xfrm>
            <a:off x="696920" y="3138826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15">
            <a:extLst>
              <a:ext uri="{FF2B5EF4-FFF2-40B4-BE49-F238E27FC236}">
                <a16:creationId xmlns:a16="http://schemas.microsoft.com/office/drawing/2014/main" id="{44FF5CEE-6C23-445A-BB41-7D57E014DEE2}"/>
              </a:ext>
            </a:extLst>
          </p:cNvPr>
          <p:cNvSpPr/>
          <p:nvPr/>
        </p:nvSpPr>
        <p:spPr>
          <a:xfrm>
            <a:off x="696920" y="3138825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CC3D82-F20D-42BB-9FC6-3F62B10AA97E}"/>
              </a:ext>
            </a:extLst>
          </p:cNvPr>
          <p:cNvSpPr txBox="1"/>
          <p:nvPr/>
        </p:nvSpPr>
        <p:spPr>
          <a:xfrm>
            <a:off x="1680088" y="3130010"/>
            <a:ext cx="2705881" cy="254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AFCD56-AD44-4F1A-82A7-095396120939}"/>
              </a:ext>
            </a:extLst>
          </p:cNvPr>
          <p:cNvSpPr/>
          <p:nvPr/>
        </p:nvSpPr>
        <p:spPr>
          <a:xfrm>
            <a:off x="10420348" y="2276475"/>
            <a:ext cx="1036555" cy="21240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B041B8-E23D-4F35-A638-5AD7D12D9B14}"/>
              </a:ext>
            </a:extLst>
          </p:cNvPr>
          <p:cNvSpPr/>
          <p:nvPr/>
        </p:nvSpPr>
        <p:spPr>
          <a:xfrm>
            <a:off x="11056854" y="3334087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679AD2-54E4-41A0-8B62-07513047AB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016034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FFB813-6D7F-4E3A-93CB-283DFE0EC83F}"/>
              </a:ext>
            </a:extLst>
          </p:cNvPr>
          <p:cNvSpPr/>
          <p:nvPr/>
        </p:nvSpPr>
        <p:spPr>
          <a:xfrm>
            <a:off x="6695880" y="4882110"/>
            <a:ext cx="4124908" cy="129458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F23BD3-4AFD-4907-AD8B-2834DF2AFC56}"/>
              </a:ext>
            </a:extLst>
          </p:cNvPr>
          <p:cNvSpPr txBox="1"/>
          <p:nvPr/>
        </p:nvSpPr>
        <p:spPr>
          <a:xfrm>
            <a:off x="1882987" y="1896931"/>
            <a:ext cx="364555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>
                <a:latin typeface="Tenor Sans" panose="02000000000000000000" pitchFamily="2" charset="0"/>
              </a:rPr>
              <a:t>Thanks</a:t>
            </a:r>
            <a:endParaRPr lang="en-ID" sz="8000">
              <a:latin typeface="Tenor Sans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AD68D2-2618-407B-AC9E-86167A6188DB}"/>
              </a:ext>
            </a:extLst>
          </p:cNvPr>
          <p:cNvSpPr/>
          <p:nvPr/>
        </p:nvSpPr>
        <p:spPr>
          <a:xfrm>
            <a:off x="696920" y="696922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81DAAD-7D09-460C-8E19-224812463FEE}"/>
              </a:ext>
            </a:extLst>
          </p:cNvPr>
          <p:cNvSpPr txBox="1"/>
          <p:nvPr/>
        </p:nvSpPr>
        <p:spPr>
          <a:xfrm rot="16200000">
            <a:off x="-369542" y="4714689"/>
            <a:ext cx="252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Tenor Sans" panose="02000000000000000000" pitchFamily="2" charset="0"/>
              </a:rPr>
              <a:t>SIMPLE AESTHETIC</a:t>
            </a:r>
            <a:endParaRPr lang="en-ID" sz="1800">
              <a:latin typeface="Tenor Sans" panose="02000000000000000000" pitchFamily="2" charset="0"/>
            </a:endParaRPr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86F02E8C-E2F3-4492-B1E6-A1A8C2480218}"/>
              </a:ext>
            </a:extLst>
          </p:cNvPr>
          <p:cNvSpPr/>
          <p:nvPr/>
        </p:nvSpPr>
        <p:spPr>
          <a:xfrm>
            <a:off x="696920" y="696921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34CDDBB-D1F1-456F-A4FA-F16C087B0021}"/>
              </a:ext>
            </a:extLst>
          </p:cNvPr>
          <p:cNvSpPr/>
          <p:nvPr/>
        </p:nvSpPr>
        <p:spPr>
          <a:xfrm>
            <a:off x="10420349" y="4899355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961777D-B397-495A-954B-6D14DDF405F6}"/>
              </a:ext>
            </a:extLst>
          </p:cNvPr>
          <p:cNvSpPr txBox="1"/>
          <p:nvPr/>
        </p:nvSpPr>
        <p:spPr>
          <a:xfrm>
            <a:off x="6695880" y="1911357"/>
            <a:ext cx="4524569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</p:spTree>
    <p:extLst>
      <p:ext uri="{BB962C8B-B14F-4D97-AF65-F5344CB8AC3E}">
        <p14:creationId xmlns:p14="http://schemas.microsoft.com/office/powerpoint/2010/main" val="333936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A2E3154-A93A-43C5-A762-6C4D0B812DC5}"/>
              </a:ext>
            </a:extLst>
          </p:cNvPr>
          <p:cNvSpPr txBox="1"/>
          <p:nvPr/>
        </p:nvSpPr>
        <p:spPr>
          <a:xfrm>
            <a:off x="1232170" y="3536563"/>
            <a:ext cx="48638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Minimalist</a:t>
            </a:r>
          </a:p>
          <a:p>
            <a:r>
              <a:rPr lang="en-US" sz="7200">
                <a:latin typeface="Tenor Sans" panose="02000000000000000000" pitchFamily="2" charset="0"/>
              </a:rPr>
              <a:t>in Life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89E6C4-CD69-48F0-B4CC-D6D9EC69E050}"/>
              </a:ext>
            </a:extLst>
          </p:cNvPr>
          <p:cNvSpPr txBox="1"/>
          <p:nvPr/>
        </p:nvSpPr>
        <p:spPr>
          <a:xfrm>
            <a:off x="7000875" y="1113413"/>
            <a:ext cx="3958956" cy="171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C50308-5CB1-46EE-BDE3-36DABBF45F96}"/>
              </a:ext>
            </a:extLst>
          </p:cNvPr>
          <p:cNvSpPr/>
          <p:nvPr/>
        </p:nvSpPr>
        <p:spPr>
          <a:xfrm>
            <a:off x="10569305" y="3429001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4198A5E7-D513-4086-9C73-AC6CA122A295}"/>
              </a:ext>
            </a:extLst>
          </p:cNvPr>
          <p:cNvSpPr/>
          <p:nvPr/>
        </p:nvSpPr>
        <p:spPr>
          <a:xfrm>
            <a:off x="10569305" y="3429000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3C7096-04CB-4027-BD52-2678403A03BE}"/>
              </a:ext>
            </a:extLst>
          </p:cNvPr>
          <p:cNvSpPr/>
          <p:nvPr/>
        </p:nvSpPr>
        <p:spPr>
          <a:xfrm>
            <a:off x="8180253" y="4290676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C8E1B-9CB1-4A4D-98D6-4CAA70BA2C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7285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7311F3-4ECF-43EE-AE40-778C5B9C91E8}"/>
              </a:ext>
            </a:extLst>
          </p:cNvPr>
          <p:cNvSpPr txBox="1"/>
          <p:nvPr/>
        </p:nvSpPr>
        <p:spPr>
          <a:xfrm>
            <a:off x="5057775" y="2045434"/>
            <a:ext cx="591059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Our Creative</a:t>
            </a:r>
          </a:p>
          <a:p>
            <a:r>
              <a:rPr lang="en-US" sz="7200">
                <a:latin typeface="Tenor Sans" panose="02000000000000000000" pitchFamily="2" charset="0"/>
              </a:rPr>
              <a:t>Team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7F4B0D-4708-4528-B8CD-142B83F663CB}"/>
              </a:ext>
            </a:extLst>
          </p:cNvPr>
          <p:cNvSpPr txBox="1"/>
          <p:nvPr/>
        </p:nvSpPr>
        <p:spPr>
          <a:xfrm>
            <a:off x="5057775" y="4814461"/>
            <a:ext cx="5910592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15507B-1E71-43E9-9E19-A0B82336A209}"/>
              </a:ext>
            </a:extLst>
          </p:cNvPr>
          <p:cNvSpPr/>
          <p:nvPr/>
        </p:nvSpPr>
        <p:spPr>
          <a:xfrm>
            <a:off x="2562226" y="748954"/>
            <a:ext cx="1762126" cy="1296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F9A3745-D7BA-46FC-B8B8-E54B7E7CD606}"/>
              </a:ext>
            </a:extLst>
          </p:cNvPr>
          <p:cNvSpPr/>
          <p:nvPr/>
        </p:nvSpPr>
        <p:spPr>
          <a:xfrm>
            <a:off x="3924301" y="997145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32B12D-7679-4349-B9CB-E960D25C875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6881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65F9E5F-91BA-4A79-9687-AA0F3ED33974}"/>
              </a:ext>
            </a:extLst>
          </p:cNvPr>
          <p:cNvSpPr txBox="1"/>
          <p:nvPr/>
        </p:nvSpPr>
        <p:spPr>
          <a:xfrm>
            <a:off x="2240768" y="2020040"/>
            <a:ext cx="74719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Creative</a:t>
            </a:r>
            <a:r>
              <a:rPr lang="en-ID" sz="7200">
                <a:latin typeface="Tenor Sans" panose="02000000000000000000" pitchFamily="2" charset="0"/>
              </a:rPr>
              <a:t> Service</a:t>
            </a:r>
            <a:endParaRPr lang="en-US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A5940D-D814-46F5-8B3A-8D5D219DB5C7}"/>
              </a:ext>
            </a:extLst>
          </p:cNvPr>
          <p:cNvSpPr/>
          <p:nvPr/>
        </p:nvSpPr>
        <p:spPr>
          <a:xfrm>
            <a:off x="696920" y="696922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15">
            <a:extLst>
              <a:ext uri="{FF2B5EF4-FFF2-40B4-BE49-F238E27FC236}">
                <a16:creationId xmlns:a16="http://schemas.microsoft.com/office/drawing/2014/main" id="{6AE31F66-F9D9-4F89-A241-63E4AB5F2FED}"/>
              </a:ext>
            </a:extLst>
          </p:cNvPr>
          <p:cNvSpPr/>
          <p:nvPr/>
        </p:nvSpPr>
        <p:spPr>
          <a:xfrm>
            <a:off x="696920" y="696921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1799C3-CE6E-4261-9764-6290CDDDC40E}"/>
              </a:ext>
            </a:extLst>
          </p:cNvPr>
          <p:cNvSpPr txBox="1"/>
          <p:nvPr/>
        </p:nvSpPr>
        <p:spPr>
          <a:xfrm>
            <a:off x="2240767" y="696921"/>
            <a:ext cx="7471918" cy="879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5F137E6-8D3D-4A41-92E9-59CF7AB91231}"/>
              </a:ext>
            </a:extLst>
          </p:cNvPr>
          <p:cNvSpPr/>
          <p:nvPr/>
        </p:nvSpPr>
        <p:spPr>
          <a:xfrm>
            <a:off x="9712685" y="3637631"/>
            <a:ext cx="1382734" cy="25234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ED3D59-E1C1-47C0-A6CB-7BEB06C2CD74}"/>
              </a:ext>
            </a:extLst>
          </p:cNvPr>
          <p:cNvSpPr/>
          <p:nvPr/>
        </p:nvSpPr>
        <p:spPr>
          <a:xfrm>
            <a:off x="10694980" y="3637631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E320C9-FE34-466F-A7D9-0F901E5EE8F5}"/>
              </a:ext>
            </a:extLst>
          </p:cNvPr>
          <p:cNvSpPr txBox="1"/>
          <p:nvPr/>
        </p:nvSpPr>
        <p:spPr>
          <a:xfrm rot="16200000">
            <a:off x="-369542" y="4714689"/>
            <a:ext cx="252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Tenor Sans" panose="02000000000000000000" pitchFamily="2" charset="0"/>
              </a:rPr>
              <a:t>SIMPLE AESTHETIC</a:t>
            </a:r>
            <a:endParaRPr lang="en-ID" sz="1800">
              <a:latin typeface="Tenor Sans" panose="02000000000000000000" pitchFamily="2" charset="0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428838-6AB0-4EA6-B231-DF2FEF0D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81021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580AB01-586C-48DF-9705-05D7987C78D8}"/>
              </a:ext>
            </a:extLst>
          </p:cNvPr>
          <p:cNvSpPr txBox="1"/>
          <p:nvPr/>
        </p:nvSpPr>
        <p:spPr>
          <a:xfrm>
            <a:off x="2546611" y="3324225"/>
            <a:ext cx="40430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Great</a:t>
            </a:r>
          </a:p>
          <a:p>
            <a:r>
              <a:rPr lang="en-US" sz="7200">
                <a:latin typeface="Tenor Sans" panose="02000000000000000000" pitchFamily="2" charset="0"/>
              </a:rPr>
              <a:t>Portfolio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F114D0-4915-4C31-A3EC-39174C718F73}"/>
              </a:ext>
            </a:extLst>
          </p:cNvPr>
          <p:cNvSpPr/>
          <p:nvPr/>
        </p:nvSpPr>
        <p:spPr>
          <a:xfrm>
            <a:off x="952500" y="3213876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Graphic 15">
            <a:extLst>
              <a:ext uri="{FF2B5EF4-FFF2-40B4-BE49-F238E27FC236}">
                <a16:creationId xmlns:a16="http://schemas.microsoft.com/office/drawing/2014/main" id="{20C5CC4E-1CBE-4E7D-B58A-3C66810246A3}"/>
              </a:ext>
            </a:extLst>
          </p:cNvPr>
          <p:cNvSpPr/>
          <p:nvPr/>
        </p:nvSpPr>
        <p:spPr>
          <a:xfrm>
            <a:off x="952500" y="3213875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5F4E6F-911F-461D-A7B4-4671880B12A0}"/>
              </a:ext>
            </a:extLst>
          </p:cNvPr>
          <p:cNvSpPr txBox="1"/>
          <p:nvPr/>
        </p:nvSpPr>
        <p:spPr>
          <a:xfrm>
            <a:off x="952501" y="1120676"/>
            <a:ext cx="5637204" cy="1294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86101E-4527-49FA-A59D-09AD42C3D3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6648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8D07C7-FC5E-4DC7-85FA-379F463A26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C020795-C22B-4D1E-8FB2-BC0A3EF40D51}"/>
              </a:ext>
            </a:extLst>
          </p:cNvPr>
          <p:cNvSpPr/>
          <p:nvPr/>
        </p:nvSpPr>
        <p:spPr>
          <a:xfrm>
            <a:off x="2093943" y="905550"/>
            <a:ext cx="2187545" cy="25234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86565-8DD2-4FA6-B44F-B940E27DE497}"/>
              </a:ext>
            </a:extLst>
          </p:cNvPr>
          <p:cNvSpPr txBox="1"/>
          <p:nvPr/>
        </p:nvSpPr>
        <p:spPr>
          <a:xfrm>
            <a:off x="2093943" y="4334547"/>
            <a:ext cx="80041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Let's Collaborate!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26B8A-EFFF-40A6-8537-C47DA86A7D93}"/>
              </a:ext>
            </a:extLst>
          </p:cNvPr>
          <p:cNvSpPr/>
          <p:nvPr/>
        </p:nvSpPr>
        <p:spPr>
          <a:xfrm>
            <a:off x="10791825" y="905552"/>
            <a:ext cx="390525" cy="25234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Graphic 15">
            <a:extLst>
              <a:ext uri="{FF2B5EF4-FFF2-40B4-BE49-F238E27FC236}">
                <a16:creationId xmlns:a16="http://schemas.microsoft.com/office/drawing/2014/main" id="{8A2CD7C6-5CDE-423F-8803-AF3018C49394}"/>
              </a:ext>
            </a:extLst>
          </p:cNvPr>
          <p:cNvSpPr/>
          <p:nvPr/>
        </p:nvSpPr>
        <p:spPr>
          <a:xfrm>
            <a:off x="10791825" y="905551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E3A8CD-FCCA-4C03-AD36-19CDE5B15CA8}"/>
              </a:ext>
            </a:extLst>
          </p:cNvPr>
          <p:cNvSpPr/>
          <p:nvPr/>
        </p:nvSpPr>
        <p:spPr>
          <a:xfrm>
            <a:off x="1693893" y="905551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4C5E10-71F4-484D-9804-E0D4BE4EF01D}"/>
              </a:ext>
            </a:extLst>
          </p:cNvPr>
          <p:cNvSpPr txBox="1"/>
          <p:nvPr/>
        </p:nvSpPr>
        <p:spPr>
          <a:xfrm>
            <a:off x="8441142" y="896733"/>
            <a:ext cx="1820053" cy="254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</a:t>
            </a:r>
          </a:p>
        </p:txBody>
      </p:sp>
    </p:spTree>
    <p:extLst>
      <p:ext uri="{BB962C8B-B14F-4D97-AF65-F5344CB8AC3E}">
        <p14:creationId xmlns:p14="http://schemas.microsoft.com/office/powerpoint/2010/main" val="2725430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E8E9954-4EDB-4BE9-BF4A-CCEE04D7A53B}"/>
              </a:ext>
            </a:extLst>
          </p:cNvPr>
          <p:cNvSpPr txBox="1"/>
          <p:nvPr/>
        </p:nvSpPr>
        <p:spPr>
          <a:xfrm>
            <a:off x="4281488" y="3429000"/>
            <a:ext cx="505298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>
                <a:latin typeface="Tenor Sans" panose="02000000000000000000" pitchFamily="2" charset="0"/>
              </a:rPr>
              <a:t>Best Year</a:t>
            </a:r>
          </a:p>
          <a:p>
            <a:r>
              <a:rPr lang="en-US" sz="7200">
                <a:latin typeface="Tenor Sans" panose="02000000000000000000" pitchFamily="2" charset="0"/>
              </a:rPr>
              <a:t>in SIMINE</a:t>
            </a:r>
            <a:endParaRPr lang="en-ID" sz="7200">
              <a:latin typeface="Tenor Sans" panose="02000000000000000000" pitchFamily="2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6B8A27-2FFF-4741-AFB7-AEB3EC377B6C}"/>
              </a:ext>
            </a:extLst>
          </p:cNvPr>
          <p:cNvSpPr/>
          <p:nvPr/>
        </p:nvSpPr>
        <p:spPr>
          <a:xfrm>
            <a:off x="10487025" y="2628901"/>
            <a:ext cx="1704975" cy="31084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8F791C5-199A-41F9-B1BD-9C4A38E83A65}"/>
              </a:ext>
            </a:extLst>
          </p:cNvPr>
          <p:cNvSpPr/>
          <p:nvPr/>
        </p:nvSpPr>
        <p:spPr>
          <a:xfrm>
            <a:off x="10487025" y="5337275"/>
            <a:ext cx="800100" cy="8000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A7F9780-BF6F-4F13-AB35-C7CDA5CD726B}"/>
              </a:ext>
            </a:extLst>
          </p:cNvPr>
          <p:cNvSpPr txBox="1"/>
          <p:nvPr/>
        </p:nvSpPr>
        <p:spPr>
          <a:xfrm>
            <a:off x="666737" y="3520371"/>
            <a:ext cx="3038475" cy="212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amet, consectetur adipiscing elit. Aliquam et orci auctor, blandit velit ac, congue massa. Phasellus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D330D8-28BE-4489-AFFA-4295CE54D70F}"/>
              </a:ext>
            </a:extLst>
          </p:cNvPr>
          <p:cNvSpPr/>
          <p:nvPr/>
        </p:nvSpPr>
        <p:spPr>
          <a:xfrm>
            <a:off x="666737" y="1315129"/>
            <a:ext cx="390525" cy="131377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Graphic 15">
            <a:extLst>
              <a:ext uri="{FF2B5EF4-FFF2-40B4-BE49-F238E27FC236}">
                <a16:creationId xmlns:a16="http://schemas.microsoft.com/office/drawing/2014/main" id="{5961B0FD-214C-4871-81C6-73E98AAE8183}"/>
              </a:ext>
            </a:extLst>
          </p:cNvPr>
          <p:cNvSpPr/>
          <p:nvPr/>
        </p:nvSpPr>
        <p:spPr>
          <a:xfrm>
            <a:off x="666737" y="1315128"/>
            <a:ext cx="390525" cy="390525"/>
          </a:xfrm>
          <a:custGeom>
            <a:avLst/>
            <a:gdLst>
              <a:gd name="connsiteX0" fmla="*/ 1690973 w 1690973"/>
              <a:gd name="connsiteY0" fmla="*/ 0 h 1690973"/>
              <a:gd name="connsiteX1" fmla="*/ 0 w 1690973"/>
              <a:gd name="connsiteY1" fmla="*/ 1690973 h 1690973"/>
              <a:gd name="connsiteX2" fmla="*/ 0 w 1690973"/>
              <a:gd name="connsiteY2" fmla="*/ 0 h 1690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0973" h="1690973">
                <a:moveTo>
                  <a:pt x="1690973" y="0"/>
                </a:moveTo>
                <a:lnTo>
                  <a:pt x="0" y="16909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CB42C-E20A-418C-8625-2F6CCDAAF1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9932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 28">
      <a:dk1>
        <a:srgbClr val="231F20"/>
      </a:dk1>
      <a:lt1>
        <a:srgbClr val="F5F0EA"/>
      </a:lt1>
      <a:dk2>
        <a:srgbClr val="231F20"/>
      </a:dk2>
      <a:lt2>
        <a:srgbClr val="F5F0EA"/>
      </a:lt2>
      <a:accent1>
        <a:srgbClr val="EEA8B0"/>
      </a:accent1>
      <a:accent2>
        <a:srgbClr val="C7B8B1"/>
      </a:accent2>
      <a:accent3>
        <a:srgbClr val="DFAC73"/>
      </a:accent3>
      <a:accent4>
        <a:srgbClr val="43727A"/>
      </a:accent4>
      <a:accent5>
        <a:srgbClr val="BE7D5F"/>
      </a:accent5>
      <a:accent6>
        <a:srgbClr val="8A5948"/>
      </a:accent6>
      <a:hlink>
        <a:srgbClr val="DFAC73"/>
      </a:hlink>
      <a:folHlink>
        <a:srgbClr val="BE7D5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905</Words>
  <Application>Microsoft Office PowerPoint</Application>
  <PresentationFormat>Widescreen</PresentationFormat>
  <Paragraphs>106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Open Sans</vt:lpstr>
      <vt:lpstr>Tenor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Wildan Kurniawan</cp:lastModifiedBy>
  <cp:revision>38</cp:revision>
  <dcterms:created xsi:type="dcterms:W3CDTF">2021-04-23T08:19:43Z</dcterms:created>
  <dcterms:modified xsi:type="dcterms:W3CDTF">2021-05-04T07:14:26Z</dcterms:modified>
</cp:coreProperties>
</file>