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8" r:id="rId1"/>
    <p:sldMasterId id="2147483680" r:id="rId2"/>
    <p:sldMasterId id="2147483692" r:id="rId3"/>
  </p:sldMasterIdLst>
  <p:notesMasterIdLst>
    <p:notesMasterId r:id="rId106"/>
  </p:notesMasterIdLst>
  <p:sldIdLst>
    <p:sldId id="361" r:id="rId4"/>
    <p:sldId id="800" r:id="rId5"/>
    <p:sldId id="802" r:id="rId6"/>
    <p:sldId id="1057" r:id="rId7"/>
    <p:sldId id="1058" r:id="rId8"/>
    <p:sldId id="370" r:id="rId9"/>
    <p:sldId id="453" r:id="rId10"/>
    <p:sldId id="1059" r:id="rId11"/>
    <p:sldId id="377" r:id="rId12"/>
    <p:sldId id="816" r:id="rId13"/>
    <p:sldId id="978" r:id="rId14"/>
    <p:sldId id="1021" r:id="rId15"/>
    <p:sldId id="1060" r:id="rId16"/>
    <p:sldId id="1032" r:id="rId17"/>
    <p:sldId id="1061" r:id="rId18"/>
    <p:sldId id="1073" r:id="rId19"/>
    <p:sldId id="1074" r:id="rId20"/>
    <p:sldId id="1075" r:id="rId21"/>
    <p:sldId id="1076" r:id="rId22"/>
    <p:sldId id="1077" r:id="rId23"/>
    <p:sldId id="1016" r:id="rId24"/>
    <p:sldId id="872" r:id="rId25"/>
    <p:sldId id="1078" r:id="rId26"/>
    <p:sldId id="994" r:id="rId27"/>
    <p:sldId id="1079" r:id="rId28"/>
    <p:sldId id="1080" r:id="rId29"/>
    <p:sldId id="1081" r:id="rId30"/>
    <p:sldId id="1082" r:id="rId31"/>
    <p:sldId id="1083" r:id="rId32"/>
    <p:sldId id="1084" r:id="rId33"/>
    <p:sldId id="1085" r:id="rId34"/>
    <p:sldId id="913" r:id="rId35"/>
    <p:sldId id="1086" r:id="rId36"/>
    <p:sldId id="1087" r:id="rId37"/>
    <p:sldId id="1088" r:id="rId38"/>
    <p:sldId id="1068" r:id="rId39"/>
    <p:sldId id="1069" r:id="rId40"/>
    <p:sldId id="1070" r:id="rId41"/>
    <p:sldId id="1071" r:id="rId42"/>
    <p:sldId id="1072" r:id="rId43"/>
    <p:sldId id="1089" r:id="rId44"/>
    <p:sldId id="1090" r:id="rId45"/>
    <p:sldId id="1091" r:id="rId46"/>
    <p:sldId id="1092" r:id="rId47"/>
    <p:sldId id="1094" r:id="rId48"/>
    <p:sldId id="1067" r:id="rId49"/>
    <p:sldId id="1093" r:id="rId50"/>
    <p:sldId id="1095" r:id="rId51"/>
    <p:sldId id="1004" r:id="rId52"/>
    <p:sldId id="1005" r:id="rId53"/>
    <p:sldId id="1006" r:id="rId54"/>
    <p:sldId id="1007" r:id="rId55"/>
    <p:sldId id="1008" r:id="rId56"/>
    <p:sldId id="1096" r:id="rId57"/>
    <p:sldId id="1097" r:id="rId58"/>
    <p:sldId id="1098" r:id="rId59"/>
    <p:sldId id="1099" r:id="rId60"/>
    <p:sldId id="1100" r:id="rId61"/>
    <p:sldId id="1101" r:id="rId62"/>
    <p:sldId id="1102" r:id="rId63"/>
    <p:sldId id="1103" r:id="rId64"/>
    <p:sldId id="1104" r:id="rId65"/>
    <p:sldId id="1105" r:id="rId66"/>
    <p:sldId id="1106" r:id="rId67"/>
    <p:sldId id="1107" r:id="rId68"/>
    <p:sldId id="1108" r:id="rId69"/>
    <p:sldId id="1009" r:id="rId70"/>
    <p:sldId id="1010" r:id="rId71"/>
    <p:sldId id="1011" r:id="rId72"/>
    <p:sldId id="1012" r:id="rId73"/>
    <p:sldId id="1109" r:id="rId74"/>
    <p:sldId id="1013" r:id="rId75"/>
    <p:sldId id="1110" r:id="rId76"/>
    <p:sldId id="1014" r:id="rId77"/>
    <p:sldId id="1111" r:id="rId78"/>
    <p:sldId id="1112" r:id="rId79"/>
    <p:sldId id="1113" r:id="rId80"/>
    <p:sldId id="1114" r:id="rId81"/>
    <p:sldId id="1115" r:id="rId82"/>
    <p:sldId id="1116" r:id="rId83"/>
    <p:sldId id="1117" r:id="rId84"/>
    <p:sldId id="1118" r:id="rId85"/>
    <p:sldId id="1119" r:id="rId86"/>
    <p:sldId id="1120" r:id="rId87"/>
    <p:sldId id="1121" r:id="rId88"/>
    <p:sldId id="1122" r:id="rId89"/>
    <p:sldId id="1123" r:id="rId90"/>
    <p:sldId id="1124" r:id="rId91"/>
    <p:sldId id="1125" r:id="rId92"/>
    <p:sldId id="1126" r:id="rId93"/>
    <p:sldId id="1127" r:id="rId94"/>
    <p:sldId id="1128" r:id="rId95"/>
    <p:sldId id="1129" r:id="rId96"/>
    <p:sldId id="1130" r:id="rId97"/>
    <p:sldId id="1131" r:id="rId98"/>
    <p:sldId id="446" r:id="rId99"/>
    <p:sldId id="565" r:id="rId100"/>
    <p:sldId id="1015" r:id="rId101"/>
    <p:sldId id="1132" r:id="rId102"/>
    <p:sldId id="418" r:id="rId103"/>
    <p:sldId id="282" r:id="rId104"/>
    <p:sldId id="308" r:id="rId105"/>
  </p:sldIdLst>
  <p:sldSz cx="12192000" cy="6858000"/>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defTabSz="457200"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defTabSz="457200"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defTabSz="457200"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defTabSz="457200"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410" autoAdjust="0"/>
    <p:restoredTop sz="95781" autoAdjust="0"/>
  </p:normalViewPr>
  <p:slideViewPr>
    <p:cSldViewPr snapToGrid="0">
      <p:cViewPr varScale="1">
        <p:scale>
          <a:sx n="110" d="100"/>
          <a:sy n="110" d="100"/>
        </p:scale>
        <p:origin x="472" y="17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07" Type="http://schemas.openxmlformats.org/officeDocument/2006/relationships/presProps" Target="presProps.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viewProps" Target="viewProps.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notesMaster" Target="notesMasters/notesMaster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theme" Target="theme/theme1.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tableStyles" Target="tableStyle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hỗ dành sẵn cho Đầu trang 1">
            <a:extLst>
              <a:ext uri="{FF2B5EF4-FFF2-40B4-BE49-F238E27FC236}">
                <a16:creationId xmlns:a16="http://schemas.microsoft.com/office/drawing/2014/main" id="{A97EB24E-9F1C-F1AB-4232-7105A713B41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Chỗ dành sẵn cho Ngày tháng 2">
            <a:extLst>
              <a:ext uri="{FF2B5EF4-FFF2-40B4-BE49-F238E27FC236}">
                <a16:creationId xmlns:a16="http://schemas.microsoft.com/office/drawing/2014/main" id="{369E585B-F099-5954-1F06-817DA80F57D1}"/>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42F83B78-D8ED-ED4B-AB47-0C1DF9D46576}" type="datetimeFigureOut">
              <a:rPr lang="en-US"/>
              <a:pPr>
                <a:defRPr/>
              </a:pPr>
              <a:t>12/25/23</a:t>
            </a:fld>
            <a:endParaRPr lang="en-US"/>
          </a:p>
        </p:txBody>
      </p:sp>
      <p:sp>
        <p:nvSpPr>
          <p:cNvPr id="4" name="Chỗ dành sẵn cho Hình ảnh của Bản chiếu 3">
            <a:extLst>
              <a:ext uri="{FF2B5EF4-FFF2-40B4-BE49-F238E27FC236}">
                <a16:creationId xmlns:a16="http://schemas.microsoft.com/office/drawing/2014/main" id="{20340C6D-C387-4D1F-768D-324EF036CE2F}"/>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Chỗ dành sẵn cho Ghi chú 4">
            <a:extLst>
              <a:ext uri="{FF2B5EF4-FFF2-40B4-BE49-F238E27FC236}">
                <a16:creationId xmlns:a16="http://schemas.microsoft.com/office/drawing/2014/main" id="{362F521E-06D4-FD2B-09F1-BA63D15138D0}"/>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noProof="0"/>
              <a:t>Bấm để chỉnh sửa kiểu văn bản của Bản cái</a:t>
            </a:r>
          </a:p>
          <a:p>
            <a:pPr lvl="1"/>
            <a:r>
              <a:rPr lang="vi-VN" noProof="0"/>
              <a:t>Mức hai</a:t>
            </a:r>
          </a:p>
          <a:p>
            <a:pPr lvl="2"/>
            <a:r>
              <a:rPr lang="vi-VN" noProof="0"/>
              <a:t>Mức ba</a:t>
            </a:r>
          </a:p>
          <a:p>
            <a:pPr lvl="3"/>
            <a:r>
              <a:rPr lang="vi-VN" noProof="0"/>
              <a:t>Mức bốn</a:t>
            </a:r>
          </a:p>
          <a:p>
            <a:pPr lvl="4"/>
            <a:r>
              <a:rPr lang="vi-VN" noProof="0"/>
              <a:t>Mức năm</a:t>
            </a:r>
            <a:endParaRPr lang="en-US" noProof="0"/>
          </a:p>
        </p:txBody>
      </p:sp>
      <p:sp>
        <p:nvSpPr>
          <p:cNvPr id="6" name="Chỗ dành sẵn cho Chân trang 5">
            <a:extLst>
              <a:ext uri="{FF2B5EF4-FFF2-40B4-BE49-F238E27FC236}">
                <a16:creationId xmlns:a16="http://schemas.microsoft.com/office/drawing/2014/main" id="{F60CF840-40DD-6CFB-53A9-8BA0F552280F}"/>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Chỗ dành sẵn cho Số hiệu Bản chiếu 6">
            <a:extLst>
              <a:ext uri="{FF2B5EF4-FFF2-40B4-BE49-F238E27FC236}">
                <a16:creationId xmlns:a16="http://schemas.microsoft.com/office/drawing/2014/main" id="{AB6E39A3-A07E-C8B3-ACB6-50C5D1DB4C14}"/>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AD40D2F1-AD0D-D843-AD22-213BAE7B6005}" type="slidenum">
              <a:rPr lang="en-US" altLang="en-VN"/>
              <a:pPr>
                <a:defRPr/>
              </a:pPr>
              <a:t>‹#›</a:t>
            </a:fld>
            <a:endParaRPr lang="en-US" altLang="en-V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a:extLst>
              <a:ext uri="{FF2B5EF4-FFF2-40B4-BE49-F238E27FC236}">
                <a16:creationId xmlns:a16="http://schemas.microsoft.com/office/drawing/2014/main" id="{9F347914-62F4-61DD-494E-A762BE6A64E9}"/>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1810DA3F-18EE-BE49-AE33-05B02FC2599E}"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3</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5058" name="Rectangle 2">
            <a:extLst>
              <a:ext uri="{FF2B5EF4-FFF2-40B4-BE49-F238E27FC236}">
                <a16:creationId xmlns:a16="http://schemas.microsoft.com/office/drawing/2014/main" id="{F6AD57AB-DC8F-BB8F-D896-9AF54A01063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Rectangle 3">
            <a:extLst>
              <a:ext uri="{FF2B5EF4-FFF2-40B4-BE49-F238E27FC236}">
                <a16:creationId xmlns:a16="http://schemas.microsoft.com/office/drawing/2014/main" id="{B471D2DE-1864-BEE6-CC6D-51AA9BDF0B6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B5CF09A4-109A-432D-FEBA-E38E76FBF67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A4A484CE-C474-9C49-9B64-99DA7CCCA0BA}"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12</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4274" name="Rectangle 2">
            <a:extLst>
              <a:ext uri="{FF2B5EF4-FFF2-40B4-BE49-F238E27FC236}">
                <a16:creationId xmlns:a16="http://schemas.microsoft.com/office/drawing/2014/main" id="{86810200-848E-B9A1-C029-C79363FE59D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Rectangle 3">
            <a:extLst>
              <a:ext uri="{FF2B5EF4-FFF2-40B4-BE49-F238E27FC236}">
                <a16:creationId xmlns:a16="http://schemas.microsoft.com/office/drawing/2014/main" id="{1CF769DC-5356-4F6F-2654-7F0FDAE110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1332353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B5CF09A4-109A-432D-FEBA-E38E76FBF67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A4A484CE-C474-9C49-9B64-99DA7CCCA0BA}"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13</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4274" name="Rectangle 2">
            <a:extLst>
              <a:ext uri="{FF2B5EF4-FFF2-40B4-BE49-F238E27FC236}">
                <a16:creationId xmlns:a16="http://schemas.microsoft.com/office/drawing/2014/main" id="{86810200-848E-B9A1-C029-C79363FE59D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Rectangle 3">
            <a:extLst>
              <a:ext uri="{FF2B5EF4-FFF2-40B4-BE49-F238E27FC236}">
                <a16:creationId xmlns:a16="http://schemas.microsoft.com/office/drawing/2014/main" id="{1CF769DC-5356-4F6F-2654-7F0FDAE110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2910406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B5CF09A4-109A-432D-FEBA-E38E76FBF67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A4A484CE-C474-9C49-9B64-99DA7CCCA0BA}"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14</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4274" name="Rectangle 2">
            <a:extLst>
              <a:ext uri="{FF2B5EF4-FFF2-40B4-BE49-F238E27FC236}">
                <a16:creationId xmlns:a16="http://schemas.microsoft.com/office/drawing/2014/main" id="{86810200-848E-B9A1-C029-C79363FE59D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Rectangle 3">
            <a:extLst>
              <a:ext uri="{FF2B5EF4-FFF2-40B4-BE49-F238E27FC236}">
                <a16:creationId xmlns:a16="http://schemas.microsoft.com/office/drawing/2014/main" id="{1CF769DC-5356-4F6F-2654-7F0FDAE110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6445867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B5CF09A4-109A-432D-FEBA-E38E76FBF67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A4A484CE-C474-9C49-9B64-99DA7CCCA0BA}"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15</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4274" name="Rectangle 2">
            <a:extLst>
              <a:ext uri="{FF2B5EF4-FFF2-40B4-BE49-F238E27FC236}">
                <a16:creationId xmlns:a16="http://schemas.microsoft.com/office/drawing/2014/main" id="{86810200-848E-B9A1-C029-C79363FE59D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Rectangle 3">
            <a:extLst>
              <a:ext uri="{FF2B5EF4-FFF2-40B4-BE49-F238E27FC236}">
                <a16:creationId xmlns:a16="http://schemas.microsoft.com/office/drawing/2014/main" id="{1CF769DC-5356-4F6F-2654-7F0FDAE110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3409591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B5CF09A4-109A-432D-FEBA-E38E76FBF67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A4A484CE-C474-9C49-9B64-99DA7CCCA0BA}"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16</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4274" name="Rectangle 2">
            <a:extLst>
              <a:ext uri="{FF2B5EF4-FFF2-40B4-BE49-F238E27FC236}">
                <a16:creationId xmlns:a16="http://schemas.microsoft.com/office/drawing/2014/main" id="{86810200-848E-B9A1-C029-C79363FE59D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Rectangle 3">
            <a:extLst>
              <a:ext uri="{FF2B5EF4-FFF2-40B4-BE49-F238E27FC236}">
                <a16:creationId xmlns:a16="http://schemas.microsoft.com/office/drawing/2014/main" id="{1CF769DC-5356-4F6F-2654-7F0FDAE110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4992532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B5CF09A4-109A-432D-FEBA-E38E76FBF67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A4A484CE-C474-9C49-9B64-99DA7CCCA0BA}"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17</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4274" name="Rectangle 2">
            <a:extLst>
              <a:ext uri="{FF2B5EF4-FFF2-40B4-BE49-F238E27FC236}">
                <a16:creationId xmlns:a16="http://schemas.microsoft.com/office/drawing/2014/main" id="{86810200-848E-B9A1-C029-C79363FE59D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Rectangle 3">
            <a:extLst>
              <a:ext uri="{FF2B5EF4-FFF2-40B4-BE49-F238E27FC236}">
                <a16:creationId xmlns:a16="http://schemas.microsoft.com/office/drawing/2014/main" id="{1CF769DC-5356-4F6F-2654-7F0FDAE110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6175491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B5CF09A4-109A-432D-FEBA-E38E76FBF67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A4A484CE-C474-9C49-9B64-99DA7CCCA0BA}"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18</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4274" name="Rectangle 2">
            <a:extLst>
              <a:ext uri="{FF2B5EF4-FFF2-40B4-BE49-F238E27FC236}">
                <a16:creationId xmlns:a16="http://schemas.microsoft.com/office/drawing/2014/main" id="{86810200-848E-B9A1-C029-C79363FE59D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Rectangle 3">
            <a:extLst>
              <a:ext uri="{FF2B5EF4-FFF2-40B4-BE49-F238E27FC236}">
                <a16:creationId xmlns:a16="http://schemas.microsoft.com/office/drawing/2014/main" id="{1CF769DC-5356-4F6F-2654-7F0FDAE110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6940635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B5CF09A4-109A-432D-FEBA-E38E76FBF67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A4A484CE-C474-9C49-9B64-99DA7CCCA0BA}"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19</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4274" name="Rectangle 2">
            <a:extLst>
              <a:ext uri="{FF2B5EF4-FFF2-40B4-BE49-F238E27FC236}">
                <a16:creationId xmlns:a16="http://schemas.microsoft.com/office/drawing/2014/main" id="{86810200-848E-B9A1-C029-C79363FE59D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Rectangle 3">
            <a:extLst>
              <a:ext uri="{FF2B5EF4-FFF2-40B4-BE49-F238E27FC236}">
                <a16:creationId xmlns:a16="http://schemas.microsoft.com/office/drawing/2014/main" id="{1CF769DC-5356-4F6F-2654-7F0FDAE110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4994883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B5CF09A4-109A-432D-FEBA-E38E76FBF67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A4A484CE-C474-9C49-9B64-99DA7CCCA0BA}"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20</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4274" name="Rectangle 2">
            <a:extLst>
              <a:ext uri="{FF2B5EF4-FFF2-40B4-BE49-F238E27FC236}">
                <a16:creationId xmlns:a16="http://schemas.microsoft.com/office/drawing/2014/main" id="{86810200-848E-B9A1-C029-C79363FE59D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Rectangle 3">
            <a:extLst>
              <a:ext uri="{FF2B5EF4-FFF2-40B4-BE49-F238E27FC236}">
                <a16:creationId xmlns:a16="http://schemas.microsoft.com/office/drawing/2014/main" id="{1CF769DC-5356-4F6F-2654-7F0FDAE110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7638101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a:extLst>
              <a:ext uri="{FF2B5EF4-FFF2-40B4-BE49-F238E27FC236}">
                <a16:creationId xmlns:a16="http://schemas.microsoft.com/office/drawing/2014/main" id="{53C2588F-9568-95C4-0095-BA4D3825BC9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E1073AC9-9FB5-A049-9D60-5EA0336D4BB7}"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22</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02402" name="Rectangle 2">
            <a:extLst>
              <a:ext uri="{FF2B5EF4-FFF2-40B4-BE49-F238E27FC236}">
                <a16:creationId xmlns:a16="http://schemas.microsoft.com/office/drawing/2014/main" id="{6BCA8155-20B1-53EA-F2AD-555A9C4E11F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Rectangle 3">
            <a:extLst>
              <a:ext uri="{FF2B5EF4-FFF2-40B4-BE49-F238E27FC236}">
                <a16:creationId xmlns:a16="http://schemas.microsoft.com/office/drawing/2014/main" id="{82C03483-163E-7A07-0EF5-95FDDB2450A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a:extLst>
              <a:ext uri="{FF2B5EF4-FFF2-40B4-BE49-F238E27FC236}">
                <a16:creationId xmlns:a16="http://schemas.microsoft.com/office/drawing/2014/main" id="{9F347914-62F4-61DD-494E-A762BE6A64E9}"/>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1810DA3F-18EE-BE49-AE33-05B02FC2599E}"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4</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5058" name="Rectangle 2">
            <a:extLst>
              <a:ext uri="{FF2B5EF4-FFF2-40B4-BE49-F238E27FC236}">
                <a16:creationId xmlns:a16="http://schemas.microsoft.com/office/drawing/2014/main" id="{F6AD57AB-DC8F-BB8F-D896-9AF54A01063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Rectangle 3">
            <a:extLst>
              <a:ext uri="{FF2B5EF4-FFF2-40B4-BE49-F238E27FC236}">
                <a16:creationId xmlns:a16="http://schemas.microsoft.com/office/drawing/2014/main" id="{B471D2DE-1864-BEE6-CC6D-51AA9BDF0B6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4947297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a:extLst>
              <a:ext uri="{FF2B5EF4-FFF2-40B4-BE49-F238E27FC236}">
                <a16:creationId xmlns:a16="http://schemas.microsoft.com/office/drawing/2014/main" id="{53C2588F-9568-95C4-0095-BA4D3825BC9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E1073AC9-9FB5-A049-9D60-5EA0336D4BB7}"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23</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02402" name="Rectangle 2">
            <a:extLst>
              <a:ext uri="{FF2B5EF4-FFF2-40B4-BE49-F238E27FC236}">
                <a16:creationId xmlns:a16="http://schemas.microsoft.com/office/drawing/2014/main" id="{6BCA8155-20B1-53EA-F2AD-555A9C4E11F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Rectangle 3">
            <a:extLst>
              <a:ext uri="{FF2B5EF4-FFF2-40B4-BE49-F238E27FC236}">
                <a16:creationId xmlns:a16="http://schemas.microsoft.com/office/drawing/2014/main" id="{82C03483-163E-7A07-0EF5-95FDDB2450A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342853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a:extLst>
              <a:ext uri="{FF2B5EF4-FFF2-40B4-BE49-F238E27FC236}">
                <a16:creationId xmlns:a16="http://schemas.microsoft.com/office/drawing/2014/main" id="{B6C64544-C72A-A367-F520-C814B60BADFC}"/>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CE93B13C-9B63-9848-AE01-5DB9EDBBCAB1}"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24</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16738" name="Rectangle 2">
            <a:extLst>
              <a:ext uri="{FF2B5EF4-FFF2-40B4-BE49-F238E27FC236}">
                <a16:creationId xmlns:a16="http://schemas.microsoft.com/office/drawing/2014/main" id="{B8A4CC1E-F111-1261-B53D-19C08DAAE5A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Rectangle 3">
            <a:extLst>
              <a:ext uri="{FF2B5EF4-FFF2-40B4-BE49-F238E27FC236}">
                <a16:creationId xmlns:a16="http://schemas.microsoft.com/office/drawing/2014/main" id="{097B01A1-6769-230F-94BB-38949F799D3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a:extLst>
              <a:ext uri="{FF2B5EF4-FFF2-40B4-BE49-F238E27FC236}">
                <a16:creationId xmlns:a16="http://schemas.microsoft.com/office/drawing/2014/main" id="{53C2588F-9568-95C4-0095-BA4D3825BC9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E1073AC9-9FB5-A049-9D60-5EA0336D4BB7}"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25</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02402" name="Rectangle 2">
            <a:extLst>
              <a:ext uri="{FF2B5EF4-FFF2-40B4-BE49-F238E27FC236}">
                <a16:creationId xmlns:a16="http://schemas.microsoft.com/office/drawing/2014/main" id="{6BCA8155-20B1-53EA-F2AD-555A9C4E11F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Rectangle 3">
            <a:extLst>
              <a:ext uri="{FF2B5EF4-FFF2-40B4-BE49-F238E27FC236}">
                <a16:creationId xmlns:a16="http://schemas.microsoft.com/office/drawing/2014/main" id="{82C03483-163E-7A07-0EF5-95FDDB2450A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6185755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B5CF09A4-109A-432D-FEBA-E38E76FBF67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A4A484CE-C474-9C49-9B64-99DA7CCCA0BA}"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26</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4274" name="Rectangle 2">
            <a:extLst>
              <a:ext uri="{FF2B5EF4-FFF2-40B4-BE49-F238E27FC236}">
                <a16:creationId xmlns:a16="http://schemas.microsoft.com/office/drawing/2014/main" id="{86810200-848E-B9A1-C029-C79363FE59D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Rectangle 3">
            <a:extLst>
              <a:ext uri="{FF2B5EF4-FFF2-40B4-BE49-F238E27FC236}">
                <a16:creationId xmlns:a16="http://schemas.microsoft.com/office/drawing/2014/main" id="{1CF769DC-5356-4F6F-2654-7F0FDAE110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0751280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B5CF09A4-109A-432D-FEBA-E38E76FBF67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A4A484CE-C474-9C49-9B64-99DA7CCCA0BA}"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27</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4274" name="Rectangle 2">
            <a:extLst>
              <a:ext uri="{FF2B5EF4-FFF2-40B4-BE49-F238E27FC236}">
                <a16:creationId xmlns:a16="http://schemas.microsoft.com/office/drawing/2014/main" id="{86810200-848E-B9A1-C029-C79363FE59D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Rectangle 3">
            <a:extLst>
              <a:ext uri="{FF2B5EF4-FFF2-40B4-BE49-F238E27FC236}">
                <a16:creationId xmlns:a16="http://schemas.microsoft.com/office/drawing/2014/main" id="{1CF769DC-5356-4F6F-2654-7F0FDAE110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7738654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B5CF09A4-109A-432D-FEBA-E38E76FBF67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A4A484CE-C474-9C49-9B64-99DA7CCCA0BA}"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28</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4274" name="Rectangle 2">
            <a:extLst>
              <a:ext uri="{FF2B5EF4-FFF2-40B4-BE49-F238E27FC236}">
                <a16:creationId xmlns:a16="http://schemas.microsoft.com/office/drawing/2014/main" id="{86810200-848E-B9A1-C029-C79363FE59D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Rectangle 3">
            <a:extLst>
              <a:ext uri="{FF2B5EF4-FFF2-40B4-BE49-F238E27FC236}">
                <a16:creationId xmlns:a16="http://schemas.microsoft.com/office/drawing/2014/main" id="{1CF769DC-5356-4F6F-2654-7F0FDAE110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7807304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a:extLst>
              <a:ext uri="{FF2B5EF4-FFF2-40B4-BE49-F238E27FC236}">
                <a16:creationId xmlns:a16="http://schemas.microsoft.com/office/drawing/2014/main" id="{53C2588F-9568-95C4-0095-BA4D3825BC9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E1073AC9-9FB5-A049-9D60-5EA0336D4BB7}"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29</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02402" name="Rectangle 2">
            <a:extLst>
              <a:ext uri="{FF2B5EF4-FFF2-40B4-BE49-F238E27FC236}">
                <a16:creationId xmlns:a16="http://schemas.microsoft.com/office/drawing/2014/main" id="{6BCA8155-20B1-53EA-F2AD-555A9C4E11F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Rectangle 3">
            <a:extLst>
              <a:ext uri="{FF2B5EF4-FFF2-40B4-BE49-F238E27FC236}">
                <a16:creationId xmlns:a16="http://schemas.microsoft.com/office/drawing/2014/main" id="{82C03483-163E-7A07-0EF5-95FDDB2450A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4403580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a:extLst>
              <a:ext uri="{FF2B5EF4-FFF2-40B4-BE49-F238E27FC236}">
                <a16:creationId xmlns:a16="http://schemas.microsoft.com/office/drawing/2014/main" id="{53C2588F-9568-95C4-0095-BA4D3825BC9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E1073AC9-9FB5-A049-9D60-5EA0336D4BB7}"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30</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02402" name="Rectangle 2">
            <a:extLst>
              <a:ext uri="{FF2B5EF4-FFF2-40B4-BE49-F238E27FC236}">
                <a16:creationId xmlns:a16="http://schemas.microsoft.com/office/drawing/2014/main" id="{6BCA8155-20B1-53EA-F2AD-555A9C4E11F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Rectangle 3">
            <a:extLst>
              <a:ext uri="{FF2B5EF4-FFF2-40B4-BE49-F238E27FC236}">
                <a16:creationId xmlns:a16="http://schemas.microsoft.com/office/drawing/2014/main" id="{82C03483-163E-7A07-0EF5-95FDDB2450A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6240710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a:extLst>
              <a:ext uri="{FF2B5EF4-FFF2-40B4-BE49-F238E27FC236}">
                <a16:creationId xmlns:a16="http://schemas.microsoft.com/office/drawing/2014/main" id="{53C2588F-9568-95C4-0095-BA4D3825BC9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E1073AC9-9FB5-A049-9D60-5EA0336D4BB7}"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31</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02402" name="Rectangle 2">
            <a:extLst>
              <a:ext uri="{FF2B5EF4-FFF2-40B4-BE49-F238E27FC236}">
                <a16:creationId xmlns:a16="http://schemas.microsoft.com/office/drawing/2014/main" id="{6BCA8155-20B1-53EA-F2AD-555A9C4E11F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Rectangle 3">
            <a:extLst>
              <a:ext uri="{FF2B5EF4-FFF2-40B4-BE49-F238E27FC236}">
                <a16:creationId xmlns:a16="http://schemas.microsoft.com/office/drawing/2014/main" id="{82C03483-163E-7A07-0EF5-95FDDB2450A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5378954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a:extLst>
              <a:ext uri="{FF2B5EF4-FFF2-40B4-BE49-F238E27FC236}">
                <a16:creationId xmlns:a16="http://schemas.microsoft.com/office/drawing/2014/main" id="{C6DA5269-EFAC-D5EB-E571-FF11621F977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BCDC53D8-25FC-D74C-AC4D-84715A17A071}"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32</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24930" name="Rectangle 2">
            <a:extLst>
              <a:ext uri="{FF2B5EF4-FFF2-40B4-BE49-F238E27FC236}">
                <a16:creationId xmlns:a16="http://schemas.microsoft.com/office/drawing/2014/main" id="{D73A16D0-B2A5-DED5-14E3-5BA311D6882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Rectangle 3">
            <a:extLst>
              <a:ext uri="{FF2B5EF4-FFF2-40B4-BE49-F238E27FC236}">
                <a16:creationId xmlns:a16="http://schemas.microsoft.com/office/drawing/2014/main" id="{F68586F5-AF6F-9F60-A0A2-45FBFC6C9B9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a:extLst>
              <a:ext uri="{FF2B5EF4-FFF2-40B4-BE49-F238E27FC236}">
                <a16:creationId xmlns:a16="http://schemas.microsoft.com/office/drawing/2014/main" id="{9F347914-62F4-61DD-494E-A762BE6A64E9}"/>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1810DA3F-18EE-BE49-AE33-05B02FC2599E}"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5</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5058" name="Rectangle 2">
            <a:extLst>
              <a:ext uri="{FF2B5EF4-FFF2-40B4-BE49-F238E27FC236}">
                <a16:creationId xmlns:a16="http://schemas.microsoft.com/office/drawing/2014/main" id="{F6AD57AB-DC8F-BB8F-D896-9AF54A01063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Rectangle 3">
            <a:extLst>
              <a:ext uri="{FF2B5EF4-FFF2-40B4-BE49-F238E27FC236}">
                <a16:creationId xmlns:a16="http://schemas.microsoft.com/office/drawing/2014/main" id="{B471D2DE-1864-BEE6-CC6D-51AA9BDF0B6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0795926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a:extLst>
              <a:ext uri="{FF2B5EF4-FFF2-40B4-BE49-F238E27FC236}">
                <a16:creationId xmlns:a16="http://schemas.microsoft.com/office/drawing/2014/main" id="{53C2588F-9568-95C4-0095-BA4D3825BC9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E1073AC9-9FB5-A049-9D60-5EA0336D4BB7}"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33</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02402" name="Rectangle 2">
            <a:extLst>
              <a:ext uri="{FF2B5EF4-FFF2-40B4-BE49-F238E27FC236}">
                <a16:creationId xmlns:a16="http://schemas.microsoft.com/office/drawing/2014/main" id="{6BCA8155-20B1-53EA-F2AD-555A9C4E11F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Rectangle 3">
            <a:extLst>
              <a:ext uri="{FF2B5EF4-FFF2-40B4-BE49-F238E27FC236}">
                <a16:creationId xmlns:a16="http://schemas.microsoft.com/office/drawing/2014/main" id="{82C03483-163E-7A07-0EF5-95FDDB2450A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42177153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a:extLst>
              <a:ext uri="{FF2B5EF4-FFF2-40B4-BE49-F238E27FC236}">
                <a16:creationId xmlns:a16="http://schemas.microsoft.com/office/drawing/2014/main" id="{C6DA5269-EFAC-D5EB-E571-FF11621F977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BCDC53D8-25FC-D74C-AC4D-84715A17A071}"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34</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24930" name="Rectangle 2">
            <a:extLst>
              <a:ext uri="{FF2B5EF4-FFF2-40B4-BE49-F238E27FC236}">
                <a16:creationId xmlns:a16="http://schemas.microsoft.com/office/drawing/2014/main" id="{D73A16D0-B2A5-DED5-14E3-5BA311D6882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Rectangle 3">
            <a:extLst>
              <a:ext uri="{FF2B5EF4-FFF2-40B4-BE49-F238E27FC236}">
                <a16:creationId xmlns:a16="http://schemas.microsoft.com/office/drawing/2014/main" id="{F68586F5-AF6F-9F60-A0A2-45FBFC6C9B9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9008142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a:extLst>
              <a:ext uri="{FF2B5EF4-FFF2-40B4-BE49-F238E27FC236}">
                <a16:creationId xmlns:a16="http://schemas.microsoft.com/office/drawing/2014/main" id="{53C2588F-9568-95C4-0095-BA4D3825BC9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E1073AC9-9FB5-A049-9D60-5EA0336D4BB7}"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35</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02402" name="Rectangle 2">
            <a:extLst>
              <a:ext uri="{FF2B5EF4-FFF2-40B4-BE49-F238E27FC236}">
                <a16:creationId xmlns:a16="http://schemas.microsoft.com/office/drawing/2014/main" id="{6BCA8155-20B1-53EA-F2AD-555A9C4E11F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Rectangle 3">
            <a:extLst>
              <a:ext uri="{FF2B5EF4-FFF2-40B4-BE49-F238E27FC236}">
                <a16:creationId xmlns:a16="http://schemas.microsoft.com/office/drawing/2014/main" id="{82C03483-163E-7A07-0EF5-95FDDB2450A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40776064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B5CF09A4-109A-432D-FEBA-E38E76FBF67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A4A484CE-C474-9C49-9B64-99DA7CCCA0BA}"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36</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4274" name="Rectangle 2">
            <a:extLst>
              <a:ext uri="{FF2B5EF4-FFF2-40B4-BE49-F238E27FC236}">
                <a16:creationId xmlns:a16="http://schemas.microsoft.com/office/drawing/2014/main" id="{86810200-848E-B9A1-C029-C79363FE59D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Rectangle 3">
            <a:extLst>
              <a:ext uri="{FF2B5EF4-FFF2-40B4-BE49-F238E27FC236}">
                <a16:creationId xmlns:a16="http://schemas.microsoft.com/office/drawing/2014/main" id="{1CF769DC-5356-4F6F-2654-7F0FDAE110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6941287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B5CF09A4-109A-432D-FEBA-E38E76FBF67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A4A484CE-C474-9C49-9B64-99DA7CCCA0BA}"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37</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4274" name="Rectangle 2">
            <a:extLst>
              <a:ext uri="{FF2B5EF4-FFF2-40B4-BE49-F238E27FC236}">
                <a16:creationId xmlns:a16="http://schemas.microsoft.com/office/drawing/2014/main" id="{86810200-848E-B9A1-C029-C79363FE59D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Rectangle 3">
            <a:extLst>
              <a:ext uri="{FF2B5EF4-FFF2-40B4-BE49-F238E27FC236}">
                <a16:creationId xmlns:a16="http://schemas.microsoft.com/office/drawing/2014/main" id="{1CF769DC-5356-4F6F-2654-7F0FDAE110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6593007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B5CF09A4-109A-432D-FEBA-E38E76FBF67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A4A484CE-C474-9C49-9B64-99DA7CCCA0BA}"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38</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4274" name="Rectangle 2">
            <a:extLst>
              <a:ext uri="{FF2B5EF4-FFF2-40B4-BE49-F238E27FC236}">
                <a16:creationId xmlns:a16="http://schemas.microsoft.com/office/drawing/2014/main" id="{86810200-848E-B9A1-C029-C79363FE59D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Rectangle 3">
            <a:extLst>
              <a:ext uri="{FF2B5EF4-FFF2-40B4-BE49-F238E27FC236}">
                <a16:creationId xmlns:a16="http://schemas.microsoft.com/office/drawing/2014/main" id="{1CF769DC-5356-4F6F-2654-7F0FDAE110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7044869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B5CF09A4-109A-432D-FEBA-E38E76FBF67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A4A484CE-C474-9C49-9B64-99DA7CCCA0BA}"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39</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4274" name="Rectangle 2">
            <a:extLst>
              <a:ext uri="{FF2B5EF4-FFF2-40B4-BE49-F238E27FC236}">
                <a16:creationId xmlns:a16="http://schemas.microsoft.com/office/drawing/2014/main" id="{86810200-848E-B9A1-C029-C79363FE59D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Rectangle 3">
            <a:extLst>
              <a:ext uri="{FF2B5EF4-FFF2-40B4-BE49-F238E27FC236}">
                <a16:creationId xmlns:a16="http://schemas.microsoft.com/office/drawing/2014/main" id="{1CF769DC-5356-4F6F-2654-7F0FDAE110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3754093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B5CF09A4-109A-432D-FEBA-E38E76FBF67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A4A484CE-C474-9C49-9B64-99DA7CCCA0BA}"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40</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4274" name="Rectangle 2">
            <a:extLst>
              <a:ext uri="{FF2B5EF4-FFF2-40B4-BE49-F238E27FC236}">
                <a16:creationId xmlns:a16="http://schemas.microsoft.com/office/drawing/2014/main" id="{86810200-848E-B9A1-C029-C79363FE59D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Rectangle 3">
            <a:extLst>
              <a:ext uri="{FF2B5EF4-FFF2-40B4-BE49-F238E27FC236}">
                <a16:creationId xmlns:a16="http://schemas.microsoft.com/office/drawing/2014/main" id="{1CF769DC-5356-4F6F-2654-7F0FDAE110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6229163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a:extLst>
              <a:ext uri="{FF2B5EF4-FFF2-40B4-BE49-F238E27FC236}">
                <a16:creationId xmlns:a16="http://schemas.microsoft.com/office/drawing/2014/main" id="{53C2588F-9568-95C4-0095-BA4D3825BC9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E1073AC9-9FB5-A049-9D60-5EA0336D4BB7}"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41</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02402" name="Rectangle 2">
            <a:extLst>
              <a:ext uri="{FF2B5EF4-FFF2-40B4-BE49-F238E27FC236}">
                <a16:creationId xmlns:a16="http://schemas.microsoft.com/office/drawing/2014/main" id="{6BCA8155-20B1-53EA-F2AD-555A9C4E11F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Rectangle 3">
            <a:extLst>
              <a:ext uri="{FF2B5EF4-FFF2-40B4-BE49-F238E27FC236}">
                <a16:creationId xmlns:a16="http://schemas.microsoft.com/office/drawing/2014/main" id="{82C03483-163E-7A07-0EF5-95FDDB2450A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034618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a:extLst>
              <a:ext uri="{FF2B5EF4-FFF2-40B4-BE49-F238E27FC236}">
                <a16:creationId xmlns:a16="http://schemas.microsoft.com/office/drawing/2014/main" id="{53C2588F-9568-95C4-0095-BA4D3825BC9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E1073AC9-9FB5-A049-9D60-5EA0336D4BB7}"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42</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02402" name="Rectangle 2">
            <a:extLst>
              <a:ext uri="{FF2B5EF4-FFF2-40B4-BE49-F238E27FC236}">
                <a16:creationId xmlns:a16="http://schemas.microsoft.com/office/drawing/2014/main" id="{6BCA8155-20B1-53EA-F2AD-555A9C4E11F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Rectangle 3">
            <a:extLst>
              <a:ext uri="{FF2B5EF4-FFF2-40B4-BE49-F238E27FC236}">
                <a16:creationId xmlns:a16="http://schemas.microsoft.com/office/drawing/2014/main" id="{82C03483-163E-7A07-0EF5-95FDDB2450A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4070387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D94C4365-ED80-E3EB-C638-CB584B8A994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416D7E02-809E-BD43-A8A4-AEDEA7A1D90D}"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6</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6082" name="Rectangle 2">
            <a:extLst>
              <a:ext uri="{FF2B5EF4-FFF2-40B4-BE49-F238E27FC236}">
                <a16:creationId xmlns:a16="http://schemas.microsoft.com/office/drawing/2014/main" id="{A424976B-B268-22E6-DFA1-2824117C465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Rectangle 3">
            <a:extLst>
              <a:ext uri="{FF2B5EF4-FFF2-40B4-BE49-F238E27FC236}">
                <a16:creationId xmlns:a16="http://schemas.microsoft.com/office/drawing/2014/main" id="{7C931922-6DCA-D73E-13FA-AED8F7B0E29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a:extLst>
              <a:ext uri="{FF2B5EF4-FFF2-40B4-BE49-F238E27FC236}">
                <a16:creationId xmlns:a16="http://schemas.microsoft.com/office/drawing/2014/main" id="{C6DA5269-EFAC-D5EB-E571-FF11621F977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BCDC53D8-25FC-D74C-AC4D-84715A17A071}"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43</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24930" name="Rectangle 2">
            <a:extLst>
              <a:ext uri="{FF2B5EF4-FFF2-40B4-BE49-F238E27FC236}">
                <a16:creationId xmlns:a16="http://schemas.microsoft.com/office/drawing/2014/main" id="{D73A16D0-B2A5-DED5-14E3-5BA311D6882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Rectangle 3">
            <a:extLst>
              <a:ext uri="{FF2B5EF4-FFF2-40B4-BE49-F238E27FC236}">
                <a16:creationId xmlns:a16="http://schemas.microsoft.com/office/drawing/2014/main" id="{F68586F5-AF6F-9F60-A0A2-45FBFC6C9B9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2051612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a:extLst>
              <a:ext uri="{FF2B5EF4-FFF2-40B4-BE49-F238E27FC236}">
                <a16:creationId xmlns:a16="http://schemas.microsoft.com/office/drawing/2014/main" id="{53C2588F-9568-95C4-0095-BA4D3825BC9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E1073AC9-9FB5-A049-9D60-5EA0336D4BB7}"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44</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02402" name="Rectangle 2">
            <a:extLst>
              <a:ext uri="{FF2B5EF4-FFF2-40B4-BE49-F238E27FC236}">
                <a16:creationId xmlns:a16="http://schemas.microsoft.com/office/drawing/2014/main" id="{6BCA8155-20B1-53EA-F2AD-555A9C4E11F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Rectangle 3">
            <a:extLst>
              <a:ext uri="{FF2B5EF4-FFF2-40B4-BE49-F238E27FC236}">
                <a16:creationId xmlns:a16="http://schemas.microsoft.com/office/drawing/2014/main" id="{82C03483-163E-7A07-0EF5-95FDDB2450A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5729059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a:extLst>
              <a:ext uri="{FF2B5EF4-FFF2-40B4-BE49-F238E27FC236}">
                <a16:creationId xmlns:a16="http://schemas.microsoft.com/office/drawing/2014/main" id="{C6DA5269-EFAC-D5EB-E571-FF11621F977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BCDC53D8-25FC-D74C-AC4D-84715A17A071}"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45</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24930" name="Rectangle 2">
            <a:extLst>
              <a:ext uri="{FF2B5EF4-FFF2-40B4-BE49-F238E27FC236}">
                <a16:creationId xmlns:a16="http://schemas.microsoft.com/office/drawing/2014/main" id="{D73A16D0-B2A5-DED5-14E3-5BA311D6882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Rectangle 3">
            <a:extLst>
              <a:ext uri="{FF2B5EF4-FFF2-40B4-BE49-F238E27FC236}">
                <a16:creationId xmlns:a16="http://schemas.microsoft.com/office/drawing/2014/main" id="{F68586F5-AF6F-9F60-A0A2-45FBFC6C9B9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736988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B5CF09A4-109A-432D-FEBA-E38E76FBF67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A4A484CE-C474-9C49-9B64-99DA7CCCA0BA}"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46</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4274" name="Rectangle 2">
            <a:extLst>
              <a:ext uri="{FF2B5EF4-FFF2-40B4-BE49-F238E27FC236}">
                <a16:creationId xmlns:a16="http://schemas.microsoft.com/office/drawing/2014/main" id="{86810200-848E-B9A1-C029-C79363FE59D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Rectangle 3">
            <a:extLst>
              <a:ext uri="{FF2B5EF4-FFF2-40B4-BE49-F238E27FC236}">
                <a16:creationId xmlns:a16="http://schemas.microsoft.com/office/drawing/2014/main" id="{1CF769DC-5356-4F6F-2654-7F0FDAE110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1977631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a:extLst>
              <a:ext uri="{FF2B5EF4-FFF2-40B4-BE49-F238E27FC236}">
                <a16:creationId xmlns:a16="http://schemas.microsoft.com/office/drawing/2014/main" id="{53C2588F-9568-95C4-0095-BA4D3825BC9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E1073AC9-9FB5-A049-9D60-5EA0336D4BB7}"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47</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02402" name="Rectangle 2">
            <a:extLst>
              <a:ext uri="{FF2B5EF4-FFF2-40B4-BE49-F238E27FC236}">
                <a16:creationId xmlns:a16="http://schemas.microsoft.com/office/drawing/2014/main" id="{6BCA8155-20B1-53EA-F2AD-555A9C4E11F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Rectangle 3">
            <a:extLst>
              <a:ext uri="{FF2B5EF4-FFF2-40B4-BE49-F238E27FC236}">
                <a16:creationId xmlns:a16="http://schemas.microsoft.com/office/drawing/2014/main" id="{82C03483-163E-7A07-0EF5-95FDDB2450A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9450988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a:extLst>
              <a:ext uri="{FF2B5EF4-FFF2-40B4-BE49-F238E27FC236}">
                <a16:creationId xmlns:a16="http://schemas.microsoft.com/office/drawing/2014/main" id="{C6DA5269-EFAC-D5EB-E571-FF11621F977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BCDC53D8-25FC-D74C-AC4D-84715A17A071}"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48</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24930" name="Rectangle 2">
            <a:extLst>
              <a:ext uri="{FF2B5EF4-FFF2-40B4-BE49-F238E27FC236}">
                <a16:creationId xmlns:a16="http://schemas.microsoft.com/office/drawing/2014/main" id="{D73A16D0-B2A5-DED5-14E3-5BA311D6882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Rectangle 3">
            <a:extLst>
              <a:ext uri="{FF2B5EF4-FFF2-40B4-BE49-F238E27FC236}">
                <a16:creationId xmlns:a16="http://schemas.microsoft.com/office/drawing/2014/main" id="{F68586F5-AF6F-9F60-A0A2-45FBFC6C9B9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9098171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a:extLst>
              <a:ext uri="{FF2B5EF4-FFF2-40B4-BE49-F238E27FC236}">
                <a16:creationId xmlns:a16="http://schemas.microsoft.com/office/drawing/2014/main" id="{F26D1963-7350-6EAA-0B9D-FE979FB5D368}"/>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A956DCA9-CE85-5046-A103-A05CD73EAE8F}"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49</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45410" name="Rectangle 2">
            <a:extLst>
              <a:ext uri="{FF2B5EF4-FFF2-40B4-BE49-F238E27FC236}">
                <a16:creationId xmlns:a16="http://schemas.microsoft.com/office/drawing/2014/main" id="{707BB2E9-420F-15AD-6076-2364C11DD1C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Rectangle 3">
            <a:extLst>
              <a:ext uri="{FF2B5EF4-FFF2-40B4-BE49-F238E27FC236}">
                <a16:creationId xmlns:a16="http://schemas.microsoft.com/office/drawing/2014/main" id="{4E37B83B-210A-7255-2778-CD2339A2278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a:extLst>
              <a:ext uri="{FF2B5EF4-FFF2-40B4-BE49-F238E27FC236}">
                <a16:creationId xmlns:a16="http://schemas.microsoft.com/office/drawing/2014/main" id="{27318B8A-17FF-9C7C-27E4-2CF0B67C8E6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2EE0E03F-5862-8342-A1FE-7306A76776C3}"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50</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47458" name="Rectangle 2">
            <a:extLst>
              <a:ext uri="{FF2B5EF4-FFF2-40B4-BE49-F238E27FC236}">
                <a16:creationId xmlns:a16="http://schemas.microsoft.com/office/drawing/2014/main" id="{806C95D6-B0D9-AD6A-A2AF-6ABAA4784A6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Rectangle 3">
            <a:extLst>
              <a:ext uri="{FF2B5EF4-FFF2-40B4-BE49-F238E27FC236}">
                <a16:creationId xmlns:a16="http://schemas.microsoft.com/office/drawing/2014/main" id="{E66E7B29-BA7C-D9E7-47A2-D152529D989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a:extLst>
              <a:ext uri="{FF2B5EF4-FFF2-40B4-BE49-F238E27FC236}">
                <a16:creationId xmlns:a16="http://schemas.microsoft.com/office/drawing/2014/main" id="{3BF6F7EE-99CE-9909-6DCB-EB1C0683EEC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3DAB01C4-2E82-5A47-BD60-25913F855C6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51</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49506" name="Rectangle 2">
            <a:extLst>
              <a:ext uri="{FF2B5EF4-FFF2-40B4-BE49-F238E27FC236}">
                <a16:creationId xmlns:a16="http://schemas.microsoft.com/office/drawing/2014/main" id="{2D35B793-07B3-5AE8-C587-90B944FA99A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Rectangle 3">
            <a:extLst>
              <a:ext uri="{FF2B5EF4-FFF2-40B4-BE49-F238E27FC236}">
                <a16:creationId xmlns:a16="http://schemas.microsoft.com/office/drawing/2014/main" id="{78F3E0C3-B30F-522A-2CCC-7B4CE9AE593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a:extLst>
              <a:ext uri="{FF2B5EF4-FFF2-40B4-BE49-F238E27FC236}">
                <a16:creationId xmlns:a16="http://schemas.microsoft.com/office/drawing/2014/main" id="{971D4AEE-9A4C-B646-02C8-356C9C5D685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EC88BDAC-1BA3-254A-B71C-873A2A1D3D8A}"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52</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51554" name="Rectangle 2">
            <a:extLst>
              <a:ext uri="{FF2B5EF4-FFF2-40B4-BE49-F238E27FC236}">
                <a16:creationId xmlns:a16="http://schemas.microsoft.com/office/drawing/2014/main" id="{2CC94FBE-330B-59F6-B207-6B82198EC40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Rectangle 3">
            <a:extLst>
              <a:ext uri="{FF2B5EF4-FFF2-40B4-BE49-F238E27FC236}">
                <a16:creationId xmlns:a16="http://schemas.microsoft.com/office/drawing/2014/main" id="{694B4F68-681A-BDFA-5F94-925C5A9E40C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2AE7EF27-4969-FF84-A3C6-4F68ECD5FC7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45EB45E8-4094-C84C-A4AD-A50A30F7EC8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7</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8130" name="Rectangle 2">
            <a:extLst>
              <a:ext uri="{FF2B5EF4-FFF2-40B4-BE49-F238E27FC236}">
                <a16:creationId xmlns:a16="http://schemas.microsoft.com/office/drawing/2014/main" id="{BE835BA1-24FA-199C-2B39-F90AB09F5AE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Rectangle 3">
            <a:extLst>
              <a:ext uri="{FF2B5EF4-FFF2-40B4-BE49-F238E27FC236}">
                <a16:creationId xmlns:a16="http://schemas.microsoft.com/office/drawing/2014/main" id="{2FA0CF7F-E51F-1F25-807C-765B4FB2585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a:extLst>
              <a:ext uri="{FF2B5EF4-FFF2-40B4-BE49-F238E27FC236}">
                <a16:creationId xmlns:a16="http://schemas.microsoft.com/office/drawing/2014/main" id="{1AB402CC-2F68-C532-5C12-53B63D87ACBF}"/>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665257EC-AA29-974C-8698-BCC77A9F793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53</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53602" name="Rectangle 2">
            <a:extLst>
              <a:ext uri="{FF2B5EF4-FFF2-40B4-BE49-F238E27FC236}">
                <a16:creationId xmlns:a16="http://schemas.microsoft.com/office/drawing/2014/main" id="{F44F736D-5815-B02A-D233-1DD2EEF0CF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Rectangle 3">
            <a:extLst>
              <a:ext uri="{FF2B5EF4-FFF2-40B4-BE49-F238E27FC236}">
                <a16:creationId xmlns:a16="http://schemas.microsoft.com/office/drawing/2014/main" id="{D42CECAE-F402-FF32-4C6D-73340E79EBB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a:extLst>
              <a:ext uri="{FF2B5EF4-FFF2-40B4-BE49-F238E27FC236}">
                <a16:creationId xmlns:a16="http://schemas.microsoft.com/office/drawing/2014/main" id="{1AB402CC-2F68-C532-5C12-53B63D87ACBF}"/>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665257EC-AA29-974C-8698-BCC77A9F793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54</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53602" name="Rectangle 2">
            <a:extLst>
              <a:ext uri="{FF2B5EF4-FFF2-40B4-BE49-F238E27FC236}">
                <a16:creationId xmlns:a16="http://schemas.microsoft.com/office/drawing/2014/main" id="{F44F736D-5815-B02A-D233-1DD2EEF0CF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Rectangle 3">
            <a:extLst>
              <a:ext uri="{FF2B5EF4-FFF2-40B4-BE49-F238E27FC236}">
                <a16:creationId xmlns:a16="http://schemas.microsoft.com/office/drawing/2014/main" id="{D42CECAE-F402-FF32-4C6D-73340E79EBB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8866689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a:extLst>
              <a:ext uri="{FF2B5EF4-FFF2-40B4-BE49-F238E27FC236}">
                <a16:creationId xmlns:a16="http://schemas.microsoft.com/office/drawing/2014/main" id="{1AB402CC-2F68-C532-5C12-53B63D87ACBF}"/>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665257EC-AA29-974C-8698-BCC77A9F793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55</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53602" name="Rectangle 2">
            <a:extLst>
              <a:ext uri="{FF2B5EF4-FFF2-40B4-BE49-F238E27FC236}">
                <a16:creationId xmlns:a16="http://schemas.microsoft.com/office/drawing/2014/main" id="{F44F736D-5815-B02A-D233-1DD2EEF0CF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Rectangle 3">
            <a:extLst>
              <a:ext uri="{FF2B5EF4-FFF2-40B4-BE49-F238E27FC236}">
                <a16:creationId xmlns:a16="http://schemas.microsoft.com/office/drawing/2014/main" id="{D42CECAE-F402-FF32-4C6D-73340E79EBB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9635218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a:extLst>
              <a:ext uri="{FF2B5EF4-FFF2-40B4-BE49-F238E27FC236}">
                <a16:creationId xmlns:a16="http://schemas.microsoft.com/office/drawing/2014/main" id="{1AB402CC-2F68-C532-5C12-53B63D87ACBF}"/>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665257EC-AA29-974C-8698-BCC77A9F793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56</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53602" name="Rectangle 2">
            <a:extLst>
              <a:ext uri="{FF2B5EF4-FFF2-40B4-BE49-F238E27FC236}">
                <a16:creationId xmlns:a16="http://schemas.microsoft.com/office/drawing/2014/main" id="{F44F736D-5815-B02A-D233-1DD2EEF0CF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Rectangle 3">
            <a:extLst>
              <a:ext uri="{FF2B5EF4-FFF2-40B4-BE49-F238E27FC236}">
                <a16:creationId xmlns:a16="http://schemas.microsoft.com/office/drawing/2014/main" id="{D42CECAE-F402-FF32-4C6D-73340E79EBB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7898027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a:extLst>
              <a:ext uri="{FF2B5EF4-FFF2-40B4-BE49-F238E27FC236}">
                <a16:creationId xmlns:a16="http://schemas.microsoft.com/office/drawing/2014/main" id="{1AB402CC-2F68-C532-5C12-53B63D87ACBF}"/>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665257EC-AA29-974C-8698-BCC77A9F793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57</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53602" name="Rectangle 2">
            <a:extLst>
              <a:ext uri="{FF2B5EF4-FFF2-40B4-BE49-F238E27FC236}">
                <a16:creationId xmlns:a16="http://schemas.microsoft.com/office/drawing/2014/main" id="{F44F736D-5815-B02A-D233-1DD2EEF0CF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Rectangle 3">
            <a:extLst>
              <a:ext uri="{FF2B5EF4-FFF2-40B4-BE49-F238E27FC236}">
                <a16:creationId xmlns:a16="http://schemas.microsoft.com/office/drawing/2014/main" id="{D42CECAE-F402-FF32-4C6D-73340E79EBB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65388327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a:extLst>
              <a:ext uri="{FF2B5EF4-FFF2-40B4-BE49-F238E27FC236}">
                <a16:creationId xmlns:a16="http://schemas.microsoft.com/office/drawing/2014/main" id="{1AB402CC-2F68-C532-5C12-53B63D87ACBF}"/>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665257EC-AA29-974C-8698-BCC77A9F793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58</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53602" name="Rectangle 2">
            <a:extLst>
              <a:ext uri="{FF2B5EF4-FFF2-40B4-BE49-F238E27FC236}">
                <a16:creationId xmlns:a16="http://schemas.microsoft.com/office/drawing/2014/main" id="{F44F736D-5815-B02A-D233-1DD2EEF0CF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Rectangle 3">
            <a:extLst>
              <a:ext uri="{FF2B5EF4-FFF2-40B4-BE49-F238E27FC236}">
                <a16:creationId xmlns:a16="http://schemas.microsoft.com/office/drawing/2014/main" id="{D42CECAE-F402-FF32-4C6D-73340E79EBB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72385852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a:extLst>
              <a:ext uri="{FF2B5EF4-FFF2-40B4-BE49-F238E27FC236}">
                <a16:creationId xmlns:a16="http://schemas.microsoft.com/office/drawing/2014/main" id="{1AB402CC-2F68-C532-5C12-53B63D87ACBF}"/>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665257EC-AA29-974C-8698-BCC77A9F793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59</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53602" name="Rectangle 2">
            <a:extLst>
              <a:ext uri="{FF2B5EF4-FFF2-40B4-BE49-F238E27FC236}">
                <a16:creationId xmlns:a16="http://schemas.microsoft.com/office/drawing/2014/main" id="{F44F736D-5815-B02A-D233-1DD2EEF0CF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Rectangle 3">
            <a:extLst>
              <a:ext uri="{FF2B5EF4-FFF2-40B4-BE49-F238E27FC236}">
                <a16:creationId xmlns:a16="http://schemas.microsoft.com/office/drawing/2014/main" id="{D42CECAE-F402-FF32-4C6D-73340E79EBB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47196500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a:extLst>
              <a:ext uri="{FF2B5EF4-FFF2-40B4-BE49-F238E27FC236}">
                <a16:creationId xmlns:a16="http://schemas.microsoft.com/office/drawing/2014/main" id="{1AB402CC-2F68-C532-5C12-53B63D87ACBF}"/>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665257EC-AA29-974C-8698-BCC77A9F793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60</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53602" name="Rectangle 2">
            <a:extLst>
              <a:ext uri="{FF2B5EF4-FFF2-40B4-BE49-F238E27FC236}">
                <a16:creationId xmlns:a16="http://schemas.microsoft.com/office/drawing/2014/main" id="{F44F736D-5815-B02A-D233-1DD2EEF0CF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Rectangle 3">
            <a:extLst>
              <a:ext uri="{FF2B5EF4-FFF2-40B4-BE49-F238E27FC236}">
                <a16:creationId xmlns:a16="http://schemas.microsoft.com/office/drawing/2014/main" id="{D42CECAE-F402-FF32-4C6D-73340E79EBB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4083212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a:extLst>
              <a:ext uri="{FF2B5EF4-FFF2-40B4-BE49-F238E27FC236}">
                <a16:creationId xmlns:a16="http://schemas.microsoft.com/office/drawing/2014/main" id="{1AB402CC-2F68-C532-5C12-53B63D87ACBF}"/>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665257EC-AA29-974C-8698-BCC77A9F793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61</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53602" name="Rectangle 2">
            <a:extLst>
              <a:ext uri="{FF2B5EF4-FFF2-40B4-BE49-F238E27FC236}">
                <a16:creationId xmlns:a16="http://schemas.microsoft.com/office/drawing/2014/main" id="{F44F736D-5815-B02A-D233-1DD2EEF0CF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Rectangle 3">
            <a:extLst>
              <a:ext uri="{FF2B5EF4-FFF2-40B4-BE49-F238E27FC236}">
                <a16:creationId xmlns:a16="http://schemas.microsoft.com/office/drawing/2014/main" id="{D42CECAE-F402-FF32-4C6D-73340E79EBB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6680133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a:extLst>
              <a:ext uri="{FF2B5EF4-FFF2-40B4-BE49-F238E27FC236}">
                <a16:creationId xmlns:a16="http://schemas.microsoft.com/office/drawing/2014/main" id="{1AB402CC-2F68-C532-5C12-53B63D87ACBF}"/>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665257EC-AA29-974C-8698-BCC77A9F793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62</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53602" name="Rectangle 2">
            <a:extLst>
              <a:ext uri="{FF2B5EF4-FFF2-40B4-BE49-F238E27FC236}">
                <a16:creationId xmlns:a16="http://schemas.microsoft.com/office/drawing/2014/main" id="{F44F736D-5815-B02A-D233-1DD2EEF0CF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Rectangle 3">
            <a:extLst>
              <a:ext uri="{FF2B5EF4-FFF2-40B4-BE49-F238E27FC236}">
                <a16:creationId xmlns:a16="http://schemas.microsoft.com/office/drawing/2014/main" id="{D42CECAE-F402-FF32-4C6D-73340E79EBB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1597800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2AE7EF27-4969-FF84-A3C6-4F68ECD5FC7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45EB45E8-4094-C84C-A4AD-A50A30F7EC8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8</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8130" name="Rectangle 2">
            <a:extLst>
              <a:ext uri="{FF2B5EF4-FFF2-40B4-BE49-F238E27FC236}">
                <a16:creationId xmlns:a16="http://schemas.microsoft.com/office/drawing/2014/main" id="{BE835BA1-24FA-199C-2B39-F90AB09F5AE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Rectangle 3">
            <a:extLst>
              <a:ext uri="{FF2B5EF4-FFF2-40B4-BE49-F238E27FC236}">
                <a16:creationId xmlns:a16="http://schemas.microsoft.com/office/drawing/2014/main" id="{2FA0CF7F-E51F-1F25-807C-765B4FB2585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64442651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a:extLst>
              <a:ext uri="{FF2B5EF4-FFF2-40B4-BE49-F238E27FC236}">
                <a16:creationId xmlns:a16="http://schemas.microsoft.com/office/drawing/2014/main" id="{1AB402CC-2F68-C532-5C12-53B63D87ACBF}"/>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665257EC-AA29-974C-8698-BCC77A9F793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63</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53602" name="Rectangle 2">
            <a:extLst>
              <a:ext uri="{FF2B5EF4-FFF2-40B4-BE49-F238E27FC236}">
                <a16:creationId xmlns:a16="http://schemas.microsoft.com/office/drawing/2014/main" id="{F44F736D-5815-B02A-D233-1DD2EEF0CF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Rectangle 3">
            <a:extLst>
              <a:ext uri="{FF2B5EF4-FFF2-40B4-BE49-F238E27FC236}">
                <a16:creationId xmlns:a16="http://schemas.microsoft.com/office/drawing/2014/main" id="{D42CECAE-F402-FF32-4C6D-73340E79EBB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77806393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a:extLst>
              <a:ext uri="{FF2B5EF4-FFF2-40B4-BE49-F238E27FC236}">
                <a16:creationId xmlns:a16="http://schemas.microsoft.com/office/drawing/2014/main" id="{1AB402CC-2F68-C532-5C12-53B63D87ACBF}"/>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665257EC-AA29-974C-8698-BCC77A9F793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64</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53602" name="Rectangle 2">
            <a:extLst>
              <a:ext uri="{FF2B5EF4-FFF2-40B4-BE49-F238E27FC236}">
                <a16:creationId xmlns:a16="http://schemas.microsoft.com/office/drawing/2014/main" id="{F44F736D-5815-B02A-D233-1DD2EEF0CF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Rectangle 3">
            <a:extLst>
              <a:ext uri="{FF2B5EF4-FFF2-40B4-BE49-F238E27FC236}">
                <a16:creationId xmlns:a16="http://schemas.microsoft.com/office/drawing/2014/main" id="{D42CECAE-F402-FF32-4C6D-73340E79EBB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2325201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a:extLst>
              <a:ext uri="{FF2B5EF4-FFF2-40B4-BE49-F238E27FC236}">
                <a16:creationId xmlns:a16="http://schemas.microsoft.com/office/drawing/2014/main" id="{1AB402CC-2F68-C532-5C12-53B63D87ACBF}"/>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665257EC-AA29-974C-8698-BCC77A9F793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65</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53602" name="Rectangle 2">
            <a:extLst>
              <a:ext uri="{FF2B5EF4-FFF2-40B4-BE49-F238E27FC236}">
                <a16:creationId xmlns:a16="http://schemas.microsoft.com/office/drawing/2014/main" id="{F44F736D-5815-B02A-D233-1DD2EEF0CF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Rectangle 3">
            <a:extLst>
              <a:ext uri="{FF2B5EF4-FFF2-40B4-BE49-F238E27FC236}">
                <a16:creationId xmlns:a16="http://schemas.microsoft.com/office/drawing/2014/main" id="{D42CECAE-F402-FF32-4C6D-73340E79EBB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55980295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a:extLst>
              <a:ext uri="{FF2B5EF4-FFF2-40B4-BE49-F238E27FC236}">
                <a16:creationId xmlns:a16="http://schemas.microsoft.com/office/drawing/2014/main" id="{1AB402CC-2F68-C532-5C12-53B63D87ACBF}"/>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665257EC-AA29-974C-8698-BCC77A9F793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66</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53602" name="Rectangle 2">
            <a:extLst>
              <a:ext uri="{FF2B5EF4-FFF2-40B4-BE49-F238E27FC236}">
                <a16:creationId xmlns:a16="http://schemas.microsoft.com/office/drawing/2014/main" id="{F44F736D-5815-B02A-D233-1DD2EEF0CF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Rectangle 3">
            <a:extLst>
              <a:ext uri="{FF2B5EF4-FFF2-40B4-BE49-F238E27FC236}">
                <a16:creationId xmlns:a16="http://schemas.microsoft.com/office/drawing/2014/main" id="{D42CECAE-F402-FF32-4C6D-73340E79EBB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421034257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a:extLst>
              <a:ext uri="{FF2B5EF4-FFF2-40B4-BE49-F238E27FC236}">
                <a16:creationId xmlns:a16="http://schemas.microsoft.com/office/drawing/2014/main" id="{17CE10C5-704A-32BC-3250-6C06EC0BF02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4A66A87A-A71B-A547-9317-5E95586F82EB}"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67</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55650" name="Rectangle 2">
            <a:extLst>
              <a:ext uri="{FF2B5EF4-FFF2-40B4-BE49-F238E27FC236}">
                <a16:creationId xmlns:a16="http://schemas.microsoft.com/office/drawing/2014/main" id="{E85E043D-000E-BE38-5398-5FA4ABADA07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Rectangle 3">
            <a:extLst>
              <a:ext uri="{FF2B5EF4-FFF2-40B4-BE49-F238E27FC236}">
                <a16:creationId xmlns:a16="http://schemas.microsoft.com/office/drawing/2014/main" id="{C3F3951D-B9E4-5558-5967-04A0898125A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a:extLst>
              <a:ext uri="{FF2B5EF4-FFF2-40B4-BE49-F238E27FC236}">
                <a16:creationId xmlns:a16="http://schemas.microsoft.com/office/drawing/2014/main" id="{D6759821-153A-76C8-F1BE-4A00D41FCD2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3EF92DD0-C8CD-144D-9C3E-4209A30623EF}"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68</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57698" name="Rectangle 2">
            <a:extLst>
              <a:ext uri="{FF2B5EF4-FFF2-40B4-BE49-F238E27FC236}">
                <a16:creationId xmlns:a16="http://schemas.microsoft.com/office/drawing/2014/main" id="{94AFE92D-7EAE-E7B5-5CB4-5C4458B4C4A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Rectangle 3">
            <a:extLst>
              <a:ext uri="{FF2B5EF4-FFF2-40B4-BE49-F238E27FC236}">
                <a16:creationId xmlns:a16="http://schemas.microsoft.com/office/drawing/2014/main" id="{E37C66E0-4137-991F-9530-C8C8B68F820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a:extLst>
              <a:ext uri="{FF2B5EF4-FFF2-40B4-BE49-F238E27FC236}">
                <a16:creationId xmlns:a16="http://schemas.microsoft.com/office/drawing/2014/main" id="{C78F97EA-A2F8-7F81-870B-60C698A64CF0}"/>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58B52EAA-A0A3-064A-A757-A804E168489B}"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69</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59746" name="Rectangle 2">
            <a:extLst>
              <a:ext uri="{FF2B5EF4-FFF2-40B4-BE49-F238E27FC236}">
                <a16:creationId xmlns:a16="http://schemas.microsoft.com/office/drawing/2014/main" id="{285D235C-9D38-A35B-F3D2-3846B73E1E1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Rectangle 3">
            <a:extLst>
              <a:ext uri="{FF2B5EF4-FFF2-40B4-BE49-F238E27FC236}">
                <a16:creationId xmlns:a16="http://schemas.microsoft.com/office/drawing/2014/main" id="{23BAEA64-4D46-6AFD-0E71-D0D02C627F4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a:extLst>
              <a:ext uri="{FF2B5EF4-FFF2-40B4-BE49-F238E27FC236}">
                <a16:creationId xmlns:a16="http://schemas.microsoft.com/office/drawing/2014/main" id="{BFAA14D4-6B69-D3EC-89B6-D873FF97209C}"/>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6EC06EAD-9E29-2144-9D69-89D508704002}"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70</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61794" name="Rectangle 2">
            <a:extLst>
              <a:ext uri="{FF2B5EF4-FFF2-40B4-BE49-F238E27FC236}">
                <a16:creationId xmlns:a16="http://schemas.microsoft.com/office/drawing/2014/main" id="{06B5394C-55D6-9CDF-A8F8-DA8910625C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Rectangle 3">
            <a:extLst>
              <a:ext uri="{FF2B5EF4-FFF2-40B4-BE49-F238E27FC236}">
                <a16:creationId xmlns:a16="http://schemas.microsoft.com/office/drawing/2014/main" id="{31A3DD25-6747-337C-F20D-FD165081A1D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a:extLst>
              <a:ext uri="{FF2B5EF4-FFF2-40B4-BE49-F238E27FC236}">
                <a16:creationId xmlns:a16="http://schemas.microsoft.com/office/drawing/2014/main" id="{BFAA14D4-6B69-D3EC-89B6-D873FF97209C}"/>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6EC06EAD-9E29-2144-9D69-89D508704002}"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71</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61794" name="Rectangle 2">
            <a:extLst>
              <a:ext uri="{FF2B5EF4-FFF2-40B4-BE49-F238E27FC236}">
                <a16:creationId xmlns:a16="http://schemas.microsoft.com/office/drawing/2014/main" id="{06B5394C-55D6-9CDF-A8F8-DA8910625C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Rectangle 3">
            <a:extLst>
              <a:ext uri="{FF2B5EF4-FFF2-40B4-BE49-F238E27FC236}">
                <a16:creationId xmlns:a16="http://schemas.microsoft.com/office/drawing/2014/main" id="{31A3DD25-6747-337C-F20D-FD165081A1D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64056403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a:extLst>
              <a:ext uri="{FF2B5EF4-FFF2-40B4-BE49-F238E27FC236}">
                <a16:creationId xmlns:a16="http://schemas.microsoft.com/office/drawing/2014/main" id="{37EB3FD2-210E-26D5-5218-D970919EF35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7D0A9C38-ACA9-6248-8C2C-423726803948}"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72</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63842" name="Rectangle 2">
            <a:extLst>
              <a:ext uri="{FF2B5EF4-FFF2-40B4-BE49-F238E27FC236}">
                <a16:creationId xmlns:a16="http://schemas.microsoft.com/office/drawing/2014/main" id="{0BE701EB-5DD5-640C-211E-CEB24895CD3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3" name="Rectangle 3">
            <a:extLst>
              <a:ext uri="{FF2B5EF4-FFF2-40B4-BE49-F238E27FC236}">
                <a16:creationId xmlns:a16="http://schemas.microsoft.com/office/drawing/2014/main" id="{089D03F8-4647-38A0-F841-00922C755BA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a:extLst>
              <a:ext uri="{FF2B5EF4-FFF2-40B4-BE49-F238E27FC236}">
                <a16:creationId xmlns:a16="http://schemas.microsoft.com/office/drawing/2014/main" id="{489ED6C1-5A01-7747-6580-CCA2FF20BCA4}"/>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F3966951-8994-A64D-AE00-1250D92F450D}"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9</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0178" name="Rectangle 2">
            <a:extLst>
              <a:ext uri="{FF2B5EF4-FFF2-40B4-BE49-F238E27FC236}">
                <a16:creationId xmlns:a16="http://schemas.microsoft.com/office/drawing/2014/main" id="{1221C230-498E-9EB2-D108-5109D2CF260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Rectangle 3">
            <a:extLst>
              <a:ext uri="{FF2B5EF4-FFF2-40B4-BE49-F238E27FC236}">
                <a16:creationId xmlns:a16="http://schemas.microsoft.com/office/drawing/2014/main" id="{3716D7C3-9B3A-FEE2-654F-C059549B9B5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a:extLst>
              <a:ext uri="{FF2B5EF4-FFF2-40B4-BE49-F238E27FC236}">
                <a16:creationId xmlns:a16="http://schemas.microsoft.com/office/drawing/2014/main" id="{1CD5A63E-F404-E5AB-FD0A-7DCDF9CA6D07}"/>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9C732C7A-7C10-7546-8E1B-C2311E5A2C76}"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73</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65890" name="Rectangle 2">
            <a:extLst>
              <a:ext uri="{FF2B5EF4-FFF2-40B4-BE49-F238E27FC236}">
                <a16:creationId xmlns:a16="http://schemas.microsoft.com/office/drawing/2014/main" id="{202FA3D1-10DF-B92F-1DBE-27ADF97872D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Rectangle 3">
            <a:extLst>
              <a:ext uri="{FF2B5EF4-FFF2-40B4-BE49-F238E27FC236}">
                <a16:creationId xmlns:a16="http://schemas.microsoft.com/office/drawing/2014/main" id="{AEDA1CAE-B8BA-4A08-D638-3A87BE7252A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5711842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a:extLst>
              <a:ext uri="{FF2B5EF4-FFF2-40B4-BE49-F238E27FC236}">
                <a16:creationId xmlns:a16="http://schemas.microsoft.com/office/drawing/2014/main" id="{1CD5A63E-F404-E5AB-FD0A-7DCDF9CA6D07}"/>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9C732C7A-7C10-7546-8E1B-C2311E5A2C76}"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74</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65890" name="Rectangle 2">
            <a:extLst>
              <a:ext uri="{FF2B5EF4-FFF2-40B4-BE49-F238E27FC236}">
                <a16:creationId xmlns:a16="http://schemas.microsoft.com/office/drawing/2014/main" id="{202FA3D1-10DF-B92F-1DBE-27ADF97872D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Rectangle 3">
            <a:extLst>
              <a:ext uri="{FF2B5EF4-FFF2-40B4-BE49-F238E27FC236}">
                <a16:creationId xmlns:a16="http://schemas.microsoft.com/office/drawing/2014/main" id="{AEDA1CAE-B8BA-4A08-D638-3A87BE7252A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a:extLst>
              <a:ext uri="{FF2B5EF4-FFF2-40B4-BE49-F238E27FC236}">
                <a16:creationId xmlns:a16="http://schemas.microsoft.com/office/drawing/2014/main" id="{1CD5A63E-F404-E5AB-FD0A-7DCDF9CA6D07}"/>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9C732C7A-7C10-7546-8E1B-C2311E5A2C76}"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75</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65890" name="Rectangle 2">
            <a:extLst>
              <a:ext uri="{FF2B5EF4-FFF2-40B4-BE49-F238E27FC236}">
                <a16:creationId xmlns:a16="http://schemas.microsoft.com/office/drawing/2014/main" id="{202FA3D1-10DF-B92F-1DBE-27ADF97872D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Rectangle 3">
            <a:extLst>
              <a:ext uri="{FF2B5EF4-FFF2-40B4-BE49-F238E27FC236}">
                <a16:creationId xmlns:a16="http://schemas.microsoft.com/office/drawing/2014/main" id="{AEDA1CAE-B8BA-4A08-D638-3A87BE7252A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32191514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a:extLst>
              <a:ext uri="{FF2B5EF4-FFF2-40B4-BE49-F238E27FC236}">
                <a16:creationId xmlns:a16="http://schemas.microsoft.com/office/drawing/2014/main" id="{1CD5A63E-F404-E5AB-FD0A-7DCDF9CA6D07}"/>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9C732C7A-7C10-7546-8E1B-C2311E5A2C76}"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76</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65890" name="Rectangle 2">
            <a:extLst>
              <a:ext uri="{FF2B5EF4-FFF2-40B4-BE49-F238E27FC236}">
                <a16:creationId xmlns:a16="http://schemas.microsoft.com/office/drawing/2014/main" id="{202FA3D1-10DF-B92F-1DBE-27ADF97872D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Rectangle 3">
            <a:extLst>
              <a:ext uri="{FF2B5EF4-FFF2-40B4-BE49-F238E27FC236}">
                <a16:creationId xmlns:a16="http://schemas.microsoft.com/office/drawing/2014/main" id="{AEDA1CAE-B8BA-4A08-D638-3A87BE7252A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89554902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a:extLst>
              <a:ext uri="{FF2B5EF4-FFF2-40B4-BE49-F238E27FC236}">
                <a16:creationId xmlns:a16="http://schemas.microsoft.com/office/drawing/2014/main" id="{1AB402CC-2F68-C532-5C12-53B63D87ACBF}"/>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665257EC-AA29-974C-8698-BCC77A9F793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77</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53602" name="Rectangle 2">
            <a:extLst>
              <a:ext uri="{FF2B5EF4-FFF2-40B4-BE49-F238E27FC236}">
                <a16:creationId xmlns:a16="http://schemas.microsoft.com/office/drawing/2014/main" id="{F44F736D-5815-B02A-D233-1DD2EEF0CF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Rectangle 3">
            <a:extLst>
              <a:ext uri="{FF2B5EF4-FFF2-40B4-BE49-F238E27FC236}">
                <a16:creationId xmlns:a16="http://schemas.microsoft.com/office/drawing/2014/main" id="{D42CECAE-F402-FF32-4C6D-73340E79EBB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41036910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a:extLst>
              <a:ext uri="{FF2B5EF4-FFF2-40B4-BE49-F238E27FC236}">
                <a16:creationId xmlns:a16="http://schemas.microsoft.com/office/drawing/2014/main" id="{1AB402CC-2F68-C532-5C12-53B63D87ACBF}"/>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665257EC-AA29-974C-8698-BCC77A9F793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78</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53602" name="Rectangle 2">
            <a:extLst>
              <a:ext uri="{FF2B5EF4-FFF2-40B4-BE49-F238E27FC236}">
                <a16:creationId xmlns:a16="http://schemas.microsoft.com/office/drawing/2014/main" id="{F44F736D-5815-B02A-D233-1DD2EEF0CF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Rectangle 3">
            <a:extLst>
              <a:ext uri="{FF2B5EF4-FFF2-40B4-BE49-F238E27FC236}">
                <a16:creationId xmlns:a16="http://schemas.microsoft.com/office/drawing/2014/main" id="{D42CECAE-F402-FF32-4C6D-73340E79EBB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91844083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a:extLst>
              <a:ext uri="{FF2B5EF4-FFF2-40B4-BE49-F238E27FC236}">
                <a16:creationId xmlns:a16="http://schemas.microsoft.com/office/drawing/2014/main" id="{1AB402CC-2F68-C532-5C12-53B63D87ACBF}"/>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665257EC-AA29-974C-8698-BCC77A9F793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79</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53602" name="Rectangle 2">
            <a:extLst>
              <a:ext uri="{FF2B5EF4-FFF2-40B4-BE49-F238E27FC236}">
                <a16:creationId xmlns:a16="http://schemas.microsoft.com/office/drawing/2014/main" id="{F44F736D-5815-B02A-D233-1DD2EEF0CF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Rectangle 3">
            <a:extLst>
              <a:ext uri="{FF2B5EF4-FFF2-40B4-BE49-F238E27FC236}">
                <a16:creationId xmlns:a16="http://schemas.microsoft.com/office/drawing/2014/main" id="{D42CECAE-F402-FF32-4C6D-73340E79EBB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65083122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a:extLst>
              <a:ext uri="{FF2B5EF4-FFF2-40B4-BE49-F238E27FC236}">
                <a16:creationId xmlns:a16="http://schemas.microsoft.com/office/drawing/2014/main" id="{1AB402CC-2F68-C532-5C12-53B63D87ACBF}"/>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665257EC-AA29-974C-8698-BCC77A9F793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80</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53602" name="Rectangle 2">
            <a:extLst>
              <a:ext uri="{FF2B5EF4-FFF2-40B4-BE49-F238E27FC236}">
                <a16:creationId xmlns:a16="http://schemas.microsoft.com/office/drawing/2014/main" id="{F44F736D-5815-B02A-D233-1DD2EEF0CF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Rectangle 3">
            <a:extLst>
              <a:ext uri="{FF2B5EF4-FFF2-40B4-BE49-F238E27FC236}">
                <a16:creationId xmlns:a16="http://schemas.microsoft.com/office/drawing/2014/main" id="{D42CECAE-F402-FF32-4C6D-73340E79EBB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27188656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a:extLst>
              <a:ext uri="{FF2B5EF4-FFF2-40B4-BE49-F238E27FC236}">
                <a16:creationId xmlns:a16="http://schemas.microsoft.com/office/drawing/2014/main" id="{1AB402CC-2F68-C532-5C12-53B63D87ACBF}"/>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665257EC-AA29-974C-8698-BCC77A9F793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81</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53602" name="Rectangle 2">
            <a:extLst>
              <a:ext uri="{FF2B5EF4-FFF2-40B4-BE49-F238E27FC236}">
                <a16:creationId xmlns:a16="http://schemas.microsoft.com/office/drawing/2014/main" id="{F44F736D-5815-B02A-D233-1DD2EEF0CF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Rectangle 3">
            <a:extLst>
              <a:ext uri="{FF2B5EF4-FFF2-40B4-BE49-F238E27FC236}">
                <a16:creationId xmlns:a16="http://schemas.microsoft.com/office/drawing/2014/main" id="{D42CECAE-F402-FF32-4C6D-73340E79EBB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28524639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a:extLst>
              <a:ext uri="{FF2B5EF4-FFF2-40B4-BE49-F238E27FC236}">
                <a16:creationId xmlns:a16="http://schemas.microsoft.com/office/drawing/2014/main" id="{1AB402CC-2F68-C532-5C12-53B63D87ACBF}"/>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665257EC-AA29-974C-8698-BCC77A9F793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82</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53602" name="Rectangle 2">
            <a:extLst>
              <a:ext uri="{FF2B5EF4-FFF2-40B4-BE49-F238E27FC236}">
                <a16:creationId xmlns:a16="http://schemas.microsoft.com/office/drawing/2014/main" id="{F44F736D-5815-B02A-D233-1DD2EEF0CF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Rectangle 3">
            <a:extLst>
              <a:ext uri="{FF2B5EF4-FFF2-40B4-BE49-F238E27FC236}">
                <a16:creationId xmlns:a16="http://schemas.microsoft.com/office/drawing/2014/main" id="{D42CECAE-F402-FF32-4C6D-73340E79EBB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5689785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a:extLst>
              <a:ext uri="{FF2B5EF4-FFF2-40B4-BE49-F238E27FC236}">
                <a16:creationId xmlns:a16="http://schemas.microsoft.com/office/drawing/2014/main" id="{62FF39DA-0D97-F11A-A9E0-EEC73F057B26}"/>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560A100E-7A01-A745-A2F2-2177E30A0C88}"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10</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2226" name="Rectangle 2">
            <a:extLst>
              <a:ext uri="{FF2B5EF4-FFF2-40B4-BE49-F238E27FC236}">
                <a16:creationId xmlns:a16="http://schemas.microsoft.com/office/drawing/2014/main" id="{0755E43D-5088-D096-FE1B-C2B56E62521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Rectangle 3">
            <a:extLst>
              <a:ext uri="{FF2B5EF4-FFF2-40B4-BE49-F238E27FC236}">
                <a16:creationId xmlns:a16="http://schemas.microsoft.com/office/drawing/2014/main" id="{19E8D89C-5128-2665-D2ED-F867BBCB24B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a:extLst>
              <a:ext uri="{FF2B5EF4-FFF2-40B4-BE49-F238E27FC236}">
                <a16:creationId xmlns:a16="http://schemas.microsoft.com/office/drawing/2014/main" id="{1AB402CC-2F68-C532-5C12-53B63D87ACBF}"/>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665257EC-AA29-974C-8698-BCC77A9F793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83</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53602" name="Rectangle 2">
            <a:extLst>
              <a:ext uri="{FF2B5EF4-FFF2-40B4-BE49-F238E27FC236}">
                <a16:creationId xmlns:a16="http://schemas.microsoft.com/office/drawing/2014/main" id="{F44F736D-5815-B02A-D233-1DD2EEF0CF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Rectangle 3">
            <a:extLst>
              <a:ext uri="{FF2B5EF4-FFF2-40B4-BE49-F238E27FC236}">
                <a16:creationId xmlns:a16="http://schemas.microsoft.com/office/drawing/2014/main" id="{D42CECAE-F402-FF32-4C6D-73340E79EBB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16924613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a:extLst>
              <a:ext uri="{FF2B5EF4-FFF2-40B4-BE49-F238E27FC236}">
                <a16:creationId xmlns:a16="http://schemas.microsoft.com/office/drawing/2014/main" id="{1AB402CC-2F68-C532-5C12-53B63D87ACBF}"/>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665257EC-AA29-974C-8698-BCC77A9F793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84</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53602" name="Rectangle 2">
            <a:extLst>
              <a:ext uri="{FF2B5EF4-FFF2-40B4-BE49-F238E27FC236}">
                <a16:creationId xmlns:a16="http://schemas.microsoft.com/office/drawing/2014/main" id="{F44F736D-5815-B02A-D233-1DD2EEF0CF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Rectangle 3">
            <a:extLst>
              <a:ext uri="{FF2B5EF4-FFF2-40B4-BE49-F238E27FC236}">
                <a16:creationId xmlns:a16="http://schemas.microsoft.com/office/drawing/2014/main" id="{D42CECAE-F402-FF32-4C6D-73340E79EBB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41661538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a:extLst>
              <a:ext uri="{FF2B5EF4-FFF2-40B4-BE49-F238E27FC236}">
                <a16:creationId xmlns:a16="http://schemas.microsoft.com/office/drawing/2014/main" id="{1AB402CC-2F68-C532-5C12-53B63D87ACBF}"/>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665257EC-AA29-974C-8698-BCC77A9F793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85</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53602" name="Rectangle 2">
            <a:extLst>
              <a:ext uri="{FF2B5EF4-FFF2-40B4-BE49-F238E27FC236}">
                <a16:creationId xmlns:a16="http://schemas.microsoft.com/office/drawing/2014/main" id="{F44F736D-5815-B02A-D233-1DD2EEF0CF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Rectangle 3">
            <a:extLst>
              <a:ext uri="{FF2B5EF4-FFF2-40B4-BE49-F238E27FC236}">
                <a16:creationId xmlns:a16="http://schemas.microsoft.com/office/drawing/2014/main" id="{D42CECAE-F402-FF32-4C6D-73340E79EBB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83780436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a:extLst>
              <a:ext uri="{FF2B5EF4-FFF2-40B4-BE49-F238E27FC236}">
                <a16:creationId xmlns:a16="http://schemas.microsoft.com/office/drawing/2014/main" id="{1CD5A63E-F404-E5AB-FD0A-7DCDF9CA6D07}"/>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9C732C7A-7C10-7546-8E1B-C2311E5A2C76}"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86</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65890" name="Rectangle 2">
            <a:extLst>
              <a:ext uri="{FF2B5EF4-FFF2-40B4-BE49-F238E27FC236}">
                <a16:creationId xmlns:a16="http://schemas.microsoft.com/office/drawing/2014/main" id="{202FA3D1-10DF-B92F-1DBE-27ADF97872D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Rectangle 3">
            <a:extLst>
              <a:ext uri="{FF2B5EF4-FFF2-40B4-BE49-F238E27FC236}">
                <a16:creationId xmlns:a16="http://schemas.microsoft.com/office/drawing/2014/main" id="{AEDA1CAE-B8BA-4A08-D638-3A87BE7252A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43584493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a:extLst>
              <a:ext uri="{FF2B5EF4-FFF2-40B4-BE49-F238E27FC236}">
                <a16:creationId xmlns:a16="http://schemas.microsoft.com/office/drawing/2014/main" id="{1CD5A63E-F404-E5AB-FD0A-7DCDF9CA6D07}"/>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9C732C7A-7C10-7546-8E1B-C2311E5A2C76}"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87</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65890" name="Rectangle 2">
            <a:extLst>
              <a:ext uri="{FF2B5EF4-FFF2-40B4-BE49-F238E27FC236}">
                <a16:creationId xmlns:a16="http://schemas.microsoft.com/office/drawing/2014/main" id="{202FA3D1-10DF-B92F-1DBE-27ADF97872D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Rectangle 3">
            <a:extLst>
              <a:ext uri="{FF2B5EF4-FFF2-40B4-BE49-F238E27FC236}">
                <a16:creationId xmlns:a16="http://schemas.microsoft.com/office/drawing/2014/main" id="{AEDA1CAE-B8BA-4A08-D638-3A87BE7252A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26510427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a:extLst>
              <a:ext uri="{FF2B5EF4-FFF2-40B4-BE49-F238E27FC236}">
                <a16:creationId xmlns:a16="http://schemas.microsoft.com/office/drawing/2014/main" id="{1CD5A63E-F404-E5AB-FD0A-7DCDF9CA6D07}"/>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9C732C7A-7C10-7546-8E1B-C2311E5A2C76}"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88</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65890" name="Rectangle 2">
            <a:extLst>
              <a:ext uri="{FF2B5EF4-FFF2-40B4-BE49-F238E27FC236}">
                <a16:creationId xmlns:a16="http://schemas.microsoft.com/office/drawing/2014/main" id="{202FA3D1-10DF-B92F-1DBE-27ADF97872D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Rectangle 3">
            <a:extLst>
              <a:ext uri="{FF2B5EF4-FFF2-40B4-BE49-F238E27FC236}">
                <a16:creationId xmlns:a16="http://schemas.microsoft.com/office/drawing/2014/main" id="{AEDA1CAE-B8BA-4A08-D638-3A87BE7252A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05025353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a:extLst>
              <a:ext uri="{FF2B5EF4-FFF2-40B4-BE49-F238E27FC236}">
                <a16:creationId xmlns:a16="http://schemas.microsoft.com/office/drawing/2014/main" id="{1CD5A63E-F404-E5AB-FD0A-7DCDF9CA6D07}"/>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9C732C7A-7C10-7546-8E1B-C2311E5A2C76}"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89</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65890" name="Rectangle 2">
            <a:extLst>
              <a:ext uri="{FF2B5EF4-FFF2-40B4-BE49-F238E27FC236}">
                <a16:creationId xmlns:a16="http://schemas.microsoft.com/office/drawing/2014/main" id="{202FA3D1-10DF-B92F-1DBE-27ADF97872D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Rectangle 3">
            <a:extLst>
              <a:ext uri="{FF2B5EF4-FFF2-40B4-BE49-F238E27FC236}">
                <a16:creationId xmlns:a16="http://schemas.microsoft.com/office/drawing/2014/main" id="{AEDA1CAE-B8BA-4A08-D638-3A87BE7252A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48842102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a:extLst>
              <a:ext uri="{FF2B5EF4-FFF2-40B4-BE49-F238E27FC236}">
                <a16:creationId xmlns:a16="http://schemas.microsoft.com/office/drawing/2014/main" id="{1CD5A63E-F404-E5AB-FD0A-7DCDF9CA6D07}"/>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9C732C7A-7C10-7546-8E1B-C2311E5A2C76}"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90</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65890" name="Rectangle 2">
            <a:extLst>
              <a:ext uri="{FF2B5EF4-FFF2-40B4-BE49-F238E27FC236}">
                <a16:creationId xmlns:a16="http://schemas.microsoft.com/office/drawing/2014/main" id="{202FA3D1-10DF-B92F-1DBE-27ADF97872D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Rectangle 3">
            <a:extLst>
              <a:ext uri="{FF2B5EF4-FFF2-40B4-BE49-F238E27FC236}">
                <a16:creationId xmlns:a16="http://schemas.microsoft.com/office/drawing/2014/main" id="{AEDA1CAE-B8BA-4A08-D638-3A87BE7252A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03458570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a:extLst>
              <a:ext uri="{FF2B5EF4-FFF2-40B4-BE49-F238E27FC236}">
                <a16:creationId xmlns:a16="http://schemas.microsoft.com/office/drawing/2014/main" id="{1AB402CC-2F68-C532-5C12-53B63D87ACBF}"/>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665257EC-AA29-974C-8698-BCC77A9F793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91</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53602" name="Rectangle 2">
            <a:extLst>
              <a:ext uri="{FF2B5EF4-FFF2-40B4-BE49-F238E27FC236}">
                <a16:creationId xmlns:a16="http://schemas.microsoft.com/office/drawing/2014/main" id="{F44F736D-5815-B02A-D233-1DD2EEF0CF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Rectangle 3">
            <a:extLst>
              <a:ext uri="{FF2B5EF4-FFF2-40B4-BE49-F238E27FC236}">
                <a16:creationId xmlns:a16="http://schemas.microsoft.com/office/drawing/2014/main" id="{D42CECAE-F402-FF32-4C6D-73340E79EBB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27096278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a:extLst>
              <a:ext uri="{FF2B5EF4-FFF2-40B4-BE49-F238E27FC236}">
                <a16:creationId xmlns:a16="http://schemas.microsoft.com/office/drawing/2014/main" id="{1AB402CC-2F68-C532-5C12-53B63D87ACBF}"/>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665257EC-AA29-974C-8698-BCC77A9F793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92</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53602" name="Rectangle 2">
            <a:extLst>
              <a:ext uri="{FF2B5EF4-FFF2-40B4-BE49-F238E27FC236}">
                <a16:creationId xmlns:a16="http://schemas.microsoft.com/office/drawing/2014/main" id="{F44F736D-5815-B02A-D233-1DD2EEF0CF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Rectangle 3">
            <a:extLst>
              <a:ext uri="{FF2B5EF4-FFF2-40B4-BE49-F238E27FC236}">
                <a16:creationId xmlns:a16="http://schemas.microsoft.com/office/drawing/2014/main" id="{D42CECAE-F402-FF32-4C6D-73340E79EBB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7771859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B5CF09A4-109A-432D-FEBA-E38E76FBF67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A4A484CE-C474-9C49-9B64-99DA7CCCA0BA}"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11</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4274" name="Rectangle 2">
            <a:extLst>
              <a:ext uri="{FF2B5EF4-FFF2-40B4-BE49-F238E27FC236}">
                <a16:creationId xmlns:a16="http://schemas.microsoft.com/office/drawing/2014/main" id="{86810200-848E-B9A1-C029-C79363FE59D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Rectangle 3">
            <a:extLst>
              <a:ext uri="{FF2B5EF4-FFF2-40B4-BE49-F238E27FC236}">
                <a16:creationId xmlns:a16="http://schemas.microsoft.com/office/drawing/2014/main" id="{1CF769DC-5356-4F6F-2654-7F0FDAE110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a:extLst>
              <a:ext uri="{FF2B5EF4-FFF2-40B4-BE49-F238E27FC236}">
                <a16:creationId xmlns:a16="http://schemas.microsoft.com/office/drawing/2014/main" id="{1AB402CC-2F68-C532-5C12-53B63D87ACBF}"/>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665257EC-AA29-974C-8698-BCC77A9F793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93</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53602" name="Rectangle 2">
            <a:extLst>
              <a:ext uri="{FF2B5EF4-FFF2-40B4-BE49-F238E27FC236}">
                <a16:creationId xmlns:a16="http://schemas.microsoft.com/office/drawing/2014/main" id="{F44F736D-5815-B02A-D233-1DD2EEF0CF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Rectangle 3">
            <a:extLst>
              <a:ext uri="{FF2B5EF4-FFF2-40B4-BE49-F238E27FC236}">
                <a16:creationId xmlns:a16="http://schemas.microsoft.com/office/drawing/2014/main" id="{D42CECAE-F402-FF32-4C6D-73340E79EBB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25282557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a:extLst>
              <a:ext uri="{FF2B5EF4-FFF2-40B4-BE49-F238E27FC236}">
                <a16:creationId xmlns:a16="http://schemas.microsoft.com/office/drawing/2014/main" id="{1CD5A63E-F404-E5AB-FD0A-7DCDF9CA6D07}"/>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9C732C7A-7C10-7546-8E1B-C2311E5A2C76}"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94</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65890" name="Rectangle 2">
            <a:extLst>
              <a:ext uri="{FF2B5EF4-FFF2-40B4-BE49-F238E27FC236}">
                <a16:creationId xmlns:a16="http://schemas.microsoft.com/office/drawing/2014/main" id="{202FA3D1-10DF-B92F-1DBE-27ADF97872D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Rectangle 3">
            <a:extLst>
              <a:ext uri="{FF2B5EF4-FFF2-40B4-BE49-F238E27FC236}">
                <a16:creationId xmlns:a16="http://schemas.microsoft.com/office/drawing/2014/main" id="{AEDA1CAE-B8BA-4A08-D638-3A87BE7252A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5449565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a:extLst>
              <a:ext uri="{FF2B5EF4-FFF2-40B4-BE49-F238E27FC236}">
                <a16:creationId xmlns:a16="http://schemas.microsoft.com/office/drawing/2014/main" id="{1CD5A63E-F404-E5AB-FD0A-7DCDF9CA6D07}"/>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9C732C7A-7C10-7546-8E1B-C2311E5A2C76}"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95</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65890" name="Rectangle 2">
            <a:extLst>
              <a:ext uri="{FF2B5EF4-FFF2-40B4-BE49-F238E27FC236}">
                <a16:creationId xmlns:a16="http://schemas.microsoft.com/office/drawing/2014/main" id="{202FA3D1-10DF-B92F-1DBE-27ADF97872D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Rectangle 3">
            <a:extLst>
              <a:ext uri="{FF2B5EF4-FFF2-40B4-BE49-F238E27FC236}">
                <a16:creationId xmlns:a16="http://schemas.microsoft.com/office/drawing/2014/main" id="{AEDA1CAE-B8BA-4A08-D638-3A87BE7252A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49968692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a:extLst>
              <a:ext uri="{FF2B5EF4-FFF2-40B4-BE49-F238E27FC236}">
                <a16:creationId xmlns:a16="http://schemas.microsoft.com/office/drawing/2014/main" id="{30854A43-059A-6043-4C5B-D7027F80C75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B0D6EB15-9232-8646-9C27-58324544D824}"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96</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67938" name="Rectangle 2">
            <a:extLst>
              <a:ext uri="{FF2B5EF4-FFF2-40B4-BE49-F238E27FC236}">
                <a16:creationId xmlns:a16="http://schemas.microsoft.com/office/drawing/2014/main" id="{35F62538-2CDE-680A-4DD7-4ED6264060F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39" name="Rectangle 3">
            <a:extLst>
              <a:ext uri="{FF2B5EF4-FFF2-40B4-BE49-F238E27FC236}">
                <a16:creationId xmlns:a16="http://schemas.microsoft.com/office/drawing/2014/main" id="{72EE9AB3-1C6C-638B-CB54-C27AB68EC85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a:extLst>
              <a:ext uri="{FF2B5EF4-FFF2-40B4-BE49-F238E27FC236}">
                <a16:creationId xmlns:a16="http://schemas.microsoft.com/office/drawing/2014/main" id="{8D0DDF24-A730-FC23-7917-1A6B796A7307}"/>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AE7CE2E8-80A4-3649-9CBA-A92E42785C8F}"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97</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69986" name="Rectangle 2">
            <a:extLst>
              <a:ext uri="{FF2B5EF4-FFF2-40B4-BE49-F238E27FC236}">
                <a16:creationId xmlns:a16="http://schemas.microsoft.com/office/drawing/2014/main" id="{1FA692A4-AAF5-653F-C285-B1A7BD961DB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7" name="Rectangle 3">
            <a:extLst>
              <a:ext uri="{FF2B5EF4-FFF2-40B4-BE49-F238E27FC236}">
                <a16:creationId xmlns:a16="http://schemas.microsoft.com/office/drawing/2014/main" id="{19ECF33F-FBF2-381A-F885-00B68940A9C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a:extLst>
              <a:ext uri="{FF2B5EF4-FFF2-40B4-BE49-F238E27FC236}">
                <a16:creationId xmlns:a16="http://schemas.microsoft.com/office/drawing/2014/main" id="{9E4E18BB-BEE8-1687-9BD6-F360EA0130B7}"/>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1E1C5E4E-4760-424F-8145-400B8EF31B2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98</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72034" name="Rectangle 2">
            <a:extLst>
              <a:ext uri="{FF2B5EF4-FFF2-40B4-BE49-F238E27FC236}">
                <a16:creationId xmlns:a16="http://schemas.microsoft.com/office/drawing/2014/main" id="{867E48A8-E17C-9C41-8814-4333D6899A8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Rectangle 3">
            <a:extLst>
              <a:ext uri="{FF2B5EF4-FFF2-40B4-BE49-F238E27FC236}">
                <a16:creationId xmlns:a16="http://schemas.microsoft.com/office/drawing/2014/main" id="{F10F5E70-9AD2-D861-1BCE-9AD733F096F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a:extLst>
              <a:ext uri="{FF2B5EF4-FFF2-40B4-BE49-F238E27FC236}">
                <a16:creationId xmlns:a16="http://schemas.microsoft.com/office/drawing/2014/main" id="{9E4E18BB-BEE8-1687-9BD6-F360EA0130B7}"/>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1E1C5E4E-4760-424F-8145-400B8EF31B2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99</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72034" name="Rectangle 2">
            <a:extLst>
              <a:ext uri="{FF2B5EF4-FFF2-40B4-BE49-F238E27FC236}">
                <a16:creationId xmlns:a16="http://schemas.microsoft.com/office/drawing/2014/main" id="{867E48A8-E17C-9C41-8814-4333D6899A8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Rectangle 3">
            <a:extLst>
              <a:ext uri="{FF2B5EF4-FFF2-40B4-BE49-F238E27FC236}">
                <a16:creationId xmlns:a16="http://schemas.microsoft.com/office/drawing/2014/main" id="{F10F5E70-9AD2-D861-1BCE-9AD733F096F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65142497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a:extLst>
              <a:ext uri="{FF2B5EF4-FFF2-40B4-BE49-F238E27FC236}">
                <a16:creationId xmlns:a16="http://schemas.microsoft.com/office/drawing/2014/main" id="{D45DC287-8953-33C4-1191-69F901579B8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2" name="Notes Placeholder 2">
            <a:extLst>
              <a:ext uri="{FF2B5EF4-FFF2-40B4-BE49-F238E27FC236}">
                <a16:creationId xmlns:a16="http://schemas.microsoft.com/office/drawing/2014/main" id="{F69F8735-D055-18EC-DB73-43583949273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74083" name="Slide Number Placeholder 3">
            <a:extLst>
              <a:ext uri="{FF2B5EF4-FFF2-40B4-BE49-F238E27FC236}">
                <a16:creationId xmlns:a16="http://schemas.microsoft.com/office/drawing/2014/main" id="{C3042927-1D20-2FED-8E87-40BCFB0CED2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fld id="{ADC4F2DF-8FA2-4842-AF86-BBC87B031534}" type="slidenum">
              <a:rPr lang="en-US" altLang="en-US" smtClean="0">
                <a:latin typeface="Calibri" panose="020F0502020204030204" pitchFamily="34" charset="0"/>
              </a:rPr>
              <a:pPr/>
              <a:t>100</a:t>
            </a:fld>
            <a:endParaRPr lang="en-US"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C42981F-C450-39D8-77B8-0BA6A315D891}"/>
              </a:ext>
            </a:extLst>
          </p:cNvPr>
          <p:cNvSpPr>
            <a:spLocks noGrp="1"/>
          </p:cNvSpPr>
          <p:nvPr>
            <p:ph type="dt" sz="half" idx="10"/>
          </p:nvPr>
        </p:nvSpPr>
        <p:spPr/>
        <p:txBody>
          <a:bodyPr/>
          <a:lstStyle>
            <a:lvl1pPr>
              <a:defRPr/>
            </a:lvl1pPr>
          </a:lstStyle>
          <a:p>
            <a:pPr>
              <a:defRPr/>
            </a:pPr>
            <a:fld id="{5CFB835B-21B9-AB47-A671-FC9464D64A2B}" type="datetimeFigureOut">
              <a:rPr lang="en-US"/>
              <a:pPr>
                <a:defRPr/>
              </a:pPr>
              <a:t>12/25/23</a:t>
            </a:fld>
            <a:endParaRPr lang="en-US" dirty="0"/>
          </a:p>
        </p:txBody>
      </p:sp>
      <p:sp>
        <p:nvSpPr>
          <p:cNvPr id="5" name="Footer Placeholder 4">
            <a:extLst>
              <a:ext uri="{FF2B5EF4-FFF2-40B4-BE49-F238E27FC236}">
                <a16:creationId xmlns:a16="http://schemas.microsoft.com/office/drawing/2014/main" id="{D85FFA96-2A10-8F8E-C66B-BE8CE461223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4D08D34-07B9-4450-470C-DBD166BB5C72}"/>
              </a:ext>
            </a:extLst>
          </p:cNvPr>
          <p:cNvSpPr>
            <a:spLocks noGrp="1"/>
          </p:cNvSpPr>
          <p:nvPr>
            <p:ph type="sldNum" sz="quarter" idx="12"/>
          </p:nvPr>
        </p:nvSpPr>
        <p:spPr/>
        <p:txBody>
          <a:bodyPr/>
          <a:lstStyle>
            <a:lvl1pPr>
              <a:defRPr/>
            </a:lvl1pPr>
          </a:lstStyle>
          <a:p>
            <a:pPr>
              <a:defRPr/>
            </a:pPr>
            <a:fld id="{7365A4E5-A40B-814B-8F7C-F655479477F8}" type="slidenum">
              <a:rPr lang="en-US" altLang="en-VN"/>
              <a:pPr>
                <a:defRPr/>
              </a:pPr>
              <a:t>‹#›</a:t>
            </a:fld>
            <a:endParaRPr lang="en-US" altLang="en-VN"/>
          </a:p>
        </p:txBody>
      </p:sp>
    </p:spTree>
    <p:extLst>
      <p:ext uri="{BB962C8B-B14F-4D97-AF65-F5344CB8AC3E}">
        <p14:creationId xmlns:p14="http://schemas.microsoft.com/office/powerpoint/2010/main" val="8404558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4DAB38-9AF3-CA4B-0559-BE376422D343}"/>
              </a:ext>
            </a:extLst>
          </p:cNvPr>
          <p:cNvSpPr>
            <a:spLocks noGrp="1"/>
          </p:cNvSpPr>
          <p:nvPr>
            <p:ph type="dt" sz="half" idx="10"/>
          </p:nvPr>
        </p:nvSpPr>
        <p:spPr/>
        <p:txBody>
          <a:bodyPr/>
          <a:lstStyle>
            <a:lvl1pPr>
              <a:defRPr/>
            </a:lvl1pPr>
          </a:lstStyle>
          <a:p>
            <a:pPr>
              <a:defRPr/>
            </a:pPr>
            <a:fld id="{BEC72408-BA7E-CF43-AAE7-ADA52A5688E1}" type="datetimeFigureOut">
              <a:rPr lang="en-US"/>
              <a:pPr>
                <a:defRPr/>
              </a:pPr>
              <a:t>12/25/23</a:t>
            </a:fld>
            <a:endParaRPr lang="en-US" dirty="0"/>
          </a:p>
        </p:txBody>
      </p:sp>
      <p:sp>
        <p:nvSpPr>
          <p:cNvPr id="5" name="Footer Placeholder 4">
            <a:extLst>
              <a:ext uri="{FF2B5EF4-FFF2-40B4-BE49-F238E27FC236}">
                <a16:creationId xmlns:a16="http://schemas.microsoft.com/office/drawing/2014/main" id="{65D5553E-C138-5586-50F8-37C132DA291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CA155AD-C060-369D-924B-BC30565F848D}"/>
              </a:ext>
            </a:extLst>
          </p:cNvPr>
          <p:cNvSpPr>
            <a:spLocks noGrp="1"/>
          </p:cNvSpPr>
          <p:nvPr>
            <p:ph type="sldNum" sz="quarter" idx="12"/>
          </p:nvPr>
        </p:nvSpPr>
        <p:spPr/>
        <p:txBody>
          <a:bodyPr/>
          <a:lstStyle>
            <a:lvl1pPr>
              <a:defRPr/>
            </a:lvl1pPr>
          </a:lstStyle>
          <a:p>
            <a:pPr>
              <a:defRPr/>
            </a:pPr>
            <a:fld id="{7622CD8F-3272-F74F-9B24-8DAEAFCE38B3}" type="slidenum">
              <a:rPr lang="en-US" altLang="en-VN"/>
              <a:pPr>
                <a:defRPr/>
              </a:pPr>
              <a:t>‹#›</a:t>
            </a:fld>
            <a:endParaRPr lang="en-US" altLang="en-VN"/>
          </a:p>
        </p:txBody>
      </p:sp>
    </p:spTree>
    <p:extLst>
      <p:ext uri="{BB962C8B-B14F-4D97-AF65-F5344CB8AC3E}">
        <p14:creationId xmlns:p14="http://schemas.microsoft.com/office/powerpoint/2010/main" val="20955253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A7E06F-8503-0D6E-089C-09F96829AC12}"/>
              </a:ext>
            </a:extLst>
          </p:cNvPr>
          <p:cNvSpPr>
            <a:spLocks noGrp="1"/>
          </p:cNvSpPr>
          <p:nvPr>
            <p:ph type="dt" sz="half" idx="10"/>
          </p:nvPr>
        </p:nvSpPr>
        <p:spPr/>
        <p:txBody>
          <a:bodyPr/>
          <a:lstStyle>
            <a:lvl1pPr>
              <a:defRPr/>
            </a:lvl1pPr>
          </a:lstStyle>
          <a:p>
            <a:pPr>
              <a:defRPr/>
            </a:pPr>
            <a:fld id="{268E9A5D-D4E0-4E49-AB9E-F4750E3AE59D}" type="datetimeFigureOut">
              <a:rPr lang="en-US"/>
              <a:pPr>
                <a:defRPr/>
              </a:pPr>
              <a:t>12/25/23</a:t>
            </a:fld>
            <a:endParaRPr lang="en-US" dirty="0"/>
          </a:p>
        </p:txBody>
      </p:sp>
      <p:sp>
        <p:nvSpPr>
          <p:cNvPr id="5" name="Footer Placeholder 4">
            <a:extLst>
              <a:ext uri="{FF2B5EF4-FFF2-40B4-BE49-F238E27FC236}">
                <a16:creationId xmlns:a16="http://schemas.microsoft.com/office/drawing/2014/main" id="{0A42A087-F8A5-6234-9E3A-73763174430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1060D8B-D227-52C9-C95B-316E7227AE1C}"/>
              </a:ext>
            </a:extLst>
          </p:cNvPr>
          <p:cNvSpPr>
            <a:spLocks noGrp="1"/>
          </p:cNvSpPr>
          <p:nvPr>
            <p:ph type="sldNum" sz="quarter" idx="12"/>
          </p:nvPr>
        </p:nvSpPr>
        <p:spPr/>
        <p:txBody>
          <a:bodyPr/>
          <a:lstStyle>
            <a:lvl1pPr>
              <a:defRPr/>
            </a:lvl1pPr>
          </a:lstStyle>
          <a:p>
            <a:pPr>
              <a:defRPr/>
            </a:pPr>
            <a:fld id="{272314BC-94DF-C347-9277-D76E5D6A3946}" type="slidenum">
              <a:rPr lang="en-US" altLang="en-VN"/>
              <a:pPr>
                <a:defRPr/>
              </a:pPr>
              <a:t>‹#›</a:t>
            </a:fld>
            <a:endParaRPr lang="en-US" altLang="en-VN"/>
          </a:p>
        </p:txBody>
      </p:sp>
    </p:spTree>
    <p:extLst>
      <p:ext uri="{BB962C8B-B14F-4D97-AF65-F5344CB8AC3E}">
        <p14:creationId xmlns:p14="http://schemas.microsoft.com/office/powerpoint/2010/main" val="2461320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5294D2-E560-06EB-B3F8-3495343A3AEC}"/>
              </a:ext>
            </a:extLst>
          </p:cNvPr>
          <p:cNvSpPr>
            <a:spLocks noGrp="1"/>
          </p:cNvSpPr>
          <p:nvPr>
            <p:ph type="dt" sz="half" idx="10"/>
          </p:nvPr>
        </p:nvSpPr>
        <p:spPr/>
        <p:txBody>
          <a:bodyPr/>
          <a:lstStyle>
            <a:lvl1pPr>
              <a:defRPr/>
            </a:lvl1pPr>
          </a:lstStyle>
          <a:p>
            <a:pPr>
              <a:defRPr/>
            </a:pPr>
            <a:fld id="{EEED018F-7A50-3043-A33F-E189CA1441DF}" type="datetimeFigureOut">
              <a:rPr lang="en-US"/>
              <a:pPr>
                <a:defRPr/>
              </a:pPr>
              <a:t>12/25/23</a:t>
            </a:fld>
            <a:endParaRPr lang="en-US"/>
          </a:p>
        </p:txBody>
      </p:sp>
      <p:sp>
        <p:nvSpPr>
          <p:cNvPr id="5" name="Footer Placeholder 4">
            <a:extLst>
              <a:ext uri="{FF2B5EF4-FFF2-40B4-BE49-F238E27FC236}">
                <a16:creationId xmlns:a16="http://schemas.microsoft.com/office/drawing/2014/main" id="{4B879B69-F89C-997F-57A9-F281FB75355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E3B973D-4B09-CAA7-52BE-D1F6B620529F}"/>
              </a:ext>
            </a:extLst>
          </p:cNvPr>
          <p:cNvSpPr>
            <a:spLocks noGrp="1"/>
          </p:cNvSpPr>
          <p:nvPr>
            <p:ph type="sldNum" sz="quarter" idx="12"/>
          </p:nvPr>
        </p:nvSpPr>
        <p:spPr/>
        <p:txBody>
          <a:bodyPr/>
          <a:lstStyle>
            <a:lvl1pPr>
              <a:defRPr/>
            </a:lvl1pPr>
          </a:lstStyle>
          <a:p>
            <a:pPr>
              <a:defRPr/>
            </a:pPr>
            <a:fld id="{19AA465E-5D3F-D243-966C-7BF390912447}" type="slidenum">
              <a:rPr lang="en-US" altLang="en-VN"/>
              <a:pPr>
                <a:defRPr/>
              </a:pPr>
              <a:t>‹#›</a:t>
            </a:fld>
            <a:endParaRPr lang="en-US" altLang="en-VN"/>
          </a:p>
        </p:txBody>
      </p:sp>
    </p:spTree>
    <p:extLst>
      <p:ext uri="{BB962C8B-B14F-4D97-AF65-F5344CB8AC3E}">
        <p14:creationId xmlns:p14="http://schemas.microsoft.com/office/powerpoint/2010/main" val="3004220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595E6D-E69C-20E3-B189-F4A53294885A}"/>
              </a:ext>
            </a:extLst>
          </p:cNvPr>
          <p:cNvSpPr>
            <a:spLocks noGrp="1"/>
          </p:cNvSpPr>
          <p:nvPr>
            <p:ph type="dt" sz="half" idx="10"/>
          </p:nvPr>
        </p:nvSpPr>
        <p:spPr/>
        <p:txBody>
          <a:bodyPr/>
          <a:lstStyle>
            <a:lvl1pPr>
              <a:defRPr/>
            </a:lvl1pPr>
          </a:lstStyle>
          <a:p>
            <a:pPr>
              <a:defRPr/>
            </a:pPr>
            <a:fld id="{C3779C08-7A6B-8640-8C92-53FB49294BB5}" type="datetimeFigureOut">
              <a:rPr lang="en-US"/>
              <a:pPr>
                <a:defRPr/>
              </a:pPr>
              <a:t>12/25/23</a:t>
            </a:fld>
            <a:endParaRPr lang="en-US"/>
          </a:p>
        </p:txBody>
      </p:sp>
      <p:sp>
        <p:nvSpPr>
          <p:cNvPr id="5" name="Footer Placeholder 4">
            <a:extLst>
              <a:ext uri="{FF2B5EF4-FFF2-40B4-BE49-F238E27FC236}">
                <a16:creationId xmlns:a16="http://schemas.microsoft.com/office/drawing/2014/main" id="{E07519C8-FA94-A445-7CAA-FB8A0C07C6E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D232C55-83AF-EBA1-87D3-8B8DDE6C4B19}"/>
              </a:ext>
            </a:extLst>
          </p:cNvPr>
          <p:cNvSpPr>
            <a:spLocks noGrp="1"/>
          </p:cNvSpPr>
          <p:nvPr>
            <p:ph type="sldNum" sz="quarter" idx="12"/>
          </p:nvPr>
        </p:nvSpPr>
        <p:spPr/>
        <p:txBody>
          <a:bodyPr/>
          <a:lstStyle>
            <a:lvl1pPr>
              <a:defRPr/>
            </a:lvl1pPr>
          </a:lstStyle>
          <a:p>
            <a:pPr>
              <a:defRPr/>
            </a:pPr>
            <a:fld id="{5534E48B-6342-494F-A81B-4FB87C6EF59F}" type="slidenum">
              <a:rPr lang="en-US" altLang="en-VN"/>
              <a:pPr>
                <a:defRPr/>
              </a:pPr>
              <a:t>‹#›</a:t>
            </a:fld>
            <a:endParaRPr lang="en-US" altLang="en-VN"/>
          </a:p>
        </p:txBody>
      </p:sp>
    </p:spTree>
    <p:extLst>
      <p:ext uri="{BB962C8B-B14F-4D97-AF65-F5344CB8AC3E}">
        <p14:creationId xmlns:p14="http://schemas.microsoft.com/office/powerpoint/2010/main" val="4004433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AC3B72-5CA7-16F3-EE9A-F7A0FBAB13EC}"/>
              </a:ext>
            </a:extLst>
          </p:cNvPr>
          <p:cNvSpPr>
            <a:spLocks noGrp="1"/>
          </p:cNvSpPr>
          <p:nvPr>
            <p:ph type="dt" sz="half" idx="10"/>
          </p:nvPr>
        </p:nvSpPr>
        <p:spPr/>
        <p:txBody>
          <a:bodyPr/>
          <a:lstStyle>
            <a:lvl1pPr>
              <a:defRPr/>
            </a:lvl1pPr>
          </a:lstStyle>
          <a:p>
            <a:pPr>
              <a:defRPr/>
            </a:pPr>
            <a:fld id="{51980361-C787-B04A-92C1-522401B35B82}" type="datetimeFigureOut">
              <a:rPr lang="en-US"/>
              <a:pPr>
                <a:defRPr/>
              </a:pPr>
              <a:t>12/25/23</a:t>
            </a:fld>
            <a:endParaRPr lang="en-US"/>
          </a:p>
        </p:txBody>
      </p:sp>
      <p:sp>
        <p:nvSpPr>
          <p:cNvPr id="5" name="Footer Placeholder 4">
            <a:extLst>
              <a:ext uri="{FF2B5EF4-FFF2-40B4-BE49-F238E27FC236}">
                <a16:creationId xmlns:a16="http://schemas.microsoft.com/office/drawing/2014/main" id="{9E6CEA99-0F27-57A2-405B-205A45C84E0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639ECA6-871A-30A8-39E1-BF18C0E68AE7}"/>
              </a:ext>
            </a:extLst>
          </p:cNvPr>
          <p:cNvSpPr>
            <a:spLocks noGrp="1"/>
          </p:cNvSpPr>
          <p:nvPr>
            <p:ph type="sldNum" sz="quarter" idx="12"/>
          </p:nvPr>
        </p:nvSpPr>
        <p:spPr/>
        <p:txBody>
          <a:bodyPr/>
          <a:lstStyle>
            <a:lvl1pPr>
              <a:defRPr/>
            </a:lvl1pPr>
          </a:lstStyle>
          <a:p>
            <a:pPr>
              <a:defRPr/>
            </a:pPr>
            <a:fld id="{95BB921A-27AE-7247-94C8-7264D7EE8471}" type="slidenum">
              <a:rPr lang="en-US" altLang="en-VN"/>
              <a:pPr>
                <a:defRPr/>
              </a:pPr>
              <a:t>‹#›</a:t>
            </a:fld>
            <a:endParaRPr lang="en-US" altLang="en-VN"/>
          </a:p>
        </p:txBody>
      </p:sp>
    </p:spTree>
    <p:extLst>
      <p:ext uri="{BB962C8B-B14F-4D97-AF65-F5344CB8AC3E}">
        <p14:creationId xmlns:p14="http://schemas.microsoft.com/office/powerpoint/2010/main" val="2307551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EE16D03-FE1E-4FB6-079F-D8E53E5CEBD0}"/>
              </a:ext>
            </a:extLst>
          </p:cNvPr>
          <p:cNvSpPr>
            <a:spLocks noGrp="1"/>
          </p:cNvSpPr>
          <p:nvPr>
            <p:ph type="dt" sz="half" idx="10"/>
          </p:nvPr>
        </p:nvSpPr>
        <p:spPr/>
        <p:txBody>
          <a:bodyPr/>
          <a:lstStyle>
            <a:lvl1pPr>
              <a:defRPr/>
            </a:lvl1pPr>
          </a:lstStyle>
          <a:p>
            <a:pPr>
              <a:defRPr/>
            </a:pPr>
            <a:fld id="{BE5EF530-E7FF-9347-9B81-0C9E921C99E3}" type="datetimeFigureOut">
              <a:rPr lang="en-US"/>
              <a:pPr>
                <a:defRPr/>
              </a:pPr>
              <a:t>12/25/23</a:t>
            </a:fld>
            <a:endParaRPr lang="en-US"/>
          </a:p>
        </p:txBody>
      </p:sp>
      <p:sp>
        <p:nvSpPr>
          <p:cNvPr id="6" name="Footer Placeholder 4">
            <a:extLst>
              <a:ext uri="{FF2B5EF4-FFF2-40B4-BE49-F238E27FC236}">
                <a16:creationId xmlns:a16="http://schemas.microsoft.com/office/drawing/2014/main" id="{ED174187-BC42-8D64-4265-356DF1E709D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9731175-20C0-5123-4F37-BD1548FFDA4A}"/>
              </a:ext>
            </a:extLst>
          </p:cNvPr>
          <p:cNvSpPr>
            <a:spLocks noGrp="1"/>
          </p:cNvSpPr>
          <p:nvPr>
            <p:ph type="sldNum" sz="quarter" idx="12"/>
          </p:nvPr>
        </p:nvSpPr>
        <p:spPr/>
        <p:txBody>
          <a:bodyPr/>
          <a:lstStyle>
            <a:lvl1pPr>
              <a:defRPr/>
            </a:lvl1pPr>
          </a:lstStyle>
          <a:p>
            <a:pPr>
              <a:defRPr/>
            </a:pPr>
            <a:fld id="{2937E31D-862B-E144-B26A-07D7A7FD95FC}" type="slidenum">
              <a:rPr lang="en-US" altLang="en-VN"/>
              <a:pPr>
                <a:defRPr/>
              </a:pPr>
              <a:t>‹#›</a:t>
            </a:fld>
            <a:endParaRPr lang="en-US" altLang="en-VN"/>
          </a:p>
        </p:txBody>
      </p:sp>
    </p:spTree>
    <p:extLst>
      <p:ext uri="{BB962C8B-B14F-4D97-AF65-F5344CB8AC3E}">
        <p14:creationId xmlns:p14="http://schemas.microsoft.com/office/powerpoint/2010/main" val="643285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50A34DCF-00E4-799B-B00E-6CB2C041A00F}"/>
              </a:ext>
            </a:extLst>
          </p:cNvPr>
          <p:cNvSpPr>
            <a:spLocks noGrp="1"/>
          </p:cNvSpPr>
          <p:nvPr>
            <p:ph type="dt" sz="half" idx="10"/>
          </p:nvPr>
        </p:nvSpPr>
        <p:spPr/>
        <p:txBody>
          <a:bodyPr/>
          <a:lstStyle>
            <a:lvl1pPr>
              <a:defRPr/>
            </a:lvl1pPr>
          </a:lstStyle>
          <a:p>
            <a:pPr>
              <a:defRPr/>
            </a:pPr>
            <a:fld id="{398A09B8-0B84-9E40-9D7D-7E035D4ABEE9}" type="datetimeFigureOut">
              <a:rPr lang="en-US"/>
              <a:pPr>
                <a:defRPr/>
              </a:pPr>
              <a:t>12/25/23</a:t>
            </a:fld>
            <a:endParaRPr lang="en-US"/>
          </a:p>
        </p:txBody>
      </p:sp>
      <p:sp>
        <p:nvSpPr>
          <p:cNvPr id="8" name="Footer Placeholder 4">
            <a:extLst>
              <a:ext uri="{FF2B5EF4-FFF2-40B4-BE49-F238E27FC236}">
                <a16:creationId xmlns:a16="http://schemas.microsoft.com/office/drawing/2014/main" id="{9BFC7F95-8F68-F7F3-4878-078B4FDF2249}"/>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FE7B2D55-C497-03AE-6F0E-B9235DFD4659}"/>
              </a:ext>
            </a:extLst>
          </p:cNvPr>
          <p:cNvSpPr>
            <a:spLocks noGrp="1"/>
          </p:cNvSpPr>
          <p:nvPr>
            <p:ph type="sldNum" sz="quarter" idx="12"/>
          </p:nvPr>
        </p:nvSpPr>
        <p:spPr/>
        <p:txBody>
          <a:bodyPr/>
          <a:lstStyle>
            <a:lvl1pPr>
              <a:defRPr/>
            </a:lvl1pPr>
          </a:lstStyle>
          <a:p>
            <a:pPr>
              <a:defRPr/>
            </a:pPr>
            <a:fld id="{591115EA-0BEE-8245-A4C8-173913BEC7F9}" type="slidenum">
              <a:rPr lang="en-US" altLang="en-VN"/>
              <a:pPr>
                <a:defRPr/>
              </a:pPr>
              <a:t>‹#›</a:t>
            </a:fld>
            <a:endParaRPr lang="en-US" altLang="en-VN"/>
          </a:p>
        </p:txBody>
      </p:sp>
    </p:spTree>
    <p:extLst>
      <p:ext uri="{BB962C8B-B14F-4D97-AF65-F5344CB8AC3E}">
        <p14:creationId xmlns:p14="http://schemas.microsoft.com/office/powerpoint/2010/main" val="4081329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A6B067A5-819E-C3E4-A81F-9C145B3EE5BE}"/>
              </a:ext>
            </a:extLst>
          </p:cNvPr>
          <p:cNvSpPr>
            <a:spLocks noGrp="1"/>
          </p:cNvSpPr>
          <p:nvPr>
            <p:ph type="dt" sz="half" idx="10"/>
          </p:nvPr>
        </p:nvSpPr>
        <p:spPr/>
        <p:txBody>
          <a:bodyPr/>
          <a:lstStyle>
            <a:lvl1pPr>
              <a:defRPr/>
            </a:lvl1pPr>
          </a:lstStyle>
          <a:p>
            <a:pPr>
              <a:defRPr/>
            </a:pPr>
            <a:fld id="{769F14C8-5346-A64F-A60C-42773D9E0C4C}" type="datetimeFigureOut">
              <a:rPr lang="en-US"/>
              <a:pPr>
                <a:defRPr/>
              </a:pPr>
              <a:t>12/25/23</a:t>
            </a:fld>
            <a:endParaRPr lang="en-US"/>
          </a:p>
        </p:txBody>
      </p:sp>
      <p:sp>
        <p:nvSpPr>
          <p:cNvPr id="4" name="Footer Placeholder 4">
            <a:extLst>
              <a:ext uri="{FF2B5EF4-FFF2-40B4-BE49-F238E27FC236}">
                <a16:creationId xmlns:a16="http://schemas.microsoft.com/office/drawing/2014/main" id="{47AED441-F6D9-6360-C97C-3D2021EA5FD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D7F2FA3C-5926-BBDF-2AB9-4FA049BED701}"/>
              </a:ext>
            </a:extLst>
          </p:cNvPr>
          <p:cNvSpPr>
            <a:spLocks noGrp="1"/>
          </p:cNvSpPr>
          <p:nvPr>
            <p:ph type="sldNum" sz="quarter" idx="12"/>
          </p:nvPr>
        </p:nvSpPr>
        <p:spPr/>
        <p:txBody>
          <a:bodyPr/>
          <a:lstStyle>
            <a:lvl1pPr>
              <a:defRPr/>
            </a:lvl1pPr>
          </a:lstStyle>
          <a:p>
            <a:pPr>
              <a:defRPr/>
            </a:pPr>
            <a:fld id="{A973234B-BEFA-D748-BAAF-DDB968EC76C0}" type="slidenum">
              <a:rPr lang="en-US" altLang="en-VN"/>
              <a:pPr>
                <a:defRPr/>
              </a:pPr>
              <a:t>‹#›</a:t>
            </a:fld>
            <a:endParaRPr lang="en-US" altLang="en-VN"/>
          </a:p>
        </p:txBody>
      </p:sp>
    </p:spTree>
    <p:extLst>
      <p:ext uri="{BB962C8B-B14F-4D97-AF65-F5344CB8AC3E}">
        <p14:creationId xmlns:p14="http://schemas.microsoft.com/office/powerpoint/2010/main" val="19047271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AAC16A2-0E0F-D99E-40E1-106E45DBBFA8}"/>
              </a:ext>
            </a:extLst>
          </p:cNvPr>
          <p:cNvSpPr>
            <a:spLocks noGrp="1"/>
          </p:cNvSpPr>
          <p:nvPr>
            <p:ph type="dt" sz="half" idx="10"/>
          </p:nvPr>
        </p:nvSpPr>
        <p:spPr/>
        <p:txBody>
          <a:bodyPr/>
          <a:lstStyle>
            <a:lvl1pPr>
              <a:defRPr/>
            </a:lvl1pPr>
          </a:lstStyle>
          <a:p>
            <a:pPr>
              <a:defRPr/>
            </a:pPr>
            <a:fld id="{DA39FAC3-F5D3-9541-AB8F-CC26A45DCEA6}" type="datetimeFigureOut">
              <a:rPr lang="en-US"/>
              <a:pPr>
                <a:defRPr/>
              </a:pPr>
              <a:t>12/25/23</a:t>
            </a:fld>
            <a:endParaRPr lang="en-US"/>
          </a:p>
        </p:txBody>
      </p:sp>
      <p:sp>
        <p:nvSpPr>
          <p:cNvPr id="3" name="Footer Placeholder 4">
            <a:extLst>
              <a:ext uri="{FF2B5EF4-FFF2-40B4-BE49-F238E27FC236}">
                <a16:creationId xmlns:a16="http://schemas.microsoft.com/office/drawing/2014/main" id="{464B5075-E556-99FC-8F07-357DF169905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B609D2BC-DD90-CAF1-80FD-33C32B880E44}"/>
              </a:ext>
            </a:extLst>
          </p:cNvPr>
          <p:cNvSpPr>
            <a:spLocks noGrp="1"/>
          </p:cNvSpPr>
          <p:nvPr>
            <p:ph type="sldNum" sz="quarter" idx="12"/>
          </p:nvPr>
        </p:nvSpPr>
        <p:spPr/>
        <p:txBody>
          <a:bodyPr/>
          <a:lstStyle>
            <a:lvl1pPr>
              <a:defRPr/>
            </a:lvl1pPr>
          </a:lstStyle>
          <a:p>
            <a:pPr>
              <a:defRPr/>
            </a:pPr>
            <a:fld id="{354088C4-4A91-C240-90DC-4C326632DD56}" type="slidenum">
              <a:rPr lang="en-US" altLang="en-VN"/>
              <a:pPr>
                <a:defRPr/>
              </a:pPr>
              <a:t>‹#›</a:t>
            </a:fld>
            <a:endParaRPr lang="en-US" altLang="en-VN"/>
          </a:p>
        </p:txBody>
      </p:sp>
    </p:spTree>
    <p:extLst>
      <p:ext uri="{BB962C8B-B14F-4D97-AF65-F5344CB8AC3E}">
        <p14:creationId xmlns:p14="http://schemas.microsoft.com/office/powerpoint/2010/main" val="239367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AC83D33D-2ED2-62B2-95D6-022852B87A65}"/>
              </a:ext>
            </a:extLst>
          </p:cNvPr>
          <p:cNvSpPr>
            <a:spLocks noGrp="1"/>
          </p:cNvSpPr>
          <p:nvPr>
            <p:ph type="dt" sz="half" idx="10"/>
          </p:nvPr>
        </p:nvSpPr>
        <p:spPr/>
        <p:txBody>
          <a:bodyPr/>
          <a:lstStyle>
            <a:lvl1pPr>
              <a:defRPr/>
            </a:lvl1pPr>
          </a:lstStyle>
          <a:p>
            <a:pPr>
              <a:defRPr/>
            </a:pPr>
            <a:fld id="{ADADA350-D66B-8A4F-BE2E-9E9E908D076F}" type="datetimeFigureOut">
              <a:rPr lang="en-US"/>
              <a:pPr>
                <a:defRPr/>
              </a:pPr>
              <a:t>12/25/23</a:t>
            </a:fld>
            <a:endParaRPr lang="en-US"/>
          </a:p>
        </p:txBody>
      </p:sp>
      <p:sp>
        <p:nvSpPr>
          <p:cNvPr id="6" name="Footer Placeholder 4">
            <a:extLst>
              <a:ext uri="{FF2B5EF4-FFF2-40B4-BE49-F238E27FC236}">
                <a16:creationId xmlns:a16="http://schemas.microsoft.com/office/drawing/2014/main" id="{727C2788-E830-2E6E-FD04-0E9B9FB4423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5771ADE-0E9F-BCEE-F6D3-DFAEB052823C}"/>
              </a:ext>
            </a:extLst>
          </p:cNvPr>
          <p:cNvSpPr>
            <a:spLocks noGrp="1"/>
          </p:cNvSpPr>
          <p:nvPr>
            <p:ph type="sldNum" sz="quarter" idx="12"/>
          </p:nvPr>
        </p:nvSpPr>
        <p:spPr/>
        <p:txBody>
          <a:bodyPr/>
          <a:lstStyle>
            <a:lvl1pPr>
              <a:defRPr/>
            </a:lvl1pPr>
          </a:lstStyle>
          <a:p>
            <a:pPr>
              <a:defRPr/>
            </a:pPr>
            <a:fld id="{E9DBCC79-647A-7043-8546-C3F214EB6DF0}" type="slidenum">
              <a:rPr lang="en-US" altLang="en-VN"/>
              <a:pPr>
                <a:defRPr/>
              </a:pPr>
              <a:t>‹#›</a:t>
            </a:fld>
            <a:endParaRPr lang="en-US" altLang="en-VN"/>
          </a:p>
        </p:txBody>
      </p:sp>
    </p:spTree>
    <p:extLst>
      <p:ext uri="{BB962C8B-B14F-4D97-AF65-F5344CB8AC3E}">
        <p14:creationId xmlns:p14="http://schemas.microsoft.com/office/powerpoint/2010/main" val="772363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362ADC-9669-06AF-85D5-A713A2A7C725}"/>
              </a:ext>
            </a:extLst>
          </p:cNvPr>
          <p:cNvSpPr>
            <a:spLocks noGrp="1"/>
          </p:cNvSpPr>
          <p:nvPr>
            <p:ph type="dt" sz="half" idx="10"/>
          </p:nvPr>
        </p:nvSpPr>
        <p:spPr/>
        <p:txBody>
          <a:bodyPr/>
          <a:lstStyle>
            <a:lvl1pPr>
              <a:defRPr/>
            </a:lvl1pPr>
          </a:lstStyle>
          <a:p>
            <a:pPr>
              <a:defRPr/>
            </a:pPr>
            <a:fld id="{A9AEEFDE-359C-6A4E-A5D9-1DCC49E33C85}" type="datetimeFigureOut">
              <a:rPr lang="en-US"/>
              <a:pPr>
                <a:defRPr/>
              </a:pPr>
              <a:t>12/25/23</a:t>
            </a:fld>
            <a:endParaRPr lang="en-US" dirty="0"/>
          </a:p>
        </p:txBody>
      </p:sp>
      <p:sp>
        <p:nvSpPr>
          <p:cNvPr id="5" name="Footer Placeholder 4">
            <a:extLst>
              <a:ext uri="{FF2B5EF4-FFF2-40B4-BE49-F238E27FC236}">
                <a16:creationId xmlns:a16="http://schemas.microsoft.com/office/drawing/2014/main" id="{FE9A3768-4B34-B514-E4F5-F3D5C1BC514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99B1FCF-1CC3-F31F-FE14-47C2996799E7}"/>
              </a:ext>
            </a:extLst>
          </p:cNvPr>
          <p:cNvSpPr>
            <a:spLocks noGrp="1"/>
          </p:cNvSpPr>
          <p:nvPr>
            <p:ph type="sldNum" sz="quarter" idx="12"/>
          </p:nvPr>
        </p:nvSpPr>
        <p:spPr/>
        <p:txBody>
          <a:bodyPr/>
          <a:lstStyle>
            <a:lvl1pPr>
              <a:defRPr/>
            </a:lvl1pPr>
          </a:lstStyle>
          <a:p>
            <a:pPr>
              <a:defRPr/>
            </a:pPr>
            <a:fld id="{43DB2769-068C-2D49-BAAC-A08D392D2A79}" type="slidenum">
              <a:rPr lang="en-US" altLang="en-VN"/>
              <a:pPr>
                <a:defRPr/>
              </a:pPr>
              <a:t>‹#›</a:t>
            </a:fld>
            <a:endParaRPr lang="en-US" altLang="en-VN"/>
          </a:p>
        </p:txBody>
      </p:sp>
    </p:spTree>
    <p:extLst>
      <p:ext uri="{BB962C8B-B14F-4D97-AF65-F5344CB8AC3E}">
        <p14:creationId xmlns:p14="http://schemas.microsoft.com/office/powerpoint/2010/main" val="6740332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04AB813F-F622-D489-EE7F-D12195FA9F0E}"/>
              </a:ext>
            </a:extLst>
          </p:cNvPr>
          <p:cNvSpPr>
            <a:spLocks noGrp="1"/>
          </p:cNvSpPr>
          <p:nvPr>
            <p:ph type="dt" sz="half" idx="10"/>
          </p:nvPr>
        </p:nvSpPr>
        <p:spPr/>
        <p:txBody>
          <a:bodyPr/>
          <a:lstStyle>
            <a:lvl1pPr>
              <a:defRPr/>
            </a:lvl1pPr>
          </a:lstStyle>
          <a:p>
            <a:pPr>
              <a:defRPr/>
            </a:pPr>
            <a:fld id="{7E86BEDA-29BC-3A4D-9C49-808FCA3751A6}" type="datetimeFigureOut">
              <a:rPr lang="en-US"/>
              <a:pPr>
                <a:defRPr/>
              </a:pPr>
              <a:t>12/25/23</a:t>
            </a:fld>
            <a:endParaRPr lang="en-US"/>
          </a:p>
        </p:txBody>
      </p:sp>
      <p:sp>
        <p:nvSpPr>
          <p:cNvPr id="6" name="Footer Placeholder 4">
            <a:extLst>
              <a:ext uri="{FF2B5EF4-FFF2-40B4-BE49-F238E27FC236}">
                <a16:creationId xmlns:a16="http://schemas.microsoft.com/office/drawing/2014/main" id="{36754535-D797-4A5D-C3BB-B37DB03BBE8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9320AAA-B821-A98B-C174-5FE006C89C94}"/>
              </a:ext>
            </a:extLst>
          </p:cNvPr>
          <p:cNvSpPr>
            <a:spLocks noGrp="1"/>
          </p:cNvSpPr>
          <p:nvPr>
            <p:ph type="sldNum" sz="quarter" idx="12"/>
          </p:nvPr>
        </p:nvSpPr>
        <p:spPr/>
        <p:txBody>
          <a:bodyPr/>
          <a:lstStyle>
            <a:lvl1pPr>
              <a:defRPr/>
            </a:lvl1pPr>
          </a:lstStyle>
          <a:p>
            <a:pPr>
              <a:defRPr/>
            </a:pPr>
            <a:fld id="{4D5DCBA5-CC68-2349-82DE-672564929440}" type="slidenum">
              <a:rPr lang="en-US" altLang="en-VN"/>
              <a:pPr>
                <a:defRPr/>
              </a:pPr>
              <a:t>‹#›</a:t>
            </a:fld>
            <a:endParaRPr lang="en-US" altLang="en-VN"/>
          </a:p>
        </p:txBody>
      </p:sp>
    </p:spTree>
    <p:extLst>
      <p:ext uri="{BB962C8B-B14F-4D97-AF65-F5344CB8AC3E}">
        <p14:creationId xmlns:p14="http://schemas.microsoft.com/office/powerpoint/2010/main" val="36424886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F75478-0B2D-C3D2-0D0A-08BDE6CE3C48}"/>
              </a:ext>
            </a:extLst>
          </p:cNvPr>
          <p:cNvSpPr>
            <a:spLocks noGrp="1"/>
          </p:cNvSpPr>
          <p:nvPr>
            <p:ph type="dt" sz="half" idx="10"/>
          </p:nvPr>
        </p:nvSpPr>
        <p:spPr/>
        <p:txBody>
          <a:bodyPr/>
          <a:lstStyle>
            <a:lvl1pPr>
              <a:defRPr/>
            </a:lvl1pPr>
          </a:lstStyle>
          <a:p>
            <a:pPr>
              <a:defRPr/>
            </a:pPr>
            <a:fld id="{E896EEEC-B425-2241-9F15-3A034E4587E9}" type="datetimeFigureOut">
              <a:rPr lang="en-US"/>
              <a:pPr>
                <a:defRPr/>
              </a:pPr>
              <a:t>12/25/23</a:t>
            </a:fld>
            <a:endParaRPr lang="en-US"/>
          </a:p>
        </p:txBody>
      </p:sp>
      <p:sp>
        <p:nvSpPr>
          <p:cNvPr id="5" name="Footer Placeholder 4">
            <a:extLst>
              <a:ext uri="{FF2B5EF4-FFF2-40B4-BE49-F238E27FC236}">
                <a16:creationId xmlns:a16="http://schemas.microsoft.com/office/drawing/2014/main" id="{5DDB9A64-E3C1-1A5D-B60E-C8115AA1D30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0F472A8-C1F0-3AD2-9E16-7EF43D0FBC73}"/>
              </a:ext>
            </a:extLst>
          </p:cNvPr>
          <p:cNvSpPr>
            <a:spLocks noGrp="1"/>
          </p:cNvSpPr>
          <p:nvPr>
            <p:ph type="sldNum" sz="quarter" idx="12"/>
          </p:nvPr>
        </p:nvSpPr>
        <p:spPr/>
        <p:txBody>
          <a:bodyPr/>
          <a:lstStyle>
            <a:lvl1pPr>
              <a:defRPr/>
            </a:lvl1pPr>
          </a:lstStyle>
          <a:p>
            <a:pPr>
              <a:defRPr/>
            </a:pPr>
            <a:fld id="{9157D3DF-8FE5-DD43-BDB2-F268863A9B02}" type="slidenum">
              <a:rPr lang="en-US" altLang="en-VN"/>
              <a:pPr>
                <a:defRPr/>
              </a:pPr>
              <a:t>‹#›</a:t>
            </a:fld>
            <a:endParaRPr lang="en-US" altLang="en-VN"/>
          </a:p>
        </p:txBody>
      </p:sp>
    </p:spTree>
    <p:extLst>
      <p:ext uri="{BB962C8B-B14F-4D97-AF65-F5344CB8AC3E}">
        <p14:creationId xmlns:p14="http://schemas.microsoft.com/office/powerpoint/2010/main" val="19671551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7E2A23-DB11-30D8-ECDB-D9152F6A09E1}"/>
              </a:ext>
            </a:extLst>
          </p:cNvPr>
          <p:cNvSpPr>
            <a:spLocks noGrp="1"/>
          </p:cNvSpPr>
          <p:nvPr>
            <p:ph type="dt" sz="half" idx="10"/>
          </p:nvPr>
        </p:nvSpPr>
        <p:spPr/>
        <p:txBody>
          <a:bodyPr/>
          <a:lstStyle>
            <a:lvl1pPr>
              <a:defRPr/>
            </a:lvl1pPr>
          </a:lstStyle>
          <a:p>
            <a:pPr>
              <a:defRPr/>
            </a:pPr>
            <a:fld id="{DE9A223E-BECF-BF4D-A2AF-A92B7A1CF1A6}" type="datetimeFigureOut">
              <a:rPr lang="en-US"/>
              <a:pPr>
                <a:defRPr/>
              </a:pPr>
              <a:t>12/25/23</a:t>
            </a:fld>
            <a:endParaRPr lang="en-US"/>
          </a:p>
        </p:txBody>
      </p:sp>
      <p:sp>
        <p:nvSpPr>
          <p:cNvPr id="5" name="Footer Placeholder 4">
            <a:extLst>
              <a:ext uri="{FF2B5EF4-FFF2-40B4-BE49-F238E27FC236}">
                <a16:creationId xmlns:a16="http://schemas.microsoft.com/office/drawing/2014/main" id="{EBEDFFE9-92A3-3C2E-6532-F26FDEC2CED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EE7E64E-2261-2999-69BB-AA36844AD9BA}"/>
              </a:ext>
            </a:extLst>
          </p:cNvPr>
          <p:cNvSpPr>
            <a:spLocks noGrp="1"/>
          </p:cNvSpPr>
          <p:nvPr>
            <p:ph type="sldNum" sz="quarter" idx="12"/>
          </p:nvPr>
        </p:nvSpPr>
        <p:spPr/>
        <p:txBody>
          <a:bodyPr/>
          <a:lstStyle>
            <a:lvl1pPr>
              <a:defRPr/>
            </a:lvl1pPr>
          </a:lstStyle>
          <a:p>
            <a:pPr>
              <a:defRPr/>
            </a:pPr>
            <a:fld id="{4946730C-F9CF-234F-9C1B-9D3B7FD46729}" type="slidenum">
              <a:rPr lang="en-US" altLang="en-VN"/>
              <a:pPr>
                <a:defRPr/>
              </a:pPr>
              <a:t>‹#›</a:t>
            </a:fld>
            <a:endParaRPr lang="en-US" altLang="en-VN"/>
          </a:p>
        </p:txBody>
      </p:sp>
    </p:spTree>
    <p:extLst>
      <p:ext uri="{BB962C8B-B14F-4D97-AF65-F5344CB8AC3E}">
        <p14:creationId xmlns:p14="http://schemas.microsoft.com/office/powerpoint/2010/main" val="7841511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542742" indent="0" algn="ctr">
              <a:buNone/>
              <a:defRPr/>
            </a:lvl2pPr>
            <a:lvl3pPr marL="1085484" indent="0" algn="ctr">
              <a:buNone/>
              <a:defRPr/>
            </a:lvl3pPr>
            <a:lvl4pPr marL="1628226" indent="0" algn="ctr">
              <a:buNone/>
              <a:defRPr/>
            </a:lvl4pPr>
            <a:lvl5pPr marL="2170969" indent="0" algn="ctr">
              <a:buNone/>
              <a:defRPr/>
            </a:lvl5pPr>
            <a:lvl6pPr marL="2713711" indent="0" algn="ctr">
              <a:buNone/>
              <a:defRPr/>
            </a:lvl6pPr>
            <a:lvl7pPr marL="3256453" indent="0" algn="ctr">
              <a:buNone/>
              <a:defRPr/>
            </a:lvl7pPr>
            <a:lvl8pPr marL="3799195" indent="0" algn="ctr">
              <a:buNone/>
              <a:defRPr/>
            </a:lvl8pPr>
            <a:lvl9pPr marL="4341937"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CA9F7468-2F41-DDCB-5AF5-BC269E545CA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A6BD9F8-A1FF-C3FE-EA03-94913D9528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E70C24D-AA75-0469-8196-FCE912773709}"/>
              </a:ext>
            </a:extLst>
          </p:cNvPr>
          <p:cNvSpPr>
            <a:spLocks noGrp="1" noChangeArrowheads="1"/>
          </p:cNvSpPr>
          <p:nvPr>
            <p:ph type="sldNum" sz="quarter" idx="12"/>
          </p:nvPr>
        </p:nvSpPr>
        <p:spPr>
          <a:ln/>
        </p:spPr>
        <p:txBody>
          <a:bodyPr/>
          <a:lstStyle>
            <a:lvl1pPr>
              <a:defRPr/>
            </a:lvl1pPr>
          </a:lstStyle>
          <a:p>
            <a:pPr>
              <a:defRPr/>
            </a:pPr>
            <a:fld id="{91B27647-DE4F-C348-A040-644F4E62309E}" type="slidenum">
              <a:rPr lang="en-US" altLang="en-US"/>
              <a:pPr>
                <a:defRPr/>
              </a:pPr>
              <a:t>‹#›</a:t>
            </a:fld>
            <a:endParaRPr lang="en-US" altLang="en-US"/>
          </a:p>
        </p:txBody>
      </p:sp>
    </p:spTree>
    <p:extLst>
      <p:ext uri="{BB962C8B-B14F-4D97-AF65-F5344CB8AC3E}">
        <p14:creationId xmlns:p14="http://schemas.microsoft.com/office/powerpoint/2010/main" val="35537036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5DE9391-71BF-7253-D625-3A39AC222F7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FB26B38-B8E1-2A79-121E-2F7F810A8D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874E283-7E98-9595-9BD9-358B8EC70BC4}"/>
              </a:ext>
            </a:extLst>
          </p:cNvPr>
          <p:cNvSpPr>
            <a:spLocks noGrp="1" noChangeArrowheads="1"/>
          </p:cNvSpPr>
          <p:nvPr>
            <p:ph type="sldNum" sz="quarter" idx="12"/>
          </p:nvPr>
        </p:nvSpPr>
        <p:spPr>
          <a:ln/>
        </p:spPr>
        <p:txBody>
          <a:bodyPr/>
          <a:lstStyle>
            <a:lvl1pPr>
              <a:defRPr/>
            </a:lvl1pPr>
          </a:lstStyle>
          <a:p>
            <a:pPr>
              <a:defRPr/>
            </a:pPr>
            <a:fld id="{BD8F67B5-9700-C349-8624-91912CA9EE9A}" type="slidenum">
              <a:rPr lang="en-US" altLang="en-US"/>
              <a:pPr>
                <a:defRPr/>
              </a:pPr>
              <a:t>‹#›</a:t>
            </a:fld>
            <a:endParaRPr lang="en-US" altLang="en-US"/>
          </a:p>
        </p:txBody>
      </p:sp>
    </p:spTree>
    <p:extLst>
      <p:ext uri="{BB962C8B-B14F-4D97-AF65-F5344CB8AC3E}">
        <p14:creationId xmlns:p14="http://schemas.microsoft.com/office/powerpoint/2010/main" val="11981637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0"/>
            <a:ext cx="10363200" cy="1362075"/>
          </a:xfrm>
        </p:spPr>
        <p:txBody>
          <a:bodyPr anchor="t"/>
          <a:lstStyle>
            <a:lvl1pPr algn="l">
              <a:defRPr sz="4725" b="1" cap="all"/>
            </a:lvl1pPr>
          </a:lstStyle>
          <a:p>
            <a:r>
              <a:rPr lang="en-US"/>
              <a:t>Click to edit Master title style</a:t>
            </a:r>
          </a:p>
        </p:txBody>
      </p:sp>
      <p:sp>
        <p:nvSpPr>
          <p:cNvPr id="3" name="Text Placeholder 2"/>
          <p:cNvSpPr>
            <a:spLocks noGrp="1"/>
          </p:cNvSpPr>
          <p:nvPr>
            <p:ph type="body" idx="1"/>
          </p:nvPr>
        </p:nvSpPr>
        <p:spPr>
          <a:xfrm>
            <a:off x="963085" y="2906714"/>
            <a:ext cx="10363200" cy="1500187"/>
          </a:xfrm>
        </p:spPr>
        <p:txBody>
          <a:bodyPr anchor="b"/>
          <a:lstStyle>
            <a:lvl1pPr marL="0" indent="0">
              <a:buNone/>
              <a:defRPr sz="2400"/>
            </a:lvl1pPr>
            <a:lvl2pPr marL="542742" indent="0">
              <a:buNone/>
              <a:defRPr sz="2100"/>
            </a:lvl2pPr>
            <a:lvl3pPr marL="1085484" indent="0">
              <a:buNone/>
              <a:defRPr sz="1875"/>
            </a:lvl3pPr>
            <a:lvl4pPr marL="1628226" indent="0">
              <a:buNone/>
              <a:defRPr sz="1650"/>
            </a:lvl4pPr>
            <a:lvl5pPr marL="2170969" indent="0">
              <a:buNone/>
              <a:defRPr sz="1650"/>
            </a:lvl5pPr>
            <a:lvl6pPr marL="2713711" indent="0">
              <a:buNone/>
              <a:defRPr sz="1650"/>
            </a:lvl6pPr>
            <a:lvl7pPr marL="3256453" indent="0">
              <a:buNone/>
              <a:defRPr sz="1650"/>
            </a:lvl7pPr>
            <a:lvl8pPr marL="3799195" indent="0">
              <a:buNone/>
              <a:defRPr sz="1650"/>
            </a:lvl8pPr>
            <a:lvl9pPr marL="4341937" indent="0">
              <a:buNone/>
              <a:defRPr sz="1650"/>
            </a:lvl9pPr>
          </a:lstStyle>
          <a:p>
            <a:pPr lvl="0"/>
            <a:r>
              <a:rPr lang="en-US"/>
              <a:t>Click to edit Master text styles</a:t>
            </a:r>
          </a:p>
        </p:txBody>
      </p:sp>
      <p:sp>
        <p:nvSpPr>
          <p:cNvPr id="4" name="Rectangle 4">
            <a:extLst>
              <a:ext uri="{FF2B5EF4-FFF2-40B4-BE49-F238E27FC236}">
                <a16:creationId xmlns:a16="http://schemas.microsoft.com/office/drawing/2014/main" id="{B4FE728D-31F0-0318-6FDE-D5666566A18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F01BD01-AF70-C1AF-B50E-F3A3F705440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10C75A4-F3D7-E4F4-C032-3F27FB5CFC85}"/>
              </a:ext>
            </a:extLst>
          </p:cNvPr>
          <p:cNvSpPr>
            <a:spLocks noGrp="1" noChangeArrowheads="1"/>
          </p:cNvSpPr>
          <p:nvPr>
            <p:ph type="sldNum" sz="quarter" idx="12"/>
          </p:nvPr>
        </p:nvSpPr>
        <p:spPr>
          <a:ln/>
        </p:spPr>
        <p:txBody>
          <a:bodyPr/>
          <a:lstStyle>
            <a:lvl1pPr>
              <a:defRPr/>
            </a:lvl1pPr>
          </a:lstStyle>
          <a:p>
            <a:pPr>
              <a:defRPr/>
            </a:pPr>
            <a:fld id="{D026C0F8-B037-794F-9EA7-0C1058245EE1}" type="slidenum">
              <a:rPr lang="en-US" altLang="en-US"/>
              <a:pPr>
                <a:defRPr/>
              </a:pPr>
              <a:t>‹#›</a:t>
            </a:fld>
            <a:endParaRPr lang="en-US" altLang="en-US"/>
          </a:p>
        </p:txBody>
      </p:sp>
    </p:spTree>
    <p:extLst>
      <p:ext uri="{BB962C8B-B14F-4D97-AF65-F5344CB8AC3E}">
        <p14:creationId xmlns:p14="http://schemas.microsoft.com/office/powerpoint/2010/main" val="42617375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300"/>
            </a:lvl1pPr>
            <a:lvl2pPr>
              <a:defRPr sz="285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300"/>
            </a:lvl1pPr>
            <a:lvl2pPr>
              <a:defRPr sz="285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76626F2-D149-448B-BBD7-A16B293EC68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7D8B824-7131-2921-C225-8BC9E9DC57D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66474D2-7CAD-8BF0-B358-3A49F2CF20AA}"/>
              </a:ext>
            </a:extLst>
          </p:cNvPr>
          <p:cNvSpPr>
            <a:spLocks noGrp="1" noChangeArrowheads="1"/>
          </p:cNvSpPr>
          <p:nvPr>
            <p:ph type="sldNum" sz="quarter" idx="12"/>
          </p:nvPr>
        </p:nvSpPr>
        <p:spPr>
          <a:ln/>
        </p:spPr>
        <p:txBody>
          <a:bodyPr/>
          <a:lstStyle>
            <a:lvl1pPr>
              <a:defRPr/>
            </a:lvl1pPr>
          </a:lstStyle>
          <a:p>
            <a:pPr>
              <a:defRPr/>
            </a:pPr>
            <a:fld id="{53741FAE-5FD9-FC4E-8E3D-6E86BE7E7EE5}" type="slidenum">
              <a:rPr lang="en-US" altLang="en-US"/>
              <a:pPr>
                <a:defRPr/>
              </a:pPr>
              <a:t>‹#›</a:t>
            </a:fld>
            <a:endParaRPr lang="en-US" altLang="en-US"/>
          </a:p>
        </p:txBody>
      </p:sp>
    </p:spTree>
    <p:extLst>
      <p:ext uri="{BB962C8B-B14F-4D97-AF65-F5344CB8AC3E}">
        <p14:creationId xmlns:p14="http://schemas.microsoft.com/office/powerpoint/2010/main" val="30310706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850" b="1"/>
            </a:lvl1pPr>
            <a:lvl2pPr marL="542742" indent="0">
              <a:buNone/>
              <a:defRPr sz="2400" b="1"/>
            </a:lvl2pPr>
            <a:lvl3pPr marL="1085484" indent="0">
              <a:buNone/>
              <a:defRPr sz="2100" b="1"/>
            </a:lvl3pPr>
            <a:lvl4pPr marL="1628226" indent="0">
              <a:buNone/>
              <a:defRPr sz="1875" b="1"/>
            </a:lvl4pPr>
            <a:lvl5pPr marL="2170969" indent="0">
              <a:buNone/>
              <a:defRPr sz="1875" b="1"/>
            </a:lvl5pPr>
            <a:lvl6pPr marL="2713711" indent="0">
              <a:buNone/>
              <a:defRPr sz="1875" b="1"/>
            </a:lvl6pPr>
            <a:lvl7pPr marL="3256453" indent="0">
              <a:buNone/>
              <a:defRPr sz="1875" b="1"/>
            </a:lvl7pPr>
            <a:lvl8pPr marL="3799195" indent="0">
              <a:buNone/>
              <a:defRPr sz="1875" b="1"/>
            </a:lvl8pPr>
            <a:lvl9pPr marL="4341937" indent="0">
              <a:buNone/>
              <a:defRPr sz="1875"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850"/>
            </a:lvl1pPr>
            <a:lvl2pPr>
              <a:defRPr sz="2400"/>
            </a:lvl2pPr>
            <a:lvl3pPr>
              <a:defRPr sz="210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7" y="1535113"/>
            <a:ext cx="5389034" cy="639762"/>
          </a:xfrm>
        </p:spPr>
        <p:txBody>
          <a:bodyPr anchor="b"/>
          <a:lstStyle>
            <a:lvl1pPr marL="0" indent="0">
              <a:buNone/>
              <a:defRPr sz="2850" b="1"/>
            </a:lvl1pPr>
            <a:lvl2pPr marL="542742" indent="0">
              <a:buNone/>
              <a:defRPr sz="2400" b="1"/>
            </a:lvl2pPr>
            <a:lvl3pPr marL="1085484" indent="0">
              <a:buNone/>
              <a:defRPr sz="2100" b="1"/>
            </a:lvl3pPr>
            <a:lvl4pPr marL="1628226" indent="0">
              <a:buNone/>
              <a:defRPr sz="1875" b="1"/>
            </a:lvl4pPr>
            <a:lvl5pPr marL="2170969" indent="0">
              <a:buNone/>
              <a:defRPr sz="1875" b="1"/>
            </a:lvl5pPr>
            <a:lvl6pPr marL="2713711" indent="0">
              <a:buNone/>
              <a:defRPr sz="1875" b="1"/>
            </a:lvl6pPr>
            <a:lvl7pPr marL="3256453" indent="0">
              <a:buNone/>
              <a:defRPr sz="1875" b="1"/>
            </a:lvl7pPr>
            <a:lvl8pPr marL="3799195" indent="0">
              <a:buNone/>
              <a:defRPr sz="1875" b="1"/>
            </a:lvl8pPr>
            <a:lvl9pPr marL="4341937" indent="0">
              <a:buNone/>
              <a:defRPr sz="1875" b="1"/>
            </a:lvl9pPr>
          </a:lstStyle>
          <a:p>
            <a:pPr lvl="0"/>
            <a:r>
              <a:rPr lang="en-US"/>
              <a:t>Click to edit Master text styles</a:t>
            </a:r>
          </a:p>
        </p:txBody>
      </p:sp>
      <p:sp>
        <p:nvSpPr>
          <p:cNvPr id="6" name="Content Placeholder 5"/>
          <p:cNvSpPr>
            <a:spLocks noGrp="1"/>
          </p:cNvSpPr>
          <p:nvPr>
            <p:ph sz="quarter" idx="4"/>
          </p:nvPr>
        </p:nvSpPr>
        <p:spPr>
          <a:xfrm>
            <a:off x="6193367" y="2174875"/>
            <a:ext cx="5389034" cy="3951288"/>
          </a:xfrm>
        </p:spPr>
        <p:txBody>
          <a:bodyPr/>
          <a:lstStyle>
            <a:lvl1pPr>
              <a:defRPr sz="2850"/>
            </a:lvl1pPr>
            <a:lvl2pPr>
              <a:defRPr sz="2400"/>
            </a:lvl2pPr>
            <a:lvl3pPr>
              <a:defRPr sz="210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273FE84-73F2-43E4-6D9C-46967262D4F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18EF3C7-0460-5DC4-4F57-6AD8BACF4EA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51FBAD5-ECDF-C2F3-523A-DFD3ACC9274E}"/>
              </a:ext>
            </a:extLst>
          </p:cNvPr>
          <p:cNvSpPr>
            <a:spLocks noGrp="1" noChangeArrowheads="1"/>
          </p:cNvSpPr>
          <p:nvPr>
            <p:ph type="sldNum" sz="quarter" idx="12"/>
          </p:nvPr>
        </p:nvSpPr>
        <p:spPr>
          <a:ln/>
        </p:spPr>
        <p:txBody>
          <a:bodyPr/>
          <a:lstStyle>
            <a:lvl1pPr>
              <a:defRPr/>
            </a:lvl1pPr>
          </a:lstStyle>
          <a:p>
            <a:pPr>
              <a:defRPr/>
            </a:pPr>
            <a:fld id="{84A3479A-2537-D147-9842-C3C6376981EA}" type="slidenum">
              <a:rPr lang="en-US" altLang="en-US"/>
              <a:pPr>
                <a:defRPr/>
              </a:pPr>
              <a:t>‹#›</a:t>
            </a:fld>
            <a:endParaRPr lang="en-US" altLang="en-US"/>
          </a:p>
        </p:txBody>
      </p:sp>
    </p:spTree>
    <p:extLst>
      <p:ext uri="{BB962C8B-B14F-4D97-AF65-F5344CB8AC3E}">
        <p14:creationId xmlns:p14="http://schemas.microsoft.com/office/powerpoint/2010/main" val="2350695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D99E316-80E1-95B1-40C2-AA7B7E6CE90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CC716C3-DF49-F7C9-E022-352C5ACE37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16687B0-D861-58B5-7885-E742EFD0F7E0}"/>
              </a:ext>
            </a:extLst>
          </p:cNvPr>
          <p:cNvSpPr>
            <a:spLocks noGrp="1" noChangeArrowheads="1"/>
          </p:cNvSpPr>
          <p:nvPr>
            <p:ph type="sldNum" sz="quarter" idx="12"/>
          </p:nvPr>
        </p:nvSpPr>
        <p:spPr>
          <a:ln/>
        </p:spPr>
        <p:txBody>
          <a:bodyPr/>
          <a:lstStyle>
            <a:lvl1pPr>
              <a:defRPr/>
            </a:lvl1pPr>
          </a:lstStyle>
          <a:p>
            <a:pPr>
              <a:defRPr/>
            </a:pPr>
            <a:fld id="{78396DBF-9667-FC4D-8A0B-05D22125B0F5}" type="slidenum">
              <a:rPr lang="en-US" altLang="en-US"/>
              <a:pPr>
                <a:defRPr/>
              </a:pPr>
              <a:t>‹#›</a:t>
            </a:fld>
            <a:endParaRPr lang="en-US" altLang="en-US"/>
          </a:p>
        </p:txBody>
      </p:sp>
    </p:spTree>
    <p:extLst>
      <p:ext uri="{BB962C8B-B14F-4D97-AF65-F5344CB8AC3E}">
        <p14:creationId xmlns:p14="http://schemas.microsoft.com/office/powerpoint/2010/main" val="28243503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CD0EA1C-6423-8A2C-1B22-D45C6F80546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74243C5B-84E5-4790-C395-59CA66DAB8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32D0F74-DEE0-CC51-D95F-7B5C6CC33A8A}"/>
              </a:ext>
            </a:extLst>
          </p:cNvPr>
          <p:cNvSpPr>
            <a:spLocks noGrp="1" noChangeArrowheads="1"/>
          </p:cNvSpPr>
          <p:nvPr>
            <p:ph type="sldNum" sz="quarter" idx="12"/>
          </p:nvPr>
        </p:nvSpPr>
        <p:spPr>
          <a:ln/>
        </p:spPr>
        <p:txBody>
          <a:bodyPr/>
          <a:lstStyle>
            <a:lvl1pPr>
              <a:defRPr/>
            </a:lvl1pPr>
          </a:lstStyle>
          <a:p>
            <a:pPr>
              <a:defRPr/>
            </a:pPr>
            <a:fld id="{D6B6E8E9-7F48-7642-B4AA-4F8EA428446C}" type="slidenum">
              <a:rPr lang="en-US" altLang="en-US"/>
              <a:pPr>
                <a:defRPr/>
              </a:pPr>
              <a:t>‹#›</a:t>
            </a:fld>
            <a:endParaRPr lang="en-US" altLang="en-US"/>
          </a:p>
        </p:txBody>
      </p:sp>
    </p:spTree>
    <p:extLst>
      <p:ext uri="{BB962C8B-B14F-4D97-AF65-F5344CB8AC3E}">
        <p14:creationId xmlns:p14="http://schemas.microsoft.com/office/powerpoint/2010/main" val="42642539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AF2820-B681-7F44-FD4B-0DD9A6406D0E}"/>
              </a:ext>
            </a:extLst>
          </p:cNvPr>
          <p:cNvSpPr>
            <a:spLocks noGrp="1"/>
          </p:cNvSpPr>
          <p:nvPr>
            <p:ph type="dt" sz="half" idx="10"/>
          </p:nvPr>
        </p:nvSpPr>
        <p:spPr/>
        <p:txBody>
          <a:bodyPr/>
          <a:lstStyle>
            <a:lvl1pPr>
              <a:defRPr/>
            </a:lvl1pPr>
          </a:lstStyle>
          <a:p>
            <a:pPr>
              <a:defRPr/>
            </a:pPr>
            <a:fld id="{21548115-A233-7643-939C-84A4A71EBFB6}" type="datetimeFigureOut">
              <a:rPr lang="en-US"/>
              <a:pPr>
                <a:defRPr/>
              </a:pPr>
              <a:t>12/25/23</a:t>
            </a:fld>
            <a:endParaRPr lang="en-US" dirty="0"/>
          </a:p>
        </p:txBody>
      </p:sp>
      <p:sp>
        <p:nvSpPr>
          <p:cNvPr id="5" name="Footer Placeholder 4">
            <a:extLst>
              <a:ext uri="{FF2B5EF4-FFF2-40B4-BE49-F238E27FC236}">
                <a16:creationId xmlns:a16="http://schemas.microsoft.com/office/drawing/2014/main" id="{A8EE6A42-85E7-CFB7-5F03-A2D4FEE7EA9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17864CD-DA45-071D-85E1-C1A7B4DF1292}"/>
              </a:ext>
            </a:extLst>
          </p:cNvPr>
          <p:cNvSpPr>
            <a:spLocks noGrp="1"/>
          </p:cNvSpPr>
          <p:nvPr>
            <p:ph type="sldNum" sz="quarter" idx="12"/>
          </p:nvPr>
        </p:nvSpPr>
        <p:spPr/>
        <p:txBody>
          <a:bodyPr/>
          <a:lstStyle>
            <a:lvl1pPr>
              <a:defRPr/>
            </a:lvl1pPr>
          </a:lstStyle>
          <a:p>
            <a:pPr>
              <a:defRPr/>
            </a:pPr>
            <a:fld id="{ACB38CB8-4FBB-244C-B2AB-B18CAB10A931}" type="slidenum">
              <a:rPr lang="en-US" altLang="en-VN"/>
              <a:pPr>
                <a:defRPr/>
              </a:pPr>
              <a:t>‹#›</a:t>
            </a:fld>
            <a:endParaRPr lang="en-US" altLang="en-VN"/>
          </a:p>
        </p:txBody>
      </p:sp>
    </p:spTree>
    <p:extLst>
      <p:ext uri="{BB962C8B-B14F-4D97-AF65-F5344CB8AC3E}">
        <p14:creationId xmlns:p14="http://schemas.microsoft.com/office/powerpoint/2010/main" val="20887116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400" b="1"/>
            </a:lvl1pPr>
          </a:lstStyle>
          <a:p>
            <a:r>
              <a:rPr lang="en-US"/>
              <a:t>Click to edit Master title style</a:t>
            </a:r>
          </a:p>
        </p:txBody>
      </p:sp>
      <p:sp>
        <p:nvSpPr>
          <p:cNvPr id="3" name="Content Placeholder 2"/>
          <p:cNvSpPr>
            <a:spLocks noGrp="1"/>
          </p:cNvSpPr>
          <p:nvPr>
            <p:ph idx="1"/>
          </p:nvPr>
        </p:nvSpPr>
        <p:spPr>
          <a:xfrm>
            <a:off x="4766734" y="273051"/>
            <a:ext cx="6815666" cy="5853113"/>
          </a:xfrm>
        </p:spPr>
        <p:txBody>
          <a:bodyPr/>
          <a:lstStyle>
            <a:lvl1pPr>
              <a:defRPr sz="3825"/>
            </a:lvl1pPr>
            <a:lvl2pPr>
              <a:defRPr sz="3300"/>
            </a:lvl2pPr>
            <a:lvl3pPr>
              <a:defRPr sz="285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650"/>
            </a:lvl1pPr>
            <a:lvl2pPr marL="542742" indent="0">
              <a:buNone/>
              <a:defRPr sz="1425"/>
            </a:lvl2pPr>
            <a:lvl3pPr marL="1085484" indent="0">
              <a:buNone/>
              <a:defRPr sz="1200"/>
            </a:lvl3pPr>
            <a:lvl4pPr marL="1628226" indent="0">
              <a:buNone/>
              <a:defRPr sz="1050"/>
            </a:lvl4pPr>
            <a:lvl5pPr marL="2170969" indent="0">
              <a:buNone/>
              <a:defRPr sz="1050"/>
            </a:lvl5pPr>
            <a:lvl6pPr marL="2713711" indent="0">
              <a:buNone/>
              <a:defRPr sz="1050"/>
            </a:lvl6pPr>
            <a:lvl7pPr marL="3256453" indent="0">
              <a:buNone/>
              <a:defRPr sz="1050"/>
            </a:lvl7pPr>
            <a:lvl8pPr marL="3799195" indent="0">
              <a:buNone/>
              <a:defRPr sz="1050"/>
            </a:lvl8pPr>
            <a:lvl9pPr marL="4341937" indent="0">
              <a:buNone/>
              <a:defRPr sz="1050"/>
            </a:lvl9pPr>
          </a:lstStyle>
          <a:p>
            <a:pPr lvl="0"/>
            <a:r>
              <a:rPr lang="en-US"/>
              <a:t>Click to edit Master text styles</a:t>
            </a:r>
          </a:p>
        </p:txBody>
      </p:sp>
      <p:sp>
        <p:nvSpPr>
          <p:cNvPr id="5" name="Rectangle 4">
            <a:extLst>
              <a:ext uri="{FF2B5EF4-FFF2-40B4-BE49-F238E27FC236}">
                <a16:creationId xmlns:a16="http://schemas.microsoft.com/office/drawing/2014/main" id="{4D221965-029E-B1F9-90AC-FBE000B5BD2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3479BFD-BE1F-1916-FCCE-F002CAEBA0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47ECD12-25B9-B3CC-A135-3D0D77DBC8E3}"/>
              </a:ext>
            </a:extLst>
          </p:cNvPr>
          <p:cNvSpPr>
            <a:spLocks noGrp="1" noChangeArrowheads="1"/>
          </p:cNvSpPr>
          <p:nvPr>
            <p:ph type="sldNum" sz="quarter" idx="12"/>
          </p:nvPr>
        </p:nvSpPr>
        <p:spPr>
          <a:ln/>
        </p:spPr>
        <p:txBody>
          <a:bodyPr/>
          <a:lstStyle>
            <a:lvl1pPr>
              <a:defRPr/>
            </a:lvl1pPr>
          </a:lstStyle>
          <a:p>
            <a:pPr>
              <a:defRPr/>
            </a:pPr>
            <a:fld id="{7CDF5F4F-D9E6-A844-955E-E013F9B34241}" type="slidenum">
              <a:rPr lang="en-US" altLang="en-US"/>
              <a:pPr>
                <a:defRPr/>
              </a:pPr>
              <a:t>‹#›</a:t>
            </a:fld>
            <a:endParaRPr lang="en-US" altLang="en-US"/>
          </a:p>
        </p:txBody>
      </p:sp>
    </p:spTree>
    <p:extLst>
      <p:ext uri="{BB962C8B-B14F-4D97-AF65-F5344CB8AC3E}">
        <p14:creationId xmlns:p14="http://schemas.microsoft.com/office/powerpoint/2010/main" val="4332580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8"/>
          </a:xfrm>
        </p:spPr>
        <p:txBody>
          <a:bodyPr anchor="b"/>
          <a:lstStyle>
            <a:lvl1pPr algn="l">
              <a:defRPr sz="24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825"/>
            </a:lvl1pPr>
            <a:lvl2pPr marL="542742" indent="0">
              <a:buNone/>
              <a:defRPr sz="3300"/>
            </a:lvl2pPr>
            <a:lvl3pPr marL="1085484" indent="0">
              <a:buNone/>
              <a:defRPr sz="2850"/>
            </a:lvl3pPr>
            <a:lvl4pPr marL="1628226" indent="0">
              <a:buNone/>
              <a:defRPr sz="2400"/>
            </a:lvl4pPr>
            <a:lvl5pPr marL="2170969" indent="0">
              <a:buNone/>
              <a:defRPr sz="2400"/>
            </a:lvl5pPr>
            <a:lvl6pPr marL="2713711" indent="0">
              <a:buNone/>
              <a:defRPr sz="2400"/>
            </a:lvl6pPr>
            <a:lvl7pPr marL="3256453" indent="0">
              <a:buNone/>
              <a:defRPr sz="2400"/>
            </a:lvl7pPr>
            <a:lvl8pPr marL="3799195" indent="0">
              <a:buNone/>
              <a:defRPr sz="2400"/>
            </a:lvl8pPr>
            <a:lvl9pPr marL="4341937" indent="0">
              <a:buNone/>
              <a:defRPr sz="2400"/>
            </a:lvl9pPr>
          </a:lstStyle>
          <a:p>
            <a:pPr lvl="0"/>
            <a:endParaRPr lang="en-US" noProof="0"/>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650"/>
            </a:lvl1pPr>
            <a:lvl2pPr marL="542742" indent="0">
              <a:buNone/>
              <a:defRPr sz="1425"/>
            </a:lvl2pPr>
            <a:lvl3pPr marL="1085484" indent="0">
              <a:buNone/>
              <a:defRPr sz="1200"/>
            </a:lvl3pPr>
            <a:lvl4pPr marL="1628226" indent="0">
              <a:buNone/>
              <a:defRPr sz="1050"/>
            </a:lvl4pPr>
            <a:lvl5pPr marL="2170969" indent="0">
              <a:buNone/>
              <a:defRPr sz="1050"/>
            </a:lvl5pPr>
            <a:lvl6pPr marL="2713711" indent="0">
              <a:buNone/>
              <a:defRPr sz="1050"/>
            </a:lvl6pPr>
            <a:lvl7pPr marL="3256453" indent="0">
              <a:buNone/>
              <a:defRPr sz="1050"/>
            </a:lvl7pPr>
            <a:lvl8pPr marL="3799195" indent="0">
              <a:buNone/>
              <a:defRPr sz="1050"/>
            </a:lvl8pPr>
            <a:lvl9pPr marL="4341937" indent="0">
              <a:buNone/>
              <a:defRPr sz="1050"/>
            </a:lvl9pPr>
          </a:lstStyle>
          <a:p>
            <a:pPr lvl="0"/>
            <a:r>
              <a:rPr lang="en-US"/>
              <a:t>Click to edit Master text styles</a:t>
            </a:r>
          </a:p>
        </p:txBody>
      </p:sp>
      <p:sp>
        <p:nvSpPr>
          <p:cNvPr id="5" name="Rectangle 4">
            <a:extLst>
              <a:ext uri="{FF2B5EF4-FFF2-40B4-BE49-F238E27FC236}">
                <a16:creationId xmlns:a16="http://schemas.microsoft.com/office/drawing/2014/main" id="{E97A0E3B-4B81-AFF3-4515-E7077CC8E02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1C6DB12-77E4-F929-CB75-706F2081F76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125B6EE-B2E7-C4B8-7D3A-BBD64535CD59}"/>
              </a:ext>
            </a:extLst>
          </p:cNvPr>
          <p:cNvSpPr>
            <a:spLocks noGrp="1" noChangeArrowheads="1"/>
          </p:cNvSpPr>
          <p:nvPr>
            <p:ph type="sldNum" sz="quarter" idx="12"/>
          </p:nvPr>
        </p:nvSpPr>
        <p:spPr>
          <a:ln/>
        </p:spPr>
        <p:txBody>
          <a:bodyPr/>
          <a:lstStyle>
            <a:lvl1pPr>
              <a:defRPr/>
            </a:lvl1pPr>
          </a:lstStyle>
          <a:p>
            <a:pPr>
              <a:defRPr/>
            </a:pPr>
            <a:fld id="{B85C9AC0-3333-244F-B0B4-5AD19C2D9248}" type="slidenum">
              <a:rPr lang="en-US" altLang="en-US"/>
              <a:pPr>
                <a:defRPr/>
              </a:pPr>
              <a:t>‹#›</a:t>
            </a:fld>
            <a:endParaRPr lang="en-US" altLang="en-US"/>
          </a:p>
        </p:txBody>
      </p:sp>
    </p:spTree>
    <p:extLst>
      <p:ext uri="{BB962C8B-B14F-4D97-AF65-F5344CB8AC3E}">
        <p14:creationId xmlns:p14="http://schemas.microsoft.com/office/powerpoint/2010/main" val="11111797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2914369-C28A-AE1A-8010-85FD97DCBBB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9AB6EA7-6761-00B0-A077-9A4799F03B6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405D208-6932-6BB7-87FE-C580A0A27637}"/>
              </a:ext>
            </a:extLst>
          </p:cNvPr>
          <p:cNvSpPr>
            <a:spLocks noGrp="1" noChangeArrowheads="1"/>
          </p:cNvSpPr>
          <p:nvPr>
            <p:ph type="sldNum" sz="quarter" idx="12"/>
          </p:nvPr>
        </p:nvSpPr>
        <p:spPr>
          <a:ln/>
        </p:spPr>
        <p:txBody>
          <a:bodyPr/>
          <a:lstStyle>
            <a:lvl1pPr>
              <a:defRPr/>
            </a:lvl1pPr>
          </a:lstStyle>
          <a:p>
            <a:pPr>
              <a:defRPr/>
            </a:pPr>
            <a:fld id="{C8D938C2-660B-F24D-B6CC-36C6A4952F90}" type="slidenum">
              <a:rPr lang="en-US" altLang="en-US"/>
              <a:pPr>
                <a:defRPr/>
              </a:pPr>
              <a:t>‹#›</a:t>
            </a:fld>
            <a:endParaRPr lang="en-US" altLang="en-US"/>
          </a:p>
        </p:txBody>
      </p:sp>
    </p:spTree>
    <p:extLst>
      <p:ext uri="{BB962C8B-B14F-4D97-AF65-F5344CB8AC3E}">
        <p14:creationId xmlns:p14="http://schemas.microsoft.com/office/powerpoint/2010/main" val="5380471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C32C4AD-9645-E49F-646A-20843AECE9E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D1F061B-9AA4-9F96-24F3-BB10D8B764C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69CB0FA-14A0-9CE7-D167-53B18DC8EDF3}"/>
              </a:ext>
            </a:extLst>
          </p:cNvPr>
          <p:cNvSpPr>
            <a:spLocks noGrp="1" noChangeArrowheads="1"/>
          </p:cNvSpPr>
          <p:nvPr>
            <p:ph type="sldNum" sz="quarter" idx="12"/>
          </p:nvPr>
        </p:nvSpPr>
        <p:spPr>
          <a:ln/>
        </p:spPr>
        <p:txBody>
          <a:bodyPr/>
          <a:lstStyle>
            <a:lvl1pPr>
              <a:defRPr/>
            </a:lvl1pPr>
          </a:lstStyle>
          <a:p>
            <a:pPr>
              <a:defRPr/>
            </a:pPr>
            <a:fld id="{9040918D-DD02-3F49-A4B0-D564598B6F1A}" type="slidenum">
              <a:rPr lang="en-US" altLang="en-US"/>
              <a:pPr>
                <a:defRPr/>
              </a:pPr>
              <a:t>‹#›</a:t>
            </a:fld>
            <a:endParaRPr lang="en-US" altLang="en-US"/>
          </a:p>
        </p:txBody>
      </p:sp>
    </p:spTree>
    <p:extLst>
      <p:ext uri="{BB962C8B-B14F-4D97-AF65-F5344CB8AC3E}">
        <p14:creationId xmlns:p14="http://schemas.microsoft.com/office/powerpoint/2010/main" val="345742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13E69DD-A8E5-E137-283D-82775D0D9CFA}"/>
              </a:ext>
            </a:extLst>
          </p:cNvPr>
          <p:cNvSpPr>
            <a:spLocks noGrp="1"/>
          </p:cNvSpPr>
          <p:nvPr>
            <p:ph type="dt" sz="half" idx="10"/>
          </p:nvPr>
        </p:nvSpPr>
        <p:spPr/>
        <p:txBody>
          <a:bodyPr/>
          <a:lstStyle>
            <a:lvl1pPr>
              <a:defRPr/>
            </a:lvl1pPr>
          </a:lstStyle>
          <a:p>
            <a:pPr>
              <a:defRPr/>
            </a:pPr>
            <a:fld id="{9FC95085-155F-1848-BCE4-0497773D2316}" type="datetimeFigureOut">
              <a:rPr lang="en-US"/>
              <a:pPr>
                <a:defRPr/>
              </a:pPr>
              <a:t>12/25/23</a:t>
            </a:fld>
            <a:endParaRPr lang="en-US" dirty="0"/>
          </a:p>
        </p:txBody>
      </p:sp>
      <p:sp>
        <p:nvSpPr>
          <p:cNvPr id="6" name="Footer Placeholder 4">
            <a:extLst>
              <a:ext uri="{FF2B5EF4-FFF2-40B4-BE49-F238E27FC236}">
                <a16:creationId xmlns:a16="http://schemas.microsoft.com/office/drawing/2014/main" id="{2D8213E3-3A33-8FA9-B19A-6CB60275C88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27FAE7C-A87B-0F25-5BE4-59F8E66EF94E}"/>
              </a:ext>
            </a:extLst>
          </p:cNvPr>
          <p:cNvSpPr>
            <a:spLocks noGrp="1"/>
          </p:cNvSpPr>
          <p:nvPr>
            <p:ph type="sldNum" sz="quarter" idx="12"/>
          </p:nvPr>
        </p:nvSpPr>
        <p:spPr/>
        <p:txBody>
          <a:bodyPr/>
          <a:lstStyle>
            <a:lvl1pPr>
              <a:defRPr/>
            </a:lvl1pPr>
          </a:lstStyle>
          <a:p>
            <a:pPr>
              <a:defRPr/>
            </a:pPr>
            <a:fld id="{089AE309-DE96-574B-81E9-61F3BA9F3F9C}" type="slidenum">
              <a:rPr lang="en-US" altLang="en-VN"/>
              <a:pPr>
                <a:defRPr/>
              </a:pPr>
              <a:t>‹#›</a:t>
            </a:fld>
            <a:endParaRPr lang="en-US" altLang="en-VN"/>
          </a:p>
        </p:txBody>
      </p:sp>
    </p:spTree>
    <p:extLst>
      <p:ext uri="{BB962C8B-B14F-4D97-AF65-F5344CB8AC3E}">
        <p14:creationId xmlns:p14="http://schemas.microsoft.com/office/powerpoint/2010/main" val="3467245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98643AFF-B5A4-6169-831B-B57FEFA0E33D}"/>
              </a:ext>
            </a:extLst>
          </p:cNvPr>
          <p:cNvSpPr>
            <a:spLocks noGrp="1"/>
          </p:cNvSpPr>
          <p:nvPr>
            <p:ph type="dt" sz="half" idx="10"/>
          </p:nvPr>
        </p:nvSpPr>
        <p:spPr/>
        <p:txBody>
          <a:bodyPr/>
          <a:lstStyle>
            <a:lvl1pPr>
              <a:defRPr/>
            </a:lvl1pPr>
          </a:lstStyle>
          <a:p>
            <a:pPr>
              <a:defRPr/>
            </a:pPr>
            <a:fld id="{EE90D87C-010E-8248-A0A8-DD6B5CD93DA3}" type="datetimeFigureOut">
              <a:rPr lang="en-US"/>
              <a:pPr>
                <a:defRPr/>
              </a:pPr>
              <a:t>12/25/23</a:t>
            </a:fld>
            <a:endParaRPr lang="en-US" dirty="0"/>
          </a:p>
        </p:txBody>
      </p:sp>
      <p:sp>
        <p:nvSpPr>
          <p:cNvPr id="8" name="Footer Placeholder 4">
            <a:extLst>
              <a:ext uri="{FF2B5EF4-FFF2-40B4-BE49-F238E27FC236}">
                <a16:creationId xmlns:a16="http://schemas.microsoft.com/office/drawing/2014/main" id="{834638DC-C16B-1E57-9EE7-BF0C5171C288}"/>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E3CD786B-0762-90B8-6806-1CD0AAF305D7}"/>
              </a:ext>
            </a:extLst>
          </p:cNvPr>
          <p:cNvSpPr>
            <a:spLocks noGrp="1"/>
          </p:cNvSpPr>
          <p:nvPr>
            <p:ph type="sldNum" sz="quarter" idx="12"/>
          </p:nvPr>
        </p:nvSpPr>
        <p:spPr/>
        <p:txBody>
          <a:bodyPr/>
          <a:lstStyle>
            <a:lvl1pPr>
              <a:defRPr/>
            </a:lvl1pPr>
          </a:lstStyle>
          <a:p>
            <a:pPr>
              <a:defRPr/>
            </a:pPr>
            <a:fld id="{82C6776B-2790-0441-995C-B20B0E3B4BB6}" type="slidenum">
              <a:rPr lang="en-US" altLang="en-VN"/>
              <a:pPr>
                <a:defRPr/>
              </a:pPr>
              <a:t>‹#›</a:t>
            </a:fld>
            <a:endParaRPr lang="en-US" altLang="en-VN"/>
          </a:p>
        </p:txBody>
      </p:sp>
    </p:spTree>
    <p:extLst>
      <p:ext uri="{BB962C8B-B14F-4D97-AF65-F5344CB8AC3E}">
        <p14:creationId xmlns:p14="http://schemas.microsoft.com/office/powerpoint/2010/main" val="1335276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58ADFABC-D4E3-4D94-7413-9B841EF78C69}"/>
              </a:ext>
            </a:extLst>
          </p:cNvPr>
          <p:cNvSpPr>
            <a:spLocks noGrp="1"/>
          </p:cNvSpPr>
          <p:nvPr>
            <p:ph type="dt" sz="half" idx="10"/>
          </p:nvPr>
        </p:nvSpPr>
        <p:spPr/>
        <p:txBody>
          <a:bodyPr/>
          <a:lstStyle>
            <a:lvl1pPr>
              <a:defRPr/>
            </a:lvl1pPr>
          </a:lstStyle>
          <a:p>
            <a:pPr>
              <a:defRPr/>
            </a:pPr>
            <a:fld id="{8253FCB5-4D5E-F345-974D-10EF883D4314}" type="datetimeFigureOut">
              <a:rPr lang="en-US"/>
              <a:pPr>
                <a:defRPr/>
              </a:pPr>
              <a:t>12/25/23</a:t>
            </a:fld>
            <a:endParaRPr lang="en-US" dirty="0"/>
          </a:p>
        </p:txBody>
      </p:sp>
      <p:sp>
        <p:nvSpPr>
          <p:cNvPr id="4" name="Footer Placeholder 4">
            <a:extLst>
              <a:ext uri="{FF2B5EF4-FFF2-40B4-BE49-F238E27FC236}">
                <a16:creationId xmlns:a16="http://schemas.microsoft.com/office/drawing/2014/main" id="{42CFB0AE-D633-B59D-8D9F-5B7F1D23FCCE}"/>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0E1BA8F-39E6-2272-F170-6ADD9D11451D}"/>
              </a:ext>
            </a:extLst>
          </p:cNvPr>
          <p:cNvSpPr>
            <a:spLocks noGrp="1"/>
          </p:cNvSpPr>
          <p:nvPr>
            <p:ph type="sldNum" sz="quarter" idx="12"/>
          </p:nvPr>
        </p:nvSpPr>
        <p:spPr/>
        <p:txBody>
          <a:bodyPr/>
          <a:lstStyle>
            <a:lvl1pPr>
              <a:defRPr/>
            </a:lvl1pPr>
          </a:lstStyle>
          <a:p>
            <a:pPr>
              <a:defRPr/>
            </a:pPr>
            <a:fld id="{2259F064-3EE3-C641-815F-7B82DCB52D25}" type="slidenum">
              <a:rPr lang="en-US" altLang="en-VN"/>
              <a:pPr>
                <a:defRPr/>
              </a:pPr>
              <a:t>‹#›</a:t>
            </a:fld>
            <a:endParaRPr lang="en-US" altLang="en-VN"/>
          </a:p>
        </p:txBody>
      </p:sp>
    </p:spTree>
    <p:extLst>
      <p:ext uri="{BB962C8B-B14F-4D97-AF65-F5344CB8AC3E}">
        <p14:creationId xmlns:p14="http://schemas.microsoft.com/office/powerpoint/2010/main" val="3306260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054D361-FDC2-0EC3-36AC-93418A571C81}"/>
              </a:ext>
            </a:extLst>
          </p:cNvPr>
          <p:cNvSpPr>
            <a:spLocks noGrp="1"/>
          </p:cNvSpPr>
          <p:nvPr>
            <p:ph type="dt" sz="half" idx="10"/>
          </p:nvPr>
        </p:nvSpPr>
        <p:spPr/>
        <p:txBody>
          <a:bodyPr/>
          <a:lstStyle>
            <a:lvl1pPr>
              <a:defRPr/>
            </a:lvl1pPr>
          </a:lstStyle>
          <a:p>
            <a:pPr>
              <a:defRPr/>
            </a:pPr>
            <a:fld id="{95A06E17-55E5-CB41-9E72-018C62682590}" type="datetimeFigureOut">
              <a:rPr lang="en-US"/>
              <a:pPr>
                <a:defRPr/>
              </a:pPr>
              <a:t>12/25/23</a:t>
            </a:fld>
            <a:endParaRPr lang="en-US" dirty="0"/>
          </a:p>
        </p:txBody>
      </p:sp>
      <p:sp>
        <p:nvSpPr>
          <p:cNvPr id="3" name="Footer Placeholder 4">
            <a:extLst>
              <a:ext uri="{FF2B5EF4-FFF2-40B4-BE49-F238E27FC236}">
                <a16:creationId xmlns:a16="http://schemas.microsoft.com/office/drawing/2014/main" id="{1D9E20F1-6938-C2CC-BBF6-EC842E57DD8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4BE03C7E-609F-31F3-0D87-18964B5D469E}"/>
              </a:ext>
            </a:extLst>
          </p:cNvPr>
          <p:cNvSpPr>
            <a:spLocks noGrp="1"/>
          </p:cNvSpPr>
          <p:nvPr>
            <p:ph type="sldNum" sz="quarter" idx="12"/>
          </p:nvPr>
        </p:nvSpPr>
        <p:spPr/>
        <p:txBody>
          <a:bodyPr/>
          <a:lstStyle>
            <a:lvl1pPr>
              <a:defRPr/>
            </a:lvl1pPr>
          </a:lstStyle>
          <a:p>
            <a:pPr>
              <a:defRPr/>
            </a:pPr>
            <a:fld id="{DBF93F51-DC0D-3C44-B2C7-5E4900C33100}" type="slidenum">
              <a:rPr lang="en-US" altLang="en-VN"/>
              <a:pPr>
                <a:defRPr/>
              </a:pPr>
              <a:t>‹#›</a:t>
            </a:fld>
            <a:endParaRPr lang="en-US" altLang="en-VN"/>
          </a:p>
        </p:txBody>
      </p:sp>
    </p:spTree>
    <p:extLst>
      <p:ext uri="{BB962C8B-B14F-4D97-AF65-F5344CB8AC3E}">
        <p14:creationId xmlns:p14="http://schemas.microsoft.com/office/powerpoint/2010/main" val="1235104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45D5D384-7320-7A2F-623D-318F010B27E5}"/>
              </a:ext>
            </a:extLst>
          </p:cNvPr>
          <p:cNvSpPr>
            <a:spLocks noGrp="1"/>
          </p:cNvSpPr>
          <p:nvPr>
            <p:ph type="dt" sz="half" idx="10"/>
          </p:nvPr>
        </p:nvSpPr>
        <p:spPr/>
        <p:txBody>
          <a:bodyPr/>
          <a:lstStyle>
            <a:lvl1pPr>
              <a:defRPr/>
            </a:lvl1pPr>
          </a:lstStyle>
          <a:p>
            <a:pPr>
              <a:defRPr/>
            </a:pPr>
            <a:fld id="{7B5CD7A2-480F-A047-B508-74E375BE84E8}" type="datetimeFigureOut">
              <a:rPr lang="en-US"/>
              <a:pPr>
                <a:defRPr/>
              </a:pPr>
              <a:t>12/25/23</a:t>
            </a:fld>
            <a:endParaRPr lang="en-US" dirty="0"/>
          </a:p>
        </p:txBody>
      </p:sp>
      <p:sp>
        <p:nvSpPr>
          <p:cNvPr id="6" name="Footer Placeholder 4">
            <a:extLst>
              <a:ext uri="{FF2B5EF4-FFF2-40B4-BE49-F238E27FC236}">
                <a16:creationId xmlns:a16="http://schemas.microsoft.com/office/drawing/2014/main" id="{B683913F-9841-1211-364D-5A66922910A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B7141CE-F2A7-27AD-E9AA-AFA0D668A755}"/>
              </a:ext>
            </a:extLst>
          </p:cNvPr>
          <p:cNvSpPr>
            <a:spLocks noGrp="1"/>
          </p:cNvSpPr>
          <p:nvPr>
            <p:ph type="sldNum" sz="quarter" idx="12"/>
          </p:nvPr>
        </p:nvSpPr>
        <p:spPr/>
        <p:txBody>
          <a:bodyPr/>
          <a:lstStyle>
            <a:lvl1pPr>
              <a:defRPr/>
            </a:lvl1pPr>
          </a:lstStyle>
          <a:p>
            <a:pPr>
              <a:defRPr/>
            </a:pPr>
            <a:fld id="{82589B31-B170-3644-88EE-587433780C0C}" type="slidenum">
              <a:rPr lang="en-US" altLang="en-VN"/>
              <a:pPr>
                <a:defRPr/>
              </a:pPr>
              <a:t>‹#›</a:t>
            </a:fld>
            <a:endParaRPr lang="en-US" altLang="en-VN"/>
          </a:p>
        </p:txBody>
      </p:sp>
    </p:spTree>
    <p:extLst>
      <p:ext uri="{BB962C8B-B14F-4D97-AF65-F5344CB8AC3E}">
        <p14:creationId xmlns:p14="http://schemas.microsoft.com/office/powerpoint/2010/main" val="5429574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C99EA50B-96D0-317E-85A6-44DF16636500}"/>
              </a:ext>
            </a:extLst>
          </p:cNvPr>
          <p:cNvSpPr>
            <a:spLocks noGrp="1"/>
          </p:cNvSpPr>
          <p:nvPr>
            <p:ph type="dt" sz="half" idx="10"/>
          </p:nvPr>
        </p:nvSpPr>
        <p:spPr/>
        <p:txBody>
          <a:bodyPr/>
          <a:lstStyle>
            <a:lvl1pPr>
              <a:defRPr/>
            </a:lvl1pPr>
          </a:lstStyle>
          <a:p>
            <a:pPr>
              <a:defRPr/>
            </a:pPr>
            <a:fld id="{0E14B03C-935A-2348-9751-A5758D21B33D}" type="datetimeFigureOut">
              <a:rPr lang="en-US"/>
              <a:pPr>
                <a:defRPr/>
              </a:pPr>
              <a:t>12/25/23</a:t>
            </a:fld>
            <a:endParaRPr lang="en-US" dirty="0"/>
          </a:p>
        </p:txBody>
      </p:sp>
      <p:sp>
        <p:nvSpPr>
          <p:cNvPr id="6" name="Footer Placeholder 4">
            <a:extLst>
              <a:ext uri="{FF2B5EF4-FFF2-40B4-BE49-F238E27FC236}">
                <a16:creationId xmlns:a16="http://schemas.microsoft.com/office/drawing/2014/main" id="{B22E3BBC-47EE-7A36-5234-44ED35A4B86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63F4EA9-D4BB-6DFE-B607-95399DB6786F}"/>
              </a:ext>
            </a:extLst>
          </p:cNvPr>
          <p:cNvSpPr>
            <a:spLocks noGrp="1"/>
          </p:cNvSpPr>
          <p:nvPr>
            <p:ph type="sldNum" sz="quarter" idx="12"/>
          </p:nvPr>
        </p:nvSpPr>
        <p:spPr/>
        <p:txBody>
          <a:bodyPr/>
          <a:lstStyle>
            <a:lvl1pPr>
              <a:defRPr/>
            </a:lvl1pPr>
          </a:lstStyle>
          <a:p>
            <a:pPr>
              <a:defRPr/>
            </a:pPr>
            <a:fld id="{3E21F75A-A83E-7C4A-AEFB-EC991FFC3ED9}" type="slidenum">
              <a:rPr lang="en-US" altLang="en-VN"/>
              <a:pPr>
                <a:defRPr/>
              </a:pPr>
              <a:t>‹#›</a:t>
            </a:fld>
            <a:endParaRPr lang="en-US" altLang="en-VN"/>
          </a:p>
        </p:txBody>
      </p:sp>
    </p:spTree>
    <p:extLst>
      <p:ext uri="{BB962C8B-B14F-4D97-AF65-F5344CB8AC3E}">
        <p14:creationId xmlns:p14="http://schemas.microsoft.com/office/powerpoint/2010/main" val="1793615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5A7F9E4D-E49B-5C84-7666-F008CBBFDFBE}"/>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CE85F9FF-3A03-9D5F-3853-99AE889A7F5A}"/>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32697971-758E-B111-A108-7C082DD11B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D27B4B90-E07C-C24D-93DA-918BACFD6D28}" type="datetimeFigureOut">
              <a:rPr lang="en-US"/>
              <a:pPr>
                <a:defRPr/>
              </a:pPr>
              <a:t>12/25/23</a:t>
            </a:fld>
            <a:endParaRPr lang="en-US" dirty="0"/>
          </a:p>
        </p:txBody>
      </p:sp>
      <p:sp>
        <p:nvSpPr>
          <p:cNvPr id="5" name="Footer Placeholder 4">
            <a:extLst>
              <a:ext uri="{FF2B5EF4-FFF2-40B4-BE49-F238E27FC236}">
                <a16:creationId xmlns:a16="http://schemas.microsoft.com/office/drawing/2014/main" id="{4535BDA2-58EB-C1E1-F0E8-9422E1BF83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928482BE-9926-FDE5-60E9-1C0766615E14}"/>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46B22F45-7EA0-4E4B-B6C7-58CBBC9407B7}" type="slidenum">
              <a:rPr lang="en-US" altLang="en-VN"/>
              <a:pPr>
                <a:defRPr/>
              </a:pPr>
              <a:t>‹#›</a:t>
            </a:fld>
            <a:endParaRPr lang="en-US" altLang="en-VN"/>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2pPr>
      <a:lvl3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3pPr>
      <a:lvl4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4pPr>
      <a:lvl5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5pPr>
      <a:lvl6pPr marL="457200" algn="l" rtl="0" fontAlgn="base">
        <a:lnSpc>
          <a:spcPct val="90000"/>
        </a:lnSpc>
        <a:spcBef>
          <a:spcPct val="0"/>
        </a:spcBef>
        <a:spcAft>
          <a:spcPct val="0"/>
        </a:spcAft>
        <a:defRPr sz="4400">
          <a:solidFill>
            <a:schemeClr val="tx1"/>
          </a:solidFill>
          <a:latin typeface="Times New Roman" panose="02020603050405020304" pitchFamily="18" charset="0"/>
        </a:defRPr>
      </a:lvl6pPr>
      <a:lvl7pPr marL="914400" algn="l" rtl="0" fontAlgn="base">
        <a:lnSpc>
          <a:spcPct val="90000"/>
        </a:lnSpc>
        <a:spcBef>
          <a:spcPct val="0"/>
        </a:spcBef>
        <a:spcAft>
          <a:spcPct val="0"/>
        </a:spcAft>
        <a:defRPr sz="4400">
          <a:solidFill>
            <a:schemeClr val="tx1"/>
          </a:solidFill>
          <a:latin typeface="Times New Roman" panose="02020603050405020304" pitchFamily="18" charset="0"/>
        </a:defRPr>
      </a:lvl7pPr>
      <a:lvl8pPr marL="1371600" algn="l" rtl="0" fontAlgn="base">
        <a:lnSpc>
          <a:spcPct val="90000"/>
        </a:lnSpc>
        <a:spcBef>
          <a:spcPct val="0"/>
        </a:spcBef>
        <a:spcAft>
          <a:spcPct val="0"/>
        </a:spcAft>
        <a:defRPr sz="4400">
          <a:solidFill>
            <a:schemeClr val="tx1"/>
          </a:solidFill>
          <a:latin typeface="Times New Roman" panose="02020603050405020304" pitchFamily="18" charset="0"/>
        </a:defRPr>
      </a:lvl8pPr>
      <a:lvl9pPr marL="1828800" algn="l" rtl="0" fontAlgn="base">
        <a:lnSpc>
          <a:spcPct val="90000"/>
        </a:lnSpc>
        <a:spcBef>
          <a:spcPct val="0"/>
        </a:spcBef>
        <a:spcAft>
          <a:spcPct val="0"/>
        </a:spcAft>
        <a:defRPr sz="4400">
          <a:solidFill>
            <a:schemeClr val="tx1"/>
          </a:solidFill>
          <a:latin typeface="Times New Roman" panose="02020603050405020304" pitchFamily="18"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314" name="Title Placeholder 1">
            <a:extLst>
              <a:ext uri="{FF2B5EF4-FFF2-40B4-BE49-F238E27FC236}">
                <a16:creationId xmlns:a16="http://schemas.microsoft.com/office/drawing/2014/main" id="{88625591-392E-7B34-2160-A91314876847}"/>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Text Placeholder 2">
            <a:extLst>
              <a:ext uri="{FF2B5EF4-FFF2-40B4-BE49-F238E27FC236}">
                <a16:creationId xmlns:a16="http://schemas.microsoft.com/office/drawing/2014/main" id="{44C65DFB-E681-DD95-78A7-1611681E6688}"/>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7210337-7F46-278B-7475-FD3BEB67BC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2B67EE74-5C00-7643-83CA-A23F49B5D7BA}" type="datetimeFigureOut">
              <a:rPr lang="en-US"/>
              <a:pPr>
                <a:defRPr/>
              </a:pPr>
              <a:t>12/25/23</a:t>
            </a:fld>
            <a:endParaRPr lang="en-US"/>
          </a:p>
        </p:txBody>
      </p:sp>
      <p:sp>
        <p:nvSpPr>
          <p:cNvPr id="5" name="Footer Placeholder 4">
            <a:extLst>
              <a:ext uri="{FF2B5EF4-FFF2-40B4-BE49-F238E27FC236}">
                <a16:creationId xmlns:a16="http://schemas.microsoft.com/office/drawing/2014/main" id="{8DFC7230-DA7F-8AE0-BC81-ECAD64A46C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2C87AAE5-9E1B-1436-798B-3AF952945F11}"/>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9CBC8FD4-00ED-BE46-A6EF-3FF6A8BC93F1}" type="slidenum">
              <a:rPr lang="en-US" altLang="en-VN"/>
              <a:pPr>
                <a:defRPr/>
              </a:pPr>
              <a:t>‹#›</a:t>
            </a:fld>
            <a:endParaRPr lang="en-US" altLang="en-VN"/>
          </a:p>
        </p:txBody>
      </p:sp>
    </p:spTree>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8D128FFF-7A56-C619-A298-E67A3F47F7AB}"/>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4731" tIns="72366" rIns="144731" bIns="72366" numCol="1" anchor="ctr" anchorCtr="0" compatLnSpc="1">
            <a:prstTxWarp prst="textNoShape">
              <a:avLst/>
            </a:prstTxWarp>
          </a:bodyPr>
          <a:lstStyle/>
          <a:p>
            <a:pPr lvl="0"/>
            <a:r>
              <a:rPr lang="en-US" altLang="en-US"/>
              <a:t>Click to edit Master title style</a:t>
            </a:r>
          </a:p>
        </p:txBody>
      </p:sp>
      <p:sp>
        <p:nvSpPr>
          <p:cNvPr id="25603" name="Rectangle 3">
            <a:extLst>
              <a:ext uri="{FF2B5EF4-FFF2-40B4-BE49-F238E27FC236}">
                <a16:creationId xmlns:a16="http://schemas.microsoft.com/office/drawing/2014/main" id="{802E3FA7-47BB-31CB-ADEA-22F8664A67F7}"/>
              </a:ext>
            </a:extLst>
          </p:cNvPr>
          <p:cNvSpPr>
            <a:spLocks noGrp="1" noChangeArrowheads="1"/>
          </p:cNvSpPr>
          <p:nvPr>
            <p:ph type="body" idx="1"/>
          </p:nvPr>
        </p:nvSpPr>
        <p:spPr bwMode="auto">
          <a:xfrm>
            <a:off x="609600" y="1600200"/>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4731" tIns="72366" rIns="144731" bIns="7236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CCB9A33-C2FC-11A9-FBD9-804EB70CFEE0}"/>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144731" tIns="72366" rIns="144731" bIns="72366" numCol="1" anchor="t" anchorCtr="0" compatLnSpc="1">
            <a:prstTxWarp prst="textNoShape">
              <a:avLst/>
            </a:prstTxWarp>
          </a:bodyPr>
          <a:lstStyle>
            <a:lvl1pPr eaLnBrk="1" fontAlgn="auto" hangingPunct="1">
              <a:spcBef>
                <a:spcPts val="0"/>
              </a:spcBef>
              <a:spcAft>
                <a:spcPts val="0"/>
              </a:spcAft>
              <a:defRPr sz="1650" b="0">
                <a:latin typeface="Arial" charset="0"/>
              </a:defRPr>
            </a:lvl1pPr>
          </a:lstStyle>
          <a:p>
            <a:pPr>
              <a:defRPr/>
            </a:pPr>
            <a:endParaRPr lang="en-US"/>
          </a:p>
        </p:txBody>
      </p:sp>
      <p:sp>
        <p:nvSpPr>
          <p:cNvPr id="1029" name="Rectangle 5">
            <a:extLst>
              <a:ext uri="{FF2B5EF4-FFF2-40B4-BE49-F238E27FC236}">
                <a16:creationId xmlns:a16="http://schemas.microsoft.com/office/drawing/2014/main" id="{3E56918E-9E9A-4665-F1A6-ED1365ABCB8A}"/>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144731" tIns="72366" rIns="144731" bIns="72366" numCol="1" anchor="t" anchorCtr="0" compatLnSpc="1">
            <a:prstTxWarp prst="textNoShape">
              <a:avLst/>
            </a:prstTxWarp>
          </a:bodyPr>
          <a:lstStyle>
            <a:lvl1pPr algn="ctr" eaLnBrk="1" fontAlgn="auto" hangingPunct="1">
              <a:spcBef>
                <a:spcPts val="0"/>
              </a:spcBef>
              <a:spcAft>
                <a:spcPts val="0"/>
              </a:spcAft>
              <a:defRPr sz="1650" b="0">
                <a:latin typeface="Arial" charset="0"/>
              </a:defRPr>
            </a:lvl1pPr>
          </a:lstStyle>
          <a:p>
            <a:pPr>
              <a:defRPr/>
            </a:pPr>
            <a:endParaRPr lang="en-US"/>
          </a:p>
        </p:txBody>
      </p:sp>
      <p:sp>
        <p:nvSpPr>
          <p:cNvPr id="1030" name="Rectangle 6">
            <a:extLst>
              <a:ext uri="{FF2B5EF4-FFF2-40B4-BE49-F238E27FC236}">
                <a16:creationId xmlns:a16="http://schemas.microsoft.com/office/drawing/2014/main" id="{C16E6BC0-B249-4C30-911B-E5A315CAD251}"/>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144731" tIns="72366" rIns="144731" bIns="72366" numCol="1" anchor="t" anchorCtr="0" compatLnSpc="1">
            <a:prstTxWarp prst="textNoShape">
              <a:avLst/>
            </a:prstTxWarp>
          </a:bodyPr>
          <a:lstStyle>
            <a:lvl1pPr algn="r" eaLnBrk="1" hangingPunct="1">
              <a:defRPr sz="1600">
                <a:latin typeface="Arial" panose="020B0604020202020204" pitchFamily="34" charset="0"/>
              </a:defRPr>
            </a:lvl1pPr>
          </a:lstStyle>
          <a:p>
            <a:pPr>
              <a:defRPr/>
            </a:pPr>
            <a:fld id="{4974A6F9-B137-EF49-97BF-7F58074DBD1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ctr" rtl="0" eaLnBrk="0" fontAlgn="base" hangingPunct="0">
        <a:spcBef>
          <a:spcPct val="0"/>
        </a:spcBef>
        <a:spcAft>
          <a:spcPct val="0"/>
        </a:spcAft>
        <a:defRPr sz="5200">
          <a:solidFill>
            <a:schemeClr val="tx2"/>
          </a:solidFill>
          <a:latin typeface="+mj-lt"/>
          <a:ea typeface="+mj-ea"/>
          <a:cs typeface="+mj-cs"/>
        </a:defRPr>
      </a:lvl1pPr>
      <a:lvl2pPr algn="ctr" rtl="0" eaLnBrk="0" fontAlgn="base" hangingPunct="0">
        <a:spcBef>
          <a:spcPct val="0"/>
        </a:spcBef>
        <a:spcAft>
          <a:spcPct val="0"/>
        </a:spcAft>
        <a:defRPr sz="5200">
          <a:solidFill>
            <a:schemeClr val="tx2"/>
          </a:solidFill>
          <a:latin typeface="Arial" charset="0"/>
        </a:defRPr>
      </a:lvl2pPr>
      <a:lvl3pPr algn="ctr" rtl="0" eaLnBrk="0" fontAlgn="base" hangingPunct="0">
        <a:spcBef>
          <a:spcPct val="0"/>
        </a:spcBef>
        <a:spcAft>
          <a:spcPct val="0"/>
        </a:spcAft>
        <a:defRPr sz="5200">
          <a:solidFill>
            <a:schemeClr val="tx2"/>
          </a:solidFill>
          <a:latin typeface="Arial" charset="0"/>
        </a:defRPr>
      </a:lvl3pPr>
      <a:lvl4pPr algn="ctr" rtl="0" eaLnBrk="0" fontAlgn="base" hangingPunct="0">
        <a:spcBef>
          <a:spcPct val="0"/>
        </a:spcBef>
        <a:spcAft>
          <a:spcPct val="0"/>
        </a:spcAft>
        <a:defRPr sz="5200">
          <a:solidFill>
            <a:schemeClr val="tx2"/>
          </a:solidFill>
          <a:latin typeface="Arial" charset="0"/>
        </a:defRPr>
      </a:lvl4pPr>
      <a:lvl5pPr algn="ctr" rtl="0" eaLnBrk="0" fontAlgn="base" hangingPunct="0">
        <a:spcBef>
          <a:spcPct val="0"/>
        </a:spcBef>
        <a:spcAft>
          <a:spcPct val="0"/>
        </a:spcAft>
        <a:defRPr sz="5200">
          <a:solidFill>
            <a:schemeClr val="tx2"/>
          </a:solidFill>
          <a:latin typeface="Arial" charset="0"/>
        </a:defRPr>
      </a:lvl5pPr>
      <a:lvl6pPr marL="542742" algn="ctr" rtl="0" fontAlgn="base">
        <a:spcBef>
          <a:spcPct val="0"/>
        </a:spcBef>
        <a:spcAft>
          <a:spcPct val="0"/>
        </a:spcAft>
        <a:defRPr sz="5250">
          <a:solidFill>
            <a:schemeClr val="tx2"/>
          </a:solidFill>
          <a:latin typeface="Arial" charset="0"/>
        </a:defRPr>
      </a:lvl6pPr>
      <a:lvl7pPr marL="1085484" algn="ctr" rtl="0" fontAlgn="base">
        <a:spcBef>
          <a:spcPct val="0"/>
        </a:spcBef>
        <a:spcAft>
          <a:spcPct val="0"/>
        </a:spcAft>
        <a:defRPr sz="5250">
          <a:solidFill>
            <a:schemeClr val="tx2"/>
          </a:solidFill>
          <a:latin typeface="Arial" charset="0"/>
        </a:defRPr>
      </a:lvl7pPr>
      <a:lvl8pPr marL="1628226" algn="ctr" rtl="0" fontAlgn="base">
        <a:spcBef>
          <a:spcPct val="0"/>
        </a:spcBef>
        <a:spcAft>
          <a:spcPct val="0"/>
        </a:spcAft>
        <a:defRPr sz="5250">
          <a:solidFill>
            <a:schemeClr val="tx2"/>
          </a:solidFill>
          <a:latin typeface="Arial" charset="0"/>
        </a:defRPr>
      </a:lvl8pPr>
      <a:lvl9pPr marL="2170969" algn="ctr" rtl="0" fontAlgn="base">
        <a:spcBef>
          <a:spcPct val="0"/>
        </a:spcBef>
        <a:spcAft>
          <a:spcPct val="0"/>
        </a:spcAft>
        <a:defRPr sz="5250">
          <a:solidFill>
            <a:schemeClr val="tx2"/>
          </a:solidFill>
          <a:latin typeface="Arial" charset="0"/>
        </a:defRPr>
      </a:lvl9pPr>
    </p:titleStyle>
    <p:bodyStyle>
      <a:lvl1pPr marL="404813" indent="-404813" algn="l" rtl="0" eaLnBrk="0" fontAlgn="base" hangingPunct="0">
        <a:spcBef>
          <a:spcPct val="20000"/>
        </a:spcBef>
        <a:spcAft>
          <a:spcPct val="0"/>
        </a:spcAft>
        <a:buChar char="•"/>
        <a:defRPr sz="3800">
          <a:solidFill>
            <a:schemeClr val="tx1"/>
          </a:solidFill>
          <a:latin typeface="+mn-lt"/>
          <a:ea typeface="+mn-ea"/>
          <a:cs typeface="+mn-cs"/>
        </a:defRPr>
      </a:lvl1pPr>
      <a:lvl2pPr marL="881063" indent="-338138" algn="l" rtl="0" eaLnBrk="0" fontAlgn="base" hangingPunct="0">
        <a:spcBef>
          <a:spcPct val="20000"/>
        </a:spcBef>
        <a:spcAft>
          <a:spcPct val="0"/>
        </a:spcAft>
        <a:buChar char="–"/>
        <a:defRPr sz="3300">
          <a:solidFill>
            <a:schemeClr val="tx1"/>
          </a:solidFill>
          <a:latin typeface="+mn-lt"/>
        </a:defRPr>
      </a:lvl2pPr>
      <a:lvl3pPr marL="1355725" indent="-269875" algn="l" rtl="0" eaLnBrk="0" fontAlgn="base" hangingPunct="0">
        <a:spcBef>
          <a:spcPct val="20000"/>
        </a:spcBef>
        <a:spcAft>
          <a:spcPct val="0"/>
        </a:spcAft>
        <a:buChar char="•"/>
        <a:defRPr sz="2800">
          <a:solidFill>
            <a:schemeClr val="tx1"/>
          </a:solidFill>
          <a:latin typeface="+mn-lt"/>
        </a:defRPr>
      </a:lvl3pPr>
      <a:lvl4pPr marL="1898650" indent="-269875" algn="l" rtl="0" eaLnBrk="0" fontAlgn="base" hangingPunct="0">
        <a:spcBef>
          <a:spcPct val="20000"/>
        </a:spcBef>
        <a:spcAft>
          <a:spcPct val="0"/>
        </a:spcAft>
        <a:buChar char="–"/>
        <a:defRPr sz="2400">
          <a:solidFill>
            <a:schemeClr val="tx1"/>
          </a:solidFill>
          <a:latin typeface="+mn-lt"/>
        </a:defRPr>
      </a:lvl4pPr>
      <a:lvl5pPr marL="2441575" indent="-269875" algn="l" rtl="0" eaLnBrk="0" fontAlgn="base" hangingPunct="0">
        <a:spcBef>
          <a:spcPct val="20000"/>
        </a:spcBef>
        <a:spcAft>
          <a:spcPct val="0"/>
        </a:spcAft>
        <a:buChar char="»"/>
        <a:defRPr sz="2400">
          <a:solidFill>
            <a:schemeClr val="tx1"/>
          </a:solidFill>
          <a:latin typeface="+mn-lt"/>
        </a:defRPr>
      </a:lvl5pPr>
      <a:lvl6pPr marL="2985082" indent="-271371" algn="l" rtl="0" fontAlgn="base">
        <a:spcBef>
          <a:spcPct val="20000"/>
        </a:spcBef>
        <a:spcAft>
          <a:spcPct val="0"/>
        </a:spcAft>
        <a:buChar char="»"/>
        <a:defRPr sz="2400">
          <a:solidFill>
            <a:schemeClr val="tx1"/>
          </a:solidFill>
          <a:latin typeface="+mn-lt"/>
        </a:defRPr>
      </a:lvl6pPr>
      <a:lvl7pPr marL="3527824" indent="-271371" algn="l" rtl="0" fontAlgn="base">
        <a:spcBef>
          <a:spcPct val="20000"/>
        </a:spcBef>
        <a:spcAft>
          <a:spcPct val="0"/>
        </a:spcAft>
        <a:buChar char="»"/>
        <a:defRPr sz="2400">
          <a:solidFill>
            <a:schemeClr val="tx1"/>
          </a:solidFill>
          <a:latin typeface="+mn-lt"/>
        </a:defRPr>
      </a:lvl7pPr>
      <a:lvl8pPr marL="4070566" indent="-271371" algn="l" rtl="0" fontAlgn="base">
        <a:spcBef>
          <a:spcPct val="20000"/>
        </a:spcBef>
        <a:spcAft>
          <a:spcPct val="0"/>
        </a:spcAft>
        <a:buChar char="»"/>
        <a:defRPr sz="2400">
          <a:solidFill>
            <a:schemeClr val="tx1"/>
          </a:solidFill>
          <a:latin typeface="+mn-lt"/>
        </a:defRPr>
      </a:lvl8pPr>
      <a:lvl9pPr marL="4613308" indent="-271371" algn="l" rtl="0" fontAlgn="base">
        <a:spcBef>
          <a:spcPct val="20000"/>
        </a:spcBef>
        <a:spcAft>
          <a:spcPct val="0"/>
        </a:spcAft>
        <a:buChar char="»"/>
        <a:defRPr sz="2400">
          <a:solidFill>
            <a:schemeClr val="tx1"/>
          </a:solidFill>
          <a:latin typeface="+mn-lt"/>
        </a:defRPr>
      </a:lvl9pPr>
    </p:bodyStyle>
    <p:otherStyle>
      <a:defPPr>
        <a:defRPr lang="en-US"/>
      </a:defPPr>
      <a:lvl1pPr marL="0" algn="l" defTabSz="1085484" rtl="0" eaLnBrk="1" latinLnBrk="0" hangingPunct="1">
        <a:defRPr sz="2100" kern="1200">
          <a:solidFill>
            <a:schemeClr val="tx1"/>
          </a:solidFill>
          <a:latin typeface="+mn-lt"/>
          <a:ea typeface="+mn-ea"/>
          <a:cs typeface="+mn-cs"/>
        </a:defRPr>
      </a:lvl1pPr>
      <a:lvl2pPr marL="542742" algn="l" defTabSz="1085484" rtl="0" eaLnBrk="1" latinLnBrk="0" hangingPunct="1">
        <a:defRPr sz="2100" kern="1200">
          <a:solidFill>
            <a:schemeClr val="tx1"/>
          </a:solidFill>
          <a:latin typeface="+mn-lt"/>
          <a:ea typeface="+mn-ea"/>
          <a:cs typeface="+mn-cs"/>
        </a:defRPr>
      </a:lvl2pPr>
      <a:lvl3pPr marL="1085484" algn="l" defTabSz="1085484" rtl="0" eaLnBrk="1" latinLnBrk="0" hangingPunct="1">
        <a:defRPr sz="2100" kern="1200">
          <a:solidFill>
            <a:schemeClr val="tx1"/>
          </a:solidFill>
          <a:latin typeface="+mn-lt"/>
          <a:ea typeface="+mn-ea"/>
          <a:cs typeface="+mn-cs"/>
        </a:defRPr>
      </a:lvl3pPr>
      <a:lvl4pPr marL="1628226" algn="l" defTabSz="1085484" rtl="0" eaLnBrk="1" latinLnBrk="0" hangingPunct="1">
        <a:defRPr sz="2100" kern="1200">
          <a:solidFill>
            <a:schemeClr val="tx1"/>
          </a:solidFill>
          <a:latin typeface="+mn-lt"/>
          <a:ea typeface="+mn-ea"/>
          <a:cs typeface="+mn-cs"/>
        </a:defRPr>
      </a:lvl4pPr>
      <a:lvl5pPr marL="2170969" algn="l" defTabSz="1085484" rtl="0" eaLnBrk="1" latinLnBrk="0" hangingPunct="1">
        <a:defRPr sz="2100" kern="1200">
          <a:solidFill>
            <a:schemeClr val="tx1"/>
          </a:solidFill>
          <a:latin typeface="+mn-lt"/>
          <a:ea typeface="+mn-ea"/>
          <a:cs typeface="+mn-cs"/>
        </a:defRPr>
      </a:lvl5pPr>
      <a:lvl6pPr marL="2713711" algn="l" defTabSz="1085484" rtl="0" eaLnBrk="1" latinLnBrk="0" hangingPunct="1">
        <a:defRPr sz="2100" kern="1200">
          <a:solidFill>
            <a:schemeClr val="tx1"/>
          </a:solidFill>
          <a:latin typeface="+mn-lt"/>
          <a:ea typeface="+mn-ea"/>
          <a:cs typeface="+mn-cs"/>
        </a:defRPr>
      </a:lvl6pPr>
      <a:lvl7pPr marL="3256453" algn="l" defTabSz="1085484" rtl="0" eaLnBrk="1" latinLnBrk="0" hangingPunct="1">
        <a:defRPr sz="2100" kern="1200">
          <a:solidFill>
            <a:schemeClr val="tx1"/>
          </a:solidFill>
          <a:latin typeface="+mn-lt"/>
          <a:ea typeface="+mn-ea"/>
          <a:cs typeface="+mn-cs"/>
        </a:defRPr>
      </a:lvl7pPr>
      <a:lvl8pPr marL="3799195" algn="l" defTabSz="1085484" rtl="0" eaLnBrk="1" latinLnBrk="0" hangingPunct="1">
        <a:defRPr sz="2100" kern="1200">
          <a:solidFill>
            <a:schemeClr val="tx1"/>
          </a:solidFill>
          <a:latin typeface="+mn-lt"/>
          <a:ea typeface="+mn-ea"/>
          <a:cs typeface="+mn-cs"/>
        </a:defRPr>
      </a:lvl8pPr>
      <a:lvl9pPr marL="4341937" algn="l" defTabSz="1085484"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microsoft.com/office/2007/relationships/hdphoto" Target="../media/hdphoto1.wdp"/></Relationships>
</file>

<file path=ppt/slides/_rels/slide100.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1.jpeg"/><Relationship Id="rId2" Type="http://schemas.openxmlformats.org/officeDocument/2006/relationships/notesSlide" Target="../notesSlides/notesSlide97.xml"/><Relationship Id="rId1" Type="http://schemas.openxmlformats.org/officeDocument/2006/relationships/slideLayout" Target="../slideLayouts/slideLayout23.xml"/><Relationship Id="rId6" Type="http://schemas.openxmlformats.org/officeDocument/2006/relationships/image" Target="../media/image3.emf"/><Relationship Id="rId5" Type="http://schemas.openxmlformats.org/officeDocument/2006/relationships/image" Target="../media/image54.png"/><Relationship Id="rId4" Type="http://schemas.openxmlformats.org/officeDocument/2006/relationships/image" Target="../media/image53.png"/></Relationships>
</file>

<file path=ppt/slides/_rels/slide10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24.xm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24.xml"/><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24.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24.xml"/><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24.xml"/><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24.xml"/><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2.xml"/><Relationship Id="rId1" Type="http://schemas.openxmlformats.org/officeDocument/2006/relationships/slideLayout" Target="../slideLayouts/slideLayout24.xml"/><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https://c.pxhere.com/photos/d1/7e/humus_ground_arable_autumn_fallow-1092121.jpg!s2" TargetMode="Externa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8.xml"/><Relationship Id="rId1" Type="http://schemas.openxmlformats.org/officeDocument/2006/relationships/slideLayout" Target="../slideLayouts/slideLayout24.xml"/><Relationship Id="rId4" Type="http://schemas.microsoft.com/office/2007/relationships/hdphoto" Target="../media/hdphoto2.wdp"/></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9.xml"/><Relationship Id="rId1" Type="http://schemas.openxmlformats.org/officeDocument/2006/relationships/slideLayout" Target="../slideLayouts/slideLayout24.xml"/><Relationship Id="rId4" Type="http://schemas.microsoft.com/office/2007/relationships/hdphoto" Target="../media/hdphoto2.wdp"/></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1.xml"/><Relationship Id="rId1" Type="http://schemas.openxmlformats.org/officeDocument/2006/relationships/slideLayout" Target="../slideLayouts/slideLayout24.xml"/><Relationship Id="rId4" Type="http://schemas.microsoft.com/office/2007/relationships/hdphoto" Target="../media/hdphoto2.wdp"/></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3.xml"/><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4.xml"/><Relationship Id="rId1" Type="http://schemas.openxmlformats.org/officeDocument/2006/relationships/slideLayout" Target="../slideLayouts/slideLayout24.xml"/><Relationship Id="rId4" Type="http://schemas.microsoft.com/office/2007/relationships/hdphoto" Target="../media/hdphoto2.wdp"/></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https://upload.wikimedia.org/wikipedia/commons/1/15/Alluvium_%40Mekong-VNM.jpg" TargetMode="Externa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0.xml"/><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1.xml"/><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2.xml"/><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3.xm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4.xml"/><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5.xml"/><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6.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7.xml"/><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8.xml"/><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9.xml"/><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0.xml"/><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1.xml"/><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2.xml"/><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3.xml"/><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7.xml"/><Relationship Id="rId1" Type="http://schemas.openxmlformats.org/officeDocument/2006/relationships/slideLayout" Target="../slideLayouts/slideLayout24.xml"/><Relationship Id="rId4" Type="http://schemas.openxmlformats.org/officeDocument/2006/relationships/image" Target="../media/image35.jpeg"/></Relationships>
</file>

<file path=ppt/slides/_rels/slide7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8.xml"/><Relationship Id="rId1" Type="http://schemas.openxmlformats.org/officeDocument/2006/relationships/slideLayout" Target="../slideLayouts/slideLayout24.xml"/><Relationship Id="rId5" Type="http://schemas.openxmlformats.org/officeDocument/2006/relationships/image" Target="../media/image38.jpeg"/><Relationship Id="rId4" Type="http://schemas.openxmlformats.org/officeDocument/2006/relationships/image" Target="../media/image37.jpe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4.xml"/><Relationship Id="rId1" Type="http://schemas.openxmlformats.org/officeDocument/2006/relationships/slideLayout" Target="../slideLayouts/slideLayout24.xml"/></Relationships>
</file>

<file path=ppt/slides/_rels/slide7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5.xml"/><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6.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8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7.xml"/><Relationship Id="rId1" Type="http://schemas.openxmlformats.org/officeDocument/2006/relationships/slideLayout" Target="../slideLayouts/slideLayout24.xml"/></Relationships>
</file>

<file path=ppt/slides/_rels/slide8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8.xml"/><Relationship Id="rId1" Type="http://schemas.openxmlformats.org/officeDocument/2006/relationships/slideLayout" Target="../slideLayouts/slideLayout24.xml"/></Relationships>
</file>

<file path=ppt/slides/_rels/slide8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9.xml"/><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0.xml"/><Relationship Id="rId1" Type="http://schemas.openxmlformats.org/officeDocument/2006/relationships/slideLayout" Target="../slideLayouts/slideLayout24.xml"/></Relationships>
</file>

<file path=ppt/slides/_rels/slide8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81.xml"/><Relationship Id="rId1" Type="http://schemas.openxmlformats.org/officeDocument/2006/relationships/slideLayout" Target="../slideLayouts/slideLayout24.xml"/></Relationships>
</file>

<file path=ppt/slides/_rels/slide8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2.xml"/><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microsoft.com/office/2007/relationships/hdphoto" Target="../media/hdphoto1.wdp"/></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4.xml"/></Relationships>
</file>

<file path=ppt/slides/_rels/slide9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88.xml"/><Relationship Id="rId1" Type="http://schemas.openxmlformats.org/officeDocument/2006/relationships/slideLayout" Target="../slideLayouts/slideLayout24.xml"/></Relationships>
</file>

<file path=ppt/slides/_rels/slide9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9.xml"/><Relationship Id="rId1" Type="http://schemas.openxmlformats.org/officeDocument/2006/relationships/slideLayout" Target="../slideLayouts/slideLayout24.xml"/></Relationships>
</file>

<file path=ppt/slides/_rels/slide9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0.xml"/><Relationship Id="rId1" Type="http://schemas.openxmlformats.org/officeDocument/2006/relationships/slideLayout" Target="../slideLayouts/slideLayout24.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4.xml"/></Relationships>
</file>

<file path=ppt/slides/_rels/slide9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93.xml"/><Relationship Id="rId1" Type="http://schemas.openxmlformats.org/officeDocument/2006/relationships/slideLayout" Target="../slideLayouts/slideLayout24.xml"/><Relationship Id="rId4" Type="http://schemas.openxmlformats.org/officeDocument/2006/relationships/image" Target="../media/image51.jpe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3E664D63-A5DB-688B-05C6-D7D69C6C0AEC}"/>
              </a:ext>
            </a:extLst>
          </p:cNvPr>
          <p:cNvSpPr>
            <a:spLocks noGrp="1" noChangeArrowheads="1"/>
          </p:cNvSpPr>
          <p:nvPr>
            <p:ph type="title"/>
          </p:nvPr>
        </p:nvSpPr>
        <p:spPr/>
        <p:txBody>
          <a:bodyPr/>
          <a:lstStyle/>
          <a:p>
            <a:pPr eaLnBrk="1" hangingPunct="1"/>
            <a:endParaRPr lang="en-US" altLang="en-US"/>
          </a:p>
        </p:txBody>
      </p:sp>
      <p:sp>
        <p:nvSpPr>
          <p:cNvPr id="38914" name="Content Placeholder 2">
            <a:extLst>
              <a:ext uri="{FF2B5EF4-FFF2-40B4-BE49-F238E27FC236}">
                <a16:creationId xmlns:a16="http://schemas.microsoft.com/office/drawing/2014/main" id="{FBDF1A63-E6B3-A7C7-CB4B-D0DED0CB8103}"/>
              </a:ext>
            </a:extLst>
          </p:cNvPr>
          <p:cNvSpPr>
            <a:spLocks noGrp="1" noChangeArrowheads="1"/>
          </p:cNvSpPr>
          <p:nvPr>
            <p:ph idx="1"/>
          </p:nvPr>
        </p:nvSpPr>
        <p:spPr/>
        <p:txBody>
          <a:bodyPr/>
          <a:lstStyle/>
          <a:p>
            <a:pPr eaLnBrk="1" hangingPunct="1"/>
            <a:endParaRPr lang="en-US" altLang="en-US"/>
          </a:p>
        </p:txBody>
      </p:sp>
      <p:pic>
        <p:nvPicPr>
          <p:cNvPr id="38915" name="Picture 2" descr="Hình ảnh Powerpoint - - Tổng hợp hình ảnh dành cho Powerpoint đẹp nhất">
            <a:extLst>
              <a:ext uri="{FF2B5EF4-FFF2-40B4-BE49-F238E27FC236}">
                <a16:creationId xmlns:a16="http://schemas.microsoft.com/office/drawing/2014/main" id="{FDCC2284-F537-450E-39DE-BD0581DFB2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 y="-285750"/>
            <a:ext cx="12755563" cy="714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TextBox 4">
            <a:extLst>
              <a:ext uri="{FF2B5EF4-FFF2-40B4-BE49-F238E27FC236}">
                <a16:creationId xmlns:a16="http://schemas.microsoft.com/office/drawing/2014/main" id="{C68DE8CE-77CC-A5F4-D0FF-BF16407A2F2E}"/>
              </a:ext>
            </a:extLst>
          </p:cNvPr>
          <p:cNvSpPr txBox="1">
            <a:spLocks noChangeArrowheads="1"/>
          </p:cNvSpPr>
          <p:nvPr/>
        </p:nvSpPr>
        <p:spPr bwMode="auto">
          <a:xfrm>
            <a:off x="47625" y="84138"/>
            <a:ext cx="11811000"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Times New Roman" panose="020206030504050203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Times New Roman" panose="020206030504050203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Times New Roman" panose="020206030504050203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defRPr>
            </a:lvl9pPr>
          </a:lstStyle>
          <a:p>
            <a:pPr algn="ctr" eaLnBrk="1" hangingPunct="1">
              <a:lnSpc>
                <a:spcPct val="200000"/>
              </a:lnSpc>
              <a:spcBef>
                <a:spcPct val="0"/>
              </a:spcBef>
              <a:buFontTx/>
              <a:buNone/>
            </a:pPr>
            <a:endParaRPr lang="en-US" altLang="en-US" sz="3600" b="1">
              <a:solidFill>
                <a:srgbClr val="FF0000"/>
              </a:solidFill>
              <a:cs typeface="Times New Roman" panose="02020603050405020304" pitchFamily="18" charset="0"/>
            </a:endParaRPr>
          </a:p>
        </p:txBody>
      </p:sp>
      <p:sp>
        <p:nvSpPr>
          <p:cNvPr id="10" name="TextBox 9">
            <a:extLst>
              <a:ext uri="{FF2B5EF4-FFF2-40B4-BE49-F238E27FC236}">
                <a16:creationId xmlns:a16="http://schemas.microsoft.com/office/drawing/2014/main" id="{D1454385-FD2F-4BE4-D0BD-F987CDDCDAFF}"/>
              </a:ext>
            </a:extLst>
          </p:cNvPr>
          <p:cNvSpPr txBox="1">
            <a:spLocks noChangeArrowheads="1"/>
          </p:cNvSpPr>
          <p:nvPr/>
        </p:nvSpPr>
        <p:spPr bwMode="auto">
          <a:xfrm>
            <a:off x="2381250" y="2928938"/>
            <a:ext cx="82010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Times New Roman" panose="020206030504050203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Times New Roman" panose="020206030504050203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Times New Roman" panose="020206030504050203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defRPr>
            </a:lvl9pPr>
          </a:lstStyle>
          <a:p>
            <a:pPr algn="ctr" eaLnBrk="1" hangingPunct="1">
              <a:lnSpc>
                <a:spcPct val="100000"/>
              </a:lnSpc>
              <a:spcBef>
                <a:spcPct val="0"/>
              </a:spcBef>
              <a:buFontTx/>
              <a:buNone/>
            </a:pPr>
            <a:r>
              <a:rPr lang="en-US" altLang="en-US" sz="3600" b="1">
                <a:solidFill>
                  <a:srgbClr val="6600CC"/>
                </a:solidFill>
                <a:cs typeface="Times New Roman" panose="02020603050405020304" pitchFamily="18" charset="0"/>
              </a:rPr>
              <a:t> Giáo viên: Phạm Thị Thanh Nga</a:t>
            </a:r>
          </a:p>
        </p:txBody>
      </p:sp>
      <p:sp>
        <p:nvSpPr>
          <p:cNvPr id="7" name="Rectangle 6">
            <a:extLst>
              <a:ext uri="{FF2B5EF4-FFF2-40B4-BE49-F238E27FC236}">
                <a16:creationId xmlns:a16="http://schemas.microsoft.com/office/drawing/2014/main" id="{D6E044E7-29F3-0958-4261-E0B8976B6D25}"/>
              </a:ext>
            </a:extLst>
          </p:cNvPr>
          <p:cNvSpPr/>
          <p:nvPr/>
        </p:nvSpPr>
        <p:spPr>
          <a:xfrm>
            <a:off x="2796208" y="883069"/>
            <a:ext cx="6599583" cy="1323439"/>
          </a:xfrm>
          <a:prstGeom prst="rect">
            <a:avLst/>
          </a:prstGeom>
          <a:noFill/>
        </p:spPr>
        <p:txBody>
          <a:bodyPr>
            <a:spAutoFit/>
          </a:bodyPr>
          <a:lstStyle/>
          <a:p>
            <a:pPr algn="ctr" eaLnBrk="1" fontAlgn="auto" hangingPunct="1">
              <a:spcBef>
                <a:spcPts val="0"/>
              </a:spcBef>
              <a:spcAft>
                <a:spcPts val="0"/>
              </a:spcAft>
              <a:defRPr/>
            </a:pPr>
            <a:r>
              <a:rPr lang="en-US" sz="8000" b="1" dirty="0">
                <a:ln w="22225">
                  <a:solidFill>
                    <a:schemeClr val="accent2"/>
                  </a:solidFill>
                  <a:prstDash val="solid"/>
                </a:ln>
                <a:solidFill>
                  <a:srgbClr val="C00000"/>
                </a:solidFill>
                <a:latin typeface="+mn-lt"/>
              </a:rPr>
              <a:t>ĐỊA LÍ 8</a:t>
            </a:r>
          </a:p>
        </p:txBody>
      </p:sp>
      <p:pic>
        <p:nvPicPr>
          <p:cNvPr id="38919" name="Picture 5" descr="POINSET2">
            <a:extLst>
              <a:ext uri="{FF2B5EF4-FFF2-40B4-BE49-F238E27FC236}">
                <a16:creationId xmlns:a16="http://schemas.microsoft.com/office/drawing/2014/main" id="{1BFAA197-1D66-48FA-9E55-7E0D3BA833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167481" y="-515144"/>
            <a:ext cx="2262188" cy="285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0" name="Picture 5" descr="POINSET2">
            <a:extLst>
              <a:ext uri="{FF2B5EF4-FFF2-40B4-BE49-F238E27FC236}">
                <a16:creationId xmlns:a16="http://schemas.microsoft.com/office/drawing/2014/main" id="{FDBCEB26-9F38-C452-DBAC-57A9CBD503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184607" y="-418307"/>
            <a:ext cx="2262188"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1" name="Picture 5" descr="POINSET2">
            <a:extLst>
              <a:ext uri="{FF2B5EF4-FFF2-40B4-BE49-F238E27FC236}">
                <a16:creationId xmlns:a16="http://schemas.microsoft.com/office/drawing/2014/main" id="{E4F122A7-9BAF-F0EF-5248-4A684BC708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4769" y="4414044"/>
            <a:ext cx="2262187"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2" name="Picture 5" descr="POINSET2">
            <a:extLst>
              <a:ext uri="{FF2B5EF4-FFF2-40B4-BE49-F238E27FC236}">
                <a16:creationId xmlns:a16="http://schemas.microsoft.com/office/drawing/2014/main" id="{FCDA0275-35DA-8B51-156A-9AF452866B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flipV="1">
            <a:off x="10073482" y="4418806"/>
            <a:ext cx="2260600" cy="284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A7B359D-E0EC-449F-4A61-888EB80837BC}"/>
              </a:ext>
            </a:extLst>
          </p:cNvPr>
          <p:cNvSpPr txBox="1"/>
          <p:nvPr/>
        </p:nvSpPr>
        <p:spPr>
          <a:xfrm>
            <a:off x="6395013" y="228195"/>
            <a:ext cx="4276846" cy="905056"/>
          </a:xfrm>
          <a:prstGeom prst="rect">
            <a:avLst/>
          </a:prstGeom>
          <a:noFill/>
        </p:spPr>
        <p:txBody>
          <a:bodyPr wrap="square">
            <a:spAutoFit/>
          </a:bodyPr>
          <a:lstStyle/>
          <a:p>
            <a:pPr algn="just">
              <a:lnSpc>
                <a:spcPct val="150000"/>
              </a:lnSpc>
            </a:pPr>
            <a:r>
              <a:rPr lang="en-VN" sz="4000" b="1" dirty="0">
                <a:solidFill>
                  <a:srgbClr val="0432FF"/>
                </a:solidFill>
                <a:effectLst/>
                <a:latin typeface="Times New Roman" panose="02020603050405020304" pitchFamily="18" charset="0"/>
                <a:ea typeface="Times New Roman" panose="02020603050405020304" pitchFamily="18" charset="0"/>
              </a:rPr>
              <a:t>Th</a:t>
            </a:r>
            <a:r>
              <a:rPr lang="en-US" sz="4000" b="1" dirty="0" err="1">
                <a:solidFill>
                  <a:srgbClr val="0432FF"/>
                </a:solidFill>
                <a:effectLst/>
                <a:latin typeface="Times New Roman" panose="02020603050405020304" pitchFamily="18" charset="0"/>
                <a:ea typeface="Times New Roman" panose="02020603050405020304" pitchFamily="18" charset="0"/>
              </a:rPr>
              <a:t>ổ</a:t>
            </a:r>
            <a:r>
              <a:rPr lang="en-VN" sz="4000" b="1" dirty="0">
                <a:solidFill>
                  <a:srgbClr val="0432FF"/>
                </a:solidFill>
                <a:effectLst/>
                <a:latin typeface="Times New Roman" panose="02020603050405020304" pitchFamily="18" charset="0"/>
                <a:ea typeface="Times New Roman" panose="02020603050405020304" pitchFamily="18" charset="0"/>
              </a:rPr>
              <a:t> nhưỡng là gì? </a:t>
            </a:r>
          </a:p>
        </p:txBody>
      </p:sp>
      <p:sp>
        <p:nvSpPr>
          <p:cNvPr id="7" name="TextBox 6">
            <a:extLst>
              <a:ext uri="{FF2B5EF4-FFF2-40B4-BE49-F238E27FC236}">
                <a16:creationId xmlns:a16="http://schemas.microsoft.com/office/drawing/2014/main" id="{F665681F-892D-0AB3-1562-0D5AF889F5D1}"/>
              </a:ext>
            </a:extLst>
          </p:cNvPr>
          <p:cNvSpPr txBox="1"/>
          <p:nvPr/>
        </p:nvSpPr>
        <p:spPr>
          <a:xfrm>
            <a:off x="5607935" y="1814522"/>
            <a:ext cx="6099858" cy="3495893"/>
          </a:xfrm>
          <a:prstGeom prst="rect">
            <a:avLst/>
          </a:prstGeom>
          <a:noFill/>
        </p:spPr>
        <p:txBody>
          <a:bodyPr wrap="square">
            <a:spAutoFit/>
          </a:bodyPr>
          <a:lstStyle/>
          <a:p>
            <a:pPr algn="just">
              <a:lnSpc>
                <a:spcPct val="150000"/>
              </a:lnSpc>
            </a:pPr>
            <a:r>
              <a:rPr lang="en-VN" sz="3800" b="1" dirty="0">
                <a:solidFill>
                  <a:srgbClr val="00B050"/>
                </a:solidFill>
                <a:effectLst/>
                <a:latin typeface="Times New Roman" panose="02020603050405020304" pitchFamily="18" charset="0"/>
                <a:ea typeface="Times New Roman" panose="02020603050405020304" pitchFamily="18" charset="0"/>
              </a:rPr>
              <a:t>Th</a:t>
            </a:r>
            <a:r>
              <a:rPr lang="en-US" sz="3800" b="1" dirty="0" err="1">
                <a:solidFill>
                  <a:srgbClr val="00B050"/>
                </a:solidFill>
                <a:effectLst/>
                <a:latin typeface="Times New Roman" panose="02020603050405020304" pitchFamily="18" charset="0"/>
                <a:ea typeface="Times New Roman" panose="02020603050405020304" pitchFamily="18" charset="0"/>
              </a:rPr>
              <a:t>ổ</a:t>
            </a:r>
            <a:r>
              <a:rPr lang="en-VN" sz="3800" b="1" dirty="0">
                <a:solidFill>
                  <a:srgbClr val="00B050"/>
                </a:solidFill>
                <a:effectLst/>
                <a:latin typeface="Times New Roman" panose="02020603050405020304" pitchFamily="18" charset="0"/>
                <a:ea typeface="Times New Roman" panose="02020603050405020304" pitchFamily="18" charset="0"/>
              </a:rPr>
              <a:t> nhưỡng là lớp vật chất mỏng, vụn bở, bao phủ trên bề mặt các lục địa và đảo, được đặc trưng bởi độ phì.</a:t>
            </a:r>
          </a:p>
        </p:txBody>
      </p:sp>
      <p:pic>
        <p:nvPicPr>
          <p:cNvPr id="8" name="Picture 7" descr="Dựa vào hình 11.1 và thông tin trong bài, em hãy chứng minh tính chất nhiệt đới gió mùa">
            <a:extLst>
              <a:ext uri="{FF2B5EF4-FFF2-40B4-BE49-F238E27FC236}">
                <a16:creationId xmlns:a16="http://schemas.microsoft.com/office/drawing/2014/main" id="{568CF75F-9FF9-59CA-2713-17E7F5BA639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317462" y="397347"/>
            <a:ext cx="4925870" cy="6063305"/>
          </a:xfrm>
          <a:prstGeom prst="rect">
            <a:avLst/>
          </a:prstGeom>
          <a:noFill/>
          <a:ln>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Title 1">
            <a:extLst>
              <a:ext uri="{FF2B5EF4-FFF2-40B4-BE49-F238E27FC236}">
                <a16:creationId xmlns:a16="http://schemas.microsoft.com/office/drawing/2014/main" id="{18DF18F4-E0FD-F995-B924-CEDA7F469AD2}"/>
              </a:ext>
            </a:extLst>
          </p:cNvPr>
          <p:cNvSpPr>
            <a:spLocks noGrp="1" noChangeArrowheads="1"/>
          </p:cNvSpPr>
          <p:nvPr>
            <p:ph type="ctrTitle"/>
          </p:nvPr>
        </p:nvSpPr>
        <p:spPr>
          <a:xfrm>
            <a:off x="-133350" y="65088"/>
            <a:ext cx="12161838" cy="1057275"/>
          </a:xfrm>
        </p:spPr>
        <p:txBody>
          <a:bodyPr/>
          <a:lstStyle/>
          <a:p>
            <a:pPr eaLnBrk="1" hangingPunct="1"/>
            <a:r>
              <a:rPr lang="en-US" altLang="en-US" sz="5300" b="1">
                <a:solidFill>
                  <a:srgbClr val="00B050"/>
                </a:solidFill>
                <a:latin typeface="Times New Roman" panose="02020603050405020304" pitchFamily="18" charset="0"/>
                <a:cs typeface="Times New Roman" panose="02020603050405020304" pitchFamily="18" charset="0"/>
              </a:rPr>
              <a:t>THỬ THÁCH CHO EM</a:t>
            </a:r>
          </a:p>
        </p:txBody>
      </p:sp>
      <p:pic>
        <p:nvPicPr>
          <p:cNvPr id="1026" name="Picture 2" descr="Analog Alarm Clock Icon Image Vector Illustration Design Royalty Free  Cliparts, Vectors, And Stock Illustration. Image 82032642.">
            <a:extLst>
              <a:ext uri="{FF2B5EF4-FFF2-40B4-BE49-F238E27FC236}">
                <a16:creationId xmlns:a16="http://schemas.microsoft.com/office/drawing/2014/main" id="{C9DFEB95-07AE-4F4B-B63D-7482CB9B48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6238" y="4445000"/>
            <a:ext cx="1611312" cy="161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UPSC Notes Only Pack">
            <a:extLst>
              <a:ext uri="{FF2B5EF4-FFF2-40B4-BE49-F238E27FC236}">
                <a16:creationId xmlns:a16="http://schemas.microsoft.com/office/drawing/2014/main" id="{B3677E09-AFC7-8A76-08E0-7B5FFE3C96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150" y="3078163"/>
            <a:ext cx="1454150"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ubtitle 2">
            <a:extLst>
              <a:ext uri="{FF2B5EF4-FFF2-40B4-BE49-F238E27FC236}">
                <a16:creationId xmlns:a16="http://schemas.microsoft.com/office/drawing/2014/main" id="{0B5D15FD-2D25-3A84-8123-DAAE52A5B8C7}"/>
              </a:ext>
            </a:extLst>
          </p:cNvPr>
          <p:cNvSpPr txBox="1">
            <a:spLocks noChangeArrowheads="1"/>
          </p:cNvSpPr>
          <p:nvPr/>
        </p:nvSpPr>
        <p:spPr bwMode="auto">
          <a:xfrm>
            <a:off x="1892300" y="3568700"/>
            <a:ext cx="1012983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lstStyle>
            <a:lvl1pPr marL="455613" indent="-455613">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lnSpc>
                <a:spcPct val="90000"/>
              </a:lnSpc>
              <a:spcBef>
                <a:spcPts val="1338"/>
              </a:spcBef>
              <a:buFont typeface="Wingdings" pitchFamily="2" charset="2"/>
              <a:buChar char="ü"/>
            </a:pPr>
            <a:r>
              <a:rPr lang="en-US" altLang="en-US" sz="3500" b="1">
                <a:solidFill>
                  <a:srgbClr val="7030A0"/>
                </a:solidFill>
                <a:cs typeface="Times New Roman" panose="02020603050405020304" pitchFamily="18" charset="0"/>
              </a:rPr>
              <a:t>Tìm kiếm thông tin trên sách, báo và Internet </a:t>
            </a:r>
            <a:endParaRPr lang="en-US" altLang="en-US" sz="3500" b="1">
              <a:solidFill>
                <a:srgbClr val="7030A0"/>
              </a:solidFill>
              <a:ea typeface="Tahoma" panose="020B0604030504040204" pitchFamily="34" charset="0"/>
              <a:cs typeface="Times New Roman" panose="02020603050405020304" pitchFamily="18" charset="0"/>
            </a:endParaRPr>
          </a:p>
        </p:txBody>
      </p:sp>
      <p:sp>
        <p:nvSpPr>
          <p:cNvPr id="19" name="Frame 18">
            <a:extLst>
              <a:ext uri="{FF2B5EF4-FFF2-40B4-BE49-F238E27FC236}">
                <a16:creationId xmlns:a16="http://schemas.microsoft.com/office/drawing/2014/main" id="{B7CF1D17-B1E5-9043-4316-9BC8FD8CE244}"/>
              </a:ext>
            </a:extLst>
          </p:cNvPr>
          <p:cNvSpPr/>
          <p:nvPr/>
        </p:nvSpPr>
        <p:spPr>
          <a:xfrm>
            <a:off x="0" y="0"/>
            <a:ext cx="12192000" cy="6858000"/>
          </a:xfrm>
          <a:prstGeom prst="frame">
            <a:avLst>
              <a:gd name="adj1" fmla="val 2659"/>
            </a:avLst>
          </a:prstGeom>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eaLnBrk="1" fontAlgn="auto" hangingPunct="1">
              <a:spcBef>
                <a:spcPts val="0"/>
              </a:spcBef>
              <a:spcAft>
                <a:spcPts val="0"/>
              </a:spcAft>
              <a:defRPr/>
            </a:pPr>
            <a:endParaRPr lang="en-US">
              <a:solidFill>
                <a:schemeClr val="tx1"/>
              </a:solidFill>
            </a:endParaRPr>
          </a:p>
        </p:txBody>
      </p:sp>
      <p:sp>
        <p:nvSpPr>
          <p:cNvPr id="173062" name="Rectangle 2">
            <a:extLst>
              <a:ext uri="{FF2B5EF4-FFF2-40B4-BE49-F238E27FC236}">
                <a16:creationId xmlns:a16="http://schemas.microsoft.com/office/drawing/2014/main" id="{5637A555-1DF1-18E1-8612-A04BDA4D95C2}"/>
              </a:ext>
            </a:extLst>
          </p:cNvPr>
          <p:cNvSpPr>
            <a:spLocks noChangeArrowheads="1"/>
          </p:cNvSpPr>
          <p:nvPr/>
        </p:nvSpPr>
        <p:spPr bwMode="auto">
          <a:xfrm>
            <a:off x="708668" y="1294758"/>
            <a:ext cx="10787364" cy="1415768"/>
          </a:xfrm>
          <a:prstGeom prst="rect">
            <a:avLst/>
          </a:prstGeom>
          <a:noFill/>
          <a:ln w="9525">
            <a:solidFill>
              <a:srgbClr val="00B0F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lIns="121917" tIns="60958" rIns="121917" bIns="60958">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r>
              <a:rPr lang="en-VN" sz="4200" b="1" dirty="0">
                <a:solidFill>
                  <a:srgbClr val="0432FF"/>
                </a:solidFill>
                <a:effectLst/>
                <a:latin typeface="Times New Roman" panose="02020603050405020304" pitchFamily="18" charset="0"/>
                <a:ea typeface="Times New Roman" panose="02020603050405020304" pitchFamily="18" charset="0"/>
              </a:rPr>
              <a:t>Địa phương em có nhóm đất nào? Em hãy thu thập thông tin về đặc điểm của nhóm đất đó </a:t>
            </a:r>
          </a:p>
        </p:txBody>
      </p:sp>
      <p:sp>
        <p:nvSpPr>
          <p:cNvPr id="8" name="Subtitle 2">
            <a:extLst>
              <a:ext uri="{FF2B5EF4-FFF2-40B4-BE49-F238E27FC236}">
                <a16:creationId xmlns:a16="http://schemas.microsoft.com/office/drawing/2014/main" id="{9C2D93FF-148A-DEC2-7120-D34229593C87}"/>
              </a:ext>
            </a:extLst>
          </p:cNvPr>
          <p:cNvSpPr txBox="1">
            <a:spLocks noChangeArrowheads="1"/>
          </p:cNvSpPr>
          <p:nvPr/>
        </p:nvSpPr>
        <p:spPr bwMode="auto">
          <a:xfrm>
            <a:off x="2060575" y="4906963"/>
            <a:ext cx="6183313"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lstStyle>
            <a:lvl1pPr marL="455613" indent="-455613">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lnSpc>
                <a:spcPct val="90000"/>
              </a:lnSpc>
              <a:spcBef>
                <a:spcPts val="1338"/>
              </a:spcBef>
              <a:buFont typeface="Wingdings" pitchFamily="2" charset="2"/>
              <a:buChar char="ü"/>
            </a:pPr>
            <a:r>
              <a:rPr lang="vi-VN" altLang="en-US" sz="3500" b="1">
                <a:solidFill>
                  <a:srgbClr val="7030A0"/>
                </a:solidFill>
                <a:cs typeface="Times New Roman" panose="02020603050405020304" pitchFamily="18" charset="0"/>
              </a:rPr>
              <a:t>Thời gian 1 tuần</a:t>
            </a:r>
            <a:r>
              <a:rPr lang="en-US" altLang="en-US" sz="3500" b="1">
                <a:solidFill>
                  <a:srgbClr val="7030A0"/>
                </a:solidFill>
                <a:cs typeface="Times New Roman" panose="02020603050405020304" pitchFamily="18" charset="0"/>
              </a:rPr>
              <a:t> </a:t>
            </a:r>
            <a:endParaRPr lang="en-US" altLang="en-US" sz="3500" b="1">
              <a:solidFill>
                <a:srgbClr val="7030A0"/>
              </a:solidFill>
              <a:ea typeface="Tahoma" panose="020B060403050404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15594B60-5479-2E7C-13E4-7A235A0C41AC}"/>
              </a:ext>
            </a:extLst>
          </p:cNvPr>
          <p:cNvSpPr txBox="1">
            <a:spLocks noChangeArrowheads="1"/>
          </p:cNvSpPr>
          <p:nvPr/>
        </p:nvSpPr>
        <p:spPr bwMode="auto">
          <a:xfrm>
            <a:off x="6662738" y="5813425"/>
            <a:ext cx="5529262"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marL="455613" indent="-455613">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buFont typeface="Wingdings" pitchFamily="2" charset="2"/>
              <a:buChar char="ü"/>
            </a:pPr>
            <a:r>
              <a:rPr lang="en-US" altLang="en-US" sz="3500" b="1">
                <a:solidFill>
                  <a:srgbClr val="7030A0"/>
                </a:solidFill>
                <a:cs typeface="Times New Roman" panose="02020603050405020304" pitchFamily="18" charset="0"/>
              </a:rPr>
              <a:t> Cá nhân</a:t>
            </a:r>
          </a:p>
        </p:txBody>
      </p:sp>
      <p:pic>
        <p:nvPicPr>
          <p:cNvPr id="11" name="Picture 4" descr="Chương trình đào tạo học sinh thi tuyển vào các đại học hàng đầu tại Mỹ">
            <a:extLst>
              <a:ext uri="{FF2B5EF4-FFF2-40B4-BE49-F238E27FC236}">
                <a16:creationId xmlns:a16="http://schemas.microsoft.com/office/drawing/2014/main" id="{821BC500-5EF9-45E1-34CC-38D4C9AD9C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0467" t="13295" r="14207" b="13728"/>
          <a:stretch>
            <a:fillRect/>
          </a:stretch>
        </p:blipFill>
        <p:spPr bwMode="auto">
          <a:xfrm>
            <a:off x="5680075" y="5592763"/>
            <a:ext cx="831850"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66" name="Picture 5" descr="POINSET2">
            <a:extLst>
              <a:ext uri="{FF2B5EF4-FFF2-40B4-BE49-F238E27FC236}">
                <a16:creationId xmlns:a16="http://schemas.microsoft.com/office/drawing/2014/main" id="{9BF77238-522C-586C-597A-D276C44647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flipV="1">
            <a:off x="353219" y="24606"/>
            <a:ext cx="11715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67" name="Picture 5" descr="POINSET2">
            <a:extLst>
              <a:ext uri="{FF2B5EF4-FFF2-40B4-BE49-F238E27FC236}">
                <a16:creationId xmlns:a16="http://schemas.microsoft.com/office/drawing/2014/main" id="{4C0DCF7A-6E48-B440-BFF3-0A381CEE98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17501" y="5422900"/>
            <a:ext cx="1243012"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68" name="Picture 5" descr="POINSET2">
            <a:extLst>
              <a:ext uri="{FF2B5EF4-FFF2-40B4-BE49-F238E27FC236}">
                <a16:creationId xmlns:a16="http://schemas.microsoft.com/office/drawing/2014/main" id="{A4F2041C-BAAC-6C65-B757-2F0AFC883A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10626725" y="77788"/>
            <a:ext cx="124142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69" name="Picture 6" descr="Diagram&#10;&#10;Description automatically generated">
            <a:extLst>
              <a:ext uri="{FF2B5EF4-FFF2-40B4-BE49-F238E27FC236}">
                <a16:creationId xmlns:a16="http://schemas.microsoft.com/office/drawing/2014/main" id="{91553D9D-33BF-9E18-D3E5-E053C6061AE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8304"/>
          <a:stretch>
            <a:fillRect/>
          </a:stretch>
        </p:blipFill>
        <p:spPr bwMode="auto">
          <a:xfrm>
            <a:off x="10671175" y="5340350"/>
            <a:ext cx="1296988"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left)">
                                      <p:cBhvr>
                                        <p:cTn id="7" dur="500"/>
                                        <p:tgtEl>
                                          <p:spTgt spid="1028"/>
                                        </p:tgtEl>
                                      </p:cBhvr>
                                    </p:animEffect>
                                  </p:childTnLst>
                                </p:cTn>
                              </p:par>
                              <p:par>
                                <p:cTn id="8" presetID="2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left)">
                                      <p:cBhvr>
                                        <p:cTn id="15" dur="500"/>
                                        <p:tgtEl>
                                          <p:spTgt spid="1026"/>
                                        </p:tgtEl>
                                      </p:cBhvr>
                                    </p:animEffect>
                                  </p:childTnLst>
                                </p:cTn>
                              </p:par>
                              <p:par>
                                <p:cTn id="16" presetID="22" presetClass="entr" presetSubtype="8"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par>
                                <p:cTn id="24" presetID="22" presetClass="entr" presetSubtype="8"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P spid="9"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3">
            <a:extLst>
              <a:ext uri="{FF2B5EF4-FFF2-40B4-BE49-F238E27FC236}">
                <a16:creationId xmlns:a16="http://schemas.microsoft.com/office/drawing/2014/main" id="{F2EAB137-A5E4-B2A4-FB9D-1902A87039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9013" y="4241800"/>
            <a:ext cx="6122987"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06" name="Picture 8">
            <a:extLst>
              <a:ext uri="{FF2B5EF4-FFF2-40B4-BE49-F238E27FC236}">
                <a16:creationId xmlns:a16="http://schemas.microsoft.com/office/drawing/2014/main" id="{D39CF42A-1469-35DB-5AF5-4128B90BC8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4241800"/>
            <a:ext cx="6122988"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72A298A9-8463-E53D-DC69-71675EBD011B}"/>
              </a:ext>
            </a:extLst>
          </p:cNvPr>
          <p:cNvSpPr/>
          <p:nvPr/>
        </p:nvSpPr>
        <p:spPr>
          <a:xfrm>
            <a:off x="-270958" y="707205"/>
            <a:ext cx="12680576" cy="3046988"/>
          </a:xfrm>
          <a:prstGeom prst="rect">
            <a:avLst/>
          </a:prstGeom>
          <a:noFill/>
        </p:spPr>
        <p:txBody>
          <a:bodyPr>
            <a:spAutoFit/>
          </a:bodyPr>
          <a:lstStyle/>
          <a:p>
            <a:pPr algn="ctr" eaLnBrk="1" fontAlgn="auto" hangingPunct="1">
              <a:spcBef>
                <a:spcPts val="0"/>
              </a:spcBef>
              <a:spcAft>
                <a:spcPts val="0"/>
              </a:spcAft>
              <a:defRPr/>
            </a:pPr>
            <a:r>
              <a:rPr lang="en-US" sz="4800" b="1" dirty="0">
                <a:ln w="22225">
                  <a:solidFill>
                    <a:schemeClr val="accent2"/>
                  </a:solidFill>
                  <a:prstDash val="solid"/>
                </a:ln>
                <a:solidFill>
                  <a:srgbClr val="0000FF"/>
                </a:solidFill>
                <a:latin typeface="+mn-lt"/>
              </a:rPr>
              <a:t>XÂY DỰNG </a:t>
            </a:r>
          </a:p>
          <a:p>
            <a:pPr algn="ctr" eaLnBrk="1" fontAlgn="auto" hangingPunct="1">
              <a:spcBef>
                <a:spcPts val="0"/>
              </a:spcBef>
              <a:spcAft>
                <a:spcPts val="0"/>
              </a:spcAft>
              <a:defRPr/>
            </a:pPr>
            <a:r>
              <a:rPr lang="en-US" sz="4800" b="1" dirty="0">
                <a:ln w="22225">
                  <a:solidFill>
                    <a:schemeClr val="accent2"/>
                  </a:solidFill>
                  <a:prstDash val="solid"/>
                </a:ln>
                <a:solidFill>
                  <a:srgbClr val="0000FF"/>
                </a:solidFill>
                <a:latin typeface="+mn-lt"/>
              </a:rPr>
              <a:t>MÔI TR</a:t>
            </a:r>
            <a:r>
              <a:rPr lang="vi-VN" sz="4800" b="1" dirty="0">
                <a:ln w="22225">
                  <a:solidFill>
                    <a:schemeClr val="accent2"/>
                  </a:solidFill>
                  <a:prstDash val="solid"/>
                </a:ln>
                <a:solidFill>
                  <a:srgbClr val="0000FF"/>
                </a:solidFill>
                <a:latin typeface="+mn-lt"/>
              </a:rPr>
              <a:t>Ư</a:t>
            </a:r>
            <a:r>
              <a:rPr lang="en-US" sz="4800" b="1" dirty="0">
                <a:ln w="22225">
                  <a:solidFill>
                    <a:schemeClr val="accent2"/>
                  </a:solidFill>
                  <a:prstDash val="solid"/>
                </a:ln>
                <a:solidFill>
                  <a:srgbClr val="0000FF"/>
                </a:solidFill>
                <a:latin typeface="+mn-lt"/>
              </a:rPr>
              <a:t>ỜNG HỌC Đ</a:t>
            </a:r>
            <a:r>
              <a:rPr lang="vi-VN" sz="4800" b="1" dirty="0">
                <a:ln w="22225">
                  <a:solidFill>
                    <a:schemeClr val="accent2"/>
                  </a:solidFill>
                  <a:prstDash val="solid"/>
                </a:ln>
                <a:solidFill>
                  <a:srgbClr val="0000FF"/>
                </a:solidFill>
                <a:latin typeface="+mn-lt"/>
              </a:rPr>
              <a:t>Ư</a:t>
            </a:r>
            <a:r>
              <a:rPr lang="en-US" sz="4800" b="1" dirty="0">
                <a:ln w="22225">
                  <a:solidFill>
                    <a:schemeClr val="accent2"/>
                  </a:solidFill>
                  <a:prstDash val="solid"/>
                </a:ln>
                <a:solidFill>
                  <a:srgbClr val="0000FF"/>
                </a:solidFill>
                <a:latin typeface="+mn-lt"/>
              </a:rPr>
              <a:t>ỜNG </a:t>
            </a:r>
          </a:p>
          <a:p>
            <a:pPr algn="ctr" eaLnBrk="1" fontAlgn="auto" hangingPunct="1">
              <a:spcBef>
                <a:spcPts val="0"/>
              </a:spcBef>
              <a:spcAft>
                <a:spcPts val="0"/>
              </a:spcAft>
              <a:defRPr/>
            </a:pPr>
            <a:r>
              <a:rPr lang="en-US" sz="4800" b="1" dirty="0">
                <a:ln w="22225">
                  <a:solidFill>
                    <a:schemeClr val="accent2"/>
                  </a:solidFill>
                  <a:prstDash val="solid"/>
                </a:ln>
                <a:solidFill>
                  <a:srgbClr val="0000FF"/>
                </a:solidFill>
                <a:latin typeface="+mn-lt"/>
              </a:rPr>
              <a:t>HẠNH PHÚC, AN TOÀN, </a:t>
            </a:r>
          </a:p>
          <a:p>
            <a:pPr algn="ctr" eaLnBrk="1" fontAlgn="auto" hangingPunct="1">
              <a:spcBef>
                <a:spcPts val="0"/>
              </a:spcBef>
              <a:spcAft>
                <a:spcPts val="0"/>
              </a:spcAft>
              <a:defRPr/>
            </a:pPr>
            <a:r>
              <a:rPr lang="en-US" sz="4800" b="1" dirty="0">
                <a:ln w="22225">
                  <a:solidFill>
                    <a:schemeClr val="accent2"/>
                  </a:solidFill>
                  <a:prstDash val="solid"/>
                </a:ln>
                <a:solidFill>
                  <a:srgbClr val="0000FF"/>
                </a:solidFill>
                <a:latin typeface="+mn-lt"/>
              </a:rPr>
              <a:t>THÂN THIỆN VÀ VĂN MINH.</a:t>
            </a:r>
          </a:p>
        </p:txBody>
      </p:sp>
      <p:pic>
        <p:nvPicPr>
          <p:cNvPr id="175108" name="Picture 5" descr="POINSET2">
            <a:extLst>
              <a:ext uri="{FF2B5EF4-FFF2-40B4-BE49-F238E27FC236}">
                <a16:creationId xmlns:a16="http://schemas.microsoft.com/office/drawing/2014/main" id="{B8F0057B-6619-629D-4064-7C49A8E83A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152400" y="-103187"/>
            <a:ext cx="117157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09" name="Picture 5" descr="POINSET2">
            <a:extLst>
              <a:ext uri="{FF2B5EF4-FFF2-40B4-BE49-F238E27FC236}">
                <a16:creationId xmlns:a16="http://schemas.microsoft.com/office/drawing/2014/main" id="{025A92DE-4342-B7BE-C907-8CC79A9C85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848976" y="-63500"/>
            <a:ext cx="1243012"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4" descr="Tổng hợp 50 mẫu phông nền powerpoint chuyên nghiệp | ADV Solutions">
            <a:extLst>
              <a:ext uri="{FF2B5EF4-FFF2-40B4-BE49-F238E27FC236}">
                <a16:creationId xmlns:a16="http://schemas.microsoft.com/office/drawing/2014/main" id="{C3CBCA4F-FB34-D3E0-3010-2EB301D752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33582170-5747-914F-35A1-4B31D8DD926E}"/>
              </a:ext>
            </a:extLst>
          </p:cNvPr>
          <p:cNvSpPr/>
          <p:nvPr/>
        </p:nvSpPr>
        <p:spPr>
          <a:xfrm>
            <a:off x="2060575" y="2135188"/>
            <a:ext cx="8070850" cy="1938337"/>
          </a:xfrm>
          <a:prstGeom prst="rect">
            <a:avLst/>
          </a:prstGeom>
          <a:noFill/>
        </p:spPr>
        <p:txBody>
          <a:bodyPr>
            <a:spAutoFit/>
          </a:bodyPr>
          <a:lstStyle/>
          <a:p>
            <a:pPr algn="ctr" eaLnBrk="1" fontAlgn="auto" hangingPunct="1">
              <a:spcBef>
                <a:spcPts val="0"/>
              </a:spcBef>
              <a:spcAft>
                <a:spcPts val="0"/>
              </a:spcAft>
              <a:defRPr/>
            </a:pPr>
            <a:r>
              <a:rPr lang="en-US" sz="6000" b="1" dirty="0" err="1">
                <a:ln w="0"/>
                <a:solidFill>
                  <a:srgbClr val="6600CC"/>
                </a:solidFill>
                <a:effectLst>
                  <a:outerShdw blurRad="38100" dist="25400" dir="5400000" algn="ctr" rotWithShape="0">
                    <a:srgbClr val="6E747A">
                      <a:alpha val="43000"/>
                    </a:srgbClr>
                  </a:outerShdw>
                </a:effectLst>
                <a:latin typeface="+mn-lt"/>
              </a:rPr>
              <a:t>Chúc</a:t>
            </a:r>
            <a:r>
              <a:rPr lang="en-US" sz="6000" b="1" dirty="0">
                <a:ln w="0"/>
                <a:solidFill>
                  <a:srgbClr val="6600CC"/>
                </a:solidFill>
                <a:effectLst>
                  <a:outerShdw blurRad="38100" dist="25400" dir="5400000" algn="ctr" rotWithShape="0">
                    <a:srgbClr val="6E747A">
                      <a:alpha val="43000"/>
                    </a:srgbClr>
                  </a:outerShdw>
                </a:effectLst>
                <a:latin typeface="+mn-lt"/>
              </a:rPr>
              <a:t> </a:t>
            </a:r>
            <a:r>
              <a:rPr lang="en-US" sz="6000" b="1" dirty="0" err="1">
                <a:ln w="0"/>
                <a:solidFill>
                  <a:srgbClr val="6600CC"/>
                </a:solidFill>
                <a:effectLst>
                  <a:outerShdw blurRad="38100" dist="25400" dir="5400000" algn="ctr" rotWithShape="0">
                    <a:srgbClr val="6E747A">
                      <a:alpha val="43000"/>
                    </a:srgbClr>
                  </a:outerShdw>
                </a:effectLst>
                <a:latin typeface="+mn-lt"/>
              </a:rPr>
              <a:t>các</a:t>
            </a:r>
            <a:r>
              <a:rPr lang="en-US" sz="6000" b="1" dirty="0">
                <a:ln w="0"/>
                <a:solidFill>
                  <a:srgbClr val="6600CC"/>
                </a:solidFill>
                <a:effectLst>
                  <a:outerShdw blurRad="38100" dist="25400" dir="5400000" algn="ctr" rotWithShape="0">
                    <a:srgbClr val="6E747A">
                      <a:alpha val="43000"/>
                    </a:srgbClr>
                  </a:outerShdw>
                </a:effectLst>
                <a:latin typeface="+mn-lt"/>
              </a:rPr>
              <a:t> </a:t>
            </a:r>
            <a:r>
              <a:rPr lang="en-US" sz="6000" b="1" dirty="0" err="1">
                <a:ln w="0"/>
                <a:solidFill>
                  <a:srgbClr val="6600CC"/>
                </a:solidFill>
                <a:effectLst>
                  <a:outerShdw blurRad="38100" dist="25400" dir="5400000" algn="ctr" rotWithShape="0">
                    <a:srgbClr val="6E747A">
                      <a:alpha val="43000"/>
                    </a:srgbClr>
                  </a:outerShdw>
                </a:effectLst>
                <a:latin typeface="+mn-lt"/>
              </a:rPr>
              <a:t>em</a:t>
            </a:r>
            <a:endParaRPr lang="en-US" sz="6000" b="1" dirty="0">
              <a:ln w="0"/>
              <a:solidFill>
                <a:srgbClr val="6600CC"/>
              </a:solidFill>
              <a:effectLst>
                <a:outerShdw blurRad="38100" dist="25400" dir="5400000" algn="ctr" rotWithShape="0">
                  <a:srgbClr val="6E747A">
                    <a:alpha val="43000"/>
                  </a:srgbClr>
                </a:outerShdw>
              </a:effectLst>
              <a:latin typeface="+mn-lt"/>
            </a:endParaRPr>
          </a:p>
          <a:p>
            <a:pPr algn="ctr" eaLnBrk="1" fontAlgn="auto" hangingPunct="1">
              <a:spcBef>
                <a:spcPts val="0"/>
              </a:spcBef>
              <a:spcAft>
                <a:spcPts val="0"/>
              </a:spcAft>
              <a:defRPr/>
            </a:pPr>
            <a:r>
              <a:rPr lang="en-US" sz="6000" b="1" dirty="0">
                <a:ln w="0"/>
                <a:solidFill>
                  <a:srgbClr val="6600CC"/>
                </a:solidFill>
                <a:effectLst>
                  <a:outerShdw blurRad="38100" dist="25400" dir="5400000" algn="ctr" rotWithShape="0">
                    <a:srgbClr val="6E747A">
                      <a:alpha val="43000"/>
                    </a:srgbClr>
                  </a:outerShdw>
                </a:effectLst>
                <a:latin typeface="+mn-lt"/>
              </a:rPr>
              <a:t> </a:t>
            </a:r>
            <a:r>
              <a:rPr lang="en-US" sz="6000" b="1" dirty="0" err="1">
                <a:ln w="0"/>
                <a:solidFill>
                  <a:srgbClr val="6600CC"/>
                </a:solidFill>
                <a:effectLst>
                  <a:outerShdw blurRad="38100" dist="25400" dir="5400000" algn="ctr" rotWithShape="0">
                    <a:srgbClr val="6E747A">
                      <a:alpha val="43000"/>
                    </a:srgbClr>
                  </a:outerShdw>
                </a:effectLst>
                <a:latin typeface="+mn-lt"/>
              </a:rPr>
              <a:t>chăm</a:t>
            </a:r>
            <a:r>
              <a:rPr lang="en-US" sz="6000" b="1" dirty="0">
                <a:ln w="0"/>
                <a:solidFill>
                  <a:srgbClr val="6600CC"/>
                </a:solidFill>
                <a:effectLst>
                  <a:outerShdw blurRad="38100" dist="25400" dir="5400000" algn="ctr" rotWithShape="0">
                    <a:srgbClr val="6E747A">
                      <a:alpha val="43000"/>
                    </a:srgbClr>
                  </a:outerShdw>
                </a:effectLst>
                <a:latin typeface="+mn-lt"/>
              </a:rPr>
              <a:t> </a:t>
            </a:r>
            <a:r>
              <a:rPr lang="en-US" sz="6000" b="1" dirty="0" err="1">
                <a:ln w="0"/>
                <a:solidFill>
                  <a:srgbClr val="6600CC"/>
                </a:solidFill>
                <a:effectLst>
                  <a:outerShdw blurRad="38100" dist="25400" dir="5400000" algn="ctr" rotWithShape="0">
                    <a:srgbClr val="6E747A">
                      <a:alpha val="43000"/>
                    </a:srgbClr>
                  </a:outerShdw>
                </a:effectLst>
                <a:latin typeface="+mn-lt"/>
              </a:rPr>
              <a:t>ngoan</a:t>
            </a:r>
            <a:r>
              <a:rPr lang="en-US" sz="6000" b="1" dirty="0">
                <a:ln w="0"/>
                <a:solidFill>
                  <a:srgbClr val="6600CC"/>
                </a:solidFill>
                <a:effectLst>
                  <a:outerShdw blurRad="38100" dist="25400" dir="5400000" algn="ctr" rotWithShape="0">
                    <a:srgbClr val="6E747A">
                      <a:alpha val="43000"/>
                    </a:srgbClr>
                  </a:outerShdw>
                </a:effectLst>
                <a:latin typeface="+mn-lt"/>
              </a:rPr>
              <a:t>, </a:t>
            </a:r>
            <a:r>
              <a:rPr lang="en-US" sz="6000" b="1" dirty="0" err="1">
                <a:ln w="0"/>
                <a:solidFill>
                  <a:srgbClr val="6600CC"/>
                </a:solidFill>
                <a:effectLst>
                  <a:outerShdw blurRad="38100" dist="25400" dir="5400000" algn="ctr" rotWithShape="0">
                    <a:srgbClr val="6E747A">
                      <a:alpha val="43000"/>
                    </a:srgbClr>
                  </a:outerShdw>
                </a:effectLst>
                <a:latin typeface="+mn-lt"/>
              </a:rPr>
              <a:t>học</a:t>
            </a:r>
            <a:r>
              <a:rPr lang="en-US" sz="6000" b="1" dirty="0">
                <a:ln w="0"/>
                <a:solidFill>
                  <a:srgbClr val="6600CC"/>
                </a:solidFill>
                <a:effectLst>
                  <a:outerShdw blurRad="38100" dist="25400" dir="5400000" algn="ctr" rotWithShape="0">
                    <a:srgbClr val="6E747A">
                      <a:alpha val="43000"/>
                    </a:srgbClr>
                  </a:outerShdw>
                </a:effectLst>
                <a:latin typeface="+mn-lt"/>
              </a:rPr>
              <a:t> </a:t>
            </a:r>
            <a:r>
              <a:rPr lang="en-US" sz="6000" b="1" dirty="0" err="1">
                <a:ln w="0"/>
                <a:solidFill>
                  <a:srgbClr val="6600CC"/>
                </a:solidFill>
                <a:effectLst>
                  <a:outerShdw blurRad="38100" dist="25400" dir="5400000" algn="ctr" rotWithShape="0">
                    <a:srgbClr val="6E747A">
                      <a:alpha val="43000"/>
                    </a:srgbClr>
                  </a:outerShdw>
                </a:effectLst>
                <a:latin typeface="+mn-lt"/>
              </a:rPr>
              <a:t>giỏi</a:t>
            </a:r>
            <a:r>
              <a:rPr lang="en-US" sz="6000" b="1" dirty="0">
                <a:ln w="0"/>
                <a:solidFill>
                  <a:srgbClr val="6600CC"/>
                </a:solidFill>
                <a:effectLst>
                  <a:outerShdw blurRad="38100" dist="25400" dir="5400000" algn="ctr" rotWithShape="0">
                    <a:srgbClr val="6E747A">
                      <a:alpha val="43000"/>
                    </a:srgbClr>
                  </a:outerShdw>
                </a:effectLst>
                <a:latin typeface="+mn-lt"/>
              </a:rPr>
              <a:t>.</a:t>
            </a:r>
          </a:p>
        </p:txBody>
      </p:sp>
    </p:spTree>
  </p:cSld>
  <p:clrMapOvr>
    <a:masterClrMapping/>
  </p:clrMapOvr>
  <p:transition spd="slow" advClick="0" advTm="30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625C622B-B7F3-AFA9-4665-F97DA7005ADE}"/>
              </a:ext>
            </a:extLst>
          </p:cNvPr>
          <p:cNvSpPr txBox="1">
            <a:spLocks noChangeArrowheads="1"/>
          </p:cNvSpPr>
          <p:nvPr/>
        </p:nvSpPr>
        <p:spPr bwMode="auto">
          <a:xfrm>
            <a:off x="1409569" y="0"/>
            <a:ext cx="9100244" cy="2045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sz="4500" b="1" dirty="0">
                <a:solidFill>
                  <a:srgbClr val="0432FF"/>
                </a:solidFill>
              </a:rPr>
              <a:t>Những nhân tố nào đã tác động đất sự hình thành th</a:t>
            </a:r>
            <a:r>
              <a:rPr lang="en-US" sz="4500" b="1" dirty="0" err="1">
                <a:solidFill>
                  <a:srgbClr val="0432FF"/>
                </a:solidFill>
              </a:rPr>
              <a:t>ổ</a:t>
            </a:r>
            <a:r>
              <a:rPr lang="en-VN" sz="4500" b="1" dirty="0">
                <a:solidFill>
                  <a:srgbClr val="0432FF"/>
                </a:solidFill>
              </a:rPr>
              <a:t> nhưỡng nước ta? </a:t>
            </a:r>
            <a:endParaRPr lang="en-VN" sz="4500" b="1" dirty="0">
              <a:solidFill>
                <a:srgbClr val="0432FF"/>
              </a:solidFill>
              <a:effectLst/>
              <a:ea typeface="Times New Roman" panose="02020603050405020304" pitchFamily="18" charset="0"/>
            </a:endParaRPr>
          </a:p>
        </p:txBody>
      </p:sp>
      <p:sp>
        <p:nvSpPr>
          <p:cNvPr id="4" name="TextBox 3">
            <a:extLst>
              <a:ext uri="{FF2B5EF4-FFF2-40B4-BE49-F238E27FC236}">
                <a16:creationId xmlns:a16="http://schemas.microsoft.com/office/drawing/2014/main" id="{E8B20595-1D5F-7923-FE41-6634E648051C}"/>
              </a:ext>
            </a:extLst>
          </p:cNvPr>
          <p:cNvSpPr txBox="1"/>
          <p:nvPr/>
        </p:nvSpPr>
        <p:spPr>
          <a:xfrm>
            <a:off x="1504709" y="3582893"/>
            <a:ext cx="9005104" cy="2045368"/>
          </a:xfrm>
          <a:prstGeom prst="rect">
            <a:avLst/>
          </a:prstGeom>
          <a:noFill/>
        </p:spPr>
        <p:txBody>
          <a:bodyPr wrap="square">
            <a:spAutoFit/>
          </a:bodyPr>
          <a:lstStyle/>
          <a:p>
            <a:pPr algn="just">
              <a:lnSpc>
                <a:spcPct val="150000"/>
              </a:lnSpc>
            </a:pPr>
            <a:r>
              <a:rPr lang="en-VN" sz="4500" b="1" dirty="0">
                <a:solidFill>
                  <a:srgbClr val="00B050"/>
                </a:solidFill>
                <a:effectLst/>
                <a:latin typeface="Times New Roman" panose="02020603050405020304" pitchFamily="18" charset="0"/>
                <a:ea typeface="Times New Roman" panose="02020603050405020304" pitchFamily="18" charset="0"/>
              </a:rPr>
              <a:t>Đá mẹ, khí hậu, sinh vật, địa hình, thời gian, con người.</a:t>
            </a:r>
            <a:r>
              <a:rPr lang="en-VN" sz="4500" b="1" dirty="0">
                <a:solidFill>
                  <a:srgbClr val="00B050"/>
                </a:solidFill>
                <a:effectLst/>
              </a:rPr>
              <a:t> </a:t>
            </a:r>
            <a:endParaRPr lang="en-VN" sz="4500" b="1" dirty="0">
              <a:solidFill>
                <a:srgbClr val="00B05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extBox 2">
            <a:extLst>
              <a:ext uri="{FF2B5EF4-FFF2-40B4-BE49-F238E27FC236}">
                <a16:creationId xmlns:a16="http://schemas.microsoft.com/office/drawing/2014/main" id="{0AB52BEE-3BE2-71D5-C752-EC60B56BC5FE}"/>
              </a:ext>
            </a:extLst>
          </p:cNvPr>
          <p:cNvSpPr txBox="1">
            <a:spLocks noChangeArrowheads="1"/>
          </p:cNvSpPr>
          <p:nvPr/>
        </p:nvSpPr>
        <p:spPr bwMode="auto">
          <a:xfrm>
            <a:off x="1974141" y="0"/>
            <a:ext cx="8243717" cy="161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sz="3500" b="1" dirty="0">
                <a:solidFill>
                  <a:srgbClr val="0432FF"/>
                </a:solidFill>
              </a:rPr>
              <a:t>Vì sao thổ nhưỡng nước ta mang tính chất nhiệt đới gió mùa? </a:t>
            </a:r>
            <a:endParaRPr lang="en-VN" altLang="en-VN" sz="3500" b="1" dirty="0">
              <a:solidFill>
                <a:srgbClr val="0432FF"/>
              </a:solidFill>
              <a:cs typeface="Times New Roman" panose="02020603050405020304" pitchFamily="18" charset="0"/>
            </a:endParaRPr>
          </a:p>
        </p:txBody>
      </p:sp>
      <p:sp>
        <p:nvSpPr>
          <p:cNvPr id="2" name="TextBox 2">
            <a:extLst>
              <a:ext uri="{FF2B5EF4-FFF2-40B4-BE49-F238E27FC236}">
                <a16:creationId xmlns:a16="http://schemas.microsoft.com/office/drawing/2014/main" id="{625C622B-B7F3-AFA9-4665-F97DA7005ADE}"/>
              </a:ext>
            </a:extLst>
          </p:cNvPr>
          <p:cNvSpPr txBox="1">
            <a:spLocks noChangeArrowheads="1"/>
          </p:cNvSpPr>
          <p:nvPr/>
        </p:nvSpPr>
        <p:spPr bwMode="auto">
          <a:xfrm>
            <a:off x="729206" y="1750299"/>
            <a:ext cx="11190132" cy="4843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sz="3500" b="1" dirty="0">
                <a:solidFill>
                  <a:srgbClr val="00B050"/>
                </a:solidFill>
              </a:rPr>
              <a:t>T</a:t>
            </a:r>
            <a:r>
              <a:rPr lang="en-VN" sz="3500" b="1" dirty="0">
                <a:solidFill>
                  <a:srgbClr val="00B050"/>
                </a:solidFill>
              </a:rPr>
              <a:t>hổ nhưỡng nước ta mang tính chất nhiệt đới gió mùa</a:t>
            </a:r>
            <a:r>
              <a:rPr lang="en-US" sz="3500" b="1" dirty="0">
                <a:solidFill>
                  <a:srgbClr val="00B050"/>
                </a:solidFill>
              </a:rPr>
              <a:t> </a:t>
            </a:r>
            <a:r>
              <a:rPr lang="en-US" sz="3500" b="1" dirty="0" err="1">
                <a:solidFill>
                  <a:srgbClr val="00B050"/>
                </a:solidFill>
              </a:rPr>
              <a:t>vì</a:t>
            </a:r>
            <a:r>
              <a:rPr lang="en-US" sz="3500" b="1" dirty="0">
                <a:solidFill>
                  <a:srgbClr val="00B050"/>
                </a:solidFill>
              </a:rPr>
              <a:t>: </a:t>
            </a:r>
            <a:endParaRPr lang="nl-NL" sz="3500" b="1" dirty="0">
              <a:solidFill>
                <a:srgbClr val="00B050"/>
              </a:solidFill>
            </a:endParaRPr>
          </a:p>
          <a:p>
            <a:pPr algn="just">
              <a:lnSpc>
                <a:spcPct val="150000"/>
              </a:lnSpc>
            </a:pPr>
            <a:r>
              <a:rPr lang="nl-NL" sz="3500" b="1" dirty="0">
                <a:solidFill>
                  <a:srgbClr val="00B050"/>
                </a:solidFill>
              </a:rPr>
              <a:t>+ </a:t>
            </a:r>
            <a:r>
              <a:rPr lang="nl-NL" sz="3500" b="1" dirty="0" err="1">
                <a:solidFill>
                  <a:srgbClr val="00B050"/>
                </a:solidFill>
              </a:rPr>
              <a:t>Ở</a:t>
            </a:r>
            <a:r>
              <a:rPr lang="nl-NL" sz="3500" b="1" dirty="0">
                <a:solidFill>
                  <a:srgbClr val="00B050"/>
                </a:solidFill>
              </a:rPr>
              <a:t> </a:t>
            </a:r>
            <a:r>
              <a:rPr lang="nl-NL" sz="3500" b="1" dirty="0" err="1">
                <a:solidFill>
                  <a:srgbClr val="00B050"/>
                </a:solidFill>
              </a:rPr>
              <a:t>khu</a:t>
            </a:r>
            <a:r>
              <a:rPr lang="nl-NL" sz="3500" b="1" dirty="0">
                <a:solidFill>
                  <a:srgbClr val="00B050"/>
                </a:solidFill>
              </a:rPr>
              <a:t> </a:t>
            </a:r>
            <a:r>
              <a:rPr lang="nl-NL" sz="3500" b="1" dirty="0" err="1">
                <a:solidFill>
                  <a:srgbClr val="00B050"/>
                </a:solidFill>
              </a:rPr>
              <a:t>vực</a:t>
            </a:r>
            <a:r>
              <a:rPr lang="nl-NL" sz="3500" b="1" dirty="0">
                <a:solidFill>
                  <a:srgbClr val="00B050"/>
                </a:solidFill>
              </a:rPr>
              <a:t> </a:t>
            </a:r>
            <a:r>
              <a:rPr lang="nl-NL" sz="3500" b="1" dirty="0" err="1">
                <a:solidFill>
                  <a:srgbClr val="00B050"/>
                </a:solidFill>
              </a:rPr>
              <a:t>nhiệt</a:t>
            </a:r>
            <a:r>
              <a:rPr lang="nl-NL" sz="3500" b="1" dirty="0">
                <a:solidFill>
                  <a:srgbClr val="00B050"/>
                </a:solidFill>
              </a:rPr>
              <a:t> </a:t>
            </a:r>
            <a:r>
              <a:rPr lang="nl-NL" sz="3500" b="1" dirty="0" err="1">
                <a:solidFill>
                  <a:srgbClr val="00B050"/>
                </a:solidFill>
              </a:rPr>
              <a:t>đới</a:t>
            </a:r>
            <a:r>
              <a:rPr lang="nl-NL" sz="3500" b="1" dirty="0">
                <a:solidFill>
                  <a:srgbClr val="00B050"/>
                </a:solidFill>
              </a:rPr>
              <a:t> </a:t>
            </a:r>
            <a:r>
              <a:rPr lang="nl-NL" sz="3500" b="1" dirty="0" err="1">
                <a:solidFill>
                  <a:srgbClr val="00B050"/>
                </a:solidFill>
              </a:rPr>
              <a:t>ẩm</a:t>
            </a:r>
            <a:r>
              <a:rPr lang="nl-NL" sz="3500" b="1" dirty="0">
                <a:solidFill>
                  <a:srgbClr val="00B050"/>
                </a:solidFill>
              </a:rPr>
              <a:t> </a:t>
            </a:r>
            <a:r>
              <a:rPr lang="nl-NL" sz="3500" b="1" dirty="0" err="1">
                <a:solidFill>
                  <a:srgbClr val="00B050"/>
                </a:solidFill>
              </a:rPr>
              <a:t>gió</a:t>
            </a:r>
            <a:r>
              <a:rPr lang="nl-NL" sz="3500" b="1" dirty="0">
                <a:solidFill>
                  <a:srgbClr val="00B050"/>
                </a:solidFill>
              </a:rPr>
              <a:t> </a:t>
            </a:r>
            <a:r>
              <a:rPr lang="nl-NL" sz="3500" b="1" dirty="0" err="1">
                <a:solidFill>
                  <a:srgbClr val="00B050"/>
                </a:solidFill>
              </a:rPr>
              <a:t>mùa</a:t>
            </a:r>
            <a:r>
              <a:rPr lang="nl-NL" sz="3500" b="1" dirty="0">
                <a:solidFill>
                  <a:srgbClr val="00B050"/>
                </a:solidFill>
              </a:rPr>
              <a:t>, quá </a:t>
            </a:r>
            <a:r>
              <a:rPr lang="nl-NL" sz="3500" b="1" dirty="0" err="1">
                <a:solidFill>
                  <a:srgbClr val="00B050"/>
                </a:solidFill>
              </a:rPr>
              <a:t>trình</a:t>
            </a:r>
            <a:r>
              <a:rPr lang="nl-NL" sz="3500" b="1" dirty="0">
                <a:solidFill>
                  <a:srgbClr val="00B050"/>
                </a:solidFill>
              </a:rPr>
              <a:t> </a:t>
            </a:r>
            <a:r>
              <a:rPr lang="nl-NL" sz="3500" b="1" dirty="0" err="1">
                <a:solidFill>
                  <a:srgbClr val="00B050"/>
                </a:solidFill>
              </a:rPr>
              <a:t>phong</a:t>
            </a:r>
            <a:r>
              <a:rPr lang="nl-NL" sz="3500" b="1" dirty="0">
                <a:solidFill>
                  <a:srgbClr val="00B050"/>
                </a:solidFill>
              </a:rPr>
              <a:t> </a:t>
            </a:r>
            <a:r>
              <a:rPr lang="nl-NL" sz="3500" b="1" dirty="0" err="1">
                <a:solidFill>
                  <a:srgbClr val="00B050"/>
                </a:solidFill>
              </a:rPr>
              <a:t>hoá</a:t>
            </a:r>
            <a:r>
              <a:rPr lang="nl-NL" sz="3500" b="1" dirty="0">
                <a:solidFill>
                  <a:srgbClr val="00B050"/>
                </a:solidFill>
              </a:rPr>
              <a:t> </a:t>
            </a:r>
            <a:r>
              <a:rPr lang="nl-NL" sz="3500" b="1" dirty="0" err="1">
                <a:solidFill>
                  <a:srgbClr val="00B050"/>
                </a:solidFill>
              </a:rPr>
              <a:t>diễn</a:t>
            </a:r>
            <a:r>
              <a:rPr lang="nl-NL" sz="3500" b="1" dirty="0">
                <a:solidFill>
                  <a:srgbClr val="00B050"/>
                </a:solidFill>
              </a:rPr>
              <a:t> ra </a:t>
            </a:r>
            <a:r>
              <a:rPr lang="nl-NL" sz="3500" b="1" dirty="0" err="1">
                <a:solidFill>
                  <a:srgbClr val="00B050"/>
                </a:solidFill>
              </a:rPr>
              <a:t>với</a:t>
            </a:r>
            <a:r>
              <a:rPr lang="nl-NL" sz="3500" b="1" dirty="0">
                <a:solidFill>
                  <a:srgbClr val="00B050"/>
                </a:solidFill>
              </a:rPr>
              <a:t> </a:t>
            </a:r>
            <a:r>
              <a:rPr lang="nl-NL" sz="3500" b="1" dirty="0" err="1">
                <a:solidFill>
                  <a:srgbClr val="00B050"/>
                </a:solidFill>
              </a:rPr>
              <a:t>cường</a:t>
            </a:r>
            <a:r>
              <a:rPr lang="nl-NL" sz="3500" b="1" dirty="0">
                <a:solidFill>
                  <a:srgbClr val="00B050"/>
                </a:solidFill>
              </a:rPr>
              <a:t> </a:t>
            </a:r>
            <a:r>
              <a:rPr lang="nl-NL" sz="3500" b="1" dirty="0" err="1">
                <a:solidFill>
                  <a:srgbClr val="00B050"/>
                </a:solidFill>
              </a:rPr>
              <a:t>độ</a:t>
            </a:r>
            <a:r>
              <a:rPr lang="nl-NL" sz="3500" b="1" dirty="0">
                <a:solidFill>
                  <a:srgbClr val="00B050"/>
                </a:solidFill>
              </a:rPr>
              <a:t> </a:t>
            </a:r>
            <a:r>
              <a:rPr lang="nl-NL" sz="3500" b="1" dirty="0" err="1">
                <a:solidFill>
                  <a:srgbClr val="00B050"/>
                </a:solidFill>
              </a:rPr>
              <a:t>mạnh</a:t>
            </a:r>
            <a:r>
              <a:rPr lang="nl-NL" sz="3500" b="1" dirty="0">
                <a:solidFill>
                  <a:srgbClr val="00B050"/>
                </a:solidFill>
              </a:rPr>
              <a:t>.</a:t>
            </a:r>
            <a:endParaRPr lang="en-VN" sz="3500" b="1" dirty="0">
              <a:solidFill>
                <a:srgbClr val="00B050"/>
              </a:solidFill>
            </a:endParaRPr>
          </a:p>
          <a:p>
            <a:pPr algn="just">
              <a:lnSpc>
                <a:spcPct val="150000"/>
              </a:lnSpc>
            </a:pPr>
            <a:r>
              <a:rPr lang="nl-NL" sz="3500" b="1" dirty="0">
                <a:solidFill>
                  <a:srgbClr val="00B050"/>
                </a:solidFill>
              </a:rPr>
              <a:t>+ </a:t>
            </a:r>
            <a:r>
              <a:rPr lang="nl-NL" sz="3500" b="1" dirty="0" err="1">
                <a:solidFill>
                  <a:srgbClr val="00B050"/>
                </a:solidFill>
              </a:rPr>
              <a:t>Lượng</a:t>
            </a:r>
            <a:r>
              <a:rPr lang="nl-NL" sz="3500" b="1" dirty="0">
                <a:solidFill>
                  <a:srgbClr val="00B050"/>
                </a:solidFill>
              </a:rPr>
              <a:t> </a:t>
            </a:r>
            <a:r>
              <a:rPr lang="nl-NL" sz="3500" b="1" dirty="0" err="1">
                <a:solidFill>
                  <a:srgbClr val="00B050"/>
                </a:solidFill>
              </a:rPr>
              <a:t>mưa</a:t>
            </a:r>
            <a:r>
              <a:rPr lang="nl-NL" sz="3500" b="1" dirty="0">
                <a:solidFill>
                  <a:srgbClr val="00B050"/>
                </a:solidFill>
              </a:rPr>
              <a:t> </a:t>
            </a:r>
            <a:r>
              <a:rPr lang="nl-NL" sz="3500" b="1" dirty="0" err="1">
                <a:solidFill>
                  <a:srgbClr val="00B050"/>
                </a:solidFill>
              </a:rPr>
              <a:t>tập</a:t>
            </a:r>
            <a:r>
              <a:rPr lang="nl-NL" sz="3500" b="1" dirty="0">
                <a:solidFill>
                  <a:srgbClr val="00B050"/>
                </a:solidFill>
              </a:rPr>
              <a:t> </a:t>
            </a:r>
            <a:r>
              <a:rPr lang="nl-NL" sz="3500" b="1" dirty="0" err="1">
                <a:solidFill>
                  <a:srgbClr val="00B050"/>
                </a:solidFill>
              </a:rPr>
              <a:t>trung</a:t>
            </a:r>
            <a:r>
              <a:rPr lang="nl-NL" sz="3500" b="1" dirty="0">
                <a:solidFill>
                  <a:srgbClr val="00B050"/>
                </a:solidFill>
              </a:rPr>
              <a:t> </a:t>
            </a:r>
            <a:r>
              <a:rPr lang="nl-NL" sz="3500" b="1" dirty="0" err="1">
                <a:solidFill>
                  <a:srgbClr val="00B050"/>
                </a:solidFill>
              </a:rPr>
              <a:t>theo</a:t>
            </a:r>
            <a:r>
              <a:rPr lang="nl-NL" sz="3500" b="1" dirty="0">
                <a:solidFill>
                  <a:srgbClr val="00B050"/>
                </a:solidFill>
              </a:rPr>
              <a:t> </a:t>
            </a:r>
            <a:r>
              <a:rPr lang="nl-NL" sz="3500" b="1" dirty="0" err="1">
                <a:solidFill>
                  <a:srgbClr val="00B050"/>
                </a:solidFill>
              </a:rPr>
              <a:t>mùa</a:t>
            </a:r>
            <a:r>
              <a:rPr lang="nl-NL" sz="3500" b="1" dirty="0">
                <a:solidFill>
                  <a:srgbClr val="00B050"/>
                </a:solidFill>
              </a:rPr>
              <a:t> </a:t>
            </a:r>
            <a:r>
              <a:rPr lang="nl-NL" sz="3500" b="1" dirty="0" err="1">
                <a:solidFill>
                  <a:srgbClr val="00B050"/>
                </a:solidFill>
              </a:rPr>
              <a:t>rửa</a:t>
            </a:r>
            <a:r>
              <a:rPr lang="nl-NL" sz="3500" b="1" dirty="0">
                <a:solidFill>
                  <a:srgbClr val="00B050"/>
                </a:solidFill>
              </a:rPr>
              <a:t> </a:t>
            </a:r>
            <a:r>
              <a:rPr lang="nl-NL" sz="3500" b="1" dirty="0" err="1">
                <a:solidFill>
                  <a:srgbClr val="00B050"/>
                </a:solidFill>
              </a:rPr>
              <a:t>trôi</a:t>
            </a:r>
            <a:r>
              <a:rPr lang="nl-NL" sz="3500" b="1" dirty="0">
                <a:solidFill>
                  <a:srgbClr val="00B050"/>
                </a:solidFill>
              </a:rPr>
              <a:t> </a:t>
            </a:r>
            <a:r>
              <a:rPr lang="nl-NL" sz="3500" b="1" dirty="0" err="1">
                <a:solidFill>
                  <a:srgbClr val="00B050"/>
                </a:solidFill>
              </a:rPr>
              <a:t>các</a:t>
            </a:r>
            <a:r>
              <a:rPr lang="nl-NL" sz="3500" b="1" dirty="0">
                <a:solidFill>
                  <a:srgbClr val="00B050"/>
                </a:solidFill>
              </a:rPr>
              <a:t> </a:t>
            </a:r>
            <a:r>
              <a:rPr lang="nl-NL" sz="3500" b="1" dirty="0" err="1">
                <a:solidFill>
                  <a:srgbClr val="00B050"/>
                </a:solidFill>
              </a:rPr>
              <a:t>chất</a:t>
            </a:r>
            <a:r>
              <a:rPr lang="nl-NL" sz="3500" b="1" dirty="0">
                <a:solidFill>
                  <a:srgbClr val="00B050"/>
                </a:solidFill>
              </a:rPr>
              <a:t> </a:t>
            </a:r>
            <a:r>
              <a:rPr lang="nl-NL" sz="3500" b="1" dirty="0" err="1">
                <a:solidFill>
                  <a:srgbClr val="00B050"/>
                </a:solidFill>
              </a:rPr>
              <a:t>dễ</a:t>
            </a:r>
            <a:r>
              <a:rPr lang="nl-NL" sz="3500" b="1" dirty="0">
                <a:solidFill>
                  <a:srgbClr val="00B050"/>
                </a:solidFill>
              </a:rPr>
              <a:t> tan </a:t>
            </a:r>
            <a:r>
              <a:rPr lang="nl-NL" sz="3500" b="1" dirty="0" err="1">
                <a:solidFill>
                  <a:srgbClr val="00B050"/>
                </a:solidFill>
              </a:rPr>
              <a:t>đồng</a:t>
            </a:r>
            <a:r>
              <a:rPr lang="nl-NL" sz="3500" b="1" dirty="0">
                <a:solidFill>
                  <a:srgbClr val="00B050"/>
                </a:solidFill>
              </a:rPr>
              <a:t> </a:t>
            </a:r>
            <a:r>
              <a:rPr lang="nl-NL" sz="3500" b="1" dirty="0" err="1">
                <a:solidFill>
                  <a:srgbClr val="00B050"/>
                </a:solidFill>
              </a:rPr>
              <a:t>thời</a:t>
            </a:r>
            <a:r>
              <a:rPr lang="nl-NL" sz="3500" b="1" dirty="0">
                <a:solidFill>
                  <a:srgbClr val="00B050"/>
                </a:solidFill>
              </a:rPr>
              <a:t> </a:t>
            </a:r>
            <a:r>
              <a:rPr lang="nl-NL" sz="3500" b="1" dirty="0" err="1">
                <a:solidFill>
                  <a:srgbClr val="00B050"/>
                </a:solidFill>
              </a:rPr>
              <a:t>tích</a:t>
            </a:r>
            <a:r>
              <a:rPr lang="nl-NL" sz="3500" b="1" dirty="0">
                <a:solidFill>
                  <a:srgbClr val="00B050"/>
                </a:solidFill>
              </a:rPr>
              <a:t> </a:t>
            </a:r>
            <a:r>
              <a:rPr lang="nl-NL" sz="3500" b="1" dirty="0" err="1">
                <a:solidFill>
                  <a:srgbClr val="00B050"/>
                </a:solidFill>
              </a:rPr>
              <a:t>tụ</a:t>
            </a:r>
            <a:r>
              <a:rPr lang="nl-NL" sz="3500" b="1" dirty="0">
                <a:solidFill>
                  <a:srgbClr val="00B050"/>
                </a:solidFill>
              </a:rPr>
              <a:t> </a:t>
            </a:r>
            <a:r>
              <a:rPr lang="nl-NL" sz="3500" b="1" dirty="0" err="1">
                <a:solidFill>
                  <a:srgbClr val="00B050"/>
                </a:solidFill>
              </a:rPr>
              <a:t>oxit</a:t>
            </a:r>
            <a:r>
              <a:rPr lang="nl-NL" sz="3500" b="1" dirty="0">
                <a:solidFill>
                  <a:srgbClr val="00B050"/>
                </a:solidFill>
              </a:rPr>
              <a:t> </a:t>
            </a:r>
            <a:r>
              <a:rPr lang="nl-NL" sz="3500" b="1" dirty="0" err="1">
                <a:solidFill>
                  <a:srgbClr val="00B050"/>
                </a:solidFill>
              </a:rPr>
              <a:t>sắt</a:t>
            </a:r>
            <a:r>
              <a:rPr lang="nl-NL" sz="3500" b="1" dirty="0">
                <a:solidFill>
                  <a:srgbClr val="00B050"/>
                </a:solidFill>
              </a:rPr>
              <a:t> </a:t>
            </a:r>
            <a:r>
              <a:rPr lang="nl-NL" sz="3500" b="1" dirty="0" err="1">
                <a:solidFill>
                  <a:srgbClr val="00B050"/>
                </a:solidFill>
              </a:rPr>
              <a:t>và</a:t>
            </a:r>
            <a:r>
              <a:rPr lang="nl-NL" sz="3500" b="1" dirty="0">
                <a:solidFill>
                  <a:srgbClr val="00B050"/>
                </a:solidFill>
              </a:rPr>
              <a:t> </a:t>
            </a:r>
            <a:r>
              <a:rPr lang="nl-NL" sz="3500" b="1" dirty="0" err="1">
                <a:solidFill>
                  <a:srgbClr val="00B050"/>
                </a:solidFill>
              </a:rPr>
              <a:t>oxit</a:t>
            </a:r>
            <a:r>
              <a:rPr lang="nl-NL" sz="3500" b="1" dirty="0">
                <a:solidFill>
                  <a:srgbClr val="00B050"/>
                </a:solidFill>
              </a:rPr>
              <a:t> </a:t>
            </a:r>
            <a:r>
              <a:rPr lang="nl-NL" sz="3500" b="1" dirty="0" err="1">
                <a:solidFill>
                  <a:srgbClr val="00B050"/>
                </a:solidFill>
              </a:rPr>
              <a:t>nhôm</a:t>
            </a:r>
            <a:r>
              <a:rPr lang="nl-NL" sz="3500" b="1" dirty="0">
                <a:solidFill>
                  <a:srgbClr val="00B050"/>
                </a:solidFill>
              </a:rPr>
              <a:t>.</a:t>
            </a:r>
            <a:endParaRPr lang="en-VN" sz="3500" b="1" dirty="0">
              <a:solidFill>
                <a:srgbClr val="00B050"/>
              </a:solidFill>
            </a:endParaRPr>
          </a:p>
          <a:p>
            <a:pPr algn="just">
              <a:lnSpc>
                <a:spcPct val="150000"/>
              </a:lnSpc>
            </a:pPr>
            <a:r>
              <a:rPr lang="nl-NL" sz="3500" b="1" dirty="0">
                <a:solidFill>
                  <a:srgbClr val="00B050"/>
                </a:solidFill>
              </a:rPr>
              <a:t>+ </a:t>
            </a:r>
            <a:r>
              <a:rPr lang="nl-NL" sz="3500" b="1" dirty="0" err="1">
                <a:solidFill>
                  <a:srgbClr val="00B050"/>
                </a:solidFill>
              </a:rPr>
              <a:t>Một</a:t>
            </a:r>
            <a:r>
              <a:rPr lang="nl-NL" sz="3500" b="1" dirty="0">
                <a:solidFill>
                  <a:srgbClr val="00B050"/>
                </a:solidFill>
              </a:rPr>
              <a:t> </a:t>
            </a:r>
            <a:r>
              <a:rPr lang="nl-NL" sz="3500" b="1" dirty="0" err="1">
                <a:solidFill>
                  <a:srgbClr val="00B050"/>
                </a:solidFill>
              </a:rPr>
              <a:t>số</a:t>
            </a:r>
            <a:r>
              <a:rPr lang="nl-NL" sz="3500" b="1" dirty="0">
                <a:solidFill>
                  <a:srgbClr val="00B050"/>
                </a:solidFill>
              </a:rPr>
              <a:t> </a:t>
            </a:r>
            <a:r>
              <a:rPr lang="nl-NL" sz="3500" b="1" dirty="0" err="1">
                <a:solidFill>
                  <a:srgbClr val="00B050"/>
                </a:solidFill>
              </a:rPr>
              <a:t>nơi</a:t>
            </a:r>
            <a:r>
              <a:rPr lang="nl-NL" sz="3500" b="1" dirty="0">
                <a:solidFill>
                  <a:srgbClr val="00B050"/>
                </a:solidFill>
              </a:rPr>
              <a:t> </a:t>
            </a:r>
            <a:r>
              <a:rPr lang="nl-NL" sz="3500" b="1" dirty="0" err="1">
                <a:solidFill>
                  <a:srgbClr val="00B050"/>
                </a:solidFill>
              </a:rPr>
              <a:t>mất</a:t>
            </a:r>
            <a:r>
              <a:rPr lang="nl-NL" sz="3500" b="1" dirty="0">
                <a:solidFill>
                  <a:srgbClr val="00B050"/>
                </a:solidFill>
              </a:rPr>
              <a:t> </a:t>
            </a:r>
            <a:r>
              <a:rPr lang="nl-NL" sz="3500" b="1" dirty="0" err="1">
                <a:solidFill>
                  <a:srgbClr val="00B050"/>
                </a:solidFill>
              </a:rPr>
              <a:t>đi</a:t>
            </a:r>
            <a:r>
              <a:rPr lang="nl-NL" sz="3500" b="1" dirty="0">
                <a:solidFill>
                  <a:srgbClr val="00B050"/>
                </a:solidFill>
              </a:rPr>
              <a:t> </a:t>
            </a:r>
            <a:r>
              <a:rPr lang="nl-NL" sz="3500" b="1" dirty="0" err="1">
                <a:solidFill>
                  <a:srgbClr val="00B050"/>
                </a:solidFill>
              </a:rPr>
              <a:t>lớp</a:t>
            </a:r>
            <a:r>
              <a:rPr lang="nl-NL" sz="3500" b="1" dirty="0">
                <a:solidFill>
                  <a:srgbClr val="00B050"/>
                </a:solidFill>
              </a:rPr>
              <a:t> </a:t>
            </a:r>
            <a:r>
              <a:rPr lang="nl-NL" sz="3500" b="1" dirty="0" err="1">
                <a:solidFill>
                  <a:srgbClr val="00B050"/>
                </a:solidFill>
              </a:rPr>
              <a:t>phủ</a:t>
            </a:r>
            <a:r>
              <a:rPr lang="nl-NL" sz="3500" b="1" dirty="0">
                <a:solidFill>
                  <a:srgbClr val="00B050"/>
                </a:solidFill>
              </a:rPr>
              <a:t> </a:t>
            </a:r>
            <a:r>
              <a:rPr lang="nl-NL" sz="3500" b="1" dirty="0" err="1">
                <a:solidFill>
                  <a:srgbClr val="00B050"/>
                </a:solidFill>
              </a:rPr>
              <a:t>thực</a:t>
            </a:r>
            <a:r>
              <a:rPr lang="nl-NL" sz="3500" b="1" dirty="0">
                <a:solidFill>
                  <a:srgbClr val="00B050"/>
                </a:solidFill>
              </a:rPr>
              <a:t> </a:t>
            </a:r>
            <a:r>
              <a:rPr lang="nl-NL" sz="3500" b="1" dirty="0" err="1">
                <a:solidFill>
                  <a:srgbClr val="00B050"/>
                </a:solidFill>
              </a:rPr>
              <a:t>vật</a:t>
            </a:r>
            <a:r>
              <a:rPr lang="nl-NL" sz="3500" b="1" dirty="0">
                <a:solidFill>
                  <a:srgbClr val="00B050"/>
                </a:solidFill>
              </a:rPr>
              <a:t>.</a:t>
            </a:r>
            <a:endParaRPr lang="en-VN" sz="3500" b="1" dirty="0">
              <a:solidFill>
                <a:srgbClr val="00B050"/>
              </a:solidFill>
            </a:endParaRPr>
          </a:p>
        </p:txBody>
      </p:sp>
    </p:spTree>
    <p:extLst>
      <p:ext uri="{BB962C8B-B14F-4D97-AF65-F5344CB8AC3E}">
        <p14:creationId xmlns:p14="http://schemas.microsoft.com/office/powerpoint/2010/main" val="7222004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3249"/>
                                        </p:tgtEl>
                                        <p:attrNameLst>
                                          <p:attrName>style.visibility</p:attrName>
                                        </p:attrNameLst>
                                      </p:cBhvr>
                                      <p:to>
                                        <p:strVal val="visible"/>
                                      </p:to>
                                    </p:set>
                                    <p:anim calcmode="lin" valueType="num">
                                      <p:cBhvr additive="base">
                                        <p:cTn id="7" dur="500" fill="hold"/>
                                        <p:tgtEl>
                                          <p:spTgt spid="53249"/>
                                        </p:tgtEl>
                                        <p:attrNameLst>
                                          <p:attrName>ppt_x</p:attrName>
                                        </p:attrNameLst>
                                      </p:cBhvr>
                                      <p:tavLst>
                                        <p:tav tm="0">
                                          <p:val>
                                            <p:strVal val="#ppt_x"/>
                                          </p:val>
                                        </p:tav>
                                        <p:tav tm="100000">
                                          <p:val>
                                            <p:strVal val="#ppt_x"/>
                                          </p:val>
                                        </p:tav>
                                      </p:tavLst>
                                    </p:anim>
                                    <p:anim calcmode="lin" valueType="num">
                                      <p:cBhvr additive="base">
                                        <p:cTn id="8" dur="500" fill="hold"/>
                                        <p:tgtEl>
                                          <p:spTgt spid="5324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49"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extBox 2">
            <a:extLst>
              <a:ext uri="{FF2B5EF4-FFF2-40B4-BE49-F238E27FC236}">
                <a16:creationId xmlns:a16="http://schemas.microsoft.com/office/drawing/2014/main" id="{0AB52BEE-3BE2-71D5-C752-EC60B56BC5FE}"/>
              </a:ext>
            </a:extLst>
          </p:cNvPr>
          <p:cNvSpPr txBox="1">
            <a:spLocks noChangeArrowheads="1"/>
          </p:cNvSpPr>
          <p:nvPr/>
        </p:nvSpPr>
        <p:spPr bwMode="auto">
          <a:xfrm>
            <a:off x="1974142" y="0"/>
            <a:ext cx="7424502" cy="161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sz="3500" b="1" dirty="0">
                <a:solidFill>
                  <a:srgbClr val="0432FF"/>
                </a:solidFill>
              </a:rPr>
              <a:t>Nêu biểu hiện của tính chất nhiệt đới gió mùa của lớp phủ thổ nhưỡng. </a:t>
            </a:r>
            <a:endParaRPr lang="en-VN" altLang="en-VN" sz="3500" b="1" dirty="0">
              <a:solidFill>
                <a:srgbClr val="0432FF"/>
              </a:solidFill>
              <a:cs typeface="Times New Roman" panose="02020603050405020304" pitchFamily="18" charset="0"/>
            </a:endParaRPr>
          </a:p>
        </p:txBody>
      </p:sp>
      <p:sp>
        <p:nvSpPr>
          <p:cNvPr id="2" name="TextBox 2">
            <a:extLst>
              <a:ext uri="{FF2B5EF4-FFF2-40B4-BE49-F238E27FC236}">
                <a16:creationId xmlns:a16="http://schemas.microsoft.com/office/drawing/2014/main" id="{625C622B-B7F3-AFA9-4665-F97DA7005ADE}"/>
              </a:ext>
            </a:extLst>
          </p:cNvPr>
          <p:cNvSpPr txBox="1">
            <a:spLocks noChangeArrowheads="1"/>
          </p:cNvSpPr>
          <p:nvPr/>
        </p:nvSpPr>
        <p:spPr bwMode="auto">
          <a:xfrm>
            <a:off x="729206" y="1750299"/>
            <a:ext cx="11190132" cy="4843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sz="3500" b="1" dirty="0">
                <a:solidFill>
                  <a:srgbClr val="00B050"/>
                </a:solidFill>
              </a:rPr>
              <a:t>B</a:t>
            </a:r>
            <a:r>
              <a:rPr lang="en-VN" sz="3500" b="1" dirty="0">
                <a:solidFill>
                  <a:srgbClr val="00B050"/>
                </a:solidFill>
              </a:rPr>
              <a:t>iểu hiện của tính chất nhiệt đới gió mùa của lớp phủ thổ nhưỡng</a:t>
            </a:r>
            <a:r>
              <a:rPr lang="en-US" sz="3500" b="1" dirty="0">
                <a:solidFill>
                  <a:srgbClr val="00B050"/>
                </a:solidFill>
              </a:rPr>
              <a:t>: </a:t>
            </a:r>
            <a:endParaRPr lang="en-VN" sz="3500" b="1" dirty="0">
              <a:solidFill>
                <a:srgbClr val="00B050"/>
              </a:solidFill>
            </a:endParaRPr>
          </a:p>
          <a:p>
            <a:pPr algn="just">
              <a:lnSpc>
                <a:spcPct val="150000"/>
              </a:lnSpc>
            </a:pPr>
            <a:r>
              <a:rPr lang="nl-NL" sz="3500" b="1" dirty="0">
                <a:solidFill>
                  <a:srgbClr val="00B050"/>
                </a:solidFill>
              </a:rPr>
              <a:t>+ </a:t>
            </a:r>
            <a:r>
              <a:rPr lang="nl-NL" sz="3500" b="1" dirty="0" err="1">
                <a:solidFill>
                  <a:srgbClr val="00B050"/>
                </a:solidFill>
              </a:rPr>
              <a:t>Lớp</a:t>
            </a:r>
            <a:r>
              <a:rPr lang="nl-NL" sz="3500" b="1" dirty="0">
                <a:solidFill>
                  <a:srgbClr val="00B050"/>
                </a:solidFill>
              </a:rPr>
              <a:t> </a:t>
            </a:r>
            <a:r>
              <a:rPr lang="nl-NL" sz="3500" b="1" dirty="0" err="1">
                <a:solidFill>
                  <a:srgbClr val="00B050"/>
                </a:solidFill>
              </a:rPr>
              <a:t>thổ</a:t>
            </a:r>
            <a:r>
              <a:rPr lang="nl-NL" sz="3500" b="1" dirty="0">
                <a:solidFill>
                  <a:srgbClr val="00B050"/>
                </a:solidFill>
              </a:rPr>
              <a:t> </a:t>
            </a:r>
            <a:r>
              <a:rPr lang="nl-NL" sz="3500" b="1" dirty="0" err="1">
                <a:solidFill>
                  <a:srgbClr val="00B050"/>
                </a:solidFill>
              </a:rPr>
              <a:t>nhưỡng</a:t>
            </a:r>
            <a:r>
              <a:rPr lang="nl-NL" sz="3500" b="1" dirty="0">
                <a:solidFill>
                  <a:srgbClr val="00B050"/>
                </a:solidFill>
              </a:rPr>
              <a:t> </a:t>
            </a:r>
            <a:r>
              <a:rPr lang="nl-NL" sz="3500" b="1" dirty="0" err="1">
                <a:solidFill>
                  <a:srgbClr val="00B050"/>
                </a:solidFill>
              </a:rPr>
              <a:t>dày</a:t>
            </a:r>
            <a:r>
              <a:rPr lang="nl-NL" sz="3500" b="1" dirty="0">
                <a:solidFill>
                  <a:srgbClr val="00B050"/>
                </a:solidFill>
              </a:rPr>
              <a:t>.</a:t>
            </a:r>
            <a:endParaRPr lang="en-VN" sz="3500" b="1" dirty="0">
              <a:solidFill>
                <a:srgbClr val="00B050"/>
              </a:solidFill>
            </a:endParaRPr>
          </a:p>
          <a:p>
            <a:pPr algn="just">
              <a:lnSpc>
                <a:spcPct val="150000"/>
              </a:lnSpc>
            </a:pPr>
            <a:r>
              <a:rPr lang="nl-NL" sz="3500" b="1" dirty="0">
                <a:solidFill>
                  <a:srgbClr val="00B050"/>
                </a:solidFill>
              </a:rPr>
              <a:t>+ Quá </a:t>
            </a:r>
            <a:r>
              <a:rPr lang="nl-NL" sz="3500" b="1" dirty="0" err="1">
                <a:solidFill>
                  <a:srgbClr val="00B050"/>
                </a:solidFill>
              </a:rPr>
              <a:t>trình</a:t>
            </a:r>
            <a:r>
              <a:rPr lang="nl-NL" sz="3500" b="1" dirty="0">
                <a:solidFill>
                  <a:srgbClr val="00B050"/>
                </a:solidFill>
              </a:rPr>
              <a:t> </a:t>
            </a:r>
            <a:r>
              <a:rPr lang="nl-NL" sz="3500" b="1" dirty="0" err="1">
                <a:solidFill>
                  <a:srgbClr val="00B050"/>
                </a:solidFill>
              </a:rPr>
              <a:t>feralit</a:t>
            </a:r>
            <a:r>
              <a:rPr lang="nl-NL" sz="3500" b="1" dirty="0">
                <a:solidFill>
                  <a:srgbClr val="00B050"/>
                </a:solidFill>
              </a:rPr>
              <a:t> </a:t>
            </a:r>
            <a:r>
              <a:rPr lang="nl-NL" sz="3500" b="1" dirty="0" err="1">
                <a:solidFill>
                  <a:srgbClr val="00B050"/>
                </a:solidFill>
              </a:rPr>
              <a:t>là</a:t>
            </a:r>
            <a:r>
              <a:rPr lang="nl-NL" sz="3500" b="1" dirty="0">
                <a:solidFill>
                  <a:srgbClr val="00B050"/>
                </a:solidFill>
              </a:rPr>
              <a:t> quá </a:t>
            </a:r>
            <a:r>
              <a:rPr lang="nl-NL" sz="3500" b="1" dirty="0" err="1">
                <a:solidFill>
                  <a:srgbClr val="00B050"/>
                </a:solidFill>
              </a:rPr>
              <a:t>trình</a:t>
            </a:r>
            <a:r>
              <a:rPr lang="nl-NL" sz="3500" b="1" dirty="0">
                <a:solidFill>
                  <a:srgbClr val="00B050"/>
                </a:solidFill>
              </a:rPr>
              <a:t> </a:t>
            </a:r>
            <a:r>
              <a:rPr lang="nl-NL" sz="3500" b="1" dirty="0" err="1">
                <a:solidFill>
                  <a:srgbClr val="00B050"/>
                </a:solidFill>
              </a:rPr>
              <a:t>hình</a:t>
            </a:r>
            <a:r>
              <a:rPr lang="nl-NL" sz="3500" b="1" dirty="0">
                <a:solidFill>
                  <a:srgbClr val="00B050"/>
                </a:solidFill>
              </a:rPr>
              <a:t> </a:t>
            </a:r>
            <a:r>
              <a:rPr lang="nl-NL" sz="3500" b="1" dirty="0" err="1">
                <a:solidFill>
                  <a:srgbClr val="00B050"/>
                </a:solidFill>
              </a:rPr>
              <a:t>thành</a:t>
            </a:r>
            <a:r>
              <a:rPr lang="nl-NL" sz="3500" b="1" dirty="0">
                <a:solidFill>
                  <a:srgbClr val="00B050"/>
                </a:solidFill>
              </a:rPr>
              <a:t> </a:t>
            </a:r>
            <a:r>
              <a:rPr lang="nl-NL" sz="3500" b="1" dirty="0" err="1">
                <a:solidFill>
                  <a:srgbClr val="00B050"/>
                </a:solidFill>
              </a:rPr>
              <a:t>đất</a:t>
            </a:r>
            <a:r>
              <a:rPr lang="nl-NL" sz="3500" b="1" dirty="0">
                <a:solidFill>
                  <a:srgbClr val="00B050"/>
                </a:solidFill>
              </a:rPr>
              <a:t> </a:t>
            </a:r>
            <a:r>
              <a:rPr lang="nl-NL" sz="3500" b="1" dirty="0" err="1">
                <a:solidFill>
                  <a:srgbClr val="00B050"/>
                </a:solidFill>
              </a:rPr>
              <a:t>đặc</a:t>
            </a:r>
            <a:r>
              <a:rPr lang="nl-NL" sz="3500" b="1" dirty="0">
                <a:solidFill>
                  <a:srgbClr val="00B050"/>
                </a:solidFill>
              </a:rPr>
              <a:t> </a:t>
            </a:r>
            <a:r>
              <a:rPr lang="nl-NL" sz="3500" b="1" dirty="0" err="1">
                <a:solidFill>
                  <a:srgbClr val="00B050"/>
                </a:solidFill>
              </a:rPr>
              <a:t>trưng</a:t>
            </a:r>
            <a:r>
              <a:rPr lang="nl-NL" sz="3500" b="1" dirty="0">
                <a:solidFill>
                  <a:srgbClr val="00B050"/>
                </a:solidFill>
              </a:rPr>
              <a:t> </a:t>
            </a:r>
            <a:r>
              <a:rPr lang="nl-NL" sz="3500" b="1" dirty="0" err="1">
                <a:solidFill>
                  <a:srgbClr val="00B050"/>
                </a:solidFill>
              </a:rPr>
              <a:t>của</a:t>
            </a:r>
            <a:r>
              <a:rPr lang="nl-NL" sz="3500" b="1" dirty="0">
                <a:solidFill>
                  <a:srgbClr val="00B050"/>
                </a:solidFill>
              </a:rPr>
              <a:t> </a:t>
            </a:r>
            <a:r>
              <a:rPr lang="nl-NL" sz="3500" b="1" dirty="0" err="1">
                <a:solidFill>
                  <a:srgbClr val="00B050"/>
                </a:solidFill>
              </a:rPr>
              <a:t>nước</a:t>
            </a:r>
            <a:r>
              <a:rPr lang="nl-NL" sz="3500" b="1" dirty="0">
                <a:solidFill>
                  <a:srgbClr val="00B050"/>
                </a:solidFill>
              </a:rPr>
              <a:t> ta, </a:t>
            </a:r>
            <a:r>
              <a:rPr lang="nl-NL" sz="3500" b="1" dirty="0" err="1">
                <a:solidFill>
                  <a:srgbClr val="00B050"/>
                </a:solidFill>
              </a:rPr>
              <a:t>đất</a:t>
            </a:r>
            <a:r>
              <a:rPr lang="nl-NL" sz="3500" b="1" dirty="0">
                <a:solidFill>
                  <a:srgbClr val="00B050"/>
                </a:solidFill>
              </a:rPr>
              <a:t> có </a:t>
            </a:r>
            <a:r>
              <a:rPr lang="nl-NL" sz="3500" b="1" dirty="0" err="1">
                <a:solidFill>
                  <a:srgbClr val="00B050"/>
                </a:solidFill>
              </a:rPr>
              <a:t>màu</a:t>
            </a:r>
            <a:r>
              <a:rPr lang="nl-NL" sz="3500" b="1" dirty="0">
                <a:solidFill>
                  <a:srgbClr val="00B050"/>
                </a:solidFill>
              </a:rPr>
              <a:t> </a:t>
            </a:r>
            <a:r>
              <a:rPr lang="nl-NL" sz="3500" b="1" dirty="0" err="1">
                <a:solidFill>
                  <a:srgbClr val="00B050"/>
                </a:solidFill>
              </a:rPr>
              <a:t>đỏ</a:t>
            </a:r>
            <a:r>
              <a:rPr lang="nl-NL" sz="3500" b="1" dirty="0">
                <a:solidFill>
                  <a:srgbClr val="00B050"/>
                </a:solidFill>
              </a:rPr>
              <a:t> </a:t>
            </a:r>
            <a:r>
              <a:rPr lang="nl-NL" sz="3500" b="1" dirty="0" err="1">
                <a:solidFill>
                  <a:srgbClr val="00B050"/>
                </a:solidFill>
              </a:rPr>
              <a:t>vàng</a:t>
            </a:r>
            <a:r>
              <a:rPr lang="nl-NL" sz="3500" b="1" dirty="0">
                <a:solidFill>
                  <a:srgbClr val="00B050"/>
                </a:solidFill>
              </a:rPr>
              <a:t>. </a:t>
            </a:r>
            <a:endParaRPr lang="en-VN" sz="3500" b="1" dirty="0">
              <a:solidFill>
                <a:srgbClr val="00B050"/>
              </a:solidFill>
            </a:endParaRPr>
          </a:p>
          <a:p>
            <a:pPr algn="just">
              <a:lnSpc>
                <a:spcPct val="150000"/>
              </a:lnSpc>
            </a:pPr>
            <a:r>
              <a:rPr lang="nl-NL" sz="3500" b="1" dirty="0">
                <a:solidFill>
                  <a:srgbClr val="00B050"/>
                </a:solidFill>
              </a:rPr>
              <a:t>+ </a:t>
            </a:r>
            <a:r>
              <a:rPr lang="nl-NL" sz="3500" b="1" dirty="0" err="1">
                <a:solidFill>
                  <a:srgbClr val="00B050"/>
                </a:solidFill>
              </a:rPr>
              <a:t>Đất</a:t>
            </a:r>
            <a:r>
              <a:rPr lang="nl-NL" sz="3500" b="1" dirty="0">
                <a:solidFill>
                  <a:srgbClr val="00B050"/>
                </a:solidFill>
              </a:rPr>
              <a:t> </a:t>
            </a:r>
            <a:r>
              <a:rPr lang="nl-NL" sz="3500" b="1" dirty="0" err="1">
                <a:solidFill>
                  <a:srgbClr val="00B050"/>
                </a:solidFill>
              </a:rPr>
              <a:t>feralit</a:t>
            </a:r>
            <a:r>
              <a:rPr lang="nl-NL" sz="3500" b="1" dirty="0">
                <a:solidFill>
                  <a:srgbClr val="00B050"/>
                </a:solidFill>
              </a:rPr>
              <a:t> </a:t>
            </a:r>
            <a:r>
              <a:rPr lang="nl-NL" sz="3500" b="1" dirty="0" err="1">
                <a:solidFill>
                  <a:srgbClr val="00B050"/>
                </a:solidFill>
              </a:rPr>
              <a:t>thường</a:t>
            </a:r>
            <a:r>
              <a:rPr lang="nl-NL" sz="3500" b="1" dirty="0">
                <a:solidFill>
                  <a:srgbClr val="00B050"/>
                </a:solidFill>
              </a:rPr>
              <a:t> </a:t>
            </a:r>
            <a:r>
              <a:rPr lang="nl-NL" sz="3500" b="1" dirty="0" err="1">
                <a:solidFill>
                  <a:srgbClr val="00B050"/>
                </a:solidFill>
              </a:rPr>
              <a:t>bị</a:t>
            </a:r>
            <a:r>
              <a:rPr lang="nl-NL" sz="3500" b="1" dirty="0">
                <a:solidFill>
                  <a:srgbClr val="00B050"/>
                </a:solidFill>
              </a:rPr>
              <a:t> </a:t>
            </a:r>
            <a:r>
              <a:rPr lang="nl-NL" sz="3500" b="1" dirty="0" err="1">
                <a:solidFill>
                  <a:srgbClr val="00B050"/>
                </a:solidFill>
              </a:rPr>
              <a:t>rửa</a:t>
            </a:r>
            <a:r>
              <a:rPr lang="nl-NL" sz="3500" b="1" dirty="0">
                <a:solidFill>
                  <a:srgbClr val="00B050"/>
                </a:solidFill>
              </a:rPr>
              <a:t> </a:t>
            </a:r>
            <a:r>
              <a:rPr lang="nl-NL" sz="3500" b="1" dirty="0" err="1">
                <a:solidFill>
                  <a:srgbClr val="00B050"/>
                </a:solidFill>
              </a:rPr>
              <a:t>trôi</a:t>
            </a:r>
            <a:r>
              <a:rPr lang="nl-NL" sz="3500" b="1" dirty="0">
                <a:solidFill>
                  <a:srgbClr val="00B050"/>
                </a:solidFill>
              </a:rPr>
              <a:t>, </a:t>
            </a:r>
            <a:r>
              <a:rPr lang="nl-NL" sz="3500" b="1" dirty="0" err="1">
                <a:solidFill>
                  <a:srgbClr val="00B050"/>
                </a:solidFill>
              </a:rPr>
              <a:t>xói</a:t>
            </a:r>
            <a:r>
              <a:rPr lang="nl-NL" sz="3500" b="1" dirty="0">
                <a:solidFill>
                  <a:srgbClr val="00B050"/>
                </a:solidFill>
              </a:rPr>
              <a:t> </a:t>
            </a:r>
            <a:r>
              <a:rPr lang="nl-NL" sz="3500" b="1" dirty="0" err="1">
                <a:solidFill>
                  <a:srgbClr val="00B050"/>
                </a:solidFill>
              </a:rPr>
              <a:t>mòn</a:t>
            </a:r>
            <a:r>
              <a:rPr lang="nl-NL" sz="3500" b="1" dirty="0">
                <a:solidFill>
                  <a:srgbClr val="00B050"/>
                </a:solidFill>
              </a:rPr>
              <a:t> </a:t>
            </a:r>
            <a:r>
              <a:rPr lang="nl-NL" sz="3500" b="1" dirty="0" err="1">
                <a:solidFill>
                  <a:srgbClr val="00B050"/>
                </a:solidFill>
              </a:rPr>
              <a:t>mạnh</a:t>
            </a:r>
            <a:r>
              <a:rPr lang="nl-NL" sz="3500" b="1" dirty="0">
                <a:solidFill>
                  <a:srgbClr val="00B050"/>
                </a:solidFill>
              </a:rPr>
              <a:t>.</a:t>
            </a:r>
            <a:endParaRPr lang="en-VN" sz="3500" b="1" dirty="0">
              <a:solidFill>
                <a:srgbClr val="00B050"/>
              </a:solidFill>
            </a:endParaRPr>
          </a:p>
        </p:txBody>
      </p:sp>
    </p:spTree>
    <p:extLst>
      <p:ext uri="{BB962C8B-B14F-4D97-AF65-F5344CB8AC3E}">
        <p14:creationId xmlns:p14="http://schemas.microsoft.com/office/powerpoint/2010/main" val="16807972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3249"/>
                                        </p:tgtEl>
                                        <p:attrNameLst>
                                          <p:attrName>style.visibility</p:attrName>
                                        </p:attrNameLst>
                                      </p:cBhvr>
                                      <p:to>
                                        <p:strVal val="visible"/>
                                      </p:to>
                                    </p:set>
                                    <p:anim calcmode="lin" valueType="num">
                                      <p:cBhvr additive="base">
                                        <p:cTn id="7" dur="500" fill="hold"/>
                                        <p:tgtEl>
                                          <p:spTgt spid="53249"/>
                                        </p:tgtEl>
                                        <p:attrNameLst>
                                          <p:attrName>ppt_x</p:attrName>
                                        </p:attrNameLst>
                                      </p:cBhvr>
                                      <p:tavLst>
                                        <p:tav tm="0">
                                          <p:val>
                                            <p:strVal val="#ppt_x"/>
                                          </p:val>
                                        </p:tav>
                                        <p:tav tm="100000">
                                          <p:val>
                                            <p:strVal val="#ppt_x"/>
                                          </p:val>
                                        </p:tav>
                                      </p:tavLst>
                                    </p:anim>
                                    <p:anim calcmode="lin" valueType="num">
                                      <p:cBhvr additive="base">
                                        <p:cTn id="8" dur="500" fill="hold"/>
                                        <p:tgtEl>
                                          <p:spTgt spid="5324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49"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625C622B-B7F3-AFA9-4665-F97DA7005ADE}"/>
              </a:ext>
            </a:extLst>
          </p:cNvPr>
          <p:cNvSpPr txBox="1">
            <a:spLocks noChangeArrowheads="1"/>
          </p:cNvSpPr>
          <p:nvPr/>
        </p:nvSpPr>
        <p:spPr bwMode="auto">
          <a:xfrm>
            <a:off x="279721" y="1102369"/>
            <a:ext cx="11632557" cy="4122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nl-NL" sz="4500" b="1" dirty="0"/>
              <a:t>- </a:t>
            </a:r>
            <a:r>
              <a:rPr lang="nl-NL" sz="4500" b="1" dirty="0" err="1"/>
              <a:t>Lớp</a:t>
            </a:r>
            <a:r>
              <a:rPr lang="nl-NL" sz="4500" b="1" dirty="0"/>
              <a:t> </a:t>
            </a:r>
            <a:r>
              <a:rPr lang="nl-NL" sz="4500" b="1" dirty="0" err="1"/>
              <a:t>thổ</a:t>
            </a:r>
            <a:r>
              <a:rPr lang="nl-NL" sz="4500" b="1" dirty="0"/>
              <a:t> </a:t>
            </a:r>
            <a:r>
              <a:rPr lang="nl-NL" sz="4500" b="1" dirty="0" err="1"/>
              <a:t>nhưỡng</a:t>
            </a:r>
            <a:r>
              <a:rPr lang="nl-NL" sz="4500" b="1" dirty="0"/>
              <a:t> </a:t>
            </a:r>
            <a:r>
              <a:rPr lang="nl-NL" sz="4500" b="1" dirty="0" err="1"/>
              <a:t>dày</a:t>
            </a:r>
            <a:r>
              <a:rPr lang="nl-NL" sz="4500" b="1" dirty="0"/>
              <a:t>.</a:t>
            </a:r>
            <a:endParaRPr lang="en-VN" sz="4500" b="1" dirty="0"/>
          </a:p>
          <a:p>
            <a:pPr algn="just">
              <a:lnSpc>
                <a:spcPct val="150000"/>
              </a:lnSpc>
            </a:pPr>
            <a:r>
              <a:rPr lang="nl-NL" sz="4500" b="1" dirty="0"/>
              <a:t>- Quá </a:t>
            </a:r>
            <a:r>
              <a:rPr lang="nl-NL" sz="4500" b="1" dirty="0" err="1"/>
              <a:t>trình</a:t>
            </a:r>
            <a:r>
              <a:rPr lang="nl-NL" sz="4500" b="1" dirty="0"/>
              <a:t> </a:t>
            </a:r>
            <a:r>
              <a:rPr lang="nl-NL" sz="4500" b="1" dirty="0" err="1"/>
              <a:t>feralit</a:t>
            </a:r>
            <a:r>
              <a:rPr lang="nl-NL" sz="4500" b="1" dirty="0"/>
              <a:t> </a:t>
            </a:r>
            <a:r>
              <a:rPr lang="nl-NL" sz="4500" b="1" dirty="0" err="1"/>
              <a:t>là</a:t>
            </a:r>
            <a:r>
              <a:rPr lang="nl-NL" sz="4500" b="1" dirty="0"/>
              <a:t> quá </a:t>
            </a:r>
            <a:r>
              <a:rPr lang="nl-NL" sz="4500" b="1" dirty="0" err="1"/>
              <a:t>trình</a:t>
            </a:r>
            <a:r>
              <a:rPr lang="nl-NL" sz="4500" b="1" dirty="0"/>
              <a:t> </a:t>
            </a:r>
            <a:r>
              <a:rPr lang="nl-NL" sz="4500" b="1" dirty="0" err="1"/>
              <a:t>hình</a:t>
            </a:r>
            <a:r>
              <a:rPr lang="nl-NL" sz="4500" b="1" dirty="0"/>
              <a:t> </a:t>
            </a:r>
            <a:r>
              <a:rPr lang="nl-NL" sz="4500" b="1" dirty="0" err="1"/>
              <a:t>thành</a:t>
            </a:r>
            <a:r>
              <a:rPr lang="nl-NL" sz="4500" b="1" dirty="0"/>
              <a:t> </a:t>
            </a:r>
            <a:r>
              <a:rPr lang="nl-NL" sz="4500" b="1" dirty="0" err="1"/>
              <a:t>đất</a:t>
            </a:r>
            <a:r>
              <a:rPr lang="nl-NL" sz="4500" b="1" dirty="0"/>
              <a:t> </a:t>
            </a:r>
            <a:r>
              <a:rPr lang="nl-NL" sz="4500" b="1" dirty="0" err="1"/>
              <a:t>đặc</a:t>
            </a:r>
            <a:r>
              <a:rPr lang="nl-NL" sz="4500" b="1" dirty="0"/>
              <a:t> </a:t>
            </a:r>
            <a:r>
              <a:rPr lang="nl-NL" sz="4500" b="1" dirty="0" err="1"/>
              <a:t>trưng</a:t>
            </a:r>
            <a:r>
              <a:rPr lang="nl-NL" sz="4500" b="1" dirty="0"/>
              <a:t> </a:t>
            </a:r>
            <a:r>
              <a:rPr lang="nl-NL" sz="4500" b="1" dirty="0" err="1"/>
              <a:t>của</a:t>
            </a:r>
            <a:r>
              <a:rPr lang="nl-NL" sz="4500" b="1" dirty="0"/>
              <a:t> </a:t>
            </a:r>
            <a:r>
              <a:rPr lang="nl-NL" sz="4500" b="1" dirty="0" err="1"/>
              <a:t>nước</a:t>
            </a:r>
            <a:r>
              <a:rPr lang="nl-NL" sz="4500" b="1" dirty="0"/>
              <a:t> ta, </a:t>
            </a:r>
            <a:r>
              <a:rPr lang="nl-NL" sz="4500" b="1" dirty="0" err="1"/>
              <a:t>đất</a:t>
            </a:r>
            <a:r>
              <a:rPr lang="nl-NL" sz="4500" b="1" dirty="0"/>
              <a:t> có </a:t>
            </a:r>
            <a:r>
              <a:rPr lang="nl-NL" sz="4500" b="1" dirty="0" err="1"/>
              <a:t>màu</a:t>
            </a:r>
            <a:r>
              <a:rPr lang="nl-NL" sz="4500" b="1" dirty="0"/>
              <a:t> </a:t>
            </a:r>
            <a:r>
              <a:rPr lang="nl-NL" sz="4500" b="1" dirty="0" err="1"/>
              <a:t>đỏ</a:t>
            </a:r>
            <a:r>
              <a:rPr lang="nl-NL" sz="4500" b="1" dirty="0"/>
              <a:t> </a:t>
            </a:r>
            <a:r>
              <a:rPr lang="nl-NL" sz="4500" b="1" dirty="0" err="1"/>
              <a:t>vàng</a:t>
            </a:r>
            <a:r>
              <a:rPr lang="nl-NL" sz="4500" b="1" dirty="0"/>
              <a:t>. </a:t>
            </a:r>
            <a:endParaRPr lang="en-VN" sz="4500" b="1" dirty="0"/>
          </a:p>
          <a:p>
            <a:pPr algn="just">
              <a:lnSpc>
                <a:spcPct val="150000"/>
              </a:lnSpc>
            </a:pPr>
            <a:r>
              <a:rPr lang="nl-NL" sz="4500" b="1" dirty="0"/>
              <a:t>- </a:t>
            </a:r>
            <a:r>
              <a:rPr lang="nl-NL" sz="4500" b="1" dirty="0" err="1"/>
              <a:t>Đất</a:t>
            </a:r>
            <a:r>
              <a:rPr lang="nl-NL" sz="4500" b="1" dirty="0"/>
              <a:t> </a:t>
            </a:r>
            <a:r>
              <a:rPr lang="nl-NL" sz="4500" b="1" dirty="0" err="1"/>
              <a:t>feralit</a:t>
            </a:r>
            <a:r>
              <a:rPr lang="nl-NL" sz="4500" b="1" dirty="0"/>
              <a:t> </a:t>
            </a:r>
            <a:r>
              <a:rPr lang="nl-NL" sz="4500" b="1" dirty="0" err="1"/>
              <a:t>thường</a:t>
            </a:r>
            <a:r>
              <a:rPr lang="nl-NL" sz="4500" b="1" dirty="0"/>
              <a:t> </a:t>
            </a:r>
            <a:r>
              <a:rPr lang="nl-NL" sz="4500" b="1" dirty="0" err="1"/>
              <a:t>bị</a:t>
            </a:r>
            <a:r>
              <a:rPr lang="nl-NL" sz="4500" b="1" dirty="0"/>
              <a:t> </a:t>
            </a:r>
            <a:r>
              <a:rPr lang="nl-NL" sz="4500" b="1" dirty="0" err="1"/>
              <a:t>rửa</a:t>
            </a:r>
            <a:r>
              <a:rPr lang="nl-NL" sz="4500" b="1" dirty="0"/>
              <a:t> </a:t>
            </a:r>
            <a:r>
              <a:rPr lang="nl-NL" sz="4500" b="1" dirty="0" err="1"/>
              <a:t>trôi</a:t>
            </a:r>
            <a:r>
              <a:rPr lang="nl-NL" sz="4500" b="1" dirty="0"/>
              <a:t>, </a:t>
            </a:r>
            <a:r>
              <a:rPr lang="nl-NL" sz="4500" b="1" dirty="0" err="1"/>
              <a:t>xói</a:t>
            </a:r>
            <a:r>
              <a:rPr lang="nl-NL" sz="4500" b="1" dirty="0"/>
              <a:t> </a:t>
            </a:r>
            <a:r>
              <a:rPr lang="nl-NL" sz="4500" b="1" dirty="0" err="1"/>
              <a:t>mòn</a:t>
            </a:r>
            <a:r>
              <a:rPr lang="nl-NL" sz="4500" b="1" dirty="0"/>
              <a:t> </a:t>
            </a:r>
            <a:r>
              <a:rPr lang="nl-NL" sz="4500" b="1" dirty="0" err="1"/>
              <a:t>mạnh</a:t>
            </a:r>
            <a:r>
              <a:rPr lang="nl-NL" sz="4500" b="1" dirty="0"/>
              <a:t>.</a:t>
            </a:r>
            <a:r>
              <a:rPr lang="en-VN" sz="4500" b="1" dirty="0"/>
              <a:t> </a:t>
            </a:r>
            <a:endParaRPr lang="en-VN" sz="4500" b="1" dirty="0">
              <a:solidFill>
                <a:srgbClr val="00B050"/>
              </a:solidFill>
              <a:effectLst/>
              <a:ea typeface="Times New Roman" panose="02020603050405020304" pitchFamily="18" charset="0"/>
            </a:endParaRPr>
          </a:p>
        </p:txBody>
      </p:sp>
    </p:spTree>
    <p:extLst>
      <p:ext uri="{BB962C8B-B14F-4D97-AF65-F5344CB8AC3E}">
        <p14:creationId xmlns:p14="http://schemas.microsoft.com/office/powerpoint/2010/main" val="6855471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extBox 2">
            <a:extLst>
              <a:ext uri="{FF2B5EF4-FFF2-40B4-BE49-F238E27FC236}">
                <a16:creationId xmlns:a16="http://schemas.microsoft.com/office/drawing/2014/main" id="{0AB52BEE-3BE2-71D5-C752-EC60B56BC5FE}"/>
              </a:ext>
            </a:extLst>
          </p:cNvPr>
          <p:cNvSpPr txBox="1">
            <a:spLocks noChangeArrowheads="1"/>
          </p:cNvSpPr>
          <p:nvPr/>
        </p:nvSpPr>
        <p:spPr bwMode="auto">
          <a:xfrm>
            <a:off x="1761281" y="324092"/>
            <a:ext cx="9431438" cy="1006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sz="4500" b="1" dirty="0">
                <a:solidFill>
                  <a:srgbClr val="0432FF"/>
                </a:solidFill>
              </a:rPr>
              <a:t>Kể tên các nhóm đất chính ở nước ta. </a:t>
            </a:r>
            <a:endParaRPr lang="en-VN" altLang="en-VN" sz="4500" b="1" dirty="0">
              <a:solidFill>
                <a:srgbClr val="0432FF"/>
              </a:solidFill>
              <a:cs typeface="Times New Roman" panose="02020603050405020304" pitchFamily="18" charset="0"/>
            </a:endParaRPr>
          </a:p>
        </p:txBody>
      </p:sp>
      <p:sp>
        <p:nvSpPr>
          <p:cNvPr id="2" name="TextBox 2">
            <a:extLst>
              <a:ext uri="{FF2B5EF4-FFF2-40B4-BE49-F238E27FC236}">
                <a16:creationId xmlns:a16="http://schemas.microsoft.com/office/drawing/2014/main" id="{625C622B-B7F3-AFA9-4665-F97DA7005ADE}"/>
              </a:ext>
            </a:extLst>
          </p:cNvPr>
          <p:cNvSpPr txBox="1">
            <a:spLocks noChangeArrowheads="1"/>
          </p:cNvSpPr>
          <p:nvPr/>
        </p:nvSpPr>
        <p:spPr bwMode="auto">
          <a:xfrm>
            <a:off x="1761281" y="1750299"/>
            <a:ext cx="9699584" cy="4122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sz="4500" b="1" dirty="0">
                <a:solidFill>
                  <a:srgbClr val="00B050"/>
                </a:solidFill>
              </a:rPr>
              <a:t>- T</a:t>
            </a:r>
            <a:r>
              <a:rPr lang="en-VN" sz="4500" b="1" dirty="0">
                <a:solidFill>
                  <a:srgbClr val="00B050"/>
                </a:solidFill>
              </a:rPr>
              <a:t>ên các nhóm đất chính ở nước ta</a:t>
            </a:r>
            <a:r>
              <a:rPr lang="en-US" sz="4500" b="1" dirty="0">
                <a:solidFill>
                  <a:srgbClr val="00B050"/>
                </a:solidFill>
              </a:rPr>
              <a:t> </a:t>
            </a:r>
            <a:r>
              <a:rPr lang="en-US" sz="4500" b="1" dirty="0" err="1">
                <a:solidFill>
                  <a:srgbClr val="00B050"/>
                </a:solidFill>
              </a:rPr>
              <a:t>là</a:t>
            </a:r>
            <a:r>
              <a:rPr lang="en-US" sz="4500" b="1" dirty="0">
                <a:solidFill>
                  <a:srgbClr val="00B050"/>
                </a:solidFill>
              </a:rPr>
              <a:t>: </a:t>
            </a:r>
            <a:endParaRPr lang="en-VN" sz="4500" b="1" dirty="0">
              <a:solidFill>
                <a:srgbClr val="00B050"/>
              </a:solidFill>
            </a:endParaRPr>
          </a:p>
          <a:p>
            <a:pPr algn="just">
              <a:lnSpc>
                <a:spcPct val="150000"/>
              </a:lnSpc>
            </a:pPr>
            <a:r>
              <a:rPr lang="en-US" sz="4500" b="1" dirty="0">
                <a:solidFill>
                  <a:srgbClr val="00B050"/>
                </a:solidFill>
              </a:rPr>
              <a:t>+ </a:t>
            </a:r>
            <a:r>
              <a:rPr lang="nl-NL" sz="4500" b="1" dirty="0" err="1">
                <a:solidFill>
                  <a:srgbClr val="00B050"/>
                </a:solidFill>
              </a:rPr>
              <a:t>Nhóm</a:t>
            </a:r>
            <a:r>
              <a:rPr lang="nl-NL" sz="4500" b="1" dirty="0">
                <a:solidFill>
                  <a:srgbClr val="00B050"/>
                </a:solidFill>
              </a:rPr>
              <a:t> </a:t>
            </a:r>
            <a:r>
              <a:rPr lang="nl-NL" sz="4500" b="1" dirty="0" err="1">
                <a:solidFill>
                  <a:srgbClr val="00B050"/>
                </a:solidFill>
              </a:rPr>
              <a:t>đất</a:t>
            </a:r>
            <a:r>
              <a:rPr lang="nl-NL" sz="4500" b="1" dirty="0">
                <a:solidFill>
                  <a:srgbClr val="00B050"/>
                </a:solidFill>
              </a:rPr>
              <a:t> </a:t>
            </a:r>
            <a:r>
              <a:rPr lang="nl-NL" sz="4500" b="1" dirty="0" err="1">
                <a:solidFill>
                  <a:srgbClr val="00B050"/>
                </a:solidFill>
              </a:rPr>
              <a:t>feralit</a:t>
            </a:r>
            <a:endParaRPr lang="en-VN" sz="4500" b="1" dirty="0">
              <a:solidFill>
                <a:srgbClr val="00B050"/>
              </a:solidFill>
            </a:endParaRPr>
          </a:p>
          <a:p>
            <a:pPr algn="just">
              <a:lnSpc>
                <a:spcPct val="150000"/>
              </a:lnSpc>
            </a:pPr>
            <a:r>
              <a:rPr lang="nl-NL" sz="4500" b="1" dirty="0">
                <a:solidFill>
                  <a:srgbClr val="00B050"/>
                </a:solidFill>
              </a:rPr>
              <a:t>+ </a:t>
            </a:r>
            <a:r>
              <a:rPr lang="nl-NL" sz="4500" b="1" dirty="0" err="1">
                <a:solidFill>
                  <a:srgbClr val="00B050"/>
                </a:solidFill>
              </a:rPr>
              <a:t>Nhóm</a:t>
            </a:r>
            <a:r>
              <a:rPr lang="nl-NL" sz="4500" b="1" dirty="0">
                <a:solidFill>
                  <a:srgbClr val="00B050"/>
                </a:solidFill>
              </a:rPr>
              <a:t> </a:t>
            </a:r>
            <a:r>
              <a:rPr lang="nl-NL" sz="4500" b="1" dirty="0" err="1">
                <a:solidFill>
                  <a:srgbClr val="00B050"/>
                </a:solidFill>
              </a:rPr>
              <a:t>đất</a:t>
            </a:r>
            <a:r>
              <a:rPr lang="nl-NL" sz="4500" b="1" dirty="0">
                <a:solidFill>
                  <a:srgbClr val="00B050"/>
                </a:solidFill>
              </a:rPr>
              <a:t> </a:t>
            </a:r>
            <a:r>
              <a:rPr lang="nl-NL" sz="4500" b="1" dirty="0" err="1">
                <a:solidFill>
                  <a:srgbClr val="00B050"/>
                </a:solidFill>
              </a:rPr>
              <a:t>mùn</a:t>
            </a:r>
            <a:r>
              <a:rPr lang="nl-NL" sz="4500" b="1" dirty="0">
                <a:solidFill>
                  <a:srgbClr val="00B050"/>
                </a:solidFill>
              </a:rPr>
              <a:t> </a:t>
            </a:r>
            <a:r>
              <a:rPr lang="nl-NL" sz="4500" b="1" dirty="0" err="1">
                <a:solidFill>
                  <a:srgbClr val="00B050"/>
                </a:solidFill>
              </a:rPr>
              <a:t>núi</a:t>
            </a:r>
            <a:r>
              <a:rPr lang="nl-NL" sz="4500" b="1" dirty="0">
                <a:solidFill>
                  <a:srgbClr val="00B050"/>
                </a:solidFill>
              </a:rPr>
              <a:t> cao</a:t>
            </a:r>
            <a:endParaRPr lang="en-VN" sz="4500" b="1" dirty="0">
              <a:solidFill>
                <a:srgbClr val="00B050"/>
              </a:solidFill>
            </a:endParaRPr>
          </a:p>
          <a:p>
            <a:pPr algn="just">
              <a:lnSpc>
                <a:spcPct val="150000"/>
              </a:lnSpc>
            </a:pPr>
            <a:r>
              <a:rPr lang="nl-NL" sz="4500" b="1" dirty="0">
                <a:solidFill>
                  <a:srgbClr val="00B050"/>
                </a:solidFill>
              </a:rPr>
              <a:t>+ </a:t>
            </a:r>
            <a:r>
              <a:rPr lang="nl-NL" sz="4500" b="1" dirty="0" err="1">
                <a:solidFill>
                  <a:srgbClr val="00B050"/>
                </a:solidFill>
              </a:rPr>
              <a:t>Nhóm</a:t>
            </a:r>
            <a:r>
              <a:rPr lang="nl-NL" sz="4500" b="1" dirty="0">
                <a:solidFill>
                  <a:srgbClr val="00B050"/>
                </a:solidFill>
              </a:rPr>
              <a:t> </a:t>
            </a:r>
            <a:r>
              <a:rPr lang="nl-NL" sz="4500" b="1" dirty="0" err="1">
                <a:solidFill>
                  <a:srgbClr val="00B050"/>
                </a:solidFill>
              </a:rPr>
              <a:t>đất</a:t>
            </a:r>
            <a:r>
              <a:rPr lang="nl-NL" sz="4500" b="1" dirty="0">
                <a:solidFill>
                  <a:srgbClr val="00B050"/>
                </a:solidFill>
              </a:rPr>
              <a:t> </a:t>
            </a:r>
            <a:r>
              <a:rPr lang="nl-NL" sz="4500" b="1" dirty="0" err="1">
                <a:solidFill>
                  <a:srgbClr val="00B050"/>
                </a:solidFill>
              </a:rPr>
              <a:t>phù</a:t>
            </a:r>
            <a:r>
              <a:rPr lang="nl-NL" sz="4500" b="1" dirty="0">
                <a:solidFill>
                  <a:srgbClr val="00B050"/>
                </a:solidFill>
              </a:rPr>
              <a:t> sa</a:t>
            </a:r>
            <a:endParaRPr lang="en-VN" sz="4500" b="1" dirty="0">
              <a:solidFill>
                <a:srgbClr val="00B050"/>
              </a:solidFill>
            </a:endParaRPr>
          </a:p>
        </p:txBody>
      </p:sp>
    </p:spTree>
    <p:extLst>
      <p:ext uri="{BB962C8B-B14F-4D97-AF65-F5344CB8AC3E}">
        <p14:creationId xmlns:p14="http://schemas.microsoft.com/office/powerpoint/2010/main" val="2352664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3249"/>
                                        </p:tgtEl>
                                        <p:attrNameLst>
                                          <p:attrName>style.visibility</p:attrName>
                                        </p:attrNameLst>
                                      </p:cBhvr>
                                      <p:to>
                                        <p:strVal val="visible"/>
                                      </p:to>
                                    </p:set>
                                    <p:anim calcmode="lin" valueType="num">
                                      <p:cBhvr additive="base">
                                        <p:cTn id="7" dur="500" fill="hold"/>
                                        <p:tgtEl>
                                          <p:spTgt spid="53249"/>
                                        </p:tgtEl>
                                        <p:attrNameLst>
                                          <p:attrName>ppt_x</p:attrName>
                                        </p:attrNameLst>
                                      </p:cBhvr>
                                      <p:tavLst>
                                        <p:tav tm="0">
                                          <p:val>
                                            <p:strVal val="#ppt_x"/>
                                          </p:val>
                                        </p:tav>
                                        <p:tav tm="100000">
                                          <p:val>
                                            <p:strVal val="#ppt_x"/>
                                          </p:val>
                                        </p:tav>
                                      </p:tavLst>
                                    </p:anim>
                                    <p:anim calcmode="lin" valueType="num">
                                      <p:cBhvr additive="base">
                                        <p:cTn id="8" dur="500" fill="hold"/>
                                        <p:tgtEl>
                                          <p:spTgt spid="5324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49"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625C622B-B7F3-AFA9-4665-F97DA7005ADE}"/>
              </a:ext>
            </a:extLst>
          </p:cNvPr>
          <p:cNvSpPr txBox="1">
            <a:spLocks noChangeArrowheads="1"/>
          </p:cNvSpPr>
          <p:nvPr/>
        </p:nvSpPr>
        <p:spPr bwMode="auto">
          <a:xfrm>
            <a:off x="1176759" y="555585"/>
            <a:ext cx="9838481" cy="5521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Đá</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mẹ</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là</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nguồn</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gốc</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cung</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cấp</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vật</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chất</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vô</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cơ</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cho</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đất</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Đá</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mẹ</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có</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ảnh</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hưởng</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đến</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màu</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sắc</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và</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tính</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chất</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của</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đất</a:t>
            </a:r>
            <a:r>
              <a:rPr lang="de-DE" sz="4000" b="1" dirty="0">
                <a:solidFill>
                  <a:srgbClr val="7030A0"/>
                </a:solidFill>
                <a:effectLst/>
                <a:latin typeface="Times New Roman" panose="02020603050405020304" pitchFamily="18" charset="0"/>
                <a:ea typeface="Times New Roman" panose="02020603050405020304" pitchFamily="18" charset="0"/>
              </a:rPr>
              <a:t>.</a:t>
            </a:r>
          </a:p>
          <a:p>
            <a:pPr algn="just">
              <a:lnSpc>
                <a:spcPct val="150000"/>
              </a:lnSpc>
            </a:pP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Khí</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hậu</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đặc</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biệt</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là</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nhiệt</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độ</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và</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lượng</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mưa</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quyết</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định</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mức</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độ</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rửa</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trôi</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thúc</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đẩy</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quá</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trình</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hòa</a:t>
            </a:r>
            <a:r>
              <a:rPr lang="de-DE" sz="4000" b="1" dirty="0">
                <a:solidFill>
                  <a:srgbClr val="7030A0"/>
                </a:solidFill>
                <a:effectLst/>
                <a:latin typeface="Times New Roman" panose="02020603050405020304" pitchFamily="18" charset="0"/>
                <a:ea typeface="Times New Roman" panose="02020603050405020304" pitchFamily="18" charset="0"/>
              </a:rPr>
              <a:t> tan, </a:t>
            </a:r>
            <a:r>
              <a:rPr lang="de-DE" sz="4000" b="1" dirty="0" err="1">
                <a:solidFill>
                  <a:srgbClr val="7030A0"/>
                </a:solidFill>
                <a:effectLst/>
                <a:latin typeface="Times New Roman" panose="02020603050405020304" pitchFamily="18" charset="0"/>
                <a:ea typeface="Times New Roman" panose="02020603050405020304" pitchFamily="18" charset="0"/>
              </a:rPr>
              <a:t>tích</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tụ</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hữu</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cơ</a:t>
            </a:r>
            <a:r>
              <a:rPr lang="de-DE" sz="4000" b="1" dirty="0">
                <a:solidFill>
                  <a:srgbClr val="7030A0"/>
                </a:solidFill>
                <a:effectLst/>
                <a:latin typeface="Times New Roman" panose="02020603050405020304" pitchFamily="18" charset="0"/>
                <a:ea typeface="Times New Roman" panose="02020603050405020304" pitchFamily="18" charset="0"/>
              </a:rPr>
              <a:t>.</a:t>
            </a:r>
            <a:endParaRPr lang="en-VN" sz="4000" b="1" dirty="0">
              <a:solidFill>
                <a:srgbClr val="7030A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9976598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625C622B-B7F3-AFA9-4665-F97DA7005ADE}"/>
              </a:ext>
            </a:extLst>
          </p:cNvPr>
          <p:cNvSpPr txBox="1">
            <a:spLocks noChangeArrowheads="1"/>
          </p:cNvSpPr>
          <p:nvPr/>
        </p:nvSpPr>
        <p:spPr bwMode="auto">
          <a:xfrm>
            <a:off x="1176759" y="555585"/>
            <a:ext cx="9838481" cy="516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de-DE" sz="4500" b="1" dirty="0">
                <a:solidFill>
                  <a:srgbClr val="7030A0"/>
                </a:solidFill>
                <a:effectLst/>
                <a:latin typeface="Times New Roman" panose="02020603050405020304" pitchFamily="18" charset="0"/>
                <a:ea typeface="Times New Roman" panose="02020603050405020304" pitchFamily="18" charset="0"/>
              </a:rPr>
              <a:t>- </a:t>
            </a:r>
            <a:r>
              <a:rPr lang="de-DE" sz="4500" b="1" dirty="0" err="1">
                <a:solidFill>
                  <a:srgbClr val="7030A0"/>
                </a:solidFill>
                <a:effectLst/>
                <a:latin typeface="Times New Roman" panose="02020603050405020304" pitchFamily="18" charset="0"/>
                <a:ea typeface="Times New Roman" panose="02020603050405020304" pitchFamily="18" charset="0"/>
              </a:rPr>
              <a:t>Sinh</a:t>
            </a:r>
            <a:r>
              <a:rPr lang="de-DE" sz="4500" b="1" dirty="0">
                <a:solidFill>
                  <a:srgbClr val="7030A0"/>
                </a:solidFill>
                <a:effectLst/>
                <a:latin typeface="Times New Roman" panose="02020603050405020304" pitchFamily="18" charset="0"/>
                <a:ea typeface="Times New Roman" panose="02020603050405020304" pitchFamily="18" charset="0"/>
              </a:rPr>
              <a:t> </a:t>
            </a:r>
            <a:r>
              <a:rPr lang="de-DE" sz="4500" b="1" dirty="0" err="1">
                <a:solidFill>
                  <a:srgbClr val="7030A0"/>
                </a:solidFill>
                <a:effectLst/>
                <a:latin typeface="Times New Roman" panose="02020603050405020304" pitchFamily="18" charset="0"/>
                <a:ea typeface="Times New Roman" panose="02020603050405020304" pitchFamily="18" charset="0"/>
              </a:rPr>
              <a:t>vật</a:t>
            </a:r>
            <a:r>
              <a:rPr lang="de-DE" sz="4500" b="1" dirty="0">
                <a:solidFill>
                  <a:srgbClr val="7030A0"/>
                </a:solidFill>
                <a:effectLst/>
                <a:latin typeface="Times New Roman" panose="02020603050405020304" pitchFamily="18" charset="0"/>
                <a:ea typeface="Times New Roman" panose="02020603050405020304" pitchFamily="18" charset="0"/>
              </a:rPr>
              <a:t> </a:t>
            </a:r>
            <a:r>
              <a:rPr lang="de-DE" sz="4500" b="1" dirty="0" err="1">
                <a:solidFill>
                  <a:srgbClr val="7030A0"/>
                </a:solidFill>
                <a:effectLst/>
                <a:latin typeface="Times New Roman" panose="02020603050405020304" pitchFamily="18" charset="0"/>
                <a:ea typeface="Times New Roman" panose="02020603050405020304" pitchFamily="18" charset="0"/>
              </a:rPr>
              <a:t>đóng</a:t>
            </a:r>
            <a:r>
              <a:rPr lang="de-DE" sz="4500" b="1" dirty="0">
                <a:solidFill>
                  <a:srgbClr val="7030A0"/>
                </a:solidFill>
                <a:effectLst/>
                <a:latin typeface="Times New Roman" panose="02020603050405020304" pitchFamily="18" charset="0"/>
                <a:ea typeface="Times New Roman" panose="02020603050405020304" pitchFamily="18" charset="0"/>
              </a:rPr>
              <a:t> </a:t>
            </a:r>
            <a:r>
              <a:rPr lang="de-DE" sz="4500" b="1" dirty="0" err="1">
                <a:solidFill>
                  <a:srgbClr val="7030A0"/>
                </a:solidFill>
                <a:effectLst/>
                <a:latin typeface="Times New Roman" panose="02020603050405020304" pitchFamily="18" charset="0"/>
                <a:ea typeface="Times New Roman" panose="02020603050405020304" pitchFamily="18" charset="0"/>
              </a:rPr>
              <a:t>vai</a:t>
            </a:r>
            <a:r>
              <a:rPr lang="de-DE" sz="4500" b="1" dirty="0">
                <a:solidFill>
                  <a:srgbClr val="7030A0"/>
                </a:solidFill>
                <a:effectLst/>
                <a:latin typeface="Times New Roman" panose="02020603050405020304" pitchFamily="18" charset="0"/>
                <a:ea typeface="Times New Roman" panose="02020603050405020304" pitchFamily="18" charset="0"/>
              </a:rPr>
              <a:t> </a:t>
            </a:r>
            <a:r>
              <a:rPr lang="de-DE" sz="4500" b="1" dirty="0" err="1">
                <a:solidFill>
                  <a:srgbClr val="7030A0"/>
                </a:solidFill>
                <a:effectLst/>
                <a:latin typeface="Times New Roman" panose="02020603050405020304" pitchFamily="18" charset="0"/>
                <a:ea typeface="Times New Roman" panose="02020603050405020304" pitchFamily="18" charset="0"/>
              </a:rPr>
              <a:t>trò</a:t>
            </a:r>
            <a:r>
              <a:rPr lang="de-DE" sz="4500" b="1" dirty="0">
                <a:solidFill>
                  <a:srgbClr val="7030A0"/>
                </a:solidFill>
                <a:effectLst/>
                <a:latin typeface="Times New Roman" panose="02020603050405020304" pitchFamily="18" charset="0"/>
                <a:ea typeface="Times New Roman" panose="02020603050405020304" pitchFamily="18" charset="0"/>
              </a:rPr>
              <a:t> </a:t>
            </a:r>
            <a:r>
              <a:rPr lang="de-DE" sz="4500" b="1" dirty="0" err="1">
                <a:solidFill>
                  <a:srgbClr val="7030A0"/>
                </a:solidFill>
                <a:effectLst/>
                <a:latin typeface="Times New Roman" panose="02020603050405020304" pitchFamily="18" charset="0"/>
                <a:ea typeface="Times New Roman" panose="02020603050405020304" pitchFamily="18" charset="0"/>
              </a:rPr>
              <a:t>quan</a:t>
            </a:r>
            <a:r>
              <a:rPr lang="de-DE" sz="4500" b="1" dirty="0">
                <a:solidFill>
                  <a:srgbClr val="7030A0"/>
                </a:solidFill>
                <a:effectLst/>
                <a:latin typeface="Times New Roman" panose="02020603050405020304" pitchFamily="18" charset="0"/>
                <a:ea typeface="Times New Roman" panose="02020603050405020304" pitchFamily="18" charset="0"/>
              </a:rPr>
              <a:t> </a:t>
            </a:r>
            <a:r>
              <a:rPr lang="de-DE" sz="4500" b="1" dirty="0" err="1">
                <a:solidFill>
                  <a:srgbClr val="7030A0"/>
                </a:solidFill>
                <a:effectLst/>
                <a:latin typeface="Times New Roman" panose="02020603050405020304" pitchFamily="18" charset="0"/>
                <a:ea typeface="Times New Roman" panose="02020603050405020304" pitchFamily="18" charset="0"/>
              </a:rPr>
              <a:t>trọng</a:t>
            </a:r>
            <a:r>
              <a:rPr lang="de-DE" sz="4500" b="1" dirty="0">
                <a:solidFill>
                  <a:srgbClr val="7030A0"/>
                </a:solidFill>
                <a:effectLst/>
                <a:latin typeface="Times New Roman" panose="02020603050405020304" pitchFamily="18" charset="0"/>
                <a:ea typeface="Times New Roman" panose="02020603050405020304" pitchFamily="18" charset="0"/>
              </a:rPr>
              <a:t> </a:t>
            </a:r>
            <a:r>
              <a:rPr lang="de-DE" sz="4500" b="1" dirty="0" err="1">
                <a:solidFill>
                  <a:srgbClr val="7030A0"/>
                </a:solidFill>
                <a:effectLst/>
                <a:latin typeface="Times New Roman" panose="02020603050405020304" pitchFamily="18" charset="0"/>
                <a:ea typeface="Times New Roman" panose="02020603050405020304" pitchFamily="18" charset="0"/>
              </a:rPr>
              <a:t>trong</a:t>
            </a:r>
            <a:r>
              <a:rPr lang="de-DE" sz="4500" b="1" dirty="0">
                <a:solidFill>
                  <a:srgbClr val="7030A0"/>
                </a:solidFill>
                <a:effectLst/>
                <a:latin typeface="Times New Roman" panose="02020603050405020304" pitchFamily="18" charset="0"/>
                <a:ea typeface="Times New Roman" panose="02020603050405020304" pitchFamily="18" charset="0"/>
              </a:rPr>
              <a:t> </a:t>
            </a:r>
            <a:r>
              <a:rPr lang="de-DE" sz="4500" b="1" dirty="0" err="1">
                <a:solidFill>
                  <a:srgbClr val="7030A0"/>
                </a:solidFill>
                <a:effectLst/>
                <a:latin typeface="Times New Roman" panose="02020603050405020304" pitchFamily="18" charset="0"/>
                <a:ea typeface="Times New Roman" panose="02020603050405020304" pitchFamily="18" charset="0"/>
              </a:rPr>
              <a:t>quá</a:t>
            </a:r>
            <a:r>
              <a:rPr lang="de-DE" sz="4500" b="1" dirty="0">
                <a:solidFill>
                  <a:srgbClr val="7030A0"/>
                </a:solidFill>
                <a:effectLst/>
                <a:latin typeface="Times New Roman" panose="02020603050405020304" pitchFamily="18" charset="0"/>
                <a:ea typeface="Times New Roman" panose="02020603050405020304" pitchFamily="18" charset="0"/>
              </a:rPr>
              <a:t> </a:t>
            </a:r>
            <a:r>
              <a:rPr lang="de-DE" sz="4500" b="1" dirty="0" err="1">
                <a:solidFill>
                  <a:srgbClr val="7030A0"/>
                </a:solidFill>
                <a:effectLst/>
                <a:latin typeface="Times New Roman" panose="02020603050405020304" pitchFamily="18" charset="0"/>
                <a:ea typeface="Times New Roman" panose="02020603050405020304" pitchFamily="18" charset="0"/>
              </a:rPr>
              <a:t>trình</a:t>
            </a:r>
            <a:r>
              <a:rPr lang="de-DE" sz="4500" b="1" dirty="0">
                <a:solidFill>
                  <a:srgbClr val="7030A0"/>
                </a:solidFill>
                <a:effectLst/>
                <a:latin typeface="Times New Roman" panose="02020603050405020304" pitchFamily="18" charset="0"/>
                <a:ea typeface="Times New Roman" panose="02020603050405020304" pitchFamily="18" charset="0"/>
              </a:rPr>
              <a:t> </a:t>
            </a:r>
            <a:r>
              <a:rPr lang="de-DE" sz="4500" b="1" dirty="0" err="1">
                <a:solidFill>
                  <a:srgbClr val="7030A0"/>
                </a:solidFill>
                <a:effectLst/>
                <a:latin typeface="Times New Roman" panose="02020603050405020304" pitchFamily="18" charset="0"/>
                <a:ea typeface="Times New Roman" panose="02020603050405020304" pitchFamily="18" charset="0"/>
              </a:rPr>
              <a:t>hình</a:t>
            </a:r>
            <a:r>
              <a:rPr lang="de-DE" sz="4500" b="1" dirty="0">
                <a:solidFill>
                  <a:srgbClr val="7030A0"/>
                </a:solidFill>
                <a:effectLst/>
                <a:latin typeface="Times New Roman" panose="02020603050405020304" pitchFamily="18" charset="0"/>
                <a:ea typeface="Times New Roman" panose="02020603050405020304" pitchFamily="18" charset="0"/>
              </a:rPr>
              <a:t> </a:t>
            </a:r>
            <a:r>
              <a:rPr lang="de-DE" sz="4500" b="1" dirty="0" err="1">
                <a:solidFill>
                  <a:srgbClr val="7030A0"/>
                </a:solidFill>
                <a:effectLst/>
                <a:latin typeface="Times New Roman" panose="02020603050405020304" pitchFamily="18" charset="0"/>
                <a:ea typeface="Times New Roman" panose="02020603050405020304" pitchFamily="18" charset="0"/>
              </a:rPr>
              <a:t>thành</a:t>
            </a:r>
            <a:r>
              <a:rPr lang="de-DE" sz="4500" b="1" dirty="0">
                <a:solidFill>
                  <a:srgbClr val="7030A0"/>
                </a:solidFill>
                <a:effectLst/>
                <a:latin typeface="Times New Roman" panose="02020603050405020304" pitchFamily="18" charset="0"/>
                <a:ea typeface="Times New Roman" panose="02020603050405020304" pitchFamily="18" charset="0"/>
              </a:rPr>
              <a:t> </a:t>
            </a:r>
            <a:r>
              <a:rPr lang="de-DE" sz="4500" b="1" dirty="0" err="1">
                <a:solidFill>
                  <a:srgbClr val="7030A0"/>
                </a:solidFill>
                <a:effectLst/>
                <a:latin typeface="Times New Roman" panose="02020603050405020304" pitchFamily="18" charset="0"/>
                <a:ea typeface="Times New Roman" panose="02020603050405020304" pitchFamily="18" charset="0"/>
              </a:rPr>
              <a:t>đất</a:t>
            </a:r>
            <a:r>
              <a:rPr lang="de-DE" sz="4500" b="1" dirty="0">
                <a:solidFill>
                  <a:srgbClr val="7030A0"/>
                </a:solidFill>
                <a:effectLst/>
                <a:latin typeface="Times New Roman" panose="02020603050405020304" pitchFamily="18" charset="0"/>
                <a:ea typeface="Times New Roman" panose="02020603050405020304" pitchFamily="18" charset="0"/>
              </a:rPr>
              <a:t>. </a:t>
            </a:r>
            <a:r>
              <a:rPr lang="de-DE" sz="4500" b="1" dirty="0" err="1">
                <a:solidFill>
                  <a:srgbClr val="7030A0"/>
                </a:solidFill>
                <a:effectLst/>
                <a:latin typeface="Times New Roman" panose="02020603050405020304" pitchFamily="18" charset="0"/>
                <a:ea typeface="Times New Roman" panose="02020603050405020304" pitchFamily="18" charset="0"/>
              </a:rPr>
              <a:t>Thực</a:t>
            </a:r>
            <a:r>
              <a:rPr lang="de-DE" sz="4500" b="1" dirty="0">
                <a:solidFill>
                  <a:srgbClr val="7030A0"/>
                </a:solidFill>
                <a:effectLst/>
                <a:latin typeface="Times New Roman" panose="02020603050405020304" pitchFamily="18" charset="0"/>
                <a:ea typeface="Times New Roman" panose="02020603050405020304" pitchFamily="18" charset="0"/>
              </a:rPr>
              <a:t> </a:t>
            </a:r>
            <a:r>
              <a:rPr lang="de-DE" sz="4500" b="1" dirty="0" err="1">
                <a:solidFill>
                  <a:srgbClr val="7030A0"/>
                </a:solidFill>
                <a:effectLst/>
                <a:latin typeface="Times New Roman" panose="02020603050405020304" pitchFamily="18" charset="0"/>
                <a:ea typeface="Times New Roman" panose="02020603050405020304" pitchFamily="18" charset="0"/>
              </a:rPr>
              <a:t>vât</a:t>
            </a:r>
            <a:r>
              <a:rPr lang="de-DE" sz="4500" b="1" dirty="0">
                <a:solidFill>
                  <a:srgbClr val="7030A0"/>
                </a:solidFill>
                <a:effectLst/>
                <a:latin typeface="Times New Roman" panose="02020603050405020304" pitchFamily="18" charset="0"/>
                <a:ea typeface="Times New Roman" panose="02020603050405020304" pitchFamily="18" charset="0"/>
              </a:rPr>
              <a:t> </a:t>
            </a:r>
            <a:r>
              <a:rPr lang="de-DE" sz="4500" b="1" dirty="0" err="1">
                <a:solidFill>
                  <a:srgbClr val="7030A0"/>
                </a:solidFill>
                <a:effectLst/>
                <a:latin typeface="Times New Roman" panose="02020603050405020304" pitchFamily="18" charset="0"/>
                <a:ea typeface="Times New Roman" panose="02020603050405020304" pitchFamily="18" charset="0"/>
              </a:rPr>
              <a:t>cung</a:t>
            </a:r>
            <a:r>
              <a:rPr lang="de-DE" sz="4500" b="1" dirty="0">
                <a:solidFill>
                  <a:srgbClr val="7030A0"/>
                </a:solidFill>
                <a:effectLst/>
                <a:latin typeface="Times New Roman" panose="02020603050405020304" pitchFamily="18" charset="0"/>
                <a:ea typeface="Times New Roman" panose="02020603050405020304" pitchFamily="18" charset="0"/>
              </a:rPr>
              <a:t> </a:t>
            </a:r>
            <a:r>
              <a:rPr lang="de-DE" sz="4500" b="1" dirty="0" err="1">
                <a:solidFill>
                  <a:srgbClr val="7030A0"/>
                </a:solidFill>
                <a:effectLst/>
                <a:latin typeface="Times New Roman" panose="02020603050405020304" pitchFamily="18" charset="0"/>
                <a:ea typeface="Times New Roman" panose="02020603050405020304" pitchFamily="18" charset="0"/>
              </a:rPr>
              <a:t>cấp</a:t>
            </a:r>
            <a:r>
              <a:rPr lang="de-DE" sz="4500" b="1" dirty="0">
                <a:solidFill>
                  <a:srgbClr val="7030A0"/>
                </a:solidFill>
                <a:effectLst/>
                <a:latin typeface="Times New Roman" panose="02020603050405020304" pitchFamily="18" charset="0"/>
                <a:ea typeface="Times New Roman" panose="02020603050405020304" pitchFamily="18" charset="0"/>
              </a:rPr>
              <a:t> </a:t>
            </a:r>
            <a:r>
              <a:rPr lang="de-DE" sz="4500" b="1" dirty="0" err="1">
                <a:solidFill>
                  <a:srgbClr val="7030A0"/>
                </a:solidFill>
                <a:effectLst/>
                <a:latin typeface="Times New Roman" panose="02020603050405020304" pitchFamily="18" charset="0"/>
                <a:ea typeface="Times New Roman" panose="02020603050405020304" pitchFamily="18" charset="0"/>
              </a:rPr>
              <a:t>vật</a:t>
            </a:r>
            <a:r>
              <a:rPr lang="de-DE" sz="4500" b="1" dirty="0">
                <a:solidFill>
                  <a:srgbClr val="7030A0"/>
                </a:solidFill>
                <a:effectLst/>
                <a:latin typeface="Times New Roman" panose="02020603050405020304" pitchFamily="18" charset="0"/>
                <a:ea typeface="Times New Roman" panose="02020603050405020304" pitchFamily="18" charset="0"/>
              </a:rPr>
              <a:t> </a:t>
            </a:r>
            <a:r>
              <a:rPr lang="de-DE" sz="4500" b="1" dirty="0" err="1">
                <a:solidFill>
                  <a:srgbClr val="7030A0"/>
                </a:solidFill>
                <a:effectLst/>
                <a:latin typeface="Times New Roman" panose="02020603050405020304" pitchFamily="18" charset="0"/>
                <a:ea typeface="Times New Roman" panose="02020603050405020304" pitchFamily="18" charset="0"/>
              </a:rPr>
              <a:t>chất</a:t>
            </a:r>
            <a:r>
              <a:rPr lang="de-DE" sz="4500" b="1" dirty="0">
                <a:solidFill>
                  <a:srgbClr val="7030A0"/>
                </a:solidFill>
                <a:effectLst/>
                <a:latin typeface="Times New Roman" panose="02020603050405020304" pitchFamily="18" charset="0"/>
                <a:ea typeface="Times New Roman" panose="02020603050405020304" pitchFamily="18" charset="0"/>
              </a:rPr>
              <a:t> </a:t>
            </a:r>
            <a:r>
              <a:rPr lang="de-DE" sz="4500" b="1" dirty="0" err="1">
                <a:solidFill>
                  <a:srgbClr val="7030A0"/>
                </a:solidFill>
                <a:effectLst/>
                <a:latin typeface="Times New Roman" panose="02020603050405020304" pitchFamily="18" charset="0"/>
                <a:ea typeface="Times New Roman" panose="02020603050405020304" pitchFamily="18" charset="0"/>
              </a:rPr>
              <a:t>hữu</a:t>
            </a:r>
            <a:r>
              <a:rPr lang="de-DE" sz="4500" b="1" dirty="0">
                <a:solidFill>
                  <a:srgbClr val="7030A0"/>
                </a:solidFill>
                <a:effectLst/>
                <a:latin typeface="Times New Roman" panose="02020603050405020304" pitchFamily="18" charset="0"/>
                <a:ea typeface="Times New Roman" panose="02020603050405020304" pitchFamily="18" charset="0"/>
              </a:rPr>
              <a:t> </a:t>
            </a:r>
            <a:r>
              <a:rPr lang="de-DE" sz="4500" b="1" dirty="0" err="1">
                <a:solidFill>
                  <a:srgbClr val="7030A0"/>
                </a:solidFill>
                <a:effectLst/>
                <a:latin typeface="Times New Roman" panose="02020603050405020304" pitchFamily="18" charset="0"/>
                <a:ea typeface="Times New Roman" panose="02020603050405020304" pitchFamily="18" charset="0"/>
              </a:rPr>
              <a:t>cơ</a:t>
            </a:r>
            <a:r>
              <a:rPr lang="de-DE" sz="4500" b="1" dirty="0">
                <a:solidFill>
                  <a:srgbClr val="7030A0"/>
                </a:solidFill>
                <a:effectLst/>
                <a:latin typeface="Times New Roman" panose="02020603050405020304" pitchFamily="18" charset="0"/>
                <a:ea typeface="Times New Roman" panose="02020603050405020304" pitchFamily="18" charset="0"/>
              </a:rPr>
              <a:t>, vi </a:t>
            </a:r>
            <a:r>
              <a:rPr lang="de-DE" sz="4500" b="1" dirty="0" err="1">
                <a:solidFill>
                  <a:srgbClr val="7030A0"/>
                </a:solidFill>
                <a:effectLst/>
                <a:latin typeface="Times New Roman" panose="02020603050405020304" pitchFamily="18" charset="0"/>
                <a:ea typeface="Times New Roman" panose="02020603050405020304" pitchFamily="18" charset="0"/>
              </a:rPr>
              <a:t>sinh</a:t>
            </a:r>
            <a:r>
              <a:rPr lang="de-DE" sz="4500" b="1" dirty="0">
                <a:solidFill>
                  <a:srgbClr val="7030A0"/>
                </a:solidFill>
                <a:effectLst/>
                <a:latin typeface="Times New Roman" panose="02020603050405020304" pitchFamily="18" charset="0"/>
                <a:ea typeface="Times New Roman" panose="02020603050405020304" pitchFamily="18" charset="0"/>
              </a:rPr>
              <a:t> </a:t>
            </a:r>
            <a:r>
              <a:rPr lang="de-DE" sz="4500" b="1" dirty="0" err="1">
                <a:solidFill>
                  <a:srgbClr val="7030A0"/>
                </a:solidFill>
                <a:effectLst/>
                <a:latin typeface="Times New Roman" panose="02020603050405020304" pitchFamily="18" charset="0"/>
                <a:ea typeface="Times New Roman" panose="02020603050405020304" pitchFamily="18" charset="0"/>
              </a:rPr>
              <a:t>vật</a:t>
            </a:r>
            <a:r>
              <a:rPr lang="de-DE" sz="4500" b="1" dirty="0">
                <a:solidFill>
                  <a:srgbClr val="7030A0"/>
                </a:solidFill>
                <a:effectLst/>
                <a:latin typeface="Times New Roman" panose="02020603050405020304" pitchFamily="18" charset="0"/>
                <a:ea typeface="Times New Roman" panose="02020603050405020304" pitchFamily="18" charset="0"/>
              </a:rPr>
              <a:t> </a:t>
            </a:r>
            <a:r>
              <a:rPr lang="de-DE" sz="4500" b="1" dirty="0" err="1">
                <a:solidFill>
                  <a:srgbClr val="7030A0"/>
                </a:solidFill>
                <a:effectLst/>
                <a:latin typeface="Times New Roman" panose="02020603050405020304" pitchFamily="18" charset="0"/>
                <a:ea typeface="Times New Roman" panose="02020603050405020304" pitchFamily="18" charset="0"/>
              </a:rPr>
              <a:t>phân</a:t>
            </a:r>
            <a:r>
              <a:rPr lang="de-DE" sz="4500" b="1" dirty="0">
                <a:solidFill>
                  <a:srgbClr val="7030A0"/>
                </a:solidFill>
                <a:effectLst/>
                <a:latin typeface="Times New Roman" panose="02020603050405020304" pitchFamily="18" charset="0"/>
                <a:ea typeface="Times New Roman" panose="02020603050405020304" pitchFamily="18" charset="0"/>
              </a:rPr>
              <a:t> </a:t>
            </a:r>
            <a:r>
              <a:rPr lang="de-DE" sz="4500" b="1" dirty="0" err="1">
                <a:solidFill>
                  <a:srgbClr val="7030A0"/>
                </a:solidFill>
                <a:effectLst/>
                <a:latin typeface="Times New Roman" panose="02020603050405020304" pitchFamily="18" charset="0"/>
                <a:ea typeface="Times New Roman" panose="02020603050405020304" pitchFamily="18" charset="0"/>
              </a:rPr>
              <a:t>giải</a:t>
            </a:r>
            <a:r>
              <a:rPr lang="de-DE" sz="4500" b="1" dirty="0">
                <a:solidFill>
                  <a:srgbClr val="7030A0"/>
                </a:solidFill>
                <a:effectLst/>
                <a:latin typeface="Times New Roman" panose="02020603050405020304" pitchFamily="18" charset="0"/>
                <a:ea typeface="Times New Roman" panose="02020603050405020304" pitchFamily="18" charset="0"/>
              </a:rPr>
              <a:t> </a:t>
            </a:r>
            <a:r>
              <a:rPr lang="de-DE" sz="4500" b="1" dirty="0" err="1">
                <a:solidFill>
                  <a:srgbClr val="7030A0"/>
                </a:solidFill>
                <a:effectLst/>
                <a:latin typeface="Times New Roman" panose="02020603050405020304" pitchFamily="18" charset="0"/>
                <a:ea typeface="Times New Roman" panose="02020603050405020304" pitchFamily="18" charset="0"/>
              </a:rPr>
              <a:t>xác</a:t>
            </a:r>
            <a:r>
              <a:rPr lang="de-DE" sz="4500" b="1" dirty="0">
                <a:solidFill>
                  <a:srgbClr val="7030A0"/>
                </a:solidFill>
                <a:effectLst/>
                <a:latin typeface="Times New Roman" panose="02020603050405020304" pitchFamily="18" charset="0"/>
                <a:ea typeface="Times New Roman" panose="02020603050405020304" pitchFamily="18" charset="0"/>
              </a:rPr>
              <a:t> </a:t>
            </a:r>
            <a:r>
              <a:rPr lang="de-DE" sz="4500" b="1" dirty="0" err="1">
                <a:solidFill>
                  <a:srgbClr val="7030A0"/>
                </a:solidFill>
                <a:effectLst/>
                <a:latin typeface="Times New Roman" panose="02020603050405020304" pitchFamily="18" charset="0"/>
                <a:ea typeface="Times New Roman" panose="02020603050405020304" pitchFamily="18" charset="0"/>
              </a:rPr>
              <a:t>súc</a:t>
            </a:r>
            <a:r>
              <a:rPr lang="de-DE" sz="4500" b="1" dirty="0">
                <a:solidFill>
                  <a:srgbClr val="7030A0"/>
                </a:solidFill>
                <a:effectLst/>
                <a:latin typeface="Times New Roman" panose="02020603050405020304" pitchFamily="18" charset="0"/>
                <a:ea typeface="Times New Roman" panose="02020603050405020304" pitchFamily="18" charset="0"/>
              </a:rPr>
              <a:t> </a:t>
            </a:r>
            <a:r>
              <a:rPr lang="de-DE" sz="4500" b="1" dirty="0" err="1">
                <a:solidFill>
                  <a:srgbClr val="7030A0"/>
                </a:solidFill>
                <a:effectLst/>
                <a:latin typeface="Times New Roman" panose="02020603050405020304" pitchFamily="18" charset="0"/>
                <a:ea typeface="Times New Roman" panose="02020603050405020304" pitchFamily="18" charset="0"/>
              </a:rPr>
              <a:t>vật</a:t>
            </a:r>
            <a:r>
              <a:rPr lang="de-DE" sz="4500" b="1" dirty="0">
                <a:solidFill>
                  <a:srgbClr val="7030A0"/>
                </a:solidFill>
                <a:effectLst/>
                <a:latin typeface="Times New Roman" panose="02020603050405020304" pitchFamily="18" charset="0"/>
                <a:ea typeface="Times New Roman" panose="02020603050405020304" pitchFamily="18" charset="0"/>
              </a:rPr>
              <a:t> </a:t>
            </a:r>
            <a:r>
              <a:rPr lang="de-DE" sz="4500" b="1" dirty="0" err="1">
                <a:solidFill>
                  <a:srgbClr val="7030A0"/>
                </a:solidFill>
                <a:effectLst/>
                <a:latin typeface="Times New Roman" panose="02020603050405020304" pitchFamily="18" charset="0"/>
                <a:ea typeface="Times New Roman" panose="02020603050405020304" pitchFamily="18" charset="0"/>
              </a:rPr>
              <a:t>tạo</a:t>
            </a:r>
            <a:r>
              <a:rPr lang="de-DE" sz="4500" b="1" dirty="0">
                <a:solidFill>
                  <a:srgbClr val="7030A0"/>
                </a:solidFill>
                <a:effectLst/>
                <a:latin typeface="Times New Roman" panose="02020603050405020304" pitchFamily="18" charset="0"/>
                <a:ea typeface="Times New Roman" panose="02020603050405020304" pitchFamily="18" charset="0"/>
              </a:rPr>
              <a:t> </a:t>
            </a:r>
            <a:r>
              <a:rPr lang="de-DE" sz="4500" b="1" dirty="0" err="1">
                <a:solidFill>
                  <a:srgbClr val="7030A0"/>
                </a:solidFill>
                <a:effectLst/>
                <a:latin typeface="Times New Roman" panose="02020603050405020304" pitchFamily="18" charset="0"/>
                <a:ea typeface="Times New Roman" panose="02020603050405020304" pitchFamily="18" charset="0"/>
              </a:rPr>
              <a:t>mùn</a:t>
            </a:r>
            <a:r>
              <a:rPr lang="de-DE" sz="4500" b="1" dirty="0">
                <a:solidFill>
                  <a:srgbClr val="7030A0"/>
                </a:solidFill>
                <a:effectLst/>
                <a:latin typeface="Times New Roman" panose="02020603050405020304" pitchFamily="18" charset="0"/>
                <a:ea typeface="Times New Roman" panose="02020603050405020304" pitchFamily="18" charset="0"/>
              </a:rPr>
              <a:t>, </a:t>
            </a:r>
            <a:r>
              <a:rPr lang="de-DE" sz="4500" b="1" dirty="0" err="1">
                <a:solidFill>
                  <a:srgbClr val="7030A0"/>
                </a:solidFill>
                <a:effectLst/>
                <a:latin typeface="Times New Roman" panose="02020603050405020304" pitchFamily="18" charset="0"/>
                <a:ea typeface="Times New Roman" panose="02020603050405020304" pitchFamily="18" charset="0"/>
              </a:rPr>
              <a:t>động</a:t>
            </a:r>
            <a:r>
              <a:rPr lang="de-DE" sz="4500" b="1" dirty="0">
                <a:solidFill>
                  <a:srgbClr val="7030A0"/>
                </a:solidFill>
                <a:effectLst/>
                <a:latin typeface="Times New Roman" panose="02020603050405020304" pitchFamily="18" charset="0"/>
                <a:ea typeface="Times New Roman" panose="02020603050405020304" pitchFamily="18" charset="0"/>
              </a:rPr>
              <a:t> </a:t>
            </a:r>
            <a:r>
              <a:rPr lang="de-DE" sz="4500" b="1" dirty="0" err="1">
                <a:solidFill>
                  <a:srgbClr val="7030A0"/>
                </a:solidFill>
                <a:effectLst/>
                <a:latin typeface="Times New Roman" panose="02020603050405020304" pitchFamily="18" charset="0"/>
                <a:ea typeface="Times New Roman" panose="02020603050405020304" pitchFamily="18" charset="0"/>
              </a:rPr>
              <a:t>vật</a:t>
            </a:r>
            <a:r>
              <a:rPr lang="de-DE" sz="4500" b="1" dirty="0">
                <a:solidFill>
                  <a:srgbClr val="7030A0"/>
                </a:solidFill>
                <a:effectLst/>
                <a:latin typeface="Times New Roman" panose="02020603050405020304" pitchFamily="18" charset="0"/>
                <a:ea typeface="Times New Roman" panose="02020603050405020304" pitchFamily="18" charset="0"/>
              </a:rPr>
              <a:t> </a:t>
            </a:r>
            <a:r>
              <a:rPr lang="de-DE" sz="4500" b="1" dirty="0" err="1">
                <a:solidFill>
                  <a:srgbClr val="7030A0"/>
                </a:solidFill>
                <a:effectLst/>
                <a:latin typeface="Times New Roman" panose="02020603050405020304" pitchFamily="18" charset="0"/>
                <a:ea typeface="Times New Roman" panose="02020603050405020304" pitchFamily="18" charset="0"/>
              </a:rPr>
              <a:t>làm</a:t>
            </a:r>
            <a:r>
              <a:rPr lang="de-DE" sz="4500" b="1" dirty="0">
                <a:solidFill>
                  <a:srgbClr val="7030A0"/>
                </a:solidFill>
                <a:effectLst/>
                <a:latin typeface="Times New Roman" panose="02020603050405020304" pitchFamily="18" charset="0"/>
                <a:ea typeface="Times New Roman" panose="02020603050405020304" pitchFamily="18" charset="0"/>
              </a:rPr>
              <a:t> </a:t>
            </a:r>
            <a:r>
              <a:rPr lang="de-DE" sz="4500" b="1" dirty="0" err="1">
                <a:solidFill>
                  <a:srgbClr val="7030A0"/>
                </a:solidFill>
                <a:effectLst/>
                <a:latin typeface="Times New Roman" panose="02020603050405020304" pitchFamily="18" charset="0"/>
                <a:ea typeface="Times New Roman" panose="02020603050405020304" pitchFamily="18" charset="0"/>
              </a:rPr>
              <a:t>đất</a:t>
            </a:r>
            <a:r>
              <a:rPr lang="de-DE" sz="4500" b="1" dirty="0">
                <a:solidFill>
                  <a:srgbClr val="7030A0"/>
                </a:solidFill>
                <a:effectLst/>
                <a:latin typeface="Times New Roman" panose="02020603050405020304" pitchFamily="18" charset="0"/>
                <a:ea typeface="Times New Roman" panose="02020603050405020304" pitchFamily="18" charset="0"/>
              </a:rPr>
              <a:t> </a:t>
            </a:r>
            <a:r>
              <a:rPr lang="de-DE" sz="4500" b="1" dirty="0" err="1">
                <a:solidFill>
                  <a:srgbClr val="7030A0"/>
                </a:solidFill>
                <a:effectLst/>
                <a:latin typeface="Times New Roman" panose="02020603050405020304" pitchFamily="18" charset="0"/>
                <a:ea typeface="Times New Roman" panose="02020603050405020304" pitchFamily="18" charset="0"/>
              </a:rPr>
              <a:t>tơi</a:t>
            </a:r>
            <a:r>
              <a:rPr lang="de-DE" sz="4500" b="1" dirty="0">
                <a:solidFill>
                  <a:srgbClr val="7030A0"/>
                </a:solidFill>
                <a:effectLst/>
                <a:latin typeface="Times New Roman" panose="02020603050405020304" pitchFamily="18" charset="0"/>
                <a:ea typeface="Times New Roman" panose="02020603050405020304" pitchFamily="18" charset="0"/>
              </a:rPr>
              <a:t> </a:t>
            </a:r>
            <a:r>
              <a:rPr lang="de-DE" sz="4500" b="1" dirty="0" err="1">
                <a:solidFill>
                  <a:srgbClr val="7030A0"/>
                </a:solidFill>
                <a:effectLst/>
                <a:latin typeface="Times New Roman" panose="02020603050405020304" pitchFamily="18" charset="0"/>
                <a:ea typeface="Times New Roman" panose="02020603050405020304" pitchFamily="18" charset="0"/>
              </a:rPr>
              <a:t>xốp</a:t>
            </a:r>
            <a:r>
              <a:rPr lang="de-DE" sz="4500" b="1" dirty="0">
                <a:solidFill>
                  <a:srgbClr val="7030A0"/>
                </a:solidFill>
                <a:effectLst/>
                <a:latin typeface="Times New Roman" panose="02020603050405020304" pitchFamily="18" charset="0"/>
                <a:ea typeface="Times New Roman" panose="02020603050405020304" pitchFamily="18" charset="0"/>
              </a:rPr>
              <a:t> </a:t>
            </a:r>
            <a:r>
              <a:rPr lang="de-DE" sz="4500" b="1" dirty="0" err="1">
                <a:solidFill>
                  <a:srgbClr val="7030A0"/>
                </a:solidFill>
                <a:effectLst/>
                <a:latin typeface="Times New Roman" panose="02020603050405020304" pitchFamily="18" charset="0"/>
                <a:ea typeface="Times New Roman" panose="02020603050405020304" pitchFamily="18" charset="0"/>
              </a:rPr>
              <a:t>hơn</a:t>
            </a:r>
            <a:r>
              <a:rPr lang="de-DE" sz="4500" b="1" dirty="0">
                <a:solidFill>
                  <a:srgbClr val="7030A0"/>
                </a:solidFill>
                <a:effectLst/>
                <a:latin typeface="Times New Roman" panose="02020603050405020304" pitchFamily="18" charset="0"/>
                <a:ea typeface="Times New Roman" panose="02020603050405020304" pitchFamily="18" charset="0"/>
              </a:rPr>
              <a:t>.</a:t>
            </a:r>
            <a:endParaRPr lang="en-VN" sz="4500" b="1" dirty="0">
              <a:solidFill>
                <a:srgbClr val="7030A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052414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625C622B-B7F3-AFA9-4665-F97DA7005ADE}"/>
              </a:ext>
            </a:extLst>
          </p:cNvPr>
          <p:cNvSpPr txBox="1">
            <a:spLocks noChangeArrowheads="1"/>
          </p:cNvSpPr>
          <p:nvPr/>
        </p:nvSpPr>
        <p:spPr bwMode="auto">
          <a:xfrm>
            <a:off x="1176759" y="206803"/>
            <a:ext cx="9838481" cy="6444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de-DE" sz="4000" b="1" dirty="0">
                <a:solidFill>
                  <a:srgbClr val="7030A0"/>
                </a:solidFill>
                <a:effectLst/>
                <a:latin typeface="Times New Roman" panose="02020603050405020304" pitchFamily="18" charset="0"/>
                <a:ea typeface="Times New Roman" panose="02020603050405020304" pitchFamily="18" charset="0"/>
              </a:rPr>
              <a:t>- </a:t>
            </a:r>
            <a:r>
              <a:rPr lang="en-VN" sz="4000" b="1" dirty="0">
                <a:solidFill>
                  <a:srgbClr val="7030A0"/>
                </a:solidFill>
                <a:effectLst/>
                <a:latin typeface="Times New Roman" panose="02020603050405020304" pitchFamily="18" charset="0"/>
                <a:ea typeface="Times New Roman" panose="02020603050405020304" pitchFamily="18" charset="0"/>
              </a:rPr>
              <a:t>Vai trò của địa hình trong việc hình thành đất là tạo các vành đai đất. Đặc biệt là các vành đai đất theo độ cao do càng lên cao nhiệt độ càng thấp nên quá trình phong hoá diễn ra chậm làm quá trình hình thành đất diễn ra yếu, ở những độ cao khác nhau sẽ tạo ra những loại đất khác nhau</a:t>
            </a:r>
            <a:r>
              <a:rPr lang="en-VN" sz="4000" b="1" dirty="0">
                <a:solidFill>
                  <a:srgbClr val="7030A0"/>
                </a:solidFill>
                <a:effectLst/>
                <a:latin typeface="Arial" panose="020B0604020202020204" pitchFamily="34" charset="0"/>
                <a:ea typeface="Times New Roman" panose="02020603050405020304" pitchFamily="18" charset="0"/>
              </a:rPr>
              <a:t>.</a:t>
            </a:r>
            <a:endParaRPr lang="en-VN" sz="4000" b="1" dirty="0">
              <a:solidFill>
                <a:srgbClr val="7030A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0382226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625C622B-B7F3-AFA9-4665-F97DA7005ADE}"/>
              </a:ext>
            </a:extLst>
          </p:cNvPr>
          <p:cNvSpPr txBox="1">
            <a:spLocks noChangeArrowheads="1"/>
          </p:cNvSpPr>
          <p:nvPr/>
        </p:nvSpPr>
        <p:spPr bwMode="auto">
          <a:xfrm>
            <a:off x="1257782" y="848197"/>
            <a:ext cx="9838481" cy="516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sz="4500" b="1" dirty="0">
                <a:solidFill>
                  <a:srgbClr val="7030A0"/>
                </a:solidFill>
                <a:effectLst/>
                <a:latin typeface="Times New Roman" panose="02020603050405020304" pitchFamily="18" charset="0"/>
                <a:ea typeface="Times New Roman" panose="02020603050405020304" pitchFamily="18" charset="0"/>
              </a:rPr>
              <a:t>- </a:t>
            </a:r>
            <a:r>
              <a:rPr lang="en-US" sz="4500" b="1" dirty="0" err="1">
                <a:solidFill>
                  <a:srgbClr val="7030A0"/>
                </a:solidFill>
                <a:effectLst/>
                <a:latin typeface="Times New Roman" panose="02020603050405020304" pitchFamily="18" charset="0"/>
                <a:ea typeface="Times New Roman" panose="02020603050405020304" pitchFamily="18" charset="0"/>
              </a:rPr>
              <a:t>Thời</a:t>
            </a:r>
            <a:r>
              <a:rPr lang="en-US" sz="4500" b="1" dirty="0">
                <a:solidFill>
                  <a:srgbClr val="7030A0"/>
                </a:solidFill>
                <a:effectLst/>
                <a:latin typeface="Times New Roman" panose="02020603050405020304" pitchFamily="18" charset="0"/>
                <a:ea typeface="Times New Roman" panose="02020603050405020304" pitchFamily="18" charset="0"/>
              </a:rPr>
              <a:t> </a:t>
            </a:r>
            <a:r>
              <a:rPr lang="en-US" sz="4500" b="1" dirty="0" err="1">
                <a:solidFill>
                  <a:srgbClr val="7030A0"/>
                </a:solidFill>
                <a:effectLst/>
                <a:latin typeface="Times New Roman" panose="02020603050405020304" pitchFamily="18" charset="0"/>
                <a:ea typeface="Times New Roman" panose="02020603050405020304" pitchFamily="18" charset="0"/>
              </a:rPr>
              <a:t>gian</a:t>
            </a:r>
            <a:r>
              <a:rPr lang="en-US" sz="4500" b="1" dirty="0">
                <a:solidFill>
                  <a:srgbClr val="7030A0"/>
                </a:solidFill>
                <a:effectLst/>
                <a:latin typeface="Times New Roman" panose="02020603050405020304" pitchFamily="18" charset="0"/>
                <a:ea typeface="Times New Roman" panose="02020603050405020304" pitchFamily="18" charset="0"/>
              </a:rPr>
              <a:t>: </a:t>
            </a:r>
            <a:r>
              <a:rPr lang="en-VN" sz="4500" b="1" dirty="0">
                <a:solidFill>
                  <a:srgbClr val="7030A0"/>
                </a:solidFill>
                <a:effectLst/>
                <a:latin typeface="Times New Roman" panose="02020603050405020304" pitchFamily="18" charset="0"/>
                <a:ea typeface="Times New Roman" panose="02020603050405020304" pitchFamily="18" charset="0"/>
              </a:rPr>
              <a:t>Tuổi của đất là nhân tố biểu thị thời gian tác động của các yếu tố hình thành đất dài hay ngắn, còn thể hiện cường độ của các quá trình tác động đó.</a:t>
            </a:r>
          </a:p>
        </p:txBody>
      </p:sp>
    </p:spTree>
    <p:extLst>
      <p:ext uri="{BB962C8B-B14F-4D97-AF65-F5344CB8AC3E}">
        <p14:creationId xmlns:p14="http://schemas.microsoft.com/office/powerpoint/2010/main" val="232532221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a:extLst>
              <a:ext uri="{FF2B5EF4-FFF2-40B4-BE49-F238E27FC236}">
                <a16:creationId xmlns:a16="http://schemas.microsoft.com/office/drawing/2014/main" id="{8F26C4D5-4DCC-4A10-A79E-82A5408FE491}"/>
              </a:ext>
            </a:extLst>
          </p:cNvPr>
          <p:cNvSpPr>
            <a:spLocks noGrp="1" noChangeArrowheads="1"/>
          </p:cNvSpPr>
          <p:nvPr>
            <p:ph type="title"/>
          </p:nvPr>
        </p:nvSpPr>
        <p:spPr/>
        <p:txBody>
          <a:bodyPr/>
          <a:lstStyle/>
          <a:p>
            <a:pPr eaLnBrk="1" hangingPunct="1"/>
            <a:endParaRPr lang="en-US" altLang="en-US"/>
          </a:p>
        </p:txBody>
      </p:sp>
      <p:sp>
        <p:nvSpPr>
          <p:cNvPr id="39938" name="Content Placeholder 2">
            <a:extLst>
              <a:ext uri="{FF2B5EF4-FFF2-40B4-BE49-F238E27FC236}">
                <a16:creationId xmlns:a16="http://schemas.microsoft.com/office/drawing/2014/main" id="{48132556-1BA2-C9FE-BA6C-4B5492C52A55}"/>
              </a:ext>
            </a:extLst>
          </p:cNvPr>
          <p:cNvSpPr>
            <a:spLocks noGrp="1" noChangeArrowheads="1"/>
          </p:cNvSpPr>
          <p:nvPr>
            <p:ph idx="1"/>
          </p:nvPr>
        </p:nvSpPr>
        <p:spPr/>
        <p:txBody>
          <a:bodyPr/>
          <a:lstStyle/>
          <a:p>
            <a:pPr eaLnBrk="1" hangingPunct="1"/>
            <a:endParaRPr lang="en-US" altLang="en-US"/>
          </a:p>
        </p:txBody>
      </p:sp>
      <p:pic>
        <p:nvPicPr>
          <p:cNvPr id="39939" name="Picture 2" descr="Hình ảnh Powerpoint - - Tổng hợp hình ảnh dành cho Powerpoint đẹp nhất">
            <a:extLst>
              <a:ext uri="{FF2B5EF4-FFF2-40B4-BE49-F238E27FC236}">
                <a16:creationId xmlns:a16="http://schemas.microsoft.com/office/drawing/2014/main" id="{A0D32DB2-4C57-2C7A-BC82-7DD09B8CE0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 y="-285750"/>
            <a:ext cx="12755563" cy="714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TextBox 4">
            <a:extLst>
              <a:ext uri="{FF2B5EF4-FFF2-40B4-BE49-F238E27FC236}">
                <a16:creationId xmlns:a16="http://schemas.microsoft.com/office/drawing/2014/main" id="{BDD7C893-0523-4826-3249-D73423474DD9}"/>
              </a:ext>
            </a:extLst>
          </p:cNvPr>
          <p:cNvSpPr txBox="1">
            <a:spLocks noChangeArrowheads="1"/>
          </p:cNvSpPr>
          <p:nvPr/>
        </p:nvSpPr>
        <p:spPr bwMode="auto">
          <a:xfrm>
            <a:off x="47625" y="84138"/>
            <a:ext cx="11811000"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Times New Roman" panose="020206030504050203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Times New Roman" panose="020206030504050203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Times New Roman" panose="020206030504050203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defRPr>
            </a:lvl9pPr>
          </a:lstStyle>
          <a:p>
            <a:pPr algn="ctr" eaLnBrk="1" hangingPunct="1">
              <a:lnSpc>
                <a:spcPct val="200000"/>
              </a:lnSpc>
              <a:spcBef>
                <a:spcPct val="0"/>
              </a:spcBef>
              <a:buFontTx/>
              <a:buNone/>
            </a:pPr>
            <a:endParaRPr lang="en-US" altLang="en-US" sz="3600" b="1">
              <a:solidFill>
                <a:srgbClr val="FF0000"/>
              </a:solidFill>
              <a:cs typeface="Times New Roman" panose="02020603050405020304" pitchFamily="18" charset="0"/>
            </a:endParaRPr>
          </a:p>
        </p:txBody>
      </p:sp>
      <p:sp>
        <p:nvSpPr>
          <p:cNvPr id="7" name="Rectangle 6">
            <a:extLst>
              <a:ext uri="{FF2B5EF4-FFF2-40B4-BE49-F238E27FC236}">
                <a16:creationId xmlns:a16="http://schemas.microsoft.com/office/drawing/2014/main" id="{82457013-287F-4C10-9102-809BBCE88697}"/>
              </a:ext>
            </a:extLst>
          </p:cNvPr>
          <p:cNvSpPr/>
          <p:nvPr/>
        </p:nvSpPr>
        <p:spPr>
          <a:xfrm>
            <a:off x="2729189" y="1834624"/>
            <a:ext cx="6599583" cy="1323439"/>
          </a:xfrm>
          <a:prstGeom prst="rect">
            <a:avLst/>
          </a:prstGeom>
          <a:noFill/>
        </p:spPr>
        <p:txBody>
          <a:bodyPr>
            <a:spAutoFit/>
          </a:bodyPr>
          <a:lstStyle/>
          <a:p>
            <a:pPr algn="ctr" eaLnBrk="1" fontAlgn="auto" hangingPunct="1">
              <a:spcBef>
                <a:spcPts val="0"/>
              </a:spcBef>
              <a:spcAft>
                <a:spcPts val="0"/>
              </a:spcAft>
              <a:defRPr/>
            </a:pPr>
            <a:r>
              <a:rPr lang="en-US" sz="8000" b="1" dirty="0">
                <a:ln w="22225">
                  <a:solidFill>
                    <a:schemeClr val="accent2"/>
                  </a:solidFill>
                  <a:prstDash val="solid"/>
                </a:ln>
                <a:solidFill>
                  <a:srgbClr val="C00000"/>
                </a:solidFill>
                <a:latin typeface="+mn-lt"/>
              </a:rPr>
              <a:t>TIẾT 1</a:t>
            </a:r>
          </a:p>
        </p:txBody>
      </p:sp>
      <p:pic>
        <p:nvPicPr>
          <p:cNvPr id="39942" name="Picture 5" descr="POINSET2">
            <a:extLst>
              <a:ext uri="{FF2B5EF4-FFF2-40B4-BE49-F238E27FC236}">
                <a16:creationId xmlns:a16="http://schemas.microsoft.com/office/drawing/2014/main" id="{0C51FA75-32B0-5063-776C-5BBB5DBB4E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167481" y="-515144"/>
            <a:ext cx="2262188" cy="285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Picture 5" descr="POINSET2">
            <a:extLst>
              <a:ext uri="{FF2B5EF4-FFF2-40B4-BE49-F238E27FC236}">
                <a16:creationId xmlns:a16="http://schemas.microsoft.com/office/drawing/2014/main" id="{56F5F156-471A-FCB8-46FE-568D53FBEE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184607" y="-418307"/>
            <a:ext cx="2262188"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4" name="Picture 5" descr="POINSET2">
            <a:extLst>
              <a:ext uri="{FF2B5EF4-FFF2-40B4-BE49-F238E27FC236}">
                <a16:creationId xmlns:a16="http://schemas.microsoft.com/office/drawing/2014/main" id="{E8C4D9BD-AB49-860B-8AAF-E1ED863E11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4769" y="4414044"/>
            <a:ext cx="2262187"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5" name="Picture 5" descr="POINSET2">
            <a:extLst>
              <a:ext uri="{FF2B5EF4-FFF2-40B4-BE49-F238E27FC236}">
                <a16:creationId xmlns:a16="http://schemas.microsoft.com/office/drawing/2014/main" id="{2E9D00EA-28B5-5E24-A5AB-B915292720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flipV="1">
            <a:off x="10073482" y="4418806"/>
            <a:ext cx="2260600" cy="284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625C622B-B7F3-AFA9-4665-F97DA7005ADE}"/>
              </a:ext>
            </a:extLst>
          </p:cNvPr>
          <p:cNvSpPr txBox="1">
            <a:spLocks noChangeArrowheads="1"/>
          </p:cNvSpPr>
          <p:nvPr/>
        </p:nvSpPr>
        <p:spPr bwMode="auto">
          <a:xfrm>
            <a:off x="1257782" y="848197"/>
            <a:ext cx="9838481" cy="516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sz="4500" b="1" dirty="0">
                <a:solidFill>
                  <a:srgbClr val="7030A0"/>
                </a:solidFill>
                <a:effectLst/>
                <a:latin typeface="Times New Roman" panose="02020603050405020304" pitchFamily="18" charset="0"/>
                <a:ea typeface="Times New Roman" panose="02020603050405020304" pitchFamily="18" charset="0"/>
              </a:rPr>
              <a:t>- C</a:t>
            </a:r>
            <a:r>
              <a:rPr lang="en-VN" sz="4500" b="1" dirty="0">
                <a:solidFill>
                  <a:srgbClr val="7030A0"/>
                </a:solidFill>
                <a:effectLst/>
                <a:latin typeface="Times New Roman" panose="02020603050405020304" pitchFamily="18" charset="0"/>
                <a:ea typeface="Times New Roman" panose="02020603050405020304" pitchFamily="18" charset="0"/>
              </a:rPr>
              <a:t>on người</a:t>
            </a:r>
            <a:r>
              <a:rPr lang="en-US" sz="4500" b="1" dirty="0">
                <a:solidFill>
                  <a:srgbClr val="7030A0"/>
                </a:solidFill>
                <a:effectLst/>
                <a:latin typeface="Times New Roman" panose="02020603050405020304" pitchFamily="18" charset="0"/>
                <a:ea typeface="Times New Roman" panose="02020603050405020304" pitchFamily="18" charset="0"/>
              </a:rPr>
              <a:t>: </a:t>
            </a:r>
            <a:endParaRPr lang="en-VN" sz="4500" b="1" dirty="0">
              <a:solidFill>
                <a:srgbClr val="7030A0"/>
              </a:solidFill>
              <a:effectLst/>
              <a:latin typeface="Times New Roman" panose="02020603050405020304" pitchFamily="18" charset="0"/>
              <a:ea typeface="Times New Roman" panose="02020603050405020304" pitchFamily="18" charset="0"/>
            </a:endParaRPr>
          </a:p>
          <a:p>
            <a:pPr algn="just">
              <a:lnSpc>
                <a:spcPct val="150000"/>
              </a:lnSpc>
            </a:pPr>
            <a:r>
              <a:rPr lang="en-US" sz="4500" b="1" dirty="0">
                <a:solidFill>
                  <a:srgbClr val="7030A0"/>
                </a:solidFill>
                <a:effectLst/>
                <a:latin typeface="Times New Roman" panose="02020603050405020304" pitchFamily="18" charset="0"/>
                <a:ea typeface="Times New Roman" panose="02020603050405020304" pitchFamily="18" charset="0"/>
              </a:rPr>
              <a:t>+ </a:t>
            </a:r>
            <a:r>
              <a:rPr lang="en-VN" sz="4500" b="1" dirty="0">
                <a:solidFill>
                  <a:srgbClr val="7030A0"/>
                </a:solidFill>
                <a:effectLst/>
                <a:latin typeface="Times New Roman" panose="02020603050405020304" pitchFamily="18" charset="0"/>
                <a:ea typeface="Times New Roman" panose="02020603050405020304" pitchFamily="18" charset="0"/>
              </a:rPr>
              <a:t>Hoạt động tích cực: nâng độ phì cho đất, chống xói mòn.</a:t>
            </a:r>
          </a:p>
          <a:p>
            <a:pPr algn="just">
              <a:lnSpc>
                <a:spcPct val="150000"/>
              </a:lnSpc>
            </a:pPr>
            <a:r>
              <a:rPr lang="en-US" sz="4500" b="1" dirty="0">
                <a:solidFill>
                  <a:srgbClr val="7030A0"/>
                </a:solidFill>
                <a:effectLst/>
                <a:latin typeface="Times New Roman" panose="02020603050405020304" pitchFamily="18" charset="0"/>
                <a:ea typeface="Times New Roman" panose="02020603050405020304" pitchFamily="18" charset="0"/>
              </a:rPr>
              <a:t>+ </a:t>
            </a:r>
            <a:r>
              <a:rPr lang="en-VN" sz="4500" b="1" dirty="0">
                <a:solidFill>
                  <a:srgbClr val="7030A0"/>
                </a:solidFill>
                <a:effectLst/>
                <a:latin typeface="Times New Roman" panose="02020603050405020304" pitchFamily="18" charset="0"/>
                <a:ea typeface="Times New Roman" panose="02020603050405020304" pitchFamily="18" charset="0"/>
              </a:rPr>
              <a:t>Hoạt động tiêu cực: đốt rừng làm nương rẫy, xói mòn đất.</a:t>
            </a:r>
          </a:p>
        </p:txBody>
      </p:sp>
    </p:spTree>
    <p:extLst>
      <p:ext uri="{BB962C8B-B14F-4D97-AF65-F5344CB8AC3E}">
        <p14:creationId xmlns:p14="http://schemas.microsoft.com/office/powerpoint/2010/main" val="45465288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a:extLst>
              <a:ext uri="{FF2B5EF4-FFF2-40B4-BE49-F238E27FC236}">
                <a16:creationId xmlns:a16="http://schemas.microsoft.com/office/drawing/2014/main" id="{40767D06-631D-0F5B-CAF4-DA6C7532231F}"/>
              </a:ext>
            </a:extLst>
          </p:cNvPr>
          <p:cNvSpPr>
            <a:spLocks noGrp="1" noChangeArrowheads="1"/>
          </p:cNvSpPr>
          <p:nvPr>
            <p:ph type="title"/>
          </p:nvPr>
        </p:nvSpPr>
        <p:spPr/>
        <p:txBody>
          <a:bodyPr/>
          <a:lstStyle/>
          <a:p>
            <a:pPr eaLnBrk="1" hangingPunct="1"/>
            <a:endParaRPr lang="en-US" altLang="en-US"/>
          </a:p>
        </p:txBody>
      </p:sp>
      <p:sp>
        <p:nvSpPr>
          <p:cNvPr id="100354" name="Content Placeholder 2">
            <a:extLst>
              <a:ext uri="{FF2B5EF4-FFF2-40B4-BE49-F238E27FC236}">
                <a16:creationId xmlns:a16="http://schemas.microsoft.com/office/drawing/2014/main" id="{8E80E173-0F9B-2F2E-BF94-E70B8E4777C0}"/>
              </a:ext>
            </a:extLst>
          </p:cNvPr>
          <p:cNvSpPr>
            <a:spLocks noGrp="1" noChangeArrowheads="1"/>
          </p:cNvSpPr>
          <p:nvPr>
            <p:ph idx="1"/>
          </p:nvPr>
        </p:nvSpPr>
        <p:spPr/>
        <p:txBody>
          <a:bodyPr/>
          <a:lstStyle/>
          <a:p>
            <a:pPr eaLnBrk="1" hangingPunct="1"/>
            <a:endParaRPr lang="en-US" altLang="en-US"/>
          </a:p>
        </p:txBody>
      </p:sp>
      <p:pic>
        <p:nvPicPr>
          <p:cNvPr id="100355" name="Picture 2" descr="Hình ảnh Powerpoint - - Tổng hợp hình ảnh dành cho Powerpoint đẹp nhất">
            <a:extLst>
              <a:ext uri="{FF2B5EF4-FFF2-40B4-BE49-F238E27FC236}">
                <a16:creationId xmlns:a16="http://schemas.microsoft.com/office/drawing/2014/main" id="{F72F5555-39BD-3B89-FCEC-D3E4FA5FCE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 y="-285750"/>
            <a:ext cx="12755563" cy="714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6" name="TextBox 4">
            <a:extLst>
              <a:ext uri="{FF2B5EF4-FFF2-40B4-BE49-F238E27FC236}">
                <a16:creationId xmlns:a16="http://schemas.microsoft.com/office/drawing/2014/main" id="{26483AD3-8221-B85D-D3CB-4177C637C668}"/>
              </a:ext>
            </a:extLst>
          </p:cNvPr>
          <p:cNvSpPr txBox="1">
            <a:spLocks noChangeArrowheads="1"/>
          </p:cNvSpPr>
          <p:nvPr/>
        </p:nvSpPr>
        <p:spPr bwMode="auto">
          <a:xfrm>
            <a:off x="47625" y="84138"/>
            <a:ext cx="11811000"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lnSpc>
                <a:spcPct val="200000"/>
              </a:lnSpc>
            </a:pPr>
            <a:endParaRPr lang="en-US" altLang="en-US" sz="3600" b="1">
              <a:solidFill>
                <a:srgbClr val="FF0000"/>
              </a:solidFill>
              <a:cs typeface="Times New Roman" panose="02020603050405020304" pitchFamily="18" charset="0"/>
            </a:endParaRPr>
          </a:p>
        </p:txBody>
      </p:sp>
      <p:sp>
        <p:nvSpPr>
          <p:cNvPr id="7" name="Rectangle 6">
            <a:extLst>
              <a:ext uri="{FF2B5EF4-FFF2-40B4-BE49-F238E27FC236}">
                <a16:creationId xmlns:a16="http://schemas.microsoft.com/office/drawing/2014/main" id="{8F285213-6170-E4D5-3022-6AD90B5A254A}"/>
              </a:ext>
            </a:extLst>
          </p:cNvPr>
          <p:cNvSpPr/>
          <p:nvPr/>
        </p:nvSpPr>
        <p:spPr>
          <a:xfrm>
            <a:off x="2729189" y="1834624"/>
            <a:ext cx="6599583" cy="1323439"/>
          </a:xfrm>
          <a:prstGeom prst="rect">
            <a:avLst/>
          </a:prstGeom>
          <a:noFill/>
        </p:spPr>
        <p:txBody>
          <a:bodyPr>
            <a:spAutoFit/>
          </a:bodyPr>
          <a:lstStyle/>
          <a:p>
            <a:pPr algn="ctr" eaLnBrk="1" fontAlgn="auto" hangingPunct="1">
              <a:spcBef>
                <a:spcPts val="0"/>
              </a:spcBef>
              <a:spcAft>
                <a:spcPts val="0"/>
              </a:spcAft>
              <a:defRPr/>
            </a:pPr>
            <a:r>
              <a:rPr lang="en-US" sz="8000" b="1" dirty="0">
                <a:ln w="22225">
                  <a:solidFill>
                    <a:schemeClr val="accent2"/>
                  </a:solidFill>
                  <a:prstDash val="solid"/>
                </a:ln>
                <a:solidFill>
                  <a:srgbClr val="C00000"/>
                </a:solidFill>
                <a:cs typeface="Times New Roman" panose="02020603050405020304" pitchFamily="18" charset="0"/>
              </a:rPr>
              <a:t>TIẾT 2</a:t>
            </a:r>
          </a:p>
        </p:txBody>
      </p:sp>
      <p:pic>
        <p:nvPicPr>
          <p:cNvPr id="100358" name="Picture 5" descr="POINSET2">
            <a:extLst>
              <a:ext uri="{FF2B5EF4-FFF2-40B4-BE49-F238E27FC236}">
                <a16:creationId xmlns:a16="http://schemas.microsoft.com/office/drawing/2014/main" id="{DF3C5123-2EF6-AA16-E8BC-453738B72B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167481" y="-515144"/>
            <a:ext cx="2262188" cy="285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9" name="Picture 5" descr="POINSET2">
            <a:extLst>
              <a:ext uri="{FF2B5EF4-FFF2-40B4-BE49-F238E27FC236}">
                <a16:creationId xmlns:a16="http://schemas.microsoft.com/office/drawing/2014/main" id="{3D076B54-53C9-0748-D123-5C3A176990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184607" y="-418307"/>
            <a:ext cx="2262188"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60" name="Picture 5" descr="POINSET2">
            <a:extLst>
              <a:ext uri="{FF2B5EF4-FFF2-40B4-BE49-F238E27FC236}">
                <a16:creationId xmlns:a16="http://schemas.microsoft.com/office/drawing/2014/main" id="{66C69FCF-80D4-D185-E403-DC3F465F85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4769" y="4414044"/>
            <a:ext cx="2262187"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61" name="Picture 5" descr="POINSET2">
            <a:extLst>
              <a:ext uri="{FF2B5EF4-FFF2-40B4-BE49-F238E27FC236}">
                <a16:creationId xmlns:a16="http://schemas.microsoft.com/office/drawing/2014/main" id="{E397CD60-89AD-3B99-7430-FCD2FEA467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flipV="1">
            <a:off x="10073482" y="4418806"/>
            <a:ext cx="2260600" cy="284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1D3132-0B5B-05A6-0902-0D670BEFFF37}"/>
              </a:ext>
            </a:extLst>
          </p:cNvPr>
          <p:cNvSpPr/>
          <p:nvPr/>
        </p:nvSpPr>
        <p:spPr>
          <a:xfrm>
            <a:off x="544010" y="183235"/>
            <a:ext cx="10822329" cy="823752"/>
          </a:xfrm>
          <a:prstGeom prst="rect">
            <a:avLst/>
          </a:prstGeom>
          <a:noFill/>
        </p:spPr>
        <p:txBody>
          <a:bodyPr>
            <a:spAutoFit/>
          </a:bodyPr>
          <a:lstStyle/>
          <a:p>
            <a:pPr algn="ctr" eaLnBrk="1" fontAlgn="auto" hangingPunct="1">
              <a:lnSpc>
                <a:spcPct val="150000"/>
              </a:lnSpc>
              <a:spcBef>
                <a:spcPts val="0"/>
              </a:spcBef>
              <a:spcAft>
                <a:spcPts val="0"/>
              </a:spcAft>
              <a:defRPr/>
            </a:pPr>
            <a:r>
              <a:rPr lang="en-US" sz="3600" b="1" dirty="0">
                <a:ln w="22225">
                  <a:solidFill>
                    <a:schemeClr val="accent2"/>
                  </a:solidFill>
                  <a:prstDash val="solid"/>
                </a:ln>
                <a:solidFill>
                  <a:srgbClr val="C00000"/>
                </a:solidFill>
                <a:cs typeface="Times New Roman" panose="02020603050405020304" pitchFamily="18" charset="0"/>
              </a:rPr>
              <a:t>2. PHÂN BỐ CÁC NHÓM ĐẤT CHÍNH </a:t>
            </a:r>
            <a:r>
              <a:rPr lang="en-US" sz="3600" b="1" dirty="0" err="1">
                <a:ln w="22225">
                  <a:solidFill>
                    <a:schemeClr val="accent2"/>
                  </a:solidFill>
                  <a:prstDash val="solid"/>
                </a:ln>
                <a:solidFill>
                  <a:srgbClr val="C00000"/>
                </a:solidFill>
                <a:cs typeface="Times New Roman" panose="02020603050405020304" pitchFamily="18" charset="0"/>
              </a:rPr>
              <a:t>Ở</a:t>
            </a:r>
            <a:r>
              <a:rPr lang="en-US" sz="3600" b="1" dirty="0">
                <a:ln w="22225">
                  <a:solidFill>
                    <a:schemeClr val="accent2"/>
                  </a:solidFill>
                  <a:prstDash val="solid"/>
                </a:ln>
                <a:solidFill>
                  <a:srgbClr val="C00000"/>
                </a:solidFill>
                <a:cs typeface="Times New Roman" panose="02020603050405020304" pitchFamily="18" charset="0"/>
              </a:rPr>
              <a:t> NƯỚC TA</a:t>
            </a:r>
          </a:p>
        </p:txBody>
      </p:sp>
      <p:pic>
        <p:nvPicPr>
          <p:cNvPr id="4" name="Picture 3">
            <a:extLst>
              <a:ext uri="{FF2B5EF4-FFF2-40B4-BE49-F238E27FC236}">
                <a16:creationId xmlns:a16="http://schemas.microsoft.com/office/drawing/2014/main" id="{B90C3BA5-465B-132B-E425-95DAF45E6B8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3462116" y="1302706"/>
            <a:ext cx="4304495" cy="5372059"/>
          </a:xfrm>
          <a:prstGeom prst="rect">
            <a:avLst/>
          </a:prstGeom>
          <a:noFill/>
          <a:ln>
            <a:noFill/>
          </a:ln>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0C3BA5-465B-132B-E425-95DAF45E6B8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441124" y="365156"/>
            <a:ext cx="4984601" cy="6220839"/>
          </a:xfrm>
          <a:prstGeom prst="rect">
            <a:avLst/>
          </a:prstGeom>
          <a:noFill/>
          <a:ln>
            <a:noFill/>
          </a:ln>
        </p:spPr>
      </p:pic>
      <p:sp>
        <p:nvSpPr>
          <p:cNvPr id="3" name="TextBox 2">
            <a:extLst>
              <a:ext uri="{FF2B5EF4-FFF2-40B4-BE49-F238E27FC236}">
                <a16:creationId xmlns:a16="http://schemas.microsoft.com/office/drawing/2014/main" id="{5E2CF2F6-7458-85E9-3FF2-3F22AD99518A}"/>
              </a:ext>
            </a:extLst>
          </p:cNvPr>
          <p:cNvSpPr txBox="1"/>
          <p:nvPr/>
        </p:nvSpPr>
        <p:spPr>
          <a:xfrm>
            <a:off x="5855504" y="266764"/>
            <a:ext cx="5895372" cy="2045368"/>
          </a:xfrm>
          <a:prstGeom prst="rect">
            <a:avLst/>
          </a:prstGeom>
          <a:noFill/>
        </p:spPr>
        <p:txBody>
          <a:bodyPr wrap="square">
            <a:spAutoFit/>
          </a:bodyPr>
          <a:lstStyle/>
          <a:p>
            <a:pPr algn="just">
              <a:lnSpc>
                <a:spcPct val="150000"/>
              </a:lnSpc>
            </a:pPr>
            <a:r>
              <a:rPr lang="en-VN" sz="4500" b="1" dirty="0">
                <a:solidFill>
                  <a:srgbClr val="0432FF"/>
                </a:solidFill>
                <a:effectLst/>
                <a:latin typeface="Times New Roman" panose="02020603050405020304" pitchFamily="18" charset="0"/>
                <a:ea typeface="Times New Roman" panose="02020603050405020304" pitchFamily="18" charset="0"/>
              </a:rPr>
              <a:t>Nhóm đất feralit chiếm diện tích bao nhiêu?</a:t>
            </a:r>
            <a:r>
              <a:rPr lang="en-VN" sz="4500" b="1" dirty="0">
                <a:solidFill>
                  <a:srgbClr val="0432FF"/>
                </a:solidFill>
                <a:effectLst/>
              </a:rPr>
              <a:t> </a:t>
            </a:r>
            <a:endParaRPr lang="en-VN" sz="4500" b="1" dirty="0">
              <a:solidFill>
                <a:srgbClr val="0432FF"/>
              </a:solidFill>
            </a:endParaRPr>
          </a:p>
        </p:txBody>
      </p:sp>
      <p:sp>
        <p:nvSpPr>
          <p:cNvPr id="6" name="TextBox 5">
            <a:extLst>
              <a:ext uri="{FF2B5EF4-FFF2-40B4-BE49-F238E27FC236}">
                <a16:creationId xmlns:a16="http://schemas.microsoft.com/office/drawing/2014/main" id="{A27C08B8-E483-6F29-56B6-FBD78C409BD5}"/>
              </a:ext>
            </a:extLst>
          </p:cNvPr>
          <p:cNvSpPr txBox="1"/>
          <p:nvPr/>
        </p:nvSpPr>
        <p:spPr>
          <a:xfrm>
            <a:off x="6310889" y="2853687"/>
            <a:ext cx="4984601" cy="3084114"/>
          </a:xfrm>
          <a:prstGeom prst="rect">
            <a:avLst/>
          </a:prstGeom>
          <a:noFill/>
        </p:spPr>
        <p:txBody>
          <a:bodyPr wrap="square">
            <a:spAutoFit/>
          </a:bodyPr>
          <a:lstStyle/>
          <a:p>
            <a:pPr algn="just">
              <a:lnSpc>
                <a:spcPct val="150000"/>
              </a:lnSpc>
            </a:pPr>
            <a:r>
              <a:rPr lang="en-VN" sz="4500" b="1" dirty="0">
                <a:solidFill>
                  <a:srgbClr val="00B050"/>
                </a:solidFill>
                <a:effectLst/>
                <a:latin typeface="Times New Roman" panose="02020603050405020304" pitchFamily="18" charset="0"/>
                <a:ea typeface="Times New Roman" panose="02020603050405020304" pitchFamily="18" charset="0"/>
              </a:rPr>
              <a:t>Nhóm đất feralit </a:t>
            </a:r>
            <a:r>
              <a:rPr lang="en-US" sz="4500" b="1" dirty="0">
                <a:solidFill>
                  <a:srgbClr val="00B050"/>
                </a:solidFill>
                <a:effectLst/>
                <a:latin typeface="Times New Roman" panose="02020603050405020304" pitchFamily="18" charset="0"/>
                <a:ea typeface="Times New Roman" panose="02020603050405020304" pitchFamily="18" charset="0"/>
              </a:rPr>
              <a:t>c</a:t>
            </a:r>
            <a:r>
              <a:rPr lang="en-VN" sz="4500" b="1" dirty="0">
                <a:solidFill>
                  <a:srgbClr val="00B050"/>
                </a:solidFill>
                <a:effectLst/>
                <a:latin typeface="Times New Roman" panose="02020603050405020304" pitchFamily="18" charset="0"/>
                <a:ea typeface="Times New Roman" panose="02020603050405020304" pitchFamily="18" charset="0"/>
              </a:rPr>
              <a:t>hiếm tới 65% diện tích đất tự nhiên.</a:t>
            </a:r>
            <a:r>
              <a:rPr lang="en-VN" sz="4500" b="1" dirty="0">
                <a:solidFill>
                  <a:srgbClr val="00B050"/>
                </a:solidFill>
                <a:effectLst/>
              </a:rPr>
              <a:t> </a:t>
            </a:r>
            <a:endParaRPr lang="en-VN" sz="4500" b="1" dirty="0">
              <a:solidFill>
                <a:srgbClr val="00B050"/>
              </a:solidFill>
            </a:endParaRPr>
          </a:p>
        </p:txBody>
      </p:sp>
    </p:spTree>
    <p:extLst>
      <p:ext uri="{BB962C8B-B14F-4D97-AF65-F5344CB8AC3E}">
        <p14:creationId xmlns:p14="http://schemas.microsoft.com/office/powerpoint/2010/main" val="41405022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extBox 3">
            <a:extLst>
              <a:ext uri="{FF2B5EF4-FFF2-40B4-BE49-F238E27FC236}">
                <a16:creationId xmlns:a16="http://schemas.microsoft.com/office/drawing/2014/main" id="{AF488A47-5435-483F-A80E-A975BA530BC4}"/>
              </a:ext>
            </a:extLst>
          </p:cNvPr>
          <p:cNvSpPr txBox="1">
            <a:spLocks noChangeArrowheads="1"/>
          </p:cNvSpPr>
          <p:nvPr/>
        </p:nvSpPr>
        <p:spPr bwMode="auto">
          <a:xfrm>
            <a:off x="2836059" y="1620375"/>
            <a:ext cx="6192194" cy="308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sz="4500" b="1" dirty="0">
                <a:effectLst/>
                <a:latin typeface="Times New Roman" panose="02020603050405020304" pitchFamily="18" charset="0"/>
                <a:ea typeface="Times New Roman" panose="02020603050405020304" pitchFamily="18" charset="0"/>
              </a:rPr>
              <a:t>a. Nhóm đất feralit</a:t>
            </a:r>
          </a:p>
          <a:p>
            <a:pPr algn="just">
              <a:lnSpc>
                <a:spcPct val="150000"/>
              </a:lnSpc>
            </a:pP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Chiếm</a:t>
            </a: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tới</a:t>
            </a:r>
            <a:r>
              <a:rPr lang="nl-NL" sz="4500" b="1" dirty="0">
                <a:effectLst/>
                <a:latin typeface="Times New Roman" panose="02020603050405020304" pitchFamily="18" charset="0"/>
                <a:ea typeface="Times New Roman" panose="02020603050405020304" pitchFamily="18" charset="0"/>
              </a:rPr>
              <a:t> 65% </a:t>
            </a:r>
            <a:r>
              <a:rPr lang="nl-NL" sz="4500" b="1" dirty="0" err="1">
                <a:effectLst/>
                <a:latin typeface="Times New Roman" panose="02020603050405020304" pitchFamily="18" charset="0"/>
                <a:ea typeface="Times New Roman" panose="02020603050405020304" pitchFamily="18" charset="0"/>
              </a:rPr>
              <a:t>diện</a:t>
            </a: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tích</a:t>
            </a: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đất</a:t>
            </a: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tự</a:t>
            </a: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nhiên</a:t>
            </a:r>
            <a:r>
              <a:rPr lang="nl-NL" sz="4500" b="1" dirty="0">
                <a:effectLst/>
                <a:latin typeface="Times New Roman" panose="02020603050405020304" pitchFamily="18" charset="0"/>
                <a:ea typeface="Times New Roman" panose="02020603050405020304" pitchFamily="18" charset="0"/>
              </a:rPr>
              <a:t>.</a:t>
            </a:r>
            <a:endParaRPr lang="en-VN" sz="4500" b="1" dirty="0">
              <a:effectLst/>
              <a:latin typeface="Times New Roman" panose="02020603050405020304" pitchFamily="18" charset="0"/>
              <a:ea typeface="Times New Roman" panose="02020603050405020304" pitchFamily="18" charset="0"/>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0C3BA5-465B-132B-E425-95DAF45E6B8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441124" y="365156"/>
            <a:ext cx="4984601" cy="6220839"/>
          </a:xfrm>
          <a:prstGeom prst="rect">
            <a:avLst/>
          </a:prstGeom>
          <a:noFill/>
          <a:ln>
            <a:noFill/>
          </a:ln>
        </p:spPr>
      </p:pic>
      <p:sp>
        <p:nvSpPr>
          <p:cNvPr id="3" name="TextBox 2">
            <a:extLst>
              <a:ext uri="{FF2B5EF4-FFF2-40B4-BE49-F238E27FC236}">
                <a16:creationId xmlns:a16="http://schemas.microsoft.com/office/drawing/2014/main" id="{5E2CF2F6-7458-85E9-3FF2-3F22AD99518A}"/>
              </a:ext>
            </a:extLst>
          </p:cNvPr>
          <p:cNvSpPr txBox="1"/>
          <p:nvPr/>
        </p:nvSpPr>
        <p:spPr>
          <a:xfrm>
            <a:off x="5855504" y="266764"/>
            <a:ext cx="5895372" cy="1611403"/>
          </a:xfrm>
          <a:prstGeom prst="rect">
            <a:avLst/>
          </a:prstGeom>
          <a:noFill/>
        </p:spPr>
        <p:txBody>
          <a:bodyPr wrap="square">
            <a:spAutoFit/>
          </a:bodyPr>
          <a:lstStyle/>
          <a:p>
            <a:pPr algn="just">
              <a:lnSpc>
                <a:spcPct val="150000"/>
              </a:lnSpc>
            </a:pPr>
            <a:r>
              <a:rPr lang="en-VN" sz="3500" b="1" dirty="0">
                <a:solidFill>
                  <a:srgbClr val="0432FF"/>
                </a:solidFill>
              </a:rPr>
              <a:t>Kể tên các loại đất thuộc nhóm đất feralit. </a:t>
            </a:r>
          </a:p>
        </p:txBody>
      </p:sp>
      <p:sp>
        <p:nvSpPr>
          <p:cNvPr id="6" name="TextBox 5">
            <a:extLst>
              <a:ext uri="{FF2B5EF4-FFF2-40B4-BE49-F238E27FC236}">
                <a16:creationId xmlns:a16="http://schemas.microsoft.com/office/drawing/2014/main" id="{A27C08B8-E483-6F29-56B6-FBD78C409BD5}"/>
              </a:ext>
            </a:extLst>
          </p:cNvPr>
          <p:cNvSpPr txBox="1"/>
          <p:nvPr/>
        </p:nvSpPr>
        <p:spPr>
          <a:xfrm>
            <a:off x="5643302" y="1889742"/>
            <a:ext cx="6319776" cy="4843057"/>
          </a:xfrm>
          <a:prstGeom prst="rect">
            <a:avLst/>
          </a:prstGeom>
          <a:noFill/>
        </p:spPr>
        <p:txBody>
          <a:bodyPr wrap="square">
            <a:spAutoFit/>
          </a:bodyPr>
          <a:lstStyle/>
          <a:p>
            <a:pPr algn="just">
              <a:lnSpc>
                <a:spcPct val="150000"/>
              </a:lnSpc>
            </a:pPr>
            <a:r>
              <a:rPr lang="en-VN" sz="3500" b="1" dirty="0">
                <a:solidFill>
                  <a:srgbClr val="00B050"/>
                </a:solidFill>
              </a:rPr>
              <a:t>+ Đất feralit hình thành trên đá badan. </a:t>
            </a:r>
          </a:p>
          <a:p>
            <a:pPr algn="just">
              <a:lnSpc>
                <a:spcPct val="150000"/>
              </a:lnSpc>
            </a:pPr>
            <a:r>
              <a:rPr lang="en-VN" sz="3500" b="1" dirty="0">
                <a:solidFill>
                  <a:srgbClr val="00B050"/>
                </a:solidFill>
              </a:rPr>
              <a:t>+ Đất feralit hình thành trên đá vôi.</a:t>
            </a:r>
          </a:p>
          <a:p>
            <a:pPr algn="just">
              <a:lnSpc>
                <a:spcPct val="150000"/>
              </a:lnSpc>
            </a:pPr>
            <a:r>
              <a:rPr lang="en-VN" sz="3500" b="1" dirty="0">
                <a:solidFill>
                  <a:srgbClr val="00B050"/>
                </a:solidFill>
              </a:rPr>
              <a:t>+ Đất feralit hình thành trên các loại đá khác.</a:t>
            </a:r>
          </a:p>
        </p:txBody>
      </p:sp>
    </p:spTree>
    <p:extLst>
      <p:ext uri="{BB962C8B-B14F-4D97-AF65-F5344CB8AC3E}">
        <p14:creationId xmlns:p14="http://schemas.microsoft.com/office/powerpoint/2010/main" val="34934603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625C622B-B7F3-AFA9-4665-F97DA7005ADE}"/>
              </a:ext>
            </a:extLst>
          </p:cNvPr>
          <p:cNvSpPr txBox="1">
            <a:spLocks noChangeArrowheads="1"/>
          </p:cNvSpPr>
          <p:nvPr/>
        </p:nvSpPr>
        <p:spPr bwMode="auto">
          <a:xfrm>
            <a:off x="2937426" y="-101398"/>
            <a:ext cx="6912630" cy="106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sz="4800" b="1" dirty="0" err="1">
                <a:solidFill>
                  <a:srgbClr val="00B050"/>
                </a:solidFill>
              </a:rPr>
              <a:t>Đất</a:t>
            </a:r>
            <a:r>
              <a:rPr lang="en-US" sz="4800" b="1" dirty="0">
                <a:solidFill>
                  <a:srgbClr val="00B050"/>
                </a:solidFill>
              </a:rPr>
              <a:t> </a:t>
            </a:r>
            <a:r>
              <a:rPr lang="en-US" sz="4800" b="1" dirty="0" err="1">
                <a:solidFill>
                  <a:srgbClr val="00B050"/>
                </a:solidFill>
              </a:rPr>
              <a:t>feralit</a:t>
            </a:r>
            <a:r>
              <a:rPr lang="en-US" sz="4800" b="1" dirty="0">
                <a:solidFill>
                  <a:srgbClr val="00B050"/>
                </a:solidFill>
              </a:rPr>
              <a:t> </a:t>
            </a:r>
            <a:r>
              <a:rPr lang="en-US" sz="4800" b="1" dirty="0" err="1">
                <a:solidFill>
                  <a:srgbClr val="00B050"/>
                </a:solidFill>
              </a:rPr>
              <a:t>trên</a:t>
            </a:r>
            <a:r>
              <a:rPr lang="en-US" sz="4800" b="1" dirty="0">
                <a:solidFill>
                  <a:srgbClr val="00B050"/>
                </a:solidFill>
              </a:rPr>
              <a:t> </a:t>
            </a:r>
            <a:r>
              <a:rPr lang="en-US" sz="4800" b="1" dirty="0" err="1">
                <a:solidFill>
                  <a:srgbClr val="00B050"/>
                </a:solidFill>
              </a:rPr>
              <a:t>đá</a:t>
            </a:r>
            <a:r>
              <a:rPr lang="en-US" sz="4800" b="1" dirty="0">
                <a:solidFill>
                  <a:srgbClr val="00B050"/>
                </a:solidFill>
              </a:rPr>
              <a:t> badan</a:t>
            </a:r>
          </a:p>
        </p:txBody>
      </p:sp>
      <p:pic>
        <p:nvPicPr>
          <p:cNvPr id="10242" name="Picture 2" descr="Đất đỏ bazan là gì? Tìm hiểu nguồn gốc, đặc điểm đất đỏ bazan ở nước ta">
            <a:extLst>
              <a:ext uri="{FF2B5EF4-FFF2-40B4-BE49-F238E27FC236}">
                <a16:creationId xmlns:a16="http://schemas.microsoft.com/office/drawing/2014/main" id="{C50A8D75-CD8E-273D-0968-402DEB2D03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5333" y="1259389"/>
            <a:ext cx="9645891" cy="5291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0762202"/>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625C622B-B7F3-AFA9-4665-F97DA7005ADE}"/>
              </a:ext>
            </a:extLst>
          </p:cNvPr>
          <p:cNvSpPr txBox="1">
            <a:spLocks noChangeArrowheads="1"/>
          </p:cNvSpPr>
          <p:nvPr/>
        </p:nvSpPr>
        <p:spPr bwMode="auto">
          <a:xfrm>
            <a:off x="2937426" y="-101398"/>
            <a:ext cx="6912630" cy="106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sz="4800" b="1" dirty="0" err="1">
                <a:solidFill>
                  <a:srgbClr val="00B050"/>
                </a:solidFill>
              </a:rPr>
              <a:t>Đất</a:t>
            </a:r>
            <a:r>
              <a:rPr lang="en-US" sz="4800" b="1" dirty="0">
                <a:solidFill>
                  <a:srgbClr val="00B050"/>
                </a:solidFill>
              </a:rPr>
              <a:t> </a:t>
            </a:r>
            <a:r>
              <a:rPr lang="en-US" sz="4800" b="1" dirty="0" err="1">
                <a:solidFill>
                  <a:srgbClr val="00B050"/>
                </a:solidFill>
              </a:rPr>
              <a:t>feralit</a:t>
            </a:r>
            <a:r>
              <a:rPr lang="en-US" sz="4800" b="1" dirty="0">
                <a:solidFill>
                  <a:srgbClr val="00B050"/>
                </a:solidFill>
              </a:rPr>
              <a:t> </a:t>
            </a:r>
            <a:r>
              <a:rPr lang="en-US" sz="4800" b="1" dirty="0" err="1">
                <a:solidFill>
                  <a:srgbClr val="00B050"/>
                </a:solidFill>
              </a:rPr>
              <a:t>trên</a:t>
            </a:r>
            <a:r>
              <a:rPr lang="en-US" sz="4800" b="1" dirty="0">
                <a:solidFill>
                  <a:srgbClr val="00B050"/>
                </a:solidFill>
              </a:rPr>
              <a:t> </a:t>
            </a:r>
            <a:r>
              <a:rPr lang="en-US" sz="4800" b="1" dirty="0" err="1">
                <a:solidFill>
                  <a:srgbClr val="00B050"/>
                </a:solidFill>
              </a:rPr>
              <a:t>đá</a:t>
            </a:r>
            <a:r>
              <a:rPr lang="en-US" sz="4800" b="1" dirty="0">
                <a:solidFill>
                  <a:srgbClr val="00B050"/>
                </a:solidFill>
              </a:rPr>
              <a:t> </a:t>
            </a:r>
            <a:r>
              <a:rPr lang="en-US" sz="4800" b="1" dirty="0" err="1">
                <a:solidFill>
                  <a:srgbClr val="00B050"/>
                </a:solidFill>
              </a:rPr>
              <a:t>vôi</a:t>
            </a:r>
            <a:endParaRPr lang="en-US" sz="4800" b="1" dirty="0">
              <a:solidFill>
                <a:srgbClr val="00B050"/>
              </a:solidFill>
            </a:endParaRPr>
          </a:p>
        </p:txBody>
      </p:sp>
      <p:pic>
        <p:nvPicPr>
          <p:cNvPr id="11266" name="Picture 2" descr="Các quá trình thổ nhưỡng chủ đạo ~ Bảo tàng đất Việt Nam">
            <a:extLst>
              <a:ext uri="{FF2B5EF4-FFF2-40B4-BE49-F238E27FC236}">
                <a16:creationId xmlns:a16="http://schemas.microsoft.com/office/drawing/2014/main" id="{2BE2B501-100E-CFE6-F6D7-2468E1C148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2776" y="1305848"/>
            <a:ext cx="9818920" cy="5351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9821383"/>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625C622B-B7F3-AFA9-4665-F97DA7005ADE}"/>
              </a:ext>
            </a:extLst>
          </p:cNvPr>
          <p:cNvSpPr txBox="1">
            <a:spLocks noChangeArrowheads="1"/>
          </p:cNvSpPr>
          <p:nvPr/>
        </p:nvSpPr>
        <p:spPr bwMode="auto">
          <a:xfrm>
            <a:off x="2023025" y="0"/>
            <a:ext cx="8498361" cy="106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sz="4800" b="1" dirty="0" err="1">
                <a:solidFill>
                  <a:srgbClr val="00B050"/>
                </a:solidFill>
              </a:rPr>
              <a:t>Đất</a:t>
            </a:r>
            <a:r>
              <a:rPr lang="en-US" sz="4800" b="1" dirty="0">
                <a:solidFill>
                  <a:srgbClr val="00B050"/>
                </a:solidFill>
              </a:rPr>
              <a:t> </a:t>
            </a:r>
            <a:r>
              <a:rPr lang="en-US" sz="4800" b="1" dirty="0" err="1">
                <a:solidFill>
                  <a:srgbClr val="00B050"/>
                </a:solidFill>
              </a:rPr>
              <a:t>feralit</a:t>
            </a:r>
            <a:r>
              <a:rPr lang="en-US" sz="4800" b="1" dirty="0">
                <a:solidFill>
                  <a:srgbClr val="00B050"/>
                </a:solidFill>
              </a:rPr>
              <a:t> </a:t>
            </a:r>
            <a:r>
              <a:rPr lang="en-US" sz="4800" b="1" dirty="0" err="1">
                <a:solidFill>
                  <a:srgbClr val="00B050"/>
                </a:solidFill>
              </a:rPr>
              <a:t>trên</a:t>
            </a:r>
            <a:r>
              <a:rPr lang="en-US" sz="4800" b="1" dirty="0">
                <a:solidFill>
                  <a:srgbClr val="00B050"/>
                </a:solidFill>
              </a:rPr>
              <a:t> </a:t>
            </a:r>
            <a:r>
              <a:rPr lang="en-US" sz="4800" b="1" dirty="0" err="1">
                <a:solidFill>
                  <a:srgbClr val="00B050"/>
                </a:solidFill>
              </a:rPr>
              <a:t>các</a:t>
            </a:r>
            <a:r>
              <a:rPr lang="en-US" sz="4800" b="1" dirty="0">
                <a:solidFill>
                  <a:srgbClr val="00B050"/>
                </a:solidFill>
              </a:rPr>
              <a:t> </a:t>
            </a:r>
            <a:r>
              <a:rPr lang="en-US" sz="4800" b="1" dirty="0" err="1">
                <a:solidFill>
                  <a:srgbClr val="00B050"/>
                </a:solidFill>
              </a:rPr>
              <a:t>loại</a:t>
            </a:r>
            <a:r>
              <a:rPr lang="en-US" sz="4800" b="1" dirty="0">
                <a:solidFill>
                  <a:srgbClr val="00B050"/>
                </a:solidFill>
              </a:rPr>
              <a:t> </a:t>
            </a:r>
            <a:r>
              <a:rPr lang="en-US" sz="4800" b="1" dirty="0" err="1">
                <a:solidFill>
                  <a:srgbClr val="00B050"/>
                </a:solidFill>
              </a:rPr>
              <a:t>đá</a:t>
            </a:r>
            <a:r>
              <a:rPr lang="en-US" sz="4800" b="1" dirty="0">
                <a:solidFill>
                  <a:srgbClr val="00B050"/>
                </a:solidFill>
              </a:rPr>
              <a:t> </a:t>
            </a:r>
            <a:r>
              <a:rPr lang="en-US" sz="4800" b="1" dirty="0" err="1">
                <a:solidFill>
                  <a:srgbClr val="00B050"/>
                </a:solidFill>
              </a:rPr>
              <a:t>khác</a:t>
            </a:r>
            <a:endParaRPr lang="en-VN" sz="4800" b="1" dirty="0">
              <a:solidFill>
                <a:srgbClr val="00B050"/>
              </a:solidFill>
            </a:endParaRPr>
          </a:p>
        </p:txBody>
      </p:sp>
      <p:pic>
        <p:nvPicPr>
          <p:cNvPr id="12290" name="Picture 2" descr="Đất đồi núi nên trồng cây gì cho hiệu quả kinh tế cao nhất hiện nay">
            <a:extLst>
              <a:ext uri="{FF2B5EF4-FFF2-40B4-BE49-F238E27FC236}">
                <a16:creationId xmlns:a16="http://schemas.microsoft.com/office/drawing/2014/main" id="{344F299B-8573-30D0-6FA7-80AB460C1C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1176" y="1157468"/>
            <a:ext cx="9885796" cy="5464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928275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0C3BA5-465B-132B-E425-95DAF45E6B8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441124" y="365156"/>
            <a:ext cx="4984601" cy="6220839"/>
          </a:xfrm>
          <a:prstGeom prst="rect">
            <a:avLst/>
          </a:prstGeom>
          <a:noFill/>
          <a:ln>
            <a:noFill/>
          </a:ln>
        </p:spPr>
      </p:pic>
      <p:sp>
        <p:nvSpPr>
          <p:cNvPr id="3" name="TextBox 2">
            <a:extLst>
              <a:ext uri="{FF2B5EF4-FFF2-40B4-BE49-F238E27FC236}">
                <a16:creationId xmlns:a16="http://schemas.microsoft.com/office/drawing/2014/main" id="{5E2CF2F6-7458-85E9-3FF2-3F22AD99518A}"/>
              </a:ext>
            </a:extLst>
          </p:cNvPr>
          <p:cNvSpPr txBox="1"/>
          <p:nvPr/>
        </p:nvSpPr>
        <p:spPr>
          <a:xfrm>
            <a:off x="5547902" y="0"/>
            <a:ext cx="6415176" cy="1828386"/>
          </a:xfrm>
          <a:prstGeom prst="rect">
            <a:avLst/>
          </a:prstGeom>
          <a:noFill/>
        </p:spPr>
        <p:txBody>
          <a:bodyPr wrap="square">
            <a:spAutoFit/>
          </a:bodyPr>
          <a:lstStyle/>
          <a:p>
            <a:pPr algn="just">
              <a:lnSpc>
                <a:spcPct val="150000"/>
              </a:lnSpc>
            </a:pPr>
            <a:r>
              <a:rPr lang="en-VN" sz="4000" b="1" dirty="0">
                <a:solidFill>
                  <a:srgbClr val="0432FF"/>
                </a:solidFill>
              </a:rPr>
              <a:t>Xác định sự phân bố nhóm đất feralit ở nước ta. </a:t>
            </a:r>
          </a:p>
        </p:txBody>
      </p:sp>
      <p:sp>
        <p:nvSpPr>
          <p:cNvPr id="6" name="TextBox 5">
            <a:extLst>
              <a:ext uri="{FF2B5EF4-FFF2-40B4-BE49-F238E27FC236}">
                <a16:creationId xmlns:a16="http://schemas.microsoft.com/office/drawing/2014/main" id="{A27C08B8-E483-6F29-56B6-FBD78C409BD5}"/>
              </a:ext>
            </a:extLst>
          </p:cNvPr>
          <p:cNvSpPr txBox="1"/>
          <p:nvPr/>
        </p:nvSpPr>
        <p:spPr>
          <a:xfrm>
            <a:off x="5643302" y="1889742"/>
            <a:ext cx="6319776" cy="4598375"/>
          </a:xfrm>
          <a:prstGeom prst="rect">
            <a:avLst/>
          </a:prstGeom>
          <a:noFill/>
        </p:spPr>
        <p:txBody>
          <a:bodyPr wrap="square">
            <a:spAutoFit/>
          </a:bodyPr>
          <a:lstStyle/>
          <a:p>
            <a:pPr algn="just">
              <a:lnSpc>
                <a:spcPct val="150000"/>
              </a:lnSpc>
            </a:pPr>
            <a:r>
              <a:rPr lang="en-VN" sz="4000" b="1" dirty="0">
                <a:solidFill>
                  <a:srgbClr val="00B050"/>
                </a:solidFill>
              </a:rPr>
              <a:t>+ Đất feralit hình thành trên đá badan: phân bố tập trung ở Tây Nguyên, Đông Nam Bộ và rải rác ở Bắc Trung Bộ, Tây Bắc</a:t>
            </a:r>
            <a:r>
              <a:rPr lang="en-US" sz="4000" b="1" dirty="0">
                <a:solidFill>
                  <a:srgbClr val="00B050"/>
                </a:solidFill>
              </a:rPr>
              <a:t>.</a:t>
            </a:r>
            <a:endParaRPr lang="en-VN" sz="4000" b="1" dirty="0">
              <a:solidFill>
                <a:srgbClr val="00B050"/>
              </a:solidFill>
            </a:endParaRPr>
          </a:p>
        </p:txBody>
      </p:sp>
    </p:spTree>
    <p:extLst>
      <p:ext uri="{BB962C8B-B14F-4D97-AF65-F5344CB8AC3E}">
        <p14:creationId xmlns:p14="http://schemas.microsoft.com/office/powerpoint/2010/main" val="36134179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09D00E-3401-3A43-7EC0-A63DC5F277F1}"/>
              </a:ext>
            </a:extLst>
          </p:cNvPr>
          <p:cNvSpPr/>
          <p:nvPr/>
        </p:nvSpPr>
        <p:spPr>
          <a:xfrm>
            <a:off x="378823" y="0"/>
            <a:ext cx="11522665" cy="823752"/>
          </a:xfrm>
          <a:prstGeom prst="rect">
            <a:avLst/>
          </a:prstGeom>
          <a:noFill/>
        </p:spPr>
        <p:txBody>
          <a:bodyP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fontAlgn="auto">
              <a:lnSpc>
                <a:spcPct val="150000"/>
              </a:lnSpc>
              <a:spcBef>
                <a:spcPts val="0"/>
              </a:spcBef>
              <a:spcAft>
                <a:spcPts val="0"/>
              </a:spcAft>
              <a:defRPr/>
            </a:pPr>
            <a:r>
              <a:rPr lang="en-US" sz="3600" b="1" dirty="0">
                <a:ln w="22225">
                  <a:solidFill>
                    <a:schemeClr val="accent2"/>
                  </a:solidFill>
                  <a:prstDash val="solid"/>
                </a:ln>
                <a:solidFill>
                  <a:srgbClr val="00B050"/>
                </a:solidFill>
                <a:latin typeface="Times New Roman" panose="02020603050405020304" pitchFamily="18" charset="0"/>
                <a:cs typeface="Times New Roman" panose="02020603050405020304" pitchFamily="18" charset="0"/>
              </a:rPr>
              <a:t>ĐUỔI HÌNH BẮT CHỮ</a:t>
            </a:r>
          </a:p>
        </p:txBody>
      </p:sp>
      <p:sp>
        <p:nvSpPr>
          <p:cNvPr id="4" name="TextBox 3">
            <a:extLst>
              <a:ext uri="{FF2B5EF4-FFF2-40B4-BE49-F238E27FC236}">
                <a16:creationId xmlns:a16="http://schemas.microsoft.com/office/drawing/2014/main" id="{5C3C2AF9-DBA9-0DA8-96B9-8E1B6D4B9AE1}"/>
              </a:ext>
            </a:extLst>
          </p:cNvPr>
          <p:cNvSpPr txBox="1">
            <a:spLocks noChangeArrowheads="1"/>
          </p:cNvSpPr>
          <p:nvPr/>
        </p:nvSpPr>
        <p:spPr bwMode="auto">
          <a:xfrm>
            <a:off x="4487863" y="6034088"/>
            <a:ext cx="261899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r>
              <a:rPr lang="en-VN" altLang="en-VN" sz="4000" b="1" dirty="0">
                <a:solidFill>
                  <a:srgbClr val="00B050"/>
                </a:solidFill>
              </a:rPr>
              <a:t>Đất feralit</a:t>
            </a:r>
          </a:p>
        </p:txBody>
      </p:sp>
      <p:sp>
        <p:nvSpPr>
          <p:cNvPr id="44035" name="Rectangle 2">
            <a:extLst>
              <a:ext uri="{FF2B5EF4-FFF2-40B4-BE49-F238E27FC236}">
                <a16:creationId xmlns:a16="http://schemas.microsoft.com/office/drawing/2014/main" id="{DB32458D-98EB-E279-8134-36A38B0B5F8D}"/>
              </a:ext>
            </a:extLst>
          </p:cNvPr>
          <p:cNvSpPr>
            <a:spLocks noChangeArrowheads="1"/>
          </p:cNvSpPr>
          <p:nvPr/>
        </p:nvSpPr>
        <p:spPr bwMode="auto">
          <a:xfrm>
            <a:off x="6096000" y="1628775"/>
            <a:ext cx="17997488"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sp>
        <p:nvSpPr>
          <p:cNvPr id="44036" name="Rectangle 2">
            <a:extLst>
              <a:ext uri="{FF2B5EF4-FFF2-40B4-BE49-F238E27FC236}">
                <a16:creationId xmlns:a16="http://schemas.microsoft.com/office/drawing/2014/main" id="{F894A33E-9610-3A92-9BDA-0CC57AAE7470}"/>
              </a:ext>
            </a:extLst>
          </p:cNvPr>
          <p:cNvSpPr>
            <a:spLocks noChangeArrowheads="1"/>
          </p:cNvSpPr>
          <p:nvPr/>
        </p:nvSpPr>
        <p:spPr bwMode="auto">
          <a:xfrm>
            <a:off x="2014538" y="1069975"/>
            <a:ext cx="46797912"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pic>
        <p:nvPicPr>
          <p:cNvPr id="3" name="Picture 2" descr="Đất đỏ bazan là đất gì? Đặc điểm của đất đỏ bazan | Bản tin Bình Phước">
            <a:extLst>
              <a:ext uri="{FF2B5EF4-FFF2-40B4-BE49-F238E27FC236}">
                <a16:creationId xmlns:a16="http://schemas.microsoft.com/office/drawing/2014/main" id="{B3D77DAF-AC05-756A-73A1-EE76816E9113}"/>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54342" y="1069975"/>
            <a:ext cx="9279561" cy="4786418"/>
          </a:xfrm>
          <a:prstGeom prst="rect">
            <a:avLst/>
          </a:prstGeom>
          <a:noFill/>
          <a:ln>
            <a:noFill/>
          </a:ln>
        </p:spPr>
      </p:pic>
      <p:pic>
        <p:nvPicPr>
          <p:cNvPr id="5" name="Picture 5" descr="POINSET2">
            <a:extLst>
              <a:ext uri="{FF2B5EF4-FFF2-40B4-BE49-F238E27FC236}">
                <a16:creationId xmlns:a16="http://schemas.microsoft.com/office/drawing/2014/main" id="{52E1EEA0-388A-CF38-54CA-FF383B4EFD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flipV="1">
            <a:off x="302260" y="-130999"/>
            <a:ext cx="1515055" cy="1909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POINSET2">
            <a:extLst>
              <a:ext uri="{FF2B5EF4-FFF2-40B4-BE49-F238E27FC236}">
                <a16:creationId xmlns:a16="http://schemas.microsoft.com/office/drawing/2014/main" id="{69CEEDBB-2961-AA62-D107-7F812BDDB3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0597444" y="-44557"/>
            <a:ext cx="1378735" cy="16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OINSET2">
            <a:extLst>
              <a:ext uri="{FF2B5EF4-FFF2-40B4-BE49-F238E27FC236}">
                <a16:creationId xmlns:a16="http://schemas.microsoft.com/office/drawing/2014/main" id="{55404C6D-D870-3A12-A4A7-B997A63690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flipV="1">
            <a:off x="10379539" y="5095642"/>
            <a:ext cx="1510637" cy="1904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POINSET2">
            <a:extLst>
              <a:ext uri="{FF2B5EF4-FFF2-40B4-BE49-F238E27FC236}">
                <a16:creationId xmlns:a16="http://schemas.microsoft.com/office/drawing/2014/main" id="{7CF825C2-9251-A6F3-70BF-A1588ABF63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11942" y="4971123"/>
            <a:ext cx="1695691" cy="196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0C3BA5-465B-132B-E425-95DAF45E6B8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441124" y="365156"/>
            <a:ext cx="4984601" cy="6220839"/>
          </a:xfrm>
          <a:prstGeom prst="rect">
            <a:avLst/>
          </a:prstGeom>
          <a:noFill/>
          <a:ln>
            <a:noFill/>
          </a:ln>
        </p:spPr>
      </p:pic>
      <p:sp>
        <p:nvSpPr>
          <p:cNvPr id="6" name="TextBox 5">
            <a:extLst>
              <a:ext uri="{FF2B5EF4-FFF2-40B4-BE49-F238E27FC236}">
                <a16:creationId xmlns:a16="http://schemas.microsoft.com/office/drawing/2014/main" id="{A27C08B8-E483-6F29-56B6-FBD78C409BD5}"/>
              </a:ext>
            </a:extLst>
          </p:cNvPr>
          <p:cNvSpPr txBox="1"/>
          <p:nvPr/>
        </p:nvSpPr>
        <p:spPr>
          <a:xfrm>
            <a:off x="5654877" y="1414145"/>
            <a:ext cx="6319776" cy="4122860"/>
          </a:xfrm>
          <a:prstGeom prst="rect">
            <a:avLst/>
          </a:prstGeom>
          <a:noFill/>
        </p:spPr>
        <p:txBody>
          <a:bodyPr wrap="square">
            <a:spAutoFit/>
          </a:bodyPr>
          <a:lstStyle/>
          <a:p>
            <a:pPr algn="just">
              <a:lnSpc>
                <a:spcPct val="150000"/>
              </a:lnSpc>
            </a:pPr>
            <a:r>
              <a:rPr lang="en-VN" sz="4500" b="1" dirty="0">
                <a:solidFill>
                  <a:srgbClr val="00B050"/>
                </a:solidFill>
              </a:rPr>
              <a:t>+ Đất feralit hình thành trên đá vôi: phân bố chủ yếu ở khu vực Đông Bắc, Bắc Trung Bộ, Tây Bắc.</a:t>
            </a:r>
          </a:p>
        </p:txBody>
      </p:sp>
    </p:spTree>
    <p:extLst>
      <p:ext uri="{BB962C8B-B14F-4D97-AF65-F5344CB8AC3E}">
        <p14:creationId xmlns:p14="http://schemas.microsoft.com/office/powerpoint/2010/main" val="1598678766"/>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0C3BA5-465B-132B-E425-95DAF45E6B8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441124" y="365156"/>
            <a:ext cx="4984601" cy="6220839"/>
          </a:xfrm>
          <a:prstGeom prst="rect">
            <a:avLst/>
          </a:prstGeom>
          <a:noFill/>
          <a:ln>
            <a:noFill/>
          </a:ln>
        </p:spPr>
      </p:pic>
      <p:sp>
        <p:nvSpPr>
          <p:cNvPr id="6" name="TextBox 5">
            <a:extLst>
              <a:ext uri="{FF2B5EF4-FFF2-40B4-BE49-F238E27FC236}">
                <a16:creationId xmlns:a16="http://schemas.microsoft.com/office/drawing/2014/main" id="{A27C08B8-E483-6F29-56B6-FBD78C409BD5}"/>
              </a:ext>
            </a:extLst>
          </p:cNvPr>
          <p:cNvSpPr txBox="1"/>
          <p:nvPr/>
        </p:nvSpPr>
        <p:spPr>
          <a:xfrm>
            <a:off x="5654877" y="1414145"/>
            <a:ext cx="6319776" cy="4122860"/>
          </a:xfrm>
          <a:prstGeom prst="rect">
            <a:avLst/>
          </a:prstGeom>
          <a:noFill/>
        </p:spPr>
        <p:txBody>
          <a:bodyPr wrap="square">
            <a:spAutoFit/>
          </a:bodyPr>
          <a:lstStyle/>
          <a:p>
            <a:pPr algn="just">
              <a:lnSpc>
                <a:spcPct val="150000"/>
              </a:lnSpc>
            </a:pPr>
            <a:r>
              <a:rPr lang="en-VN" sz="4500" b="1" dirty="0">
                <a:solidFill>
                  <a:srgbClr val="00B050"/>
                </a:solidFill>
                <a:effectLst/>
                <a:latin typeface="Times New Roman" panose="02020603050405020304" pitchFamily="18" charset="0"/>
                <a:ea typeface="Times New Roman" panose="02020603050405020304" pitchFamily="18" charset="0"/>
              </a:rPr>
              <a:t>+ Đất feralit hình thành trên các loại đá khác: phân bố rộng khắp ở nhiều vùng đồi núi thấp.</a:t>
            </a:r>
          </a:p>
        </p:txBody>
      </p:sp>
    </p:spTree>
    <p:extLst>
      <p:ext uri="{BB962C8B-B14F-4D97-AF65-F5344CB8AC3E}">
        <p14:creationId xmlns:p14="http://schemas.microsoft.com/office/powerpoint/2010/main" val="1492437687"/>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3905" name="TextBox 2">
            <a:extLst>
              <a:ext uri="{FF2B5EF4-FFF2-40B4-BE49-F238E27FC236}">
                <a16:creationId xmlns:a16="http://schemas.microsoft.com/office/drawing/2014/main" id="{C38BCF1D-3E06-5E2C-F0D4-498B2EF3BA01}"/>
              </a:ext>
            </a:extLst>
          </p:cNvPr>
          <p:cNvSpPr txBox="1">
            <a:spLocks noChangeArrowheads="1"/>
          </p:cNvSpPr>
          <p:nvPr/>
        </p:nvSpPr>
        <p:spPr bwMode="auto">
          <a:xfrm>
            <a:off x="381965" y="0"/>
            <a:ext cx="11493660" cy="644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Phân</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bố</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ở</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các</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khu</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vực</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đồi</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núi</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trong</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đó</a:t>
            </a:r>
            <a:r>
              <a:rPr lang="nl-NL" sz="4000" b="1" dirty="0">
                <a:effectLst/>
                <a:latin typeface="Times New Roman" panose="02020603050405020304" pitchFamily="18" charset="0"/>
                <a:ea typeface="Times New Roman" panose="02020603050405020304" pitchFamily="18" charset="0"/>
              </a:rPr>
              <a:t>:</a:t>
            </a:r>
            <a:endParaRPr lang="en-VN" sz="4000" b="1" dirty="0">
              <a:effectLst/>
              <a:latin typeface="Times New Roman" panose="02020603050405020304" pitchFamily="18" charset="0"/>
              <a:ea typeface="Times New Roman" panose="02020603050405020304" pitchFamily="18" charset="0"/>
            </a:endParaRPr>
          </a:p>
          <a:p>
            <a:pPr algn="just">
              <a:lnSpc>
                <a:spcPct val="150000"/>
              </a:lnSpc>
            </a:pP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Đất</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feralit</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hình</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thành</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trên</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đá</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badan</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phân</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bố</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tập</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trung</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ở</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Tây</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Nguyên</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Đông</a:t>
            </a:r>
            <a:r>
              <a:rPr lang="nl-NL" sz="4000" b="1" dirty="0">
                <a:effectLst/>
                <a:latin typeface="Times New Roman" panose="02020603050405020304" pitchFamily="18" charset="0"/>
                <a:ea typeface="Times New Roman" panose="02020603050405020304" pitchFamily="18" charset="0"/>
              </a:rPr>
              <a:t> Nam </a:t>
            </a:r>
            <a:r>
              <a:rPr lang="nl-NL" sz="4000" b="1" dirty="0" err="1">
                <a:effectLst/>
                <a:latin typeface="Times New Roman" panose="02020603050405020304" pitchFamily="18" charset="0"/>
                <a:ea typeface="Times New Roman" panose="02020603050405020304" pitchFamily="18" charset="0"/>
              </a:rPr>
              <a:t>Bộ</a:t>
            </a:r>
            <a:r>
              <a:rPr lang="nl-NL" sz="4000" b="1" dirty="0">
                <a:effectLst/>
                <a:latin typeface="Times New Roman" panose="02020603050405020304" pitchFamily="18" charset="0"/>
                <a:ea typeface="Times New Roman" panose="02020603050405020304" pitchFamily="18" charset="0"/>
              </a:rPr>
              <a:t>.</a:t>
            </a:r>
            <a:endParaRPr lang="en-VN" sz="4000" b="1" dirty="0">
              <a:effectLst/>
              <a:latin typeface="Times New Roman" panose="02020603050405020304" pitchFamily="18" charset="0"/>
              <a:ea typeface="Times New Roman" panose="02020603050405020304" pitchFamily="18" charset="0"/>
            </a:endParaRPr>
          </a:p>
          <a:p>
            <a:pPr algn="just">
              <a:lnSpc>
                <a:spcPct val="150000"/>
              </a:lnSpc>
            </a:pP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Đất</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feralit</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hình</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thành</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trên</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đá</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vôi</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phân</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bố</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chủ</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yếu</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ở</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khu</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vực</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Đông</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Bắc</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Bắc</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Trung</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Bộ</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Tây</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Bắc</a:t>
            </a:r>
            <a:r>
              <a:rPr lang="nl-NL" sz="4000" b="1" dirty="0">
                <a:effectLst/>
                <a:latin typeface="Times New Roman" panose="02020603050405020304" pitchFamily="18" charset="0"/>
                <a:ea typeface="Times New Roman" panose="02020603050405020304" pitchFamily="18" charset="0"/>
              </a:rPr>
              <a:t>.</a:t>
            </a:r>
            <a:endParaRPr lang="en-VN" sz="4000" b="1" dirty="0">
              <a:effectLst/>
              <a:latin typeface="Times New Roman" panose="02020603050405020304" pitchFamily="18" charset="0"/>
              <a:ea typeface="Times New Roman" panose="02020603050405020304" pitchFamily="18" charset="0"/>
            </a:endParaRPr>
          </a:p>
          <a:p>
            <a:pPr algn="just">
              <a:lnSpc>
                <a:spcPct val="150000"/>
              </a:lnSpc>
            </a:pP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Đất</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feralit</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hình</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thành</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trên</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các</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loại</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đá</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khác</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phân</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bố</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rộng</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khắp</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ở</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nhiều</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vùng</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đồi</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núi</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thấp</a:t>
            </a:r>
            <a:r>
              <a:rPr lang="nl-NL" sz="4000" b="1" dirty="0">
                <a:effectLst/>
                <a:latin typeface="Times New Roman" panose="02020603050405020304" pitchFamily="18" charset="0"/>
                <a:ea typeface="Times New Roman" panose="02020603050405020304" pitchFamily="18" charset="0"/>
              </a:rPr>
              <a:t>.</a:t>
            </a:r>
            <a:endParaRPr lang="en-VN" sz="4000" b="1" dirty="0">
              <a:effectLst/>
              <a:latin typeface="Times New Roman" panose="02020603050405020304" pitchFamily="18" charset="0"/>
              <a:ea typeface="Times New Roman" panose="02020603050405020304" pitchFamily="18" charset="0"/>
            </a:endParaRP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0C3BA5-465B-132B-E425-95DAF45E6B8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441124" y="365156"/>
            <a:ext cx="4984601" cy="6220839"/>
          </a:xfrm>
          <a:prstGeom prst="rect">
            <a:avLst/>
          </a:prstGeom>
          <a:noFill/>
          <a:ln>
            <a:noFill/>
          </a:ln>
        </p:spPr>
      </p:pic>
      <p:sp>
        <p:nvSpPr>
          <p:cNvPr id="3" name="TextBox 2">
            <a:extLst>
              <a:ext uri="{FF2B5EF4-FFF2-40B4-BE49-F238E27FC236}">
                <a16:creationId xmlns:a16="http://schemas.microsoft.com/office/drawing/2014/main" id="{5E2CF2F6-7458-85E9-3FF2-3F22AD99518A}"/>
              </a:ext>
            </a:extLst>
          </p:cNvPr>
          <p:cNvSpPr txBox="1"/>
          <p:nvPr/>
        </p:nvSpPr>
        <p:spPr>
          <a:xfrm>
            <a:off x="5547902" y="0"/>
            <a:ext cx="6415176" cy="2045368"/>
          </a:xfrm>
          <a:prstGeom prst="rect">
            <a:avLst/>
          </a:prstGeom>
          <a:noFill/>
        </p:spPr>
        <p:txBody>
          <a:bodyPr wrap="square">
            <a:spAutoFit/>
          </a:bodyPr>
          <a:lstStyle/>
          <a:p>
            <a:pPr algn="just">
              <a:lnSpc>
                <a:spcPct val="150000"/>
              </a:lnSpc>
            </a:pPr>
            <a:r>
              <a:rPr lang="en-VN" sz="4500" b="1" dirty="0">
                <a:solidFill>
                  <a:srgbClr val="0432FF"/>
                </a:solidFill>
              </a:rPr>
              <a:t>Nhóm đất phù sa chiếm diện tích bao nhiêu? </a:t>
            </a:r>
          </a:p>
        </p:txBody>
      </p:sp>
      <p:sp>
        <p:nvSpPr>
          <p:cNvPr id="6" name="TextBox 5">
            <a:extLst>
              <a:ext uri="{FF2B5EF4-FFF2-40B4-BE49-F238E27FC236}">
                <a16:creationId xmlns:a16="http://schemas.microsoft.com/office/drawing/2014/main" id="{A27C08B8-E483-6F29-56B6-FBD78C409BD5}"/>
              </a:ext>
            </a:extLst>
          </p:cNvPr>
          <p:cNvSpPr txBox="1"/>
          <p:nvPr/>
        </p:nvSpPr>
        <p:spPr>
          <a:xfrm>
            <a:off x="5643302" y="2896739"/>
            <a:ext cx="6319776" cy="3084114"/>
          </a:xfrm>
          <a:prstGeom prst="rect">
            <a:avLst/>
          </a:prstGeom>
          <a:noFill/>
        </p:spPr>
        <p:txBody>
          <a:bodyPr wrap="square">
            <a:spAutoFit/>
          </a:bodyPr>
          <a:lstStyle/>
          <a:p>
            <a:pPr algn="just">
              <a:lnSpc>
                <a:spcPct val="150000"/>
              </a:lnSpc>
            </a:pPr>
            <a:r>
              <a:rPr lang="en-VN" sz="4500" b="1" dirty="0">
                <a:solidFill>
                  <a:srgbClr val="00B050"/>
                </a:solidFill>
              </a:rPr>
              <a:t>Nhóm đất phù sa chiếm khoảng 24% diện tích đất tự nhiên. </a:t>
            </a:r>
          </a:p>
        </p:txBody>
      </p:sp>
    </p:spTree>
    <p:extLst>
      <p:ext uri="{BB962C8B-B14F-4D97-AF65-F5344CB8AC3E}">
        <p14:creationId xmlns:p14="http://schemas.microsoft.com/office/powerpoint/2010/main" val="21900678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3905" name="TextBox 2">
            <a:extLst>
              <a:ext uri="{FF2B5EF4-FFF2-40B4-BE49-F238E27FC236}">
                <a16:creationId xmlns:a16="http://schemas.microsoft.com/office/drawing/2014/main" id="{C38BCF1D-3E06-5E2C-F0D4-498B2EF3BA01}"/>
              </a:ext>
            </a:extLst>
          </p:cNvPr>
          <p:cNvSpPr txBox="1">
            <a:spLocks noChangeArrowheads="1"/>
          </p:cNvSpPr>
          <p:nvPr/>
        </p:nvSpPr>
        <p:spPr bwMode="auto">
          <a:xfrm>
            <a:off x="2986269" y="1423686"/>
            <a:ext cx="5833640" cy="308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nl-NL" sz="4500" b="1" dirty="0">
                <a:effectLst/>
                <a:latin typeface="Times New Roman" panose="02020603050405020304" pitchFamily="18" charset="0"/>
                <a:ea typeface="Times New Roman" panose="02020603050405020304" pitchFamily="18" charset="0"/>
              </a:rPr>
              <a:t>b. </a:t>
            </a:r>
            <a:r>
              <a:rPr lang="nl-NL" sz="4500" b="1" dirty="0" err="1">
                <a:effectLst/>
                <a:latin typeface="Times New Roman" panose="02020603050405020304" pitchFamily="18" charset="0"/>
                <a:ea typeface="Times New Roman" panose="02020603050405020304" pitchFamily="18" charset="0"/>
              </a:rPr>
              <a:t>Nhóm</a:t>
            </a: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đất</a:t>
            </a: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phù</a:t>
            </a:r>
            <a:r>
              <a:rPr lang="nl-NL" sz="4500" b="1" dirty="0">
                <a:effectLst/>
                <a:latin typeface="Times New Roman" panose="02020603050405020304" pitchFamily="18" charset="0"/>
                <a:ea typeface="Times New Roman" panose="02020603050405020304" pitchFamily="18" charset="0"/>
              </a:rPr>
              <a:t> sa</a:t>
            </a:r>
            <a:endParaRPr lang="en-VN" sz="4500" b="1" dirty="0">
              <a:effectLst/>
              <a:latin typeface="Times New Roman" panose="02020603050405020304" pitchFamily="18" charset="0"/>
              <a:ea typeface="Times New Roman" panose="02020603050405020304" pitchFamily="18" charset="0"/>
            </a:endParaRPr>
          </a:p>
          <a:p>
            <a:pPr algn="just">
              <a:lnSpc>
                <a:spcPct val="150000"/>
              </a:lnSpc>
            </a:pP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Chiếm</a:t>
            </a: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khoảng</a:t>
            </a:r>
            <a:r>
              <a:rPr lang="nl-NL" sz="4500" b="1" dirty="0">
                <a:effectLst/>
                <a:latin typeface="Times New Roman" panose="02020603050405020304" pitchFamily="18" charset="0"/>
                <a:ea typeface="Times New Roman" panose="02020603050405020304" pitchFamily="18" charset="0"/>
              </a:rPr>
              <a:t> 24% </a:t>
            </a:r>
            <a:r>
              <a:rPr lang="nl-NL" sz="4500" b="1" dirty="0" err="1">
                <a:effectLst/>
                <a:latin typeface="Times New Roman" panose="02020603050405020304" pitchFamily="18" charset="0"/>
                <a:ea typeface="Times New Roman" panose="02020603050405020304" pitchFamily="18" charset="0"/>
              </a:rPr>
              <a:t>diện</a:t>
            </a: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tích</a:t>
            </a: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đất</a:t>
            </a: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tự</a:t>
            </a: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nhiên</a:t>
            </a:r>
            <a:r>
              <a:rPr lang="nl-NL" sz="4500" b="1" dirty="0">
                <a:effectLst/>
                <a:latin typeface="Times New Roman" panose="02020603050405020304" pitchFamily="18" charset="0"/>
                <a:ea typeface="Times New Roman" panose="02020603050405020304" pitchFamily="18" charset="0"/>
              </a:rPr>
              <a:t>.</a:t>
            </a:r>
            <a:endParaRPr lang="en-VN" sz="45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48879912"/>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0C3BA5-465B-132B-E425-95DAF45E6B8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452699" y="318580"/>
            <a:ext cx="4984601" cy="6220839"/>
          </a:xfrm>
          <a:prstGeom prst="rect">
            <a:avLst/>
          </a:prstGeom>
          <a:noFill/>
          <a:ln>
            <a:noFill/>
          </a:ln>
        </p:spPr>
      </p:pic>
      <p:sp>
        <p:nvSpPr>
          <p:cNvPr id="3" name="TextBox 2">
            <a:extLst>
              <a:ext uri="{FF2B5EF4-FFF2-40B4-BE49-F238E27FC236}">
                <a16:creationId xmlns:a16="http://schemas.microsoft.com/office/drawing/2014/main" id="{5E2CF2F6-7458-85E9-3FF2-3F22AD99518A}"/>
              </a:ext>
            </a:extLst>
          </p:cNvPr>
          <p:cNvSpPr txBox="1"/>
          <p:nvPr/>
        </p:nvSpPr>
        <p:spPr>
          <a:xfrm>
            <a:off x="5547902" y="0"/>
            <a:ext cx="6415176" cy="1828386"/>
          </a:xfrm>
          <a:prstGeom prst="rect">
            <a:avLst/>
          </a:prstGeom>
          <a:noFill/>
        </p:spPr>
        <p:txBody>
          <a:bodyPr wrap="square">
            <a:spAutoFit/>
          </a:bodyPr>
          <a:lstStyle/>
          <a:p>
            <a:pPr algn="just">
              <a:lnSpc>
                <a:spcPct val="150000"/>
              </a:lnSpc>
            </a:pPr>
            <a:r>
              <a:rPr lang="en-VN" sz="4000" b="1" dirty="0">
                <a:solidFill>
                  <a:srgbClr val="0432FF"/>
                </a:solidFill>
              </a:rPr>
              <a:t>Kể tên các loại đất thuộc nhóm đất phù sa. </a:t>
            </a:r>
          </a:p>
        </p:txBody>
      </p:sp>
      <p:sp>
        <p:nvSpPr>
          <p:cNvPr id="6" name="TextBox 5">
            <a:extLst>
              <a:ext uri="{FF2B5EF4-FFF2-40B4-BE49-F238E27FC236}">
                <a16:creationId xmlns:a16="http://schemas.microsoft.com/office/drawing/2014/main" id="{A27C08B8-E483-6F29-56B6-FBD78C409BD5}"/>
              </a:ext>
            </a:extLst>
          </p:cNvPr>
          <p:cNvSpPr txBox="1"/>
          <p:nvPr/>
        </p:nvSpPr>
        <p:spPr>
          <a:xfrm>
            <a:off x="5595602" y="2045368"/>
            <a:ext cx="6319776" cy="4598375"/>
          </a:xfrm>
          <a:prstGeom prst="rect">
            <a:avLst/>
          </a:prstGeom>
          <a:noFill/>
        </p:spPr>
        <p:txBody>
          <a:bodyPr wrap="square">
            <a:spAutoFit/>
          </a:bodyPr>
          <a:lstStyle/>
          <a:p>
            <a:pPr algn="just">
              <a:lnSpc>
                <a:spcPct val="150000"/>
              </a:lnSpc>
            </a:pPr>
            <a:r>
              <a:rPr lang="en-US" sz="4000" b="1" dirty="0">
                <a:solidFill>
                  <a:srgbClr val="00B050"/>
                </a:solidFill>
              </a:rPr>
              <a:t>C</a:t>
            </a:r>
            <a:r>
              <a:rPr lang="en-VN" sz="4000" b="1" dirty="0">
                <a:solidFill>
                  <a:srgbClr val="00B050"/>
                </a:solidFill>
              </a:rPr>
              <a:t>ác loại đất thuộc nhóm đất phù sa</a:t>
            </a:r>
            <a:r>
              <a:rPr lang="en-US" sz="4000" b="1" dirty="0">
                <a:solidFill>
                  <a:srgbClr val="00B050"/>
                </a:solidFill>
              </a:rPr>
              <a:t>: </a:t>
            </a:r>
            <a:r>
              <a:rPr lang="en-VN" sz="4000" b="1" dirty="0">
                <a:solidFill>
                  <a:srgbClr val="00B050"/>
                </a:solidFill>
              </a:rPr>
              <a:t>Đất phù sa sông, đất phèn, đất mặn, đất cát biển, đất xám trên phù sa cổ. </a:t>
            </a:r>
          </a:p>
        </p:txBody>
      </p:sp>
    </p:spTree>
    <p:extLst>
      <p:ext uri="{BB962C8B-B14F-4D97-AF65-F5344CB8AC3E}">
        <p14:creationId xmlns:p14="http://schemas.microsoft.com/office/powerpoint/2010/main" val="41862439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625C622B-B7F3-AFA9-4665-F97DA7005ADE}"/>
              </a:ext>
            </a:extLst>
          </p:cNvPr>
          <p:cNvSpPr txBox="1">
            <a:spLocks noChangeArrowheads="1"/>
          </p:cNvSpPr>
          <p:nvPr/>
        </p:nvSpPr>
        <p:spPr bwMode="auto">
          <a:xfrm>
            <a:off x="3921274" y="0"/>
            <a:ext cx="4678716" cy="106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nl-NL" sz="4800" b="1" dirty="0" err="1">
                <a:solidFill>
                  <a:srgbClr val="00B050"/>
                </a:solidFill>
              </a:rPr>
              <a:t>Đất</a:t>
            </a:r>
            <a:r>
              <a:rPr lang="nl-NL" sz="4800" b="1" dirty="0">
                <a:solidFill>
                  <a:srgbClr val="00B050"/>
                </a:solidFill>
              </a:rPr>
              <a:t> </a:t>
            </a:r>
            <a:r>
              <a:rPr lang="nl-NL" sz="4800" b="1" dirty="0" err="1">
                <a:solidFill>
                  <a:srgbClr val="00B050"/>
                </a:solidFill>
              </a:rPr>
              <a:t>phù</a:t>
            </a:r>
            <a:r>
              <a:rPr lang="nl-NL" sz="4800" b="1" dirty="0">
                <a:solidFill>
                  <a:srgbClr val="00B050"/>
                </a:solidFill>
              </a:rPr>
              <a:t> sa </a:t>
            </a:r>
            <a:r>
              <a:rPr lang="nl-NL" sz="4800" b="1" dirty="0" err="1">
                <a:solidFill>
                  <a:srgbClr val="00B050"/>
                </a:solidFill>
              </a:rPr>
              <a:t>sông</a:t>
            </a:r>
            <a:endParaRPr lang="nl-NL" sz="4800" b="1" dirty="0">
              <a:solidFill>
                <a:srgbClr val="00B050"/>
              </a:solidFill>
            </a:endParaRPr>
          </a:p>
        </p:txBody>
      </p:sp>
      <p:pic>
        <p:nvPicPr>
          <p:cNvPr id="14340" name="Picture 4" descr="Phù sa là gì? Tìm hiểu về Đất phù sa tại Việt Nam">
            <a:extLst>
              <a:ext uri="{FF2B5EF4-FFF2-40B4-BE49-F238E27FC236}">
                <a16:creationId xmlns:a16="http://schemas.microsoft.com/office/drawing/2014/main" id="{B69728AE-E766-317D-ECC2-2BE2A23E16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5737" y="1252795"/>
            <a:ext cx="10000526" cy="540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0971700"/>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625C622B-B7F3-AFA9-4665-F97DA7005ADE}"/>
              </a:ext>
            </a:extLst>
          </p:cNvPr>
          <p:cNvSpPr txBox="1">
            <a:spLocks noChangeArrowheads="1"/>
          </p:cNvSpPr>
          <p:nvPr/>
        </p:nvSpPr>
        <p:spPr bwMode="auto">
          <a:xfrm>
            <a:off x="5275512" y="-138896"/>
            <a:ext cx="2734169" cy="106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nl-NL" sz="4800" b="1" dirty="0" err="1">
                <a:solidFill>
                  <a:srgbClr val="00B050"/>
                </a:solidFill>
              </a:rPr>
              <a:t>Đất</a:t>
            </a:r>
            <a:r>
              <a:rPr lang="nl-NL" sz="4800" b="1" dirty="0">
                <a:solidFill>
                  <a:srgbClr val="00B050"/>
                </a:solidFill>
              </a:rPr>
              <a:t> </a:t>
            </a:r>
            <a:r>
              <a:rPr lang="nl-NL" sz="4800" b="1" dirty="0" err="1">
                <a:solidFill>
                  <a:srgbClr val="00B050"/>
                </a:solidFill>
              </a:rPr>
              <a:t>phèn</a:t>
            </a:r>
            <a:endParaRPr lang="nl-NL" sz="4800" b="1" dirty="0">
              <a:solidFill>
                <a:srgbClr val="00B050"/>
              </a:solidFill>
            </a:endParaRPr>
          </a:p>
        </p:txBody>
      </p:sp>
      <p:pic>
        <p:nvPicPr>
          <p:cNvPr id="15362" name="Picture 2" descr="Hiệu quả từ mô hình sản xuất tổng hợp trên vùng đất phèn nặng huyện U">
            <a:extLst>
              <a:ext uri="{FF2B5EF4-FFF2-40B4-BE49-F238E27FC236}">
                <a16:creationId xmlns:a16="http://schemas.microsoft.com/office/drawing/2014/main" id="{2E92F560-AFF0-DCA0-2491-6561170F76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5137" y="1169043"/>
            <a:ext cx="9829238" cy="5422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539424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625C622B-B7F3-AFA9-4665-F97DA7005ADE}"/>
              </a:ext>
            </a:extLst>
          </p:cNvPr>
          <p:cNvSpPr txBox="1">
            <a:spLocks noChangeArrowheads="1"/>
          </p:cNvSpPr>
          <p:nvPr/>
        </p:nvSpPr>
        <p:spPr bwMode="auto">
          <a:xfrm>
            <a:off x="5275512" y="-138896"/>
            <a:ext cx="2734169" cy="106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nl-NL" sz="4800" b="1" dirty="0" err="1">
                <a:solidFill>
                  <a:srgbClr val="00B050"/>
                </a:solidFill>
              </a:rPr>
              <a:t>Đất</a:t>
            </a:r>
            <a:r>
              <a:rPr lang="nl-NL" sz="4800" b="1" dirty="0">
                <a:solidFill>
                  <a:srgbClr val="00B050"/>
                </a:solidFill>
              </a:rPr>
              <a:t> </a:t>
            </a:r>
            <a:r>
              <a:rPr lang="nl-NL" sz="4800" b="1" dirty="0" err="1">
                <a:solidFill>
                  <a:srgbClr val="00B050"/>
                </a:solidFill>
              </a:rPr>
              <a:t>mặn</a:t>
            </a:r>
            <a:endParaRPr lang="nl-NL" sz="4800" b="1" dirty="0">
              <a:solidFill>
                <a:srgbClr val="00B050"/>
              </a:solidFill>
            </a:endParaRPr>
          </a:p>
        </p:txBody>
      </p:sp>
      <p:pic>
        <p:nvPicPr>
          <p:cNvPr id="16390" name="Picture 6" descr="Tanah Asin Di Laguna Kering Di Selatan Provinsi La Pampa Patagonia  Argentina Foto Stok - Unduh Gambar Sekarang - iStock">
            <a:extLst>
              <a:ext uri="{FF2B5EF4-FFF2-40B4-BE49-F238E27FC236}">
                <a16:creationId xmlns:a16="http://schemas.microsoft.com/office/drawing/2014/main" id="{C7A6BEF2-877F-3FEE-1286-06BDC981AD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1780" y="1069693"/>
            <a:ext cx="9851020" cy="5585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4510739"/>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625C622B-B7F3-AFA9-4665-F97DA7005ADE}"/>
              </a:ext>
            </a:extLst>
          </p:cNvPr>
          <p:cNvSpPr txBox="1">
            <a:spLocks noChangeArrowheads="1"/>
          </p:cNvSpPr>
          <p:nvPr/>
        </p:nvSpPr>
        <p:spPr bwMode="auto">
          <a:xfrm>
            <a:off x="3483979" y="92598"/>
            <a:ext cx="4757195" cy="106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nl-NL" sz="4800" b="1" dirty="0" err="1">
                <a:solidFill>
                  <a:srgbClr val="00B050"/>
                </a:solidFill>
              </a:rPr>
              <a:t>Đất</a:t>
            </a:r>
            <a:r>
              <a:rPr lang="nl-NL" sz="4800" b="1" dirty="0">
                <a:solidFill>
                  <a:srgbClr val="00B050"/>
                </a:solidFill>
              </a:rPr>
              <a:t> </a:t>
            </a:r>
            <a:r>
              <a:rPr lang="nl-NL" sz="4800" b="1" dirty="0" err="1">
                <a:solidFill>
                  <a:srgbClr val="00B050"/>
                </a:solidFill>
              </a:rPr>
              <a:t>cát</a:t>
            </a:r>
            <a:r>
              <a:rPr lang="nl-NL" sz="4800" b="1" dirty="0">
                <a:solidFill>
                  <a:srgbClr val="00B050"/>
                </a:solidFill>
              </a:rPr>
              <a:t> ven </a:t>
            </a:r>
            <a:r>
              <a:rPr lang="nl-NL" sz="4800" b="1" dirty="0" err="1">
                <a:solidFill>
                  <a:srgbClr val="00B050"/>
                </a:solidFill>
              </a:rPr>
              <a:t>biển</a:t>
            </a:r>
            <a:endParaRPr lang="nl-NL" sz="4800" b="1" dirty="0">
              <a:solidFill>
                <a:srgbClr val="00B050"/>
              </a:solidFill>
            </a:endParaRPr>
          </a:p>
        </p:txBody>
      </p:sp>
      <p:pic>
        <p:nvPicPr>
          <p:cNvPr id="17410" name="Picture 2" descr="Hàng chục lô đất ven biển Thừa Thiên Huế được cấp không đúng quy định? -  Báo Công an Nhân dân điện tử">
            <a:extLst>
              <a:ext uri="{FF2B5EF4-FFF2-40B4-BE49-F238E27FC236}">
                <a16:creationId xmlns:a16="http://schemas.microsoft.com/office/drawing/2014/main" id="{3351B7B8-E682-3784-C5E6-E72C43A213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1941" y="1351102"/>
            <a:ext cx="9966606" cy="5223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57745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09D00E-3401-3A43-7EC0-A63DC5F277F1}"/>
              </a:ext>
            </a:extLst>
          </p:cNvPr>
          <p:cNvSpPr/>
          <p:nvPr/>
        </p:nvSpPr>
        <p:spPr>
          <a:xfrm>
            <a:off x="378823" y="0"/>
            <a:ext cx="11522665" cy="823752"/>
          </a:xfrm>
          <a:prstGeom prst="rect">
            <a:avLst/>
          </a:prstGeom>
          <a:noFill/>
        </p:spPr>
        <p:txBody>
          <a:bodyP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fontAlgn="auto">
              <a:lnSpc>
                <a:spcPct val="150000"/>
              </a:lnSpc>
              <a:spcBef>
                <a:spcPts val="0"/>
              </a:spcBef>
              <a:spcAft>
                <a:spcPts val="0"/>
              </a:spcAft>
              <a:defRPr/>
            </a:pPr>
            <a:r>
              <a:rPr lang="en-US" sz="3600" b="1" dirty="0">
                <a:ln w="22225">
                  <a:solidFill>
                    <a:schemeClr val="accent2"/>
                  </a:solidFill>
                  <a:prstDash val="solid"/>
                </a:ln>
                <a:solidFill>
                  <a:srgbClr val="00B050"/>
                </a:solidFill>
                <a:latin typeface="Times New Roman" panose="02020603050405020304" pitchFamily="18" charset="0"/>
                <a:cs typeface="Times New Roman" panose="02020603050405020304" pitchFamily="18" charset="0"/>
              </a:rPr>
              <a:t>ĐUỔI HÌNH BẮT CHỮ</a:t>
            </a:r>
          </a:p>
        </p:txBody>
      </p:sp>
      <p:sp>
        <p:nvSpPr>
          <p:cNvPr id="4" name="TextBox 3">
            <a:extLst>
              <a:ext uri="{FF2B5EF4-FFF2-40B4-BE49-F238E27FC236}">
                <a16:creationId xmlns:a16="http://schemas.microsoft.com/office/drawing/2014/main" id="{5C3C2AF9-DBA9-0DA8-96B9-8E1B6D4B9AE1}"/>
              </a:ext>
            </a:extLst>
          </p:cNvPr>
          <p:cNvSpPr txBox="1">
            <a:spLocks noChangeArrowheads="1"/>
          </p:cNvSpPr>
          <p:nvPr/>
        </p:nvSpPr>
        <p:spPr bwMode="auto">
          <a:xfrm>
            <a:off x="4511013" y="6150114"/>
            <a:ext cx="400795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r>
              <a:rPr lang="en-VN" altLang="en-VN" sz="4000" b="1" dirty="0">
                <a:solidFill>
                  <a:srgbClr val="00B050"/>
                </a:solidFill>
              </a:rPr>
              <a:t>Đất mùn núi cao</a:t>
            </a:r>
          </a:p>
        </p:txBody>
      </p:sp>
      <p:sp>
        <p:nvSpPr>
          <p:cNvPr id="44035" name="Rectangle 2">
            <a:extLst>
              <a:ext uri="{FF2B5EF4-FFF2-40B4-BE49-F238E27FC236}">
                <a16:creationId xmlns:a16="http://schemas.microsoft.com/office/drawing/2014/main" id="{DB32458D-98EB-E279-8134-36A38B0B5F8D}"/>
              </a:ext>
            </a:extLst>
          </p:cNvPr>
          <p:cNvSpPr>
            <a:spLocks noChangeArrowheads="1"/>
          </p:cNvSpPr>
          <p:nvPr/>
        </p:nvSpPr>
        <p:spPr bwMode="auto">
          <a:xfrm>
            <a:off x="6096000" y="1628775"/>
            <a:ext cx="17997488"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sp>
        <p:nvSpPr>
          <p:cNvPr id="44036" name="Rectangle 2">
            <a:extLst>
              <a:ext uri="{FF2B5EF4-FFF2-40B4-BE49-F238E27FC236}">
                <a16:creationId xmlns:a16="http://schemas.microsoft.com/office/drawing/2014/main" id="{F894A33E-9610-3A92-9BDA-0CC57AAE7470}"/>
              </a:ext>
            </a:extLst>
          </p:cNvPr>
          <p:cNvSpPr>
            <a:spLocks noChangeArrowheads="1"/>
          </p:cNvSpPr>
          <p:nvPr/>
        </p:nvSpPr>
        <p:spPr bwMode="auto">
          <a:xfrm>
            <a:off x="2014538" y="1069975"/>
            <a:ext cx="46797912"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pic>
        <p:nvPicPr>
          <p:cNvPr id="5" name="Picture 5" descr="POINSET2">
            <a:extLst>
              <a:ext uri="{FF2B5EF4-FFF2-40B4-BE49-F238E27FC236}">
                <a16:creationId xmlns:a16="http://schemas.microsoft.com/office/drawing/2014/main" id="{B460048F-FE96-0D5C-916A-77E16835E5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02260" y="-130999"/>
            <a:ext cx="1515055" cy="1909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POINSET2">
            <a:extLst>
              <a:ext uri="{FF2B5EF4-FFF2-40B4-BE49-F238E27FC236}">
                <a16:creationId xmlns:a16="http://schemas.microsoft.com/office/drawing/2014/main" id="{FEC90406-DFEA-B145-5EBC-F683FD890F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597444" y="-44557"/>
            <a:ext cx="1378735" cy="16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OINSET2">
            <a:extLst>
              <a:ext uri="{FF2B5EF4-FFF2-40B4-BE49-F238E27FC236}">
                <a16:creationId xmlns:a16="http://schemas.microsoft.com/office/drawing/2014/main" id="{A2480B73-A432-3563-4B78-48F310F3A7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flipV="1">
            <a:off x="10379539" y="5095642"/>
            <a:ext cx="1510637" cy="1904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POINSET2">
            <a:extLst>
              <a:ext uri="{FF2B5EF4-FFF2-40B4-BE49-F238E27FC236}">
                <a16:creationId xmlns:a16="http://schemas.microsoft.com/office/drawing/2014/main" id="{3B4122E5-2574-637B-51E4-52798CE25C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11942" y="4971123"/>
            <a:ext cx="1695691" cy="196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a:extLst>
              <a:ext uri="{FF2B5EF4-FFF2-40B4-BE49-F238E27FC236}">
                <a16:creationId xmlns:a16="http://schemas.microsoft.com/office/drawing/2014/main" id="{4456DBC9-22C7-8C23-2188-48B5056039AA}"/>
              </a:ext>
            </a:extLst>
          </p:cNvPr>
          <p:cNvSpPr>
            <a:spLocks noChangeArrowheads="1"/>
          </p:cNvSpPr>
          <p:nvPr/>
        </p:nvSpPr>
        <p:spPr bwMode="auto">
          <a:xfrm>
            <a:off x="1551006" y="997142"/>
            <a:ext cx="4900383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VN"/>
          </a:p>
        </p:txBody>
      </p:sp>
      <p:pic>
        <p:nvPicPr>
          <p:cNvPr id="4097" name="Picture 1" descr="Đất mùn Hình ảnh - hình ảnh &amp; hình ảnh đẹp - PxHere">
            <a:extLst>
              <a:ext uri="{FF2B5EF4-FFF2-40B4-BE49-F238E27FC236}">
                <a16:creationId xmlns:a16="http://schemas.microsoft.com/office/drawing/2014/main" id="{3549BF65-D2FA-F009-C669-81BAFC07D5B8}"/>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1551006" y="997143"/>
            <a:ext cx="9086128" cy="5110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60861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625C622B-B7F3-AFA9-4665-F97DA7005ADE}"/>
              </a:ext>
            </a:extLst>
          </p:cNvPr>
          <p:cNvSpPr txBox="1">
            <a:spLocks noChangeArrowheads="1"/>
          </p:cNvSpPr>
          <p:nvPr/>
        </p:nvSpPr>
        <p:spPr bwMode="auto">
          <a:xfrm>
            <a:off x="3483979" y="92598"/>
            <a:ext cx="6551272" cy="106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nl-NL" sz="4800" b="1" dirty="0" err="1">
                <a:solidFill>
                  <a:srgbClr val="00B050"/>
                </a:solidFill>
              </a:rPr>
              <a:t>Đất</a:t>
            </a:r>
            <a:r>
              <a:rPr lang="nl-NL" sz="4800" b="1" dirty="0">
                <a:solidFill>
                  <a:srgbClr val="00B050"/>
                </a:solidFill>
              </a:rPr>
              <a:t> </a:t>
            </a:r>
            <a:r>
              <a:rPr lang="nl-NL" sz="4800" b="1" dirty="0" err="1">
                <a:solidFill>
                  <a:srgbClr val="00B050"/>
                </a:solidFill>
              </a:rPr>
              <a:t>xám</a:t>
            </a:r>
            <a:r>
              <a:rPr lang="nl-NL" sz="4800" b="1" dirty="0">
                <a:solidFill>
                  <a:srgbClr val="00B050"/>
                </a:solidFill>
              </a:rPr>
              <a:t> </a:t>
            </a:r>
            <a:r>
              <a:rPr lang="nl-NL" sz="4800" b="1" dirty="0" err="1">
                <a:solidFill>
                  <a:srgbClr val="00B050"/>
                </a:solidFill>
              </a:rPr>
              <a:t>trên</a:t>
            </a:r>
            <a:r>
              <a:rPr lang="nl-NL" sz="4800" b="1" dirty="0">
                <a:solidFill>
                  <a:srgbClr val="00B050"/>
                </a:solidFill>
              </a:rPr>
              <a:t> </a:t>
            </a:r>
            <a:r>
              <a:rPr lang="nl-NL" sz="4800" b="1" dirty="0" err="1">
                <a:solidFill>
                  <a:srgbClr val="00B050"/>
                </a:solidFill>
              </a:rPr>
              <a:t>phù</a:t>
            </a:r>
            <a:r>
              <a:rPr lang="nl-NL" sz="4800" b="1" dirty="0">
                <a:solidFill>
                  <a:srgbClr val="00B050"/>
                </a:solidFill>
              </a:rPr>
              <a:t> sa </a:t>
            </a:r>
            <a:r>
              <a:rPr lang="nl-NL" sz="4800" b="1" dirty="0" err="1">
                <a:solidFill>
                  <a:srgbClr val="00B050"/>
                </a:solidFill>
              </a:rPr>
              <a:t>cổ</a:t>
            </a:r>
            <a:endParaRPr lang="en-VN" sz="4800" b="1" dirty="0">
              <a:solidFill>
                <a:srgbClr val="00B050"/>
              </a:solidFill>
            </a:endParaRPr>
          </a:p>
        </p:txBody>
      </p:sp>
      <p:pic>
        <p:nvPicPr>
          <p:cNvPr id="18434" name="Picture 2" descr="KỸ THUẬT THÂM CANH ĐẬU PHỘNG TRÊN NỀN ĐẤT XÁM TỈNH LONG AN">
            <a:extLst>
              <a:ext uri="{FF2B5EF4-FFF2-40B4-BE49-F238E27FC236}">
                <a16:creationId xmlns:a16="http://schemas.microsoft.com/office/drawing/2014/main" id="{99F3A8E9-F665-EE39-DE71-E69894B139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3215" y="1398447"/>
            <a:ext cx="9803757" cy="5268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7867649"/>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0C3BA5-465B-132B-E425-95DAF45E6B8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452699" y="318580"/>
            <a:ext cx="4984601" cy="6220839"/>
          </a:xfrm>
          <a:prstGeom prst="rect">
            <a:avLst/>
          </a:prstGeom>
          <a:noFill/>
          <a:ln>
            <a:noFill/>
          </a:ln>
        </p:spPr>
      </p:pic>
      <p:sp>
        <p:nvSpPr>
          <p:cNvPr id="3" name="TextBox 2">
            <a:extLst>
              <a:ext uri="{FF2B5EF4-FFF2-40B4-BE49-F238E27FC236}">
                <a16:creationId xmlns:a16="http://schemas.microsoft.com/office/drawing/2014/main" id="{5E2CF2F6-7458-85E9-3FF2-3F22AD99518A}"/>
              </a:ext>
            </a:extLst>
          </p:cNvPr>
          <p:cNvSpPr txBox="1"/>
          <p:nvPr/>
        </p:nvSpPr>
        <p:spPr>
          <a:xfrm>
            <a:off x="5547902" y="0"/>
            <a:ext cx="6415176" cy="1828386"/>
          </a:xfrm>
          <a:prstGeom prst="rect">
            <a:avLst/>
          </a:prstGeom>
          <a:noFill/>
        </p:spPr>
        <p:txBody>
          <a:bodyPr wrap="square">
            <a:spAutoFit/>
          </a:bodyPr>
          <a:lstStyle/>
          <a:p>
            <a:pPr algn="just">
              <a:lnSpc>
                <a:spcPct val="150000"/>
              </a:lnSpc>
            </a:pPr>
            <a:r>
              <a:rPr lang="en-VN" sz="4000" b="1" dirty="0">
                <a:solidFill>
                  <a:srgbClr val="0432FF"/>
                </a:solidFill>
              </a:rPr>
              <a:t>Xác định sự phân bố nhóm đất phù sa ở nước ta. </a:t>
            </a:r>
          </a:p>
        </p:txBody>
      </p:sp>
      <p:sp>
        <p:nvSpPr>
          <p:cNvPr id="6" name="TextBox 5">
            <a:extLst>
              <a:ext uri="{FF2B5EF4-FFF2-40B4-BE49-F238E27FC236}">
                <a16:creationId xmlns:a16="http://schemas.microsoft.com/office/drawing/2014/main" id="{A27C08B8-E483-6F29-56B6-FBD78C409BD5}"/>
              </a:ext>
            </a:extLst>
          </p:cNvPr>
          <p:cNvSpPr txBox="1"/>
          <p:nvPr/>
        </p:nvSpPr>
        <p:spPr>
          <a:xfrm>
            <a:off x="5643302" y="2323160"/>
            <a:ext cx="6319776" cy="3675045"/>
          </a:xfrm>
          <a:prstGeom prst="rect">
            <a:avLst/>
          </a:prstGeom>
          <a:noFill/>
        </p:spPr>
        <p:txBody>
          <a:bodyPr wrap="square">
            <a:spAutoFit/>
          </a:bodyPr>
          <a:lstStyle/>
          <a:p>
            <a:pPr algn="just">
              <a:lnSpc>
                <a:spcPct val="150000"/>
              </a:lnSpc>
            </a:pPr>
            <a:r>
              <a:rPr lang="en-VN" sz="4000" b="1" dirty="0">
                <a:solidFill>
                  <a:srgbClr val="00B050"/>
                </a:solidFill>
              </a:rPr>
              <a:t>+ Phân bố chủ yếu ở đồng bằng sông Hồng, đồng bằng sông Cửu Long và các đồng bằng ven biển miền Trung.</a:t>
            </a:r>
          </a:p>
        </p:txBody>
      </p:sp>
    </p:spTree>
    <p:extLst>
      <p:ext uri="{BB962C8B-B14F-4D97-AF65-F5344CB8AC3E}">
        <p14:creationId xmlns:p14="http://schemas.microsoft.com/office/powerpoint/2010/main" val="25572428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0C3BA5-465B-132B-E425-95DAF45E6B8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441124" y="365156"/>
            <a:ext cx="4984601" cy="6220839"/>
          </a:xfrm>
          <a:prstGeom prst="rect">
            <a:avLst/>
          </a:prstGeom>
          <a:noFill/>
          <a:ln>
            <a:noFill/>
          </a:ln>
        </p:spPr>
      </p:pic>
      <p:sp>
        <p:nvSpPr>
          <p:cNvPr id="6" name="TextBox 5">
            <a:extLst>
              <a:ext uri="{FF2B5EF4-FFF2-40B4-BE49-F238E27FC236}">
                <a16:creationId xmlns:a16="http://schemas.microsoft.com/office/drawing/2014/main" id="{A27C08B8-E483-6F29-56B6-FBD78C409BD5}"/>
              </a:ext>
            </a:extLst>
          </p:cNvPr>
          <p:cNvSpPr txBox="1"/>
          <p:nvPr/>
        </p:nvSpPr>
        <p:spPr>
          <a:xfrm>
            <a:off x="5654877" y="1414145"/>
            <a:ext cx="6319776" cy="4122860"/>
          </a:xfrm>
          <a:prstGeom prst="rect">
            <a:avLst/>
          </a:prstGeom>
          <a:noFill/>
        </p:spPr>
        <p:txBody>
          <a:bodyPr wrap="square">
            <a:spAutoFit/>
          </a:bodyPr>
          <a:lstStyle/>
          <a:p>
            <a:pPr algn="just">
              <a:lnSpc>
                <a:spcPct val="150000"/>
              </a:lnSpc>
            </a:pPr>
            <a:r>
              <a:rPr lang="en-VN" sz="4500" b="1" dirty="0">
                <a:solidFill>
                  <a:srgbClr val="00B050"/>
                </a:solidFill>
                <a:effectLst/>
                <a:latin typeface="Times New Roman" panose="02020603050405020304" pitchFamily="18" charset="0"/>
                <a:ea typeface="Times New Roman" panose="02020603050405020304" pitchFamily="18" charset="0"/>
              </a:rPr>
              <a:t>+ Đất xám trên phù sa cổ ở Đông Nam Bộ, đất cát ven biển ở Duyên hải miền Trung.</a:t>
            </a:r>
          </a:p>
        </p:txBody>
      </p:sp>
    </p:spTree>
    <p:extLst>
      <p:ext uri="{BB962C8B-B14F-4D97-AF65-F5344CB8AC3E}">
        <p14:creationId xmlns:p14="http://schemas.microsoft.com/office/powerpoint/2010/main" val="2434555470"/>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3905" name="TextBox 2">
            <a:extLst>
              <a:ext uri="{FF2B5EF4-FFF2-40B4-BE49-F238E27FC236}">
                <a16:creationId xmlns:a16="http://schemas.microsoft.com/office/drawing/2014/main" id="{C38BCF1D-3E06-5E2C-F0D4-498B2EF3BA01}"/>
              </a:ext>
            </a:extLst>
          </p:cNvPr>
          <p:cNvSpPr txBox="1">
            <a:spLocks noChangeArrowheads="1"/>
          </p:cNvSpPr>
          <p:nvPr/>
        </p:nvSpPr>
        <p:spPr bwMode="auto">
          <a:xfrm>
            <a:off x="1284790" y="1319514"/>
            <a:ext cx="9282896" cy="308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Phân</a:t>
            </a: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bố</a:t>
            </a: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chủ</a:t>
            </a: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yếu</a:t>
            </a: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ở</a:t>
            </a: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đồng</a:t>
            </a: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bằng</a:t>
            </a: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sông</a:t>
            </a: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Hồng</a:t>
            </a: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đồng</a:t>
            </a: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bằng</a:t>
            </a: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sông</a:t>
            </a: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Cửu</a:t>
            </a:r>
            <a:r>
              <a:rPr lang="nl-NL" sz="4500" b="1" dirty="0">
                <a:effectLst/>
                <a:latin typeface="Times New Roman" panose="02020603050405020304" pitchFamily="18" charset="0"/>
                <a:ea typeface="Times New Roman" panose="02020603050405020304" pitchFamily="18" charset="0"/>
              </a:rPr>
              <a:t> Long </a:t>
            </a:r>
            <a:r>
              <a:rPr lang="nl-NL" sz="4500" b="1" dirty="0" err="1">
                <a:effectLst/>
                <a:latin typeface="Times New Roman" panose="02020603050405020304" pitchFamily="18" charset="0"/>
                <a:ea typeface="Times New Roman" panose="02020603050405020304" pitchFamily="18" charset="0"/>
              </a:rPr>
              <a:t>và</a:t>
            </a: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các</a:t>
            </a: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đồng</a:t>
            </a: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bằng</a:t>
            </a:r>
            <a:r>
              <a:rPr lang="nl-NL" sz="4500" b="1" dirty="0">
                <a:effectLst/>
                <a:latin typeface="Times New Roman" panose="02020603050405020304" pitchFamily="18" charset="0"/>
                <a:ea typeface="Times New Roman" panose="02020603050405020304" pitchFamily="18" charset="0"/>
              </a:rPr>
              <a:t> ven </a:t>
            </a:r>
            <a:r>
              <a:rPr lang="nl-NL" sz="4500" b="1" dirty="0" err="1">
                <a:effectLst/>
                <a:latin typeface="Times New Roman" panose="02020603050405020304" pitchFamily="18" charset="0"/>
                <a:ea typeface="Times New Roman" panose="02020603050405020304" pitchFamily="18" charset="0"/>
              </a:rPr>
              <a:t>biển</a:t>
            </a: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miền</a:t>
            </a: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Trung</a:t>
            </a:r>
            <a:r>
              <a:rPr lang="nl-NL" sz="4500" b="1" dirty="0">
                <a:effectLst/>
                <a:latin typeface="Times New Roman" panose="02020603050405020304" pitchFamily="18" charset="0"/>
                <a:ea typeface="Times New Roman" panose="02020603050405020304" pitchFamily="18" charset="0"/>
              </a:rPr>
              <a:t>.</a:t>
            </a:r>
            <a:endParaRPr lang="en-VN" sz="45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99377242"/>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0C3BA5-465B-132B-E425-95DAF45E6B8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452699" y="318580"/>
            <a:ext cx="4984601" cy="6220839"/>
          </a:xfrm>
          <a:prstGeom prst="rect">
            <a:avLst/>
          </a:prstGeom>
          <a:noFill/>
          <a:ln>
            <a:noFill/>
          </a:ln>
        </p:spPr>
      </p:pic>
      <p:sp>
        <p:nvSpPr>
          <p:cNvPr id="3" name="TextBox 2">
            <a:extLst>
              <a:ext uri="{FF2B5EF4-FFF2-40B4-BE49-F238E27FC236}">
                <a16:creationId xmlns:a16="http://schemas.microsoft.com/office/drawing/2014/main" id="{5E2CF2F6-7458-85E9-3FF2-3F22AD99518A}"/>
              </a:ext>
            </a:extLst>
          </p:cNvPr>
          <p:cNvSpPr txBox="1"/>
          <p:nvPr/>
        </p:nvSpPr>
        <p:spPr>
          <a:xfrm>
            <a:off x="5547902" y="0"/>
            <a:ext cx="6415176" cy="1915140"/>
          </a:xfrm>
          <a:prstGeom prst="rect">
            <a:avLst/>
          </a:prstGeom>
          <a:noFill/>
        </p:spPr>
        <p:txBody>
          <a:bodyPr wrap="square">
            <a:spAutoFit/>
          </a:bodyPr>
          <a:lstStyle/>
          <a:p>
            <a:pPr algn="just">
              <a:lnSpc>
                <a:spcPct val="150000"/>
              </a:lnSpc>
            </a:pPr>
            <a:r>
              <a:rPr lang="en-VN" sz="4200" b="1" dirty="0">
                <a:solidFill>
                  <a:srgbClr val="0432FF"/>
                </a:solidFill>
              </a:rPr>
              <a:t>Nhóm đất mùn núi cao chiếm diện tích bao nhiêu? </a:t>
            </a:r>
          </a:p>
        </p:txBody>
      </p:sp>
      <p:sp>
        <p:nvSpPr>
          <p:cNvPr id="6" name="TextBox 5">
            <a:extLst>
              <a:ext uri="{FF2B5EF4-FFF2-40B4-BE49-F238E27FC236}">
                <a16:creationId xmlns:a16="http://schemas.microsoft.com/office/drawing/2014/main" id="{A27C08B8-E483-6F29-56B6-FBD78C409BD5}"/>
              </a:ext>
            </a:extLst>
          </p:cNvPr>
          <p:cNvSpPr txBox="1"/>
          <p:nvPr/>
        </p:nvSpPr>
        <p:spPr>
          <a:xfrm>
            <a:off x="5643302" y="2670400"/>
            <a:ext cx="6319776" cy="3084114"/>
          </a:xfrm>
          <a:prstGeom prst="rect">
            <a:avLst/>
          </a:prstGeom>
          <a:noFill/>
        </p:spPr>
        <p:txBody>
          <a:bodyPr wrap="square">
            <a:spAutoFit/>
          </a:bodyPr>
          <a:lstStyle/>
          <a:p>
            <a:pPr algn="just">
              <a:lnSpc>
                <a:spcPct val="150000"/>
              </a:lnSpc>
            </a:pPr>
            <a:r>
              <a:rPr lang="en-VN" sz="4500" b="1" dirty="0">
                <a:solidFill>
                  <a:srgbClr val="00B050"/>
                </a:solidFill>
              </a:rPr>
              <a:t>Nhóm đất mùn núi cao chiếm khoảng 11% diện tích đất tự nhiên. </a:t>
            </a:r>
          </a:p>
        </p:txBody>
      </p:sp>
    </p:spTree>
    <p:extLst>
      <p:ext uri="{BB962C8B-B14F-4D97-AF65-F5344CB8AC3E}">
        <p14:creationId xmlns:p14="http://schemas.microsoft.com/office/powerpoint/2010/main" val="36822595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3905" name="TextBox 2">
            <a:extLst>
              <a:ext uri="{FF2B5EF4-FFF2-40B4-BE49-F238E27FC236}">
                <a16:creationId xmlns:a16="http://schemas.microsoft.com/office/drawing/2014/main" id="{C38BCF1D-3E06-5E2C-F0D4-498B2EF3BA01}"/>
              </a:ext>
            </a:extLst>
          </p:cNvPr>
          <p:cNvSpPr txBox="1">
            <a:spLocks noChangeArrowheads="1"/>
          </p:cNvSpPr>
          <p:nvPr/>
        </p:nvSpPr>
        <p:spPr bwMode="auto">
          <a:xfrm>
            <a:off x="2152891" y="1886943"/>
            <a:ext cx="7280476" cy="308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nl-NL" sz="4500" b="1" dirty="0">
                <a:effectLst/>
                <a:latin typeface="Times New Roman" panose="02020603050405020304" pitchFamily="18" charset="0"/>
                <a:ea typeface="Times New Roman" panose="02020603050405020304" pitchFamily="18" charset="0"/>
              </a:rPr>
              <a:t>c. </a:t>
            </a:r>
            <a:r>
              <a:rPr lang="nl-NL" sz="4500" b="1" dirty="0" err="1">
                <a:effectLst/>
                <a:latin typeface="Times New Roman" panose="02020603050405020304" pitchFamily="18" charset="0"/>
                <a:ea typeface="Times New Roman" panose="02020603050405020304" pitchFamily="18" charset="0"/>
              </a:rPr>
              <a:t>Nhóm</a:t>
            </a: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đất</a:t>
            </a: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mùn</a:t>
            </a: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núi</a:t>
            </a:r>
            <a:r>
              <a:rPr lang="nl-NL" sz="4500" b="1" dirty="0">
                <a:effectLst/>
                <a:latin typeface="Times New Roman" panose="02020603050405020304" pitchFamily="18" charset="0"/>
                <a:ea typeface="Times New Roman" panose="02020603050405020304" pitchFamily="18" charset="0"/>
              </a:rPr>
              <a:t> cao</a:t>
            </a:r>
            <a:endParaRPr lang="en-VN" sz="4500" b="1" dirty="0">
              <a:effectLst/>
              <a:latin typeface="Times New Roman" panose="02020603050405020304" pitchFamily="18" charset="0"/>
              <a:ea typeface="Times New Roman" panose="02020603050405020304" pitchFamily="18" charset="0"/>
            </a:endParaRPr>
          </a:p>
          <a:p>
            <a:pPr algn="just">
              <a:lnSpc>
                <a:spcPct val="150000"/>
              </a:lnSpc>
            </a:pP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Chiếm</a:t>
            </a: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khoảng</a:t>
            </a:r>
            <a:r>
              <a:rPr lang="nl-NL" sz="4500" b="1" dirty="0">
                <a:effectLst/>
                <a:latin typeface="Times New Roman" panose="02020603050405020304" pitchFamily="18" charset="0"/>
                <a:ea typeface="Times New Roman" panose="02020603050405020304" pitchFamily="18" charset="0"/>
              </a:rPr>
              <a:t> 11% </a:t>
            </a:r>
            <a:r>
              <a:rPr lang="nl-NL" sz="4500" b="1" dirty="0" err="1">
                <a:effectLst/>
                <a:latin typeface="Times New Roman" panose="02020603050405020304" pitchFamily="18" charset="0"/>
                <a:ea typeface="Times New Roman" panose="02020603050405020304" pitchFamily="18" charset="0"/>
              </a:rPr>
              <a:t>diện</a:t>
            </a: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tích</a:t>
            </a: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đất</a:t>
            </a: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tự</a:t>
            </a: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nhiên</a:t>
            </a:r>
            <a:r>
              <a:rPr lang="nl-NL" sz="4500" b="1" dirty="0">
                <a:effectLst/>
                <a:latin typeface="Times New Roman" panose="02020603050405020304" pitchFamily="18" charset="0"/>
                <a:ea typeface="Times New Roman" panose="02020603050405020304" pitchFamily="18" charset="0"/>
              </a:rPr>
              <a:t>.</a:t>
            </a:r>
            <a:endParaRPr lang="en-VN" sz="45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93948965"/>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625C622B-B7F3-AFA9-4665-F97DA7005ADE}"/>
              </a:ext>
            </a:extLst>
          </p:cNvPr>
          <p:cNvSpPr txBox="1">
            <a:spLocks noChangeArrowheads="1"/>
          </p:cNvSpPr>
          <p:nvPr/>
        </p:nvSpPr>
        <p:spPr bwMode="auto">
          <a:xfrm>
            <a:off x="3006874" y="0"/>
            <a:ext cx="6704286" cy="106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sz="4800" b="1" dirty="0">
                <a:solidFill>
                  <a:srgbClr val="00B050"/>
                </a:solidFill>
              </a:rPr>
              <a:t>C</a:t>
            </a:r>
            <a:r>
              <a:rPr lang="en-VN" sz="4800" b="1" dirty="0">
                <a:solidFill>
                  <a:srgbClr val="00B050"/>
                </a:solidFill>
              </a:rPr>
              <a:t>ác loại </a:t>
            </a:r>
            <a:r>
              <a:rPr lang="nl-NL" sz="4800" b="1" dirty="0" err="1">
                <a:solidFill>
                  <a:srgbClr val="00B050"/>
                </a:solidFill>
              </a:rPr>
              <a:t>đất</a:t>
            </a:r>
            <a:r>
              <a:rPr lang="nl-NL" sz="4800" b="1" dirty="0">
                <a:solidFill>
                  <a:srgbClr val="00B050"/>
                </a:solidFill>
              </a:rPr>
              <a:t> </a:t>
            </a:r>
            <a:r>
              <a:rPr lang="nl-NL" sz="4800" b="1" dirty="0" err="1">
                <a:solidFill>
                  <a:srgbClr val="00B050"/>
                </a:solidFill>
              </a:rPr>
              <a:t>mùn</a:t>
            </a:r>
            <a:r>
              <a:rPr lang="nl-NL" sz="4800" b="1" dirty="0">
                <a:solidFill>
                  <a:srgbClr val="00B050"/>
                </a:solidFill>
              </a:rPr>
              <a:t> </a:t>
            </a:r>
            <a:r>
              <a:rPr lang="nl-NL" sz="4800" b="1" dirty="0" err="1">
                <a:solidFill>
                  <a:srgbClr val="00B050"/>
                </a:solidFill>
              </a:rPr>
              <a:t>núi</a:t>
            </a:r>
            <a:r>
              <a:rPr lang="nl-NL" sz="4800" b="1" dirty="0">
                <a:solidFill>
                  <a:srgbClr val="00B050"/>
                </a:solidFill>
              </a:rPr>
              <a:t> cao</a:t>
            </a:r>
          </a:p>
        </p:txBody>
      </p:sp>
      <p:pic>
        <p:nvPicPr>
          <p:cNvPr id="13314" name="Picture 2" descr="Cách làm đất mùn trồng cây - Siêu Thị Hạt Giống">
            <a:extLst>
              <a:ext uri="{FF2B5EF4-FFF2-40B4-BE49-F238E27FC236}">
                <a16:creationId xmlns:a16="http://schemas.microsoft.com/office/drawing/2014/main" id="{4C4F3E69-345E-D3D8-86E3-2080BA1C03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4238" y="1157468"/>
            <a:ext cx="9583838" cy="5584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3363158"/>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0C3BA5-465B-132B-E425-95DAF45E6B8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452699" y="318580"/>
            <a:ext cx="4984601" cy="6220839"/>
          </a:xfrm>
          <a:prstGeom prst="rect">
            <a:avLst/>
          </a:prstGeom>
          <a:noFill/>
          <a:ln>
            <a:noFill/>
          </a:ln>
        </p:spPr>
      </p:pic>
      <p:sp>
        <p:nvSpPr>
          <p:cNvPr id="3" name="TextBox 2">
            <a:extLst>
              <a:ext uri="{FF2B5EF4-FFF2-40B4-BE49-F238E27FC236}">
                <a16:creationId xmlns:a16="http://schemas.microsoft.com/office/drawing/2014/main" id="{5E2CF2F6-7458-85E9-3FF2-3F22AD99518A}"/>
              </a:ext>
            </a:extLst>
          </p:cNvPr>
          <p:cNvSpPr txBox="1"/>
          <p:nvPr/>
        </p:nvSpPr>
        <p:spPr>
          <a:xfrm>
            <a:off x="5547902" y="0"/>
            <a:ext cx="6415176" cy="1915140"/>
          </a:xfrm>
          <a:prstGeom prst="rect">
            <a:avLst/>
          </a:prstGeom>
          <a:noFill/>
        </p:spPr>
        <p:txBody>
          <a:bodyPr wrap="square">
            <a:spAutoFit/>
          </a:bodyPr>
          <a:lstStyle/>
          <a:p>
            <a:pPr algn="just">
              <a:lnSpc>
                <a:spcPct val="150000"/>
              </a:lnSpc>
            </a:pPr>
            <a:r>
              <a:rPr lang="en-VN" sz="4200" b="1" dirty="0">
                <a:solidFill>
                  <a:srgbClr val="0432FF"/>
                </a:solidFill>
              </a:rPr>
              <a:t>Xác định sự phân bố nhóm đất mùn núi cao ở nước ta. </a:t>
            </a:r>
          </a:p>
        </p:txBody>
      </p:sp>
      <p:sp>
        <p:nvSpPr>
          <p:cNvPr id="6" name="TextBox 5">
            <a:extLst>
              <a:ext uri="{FF2B5EF4-FFF2-40B4-BE49-F238E27FC236}">
                <a16:creationId xmlns:a16="http://schemas.microsoft.com/office/drawing/2014/main" id="{A27C08B8-E483-6F29-56B6-FBD78C409BD5}"/>
              </a:ext>
            </a:extLst>
          </p:cNvPr>
          <p:cNvSpPr txBox="1"/>
          <p:nvPr/>
        </p:nvSpPr>
        <p:spPr>
          <a:xfrm>
            <a:off x="5643302" y="1915140"/>
            <a:ext cx="6319776" cy="4823628"/>
          </a:xfrm>
          <a:prstGeom prst="rect">
            <a:avLst/>
          </a:prstGeom>
          <a:noFill/>
        </p:spPr>
        <p:txBody>
          <a:bodyPr wrap="square">
            <a:spAutoFit/>
          </a:bodyPr>
          <a:lstStyle/>
          <a:p>
            <a:pPr algn="just">
              <a:lnSpc>
                <a:spcPct val="150000"/>
              </a:lnSpc>
            </a:pPr>
            <a:r>
              <a:rPr lang="en-VN" sz="4200" b="1" dirty="0">
                <a:solidFill>
                  <a:srgbClr val="00B050"/>
                </a:solidFill>
              </a:rPr>
              <a:t>Phân bố rải rác ở các khu vực núi có độ cao từ 1600 - 1700 m trở lên dưới thảm rừng cận nhiệt hoặc ôn đới trên núi. </a:t>
            </a:r>
          </a:p>
        </p:txBody>
      </p:sp>
    </p:spTree>
    <p:extLst>
      <p:ext uri="{BB962C8B-B14F-4D97-AF65-F5344CB8AC3E}">
        <p14:creationId xmlns:p14="http://schemas.microsoft.com/office/powerpoint/2010/main" val="28578512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3905" name="TextBox 2">
            <a:extLst>
              <a:ext uri="{FF2B5EF4-FFF2-40B4-BE49-F238E27FC236}">
                <a16:creationId xmlns:a16="http://schemas.microsoft.com/office/drawing/2014/main" id="{C38BCF1D-3E06-5E2C-F0D4-498B2EF3BA01}"/>
              </a:ext>
            </a:extLst>
          </p:cNvPr>
          <p:cNvSpPr txBox="1">
            <a:spLocks noChangeArrowheads="1"/>
          </p:cNvSpPr>
          <p:nvPr/>
        </p:nvSpPr>
        <p:spPr bwMode="auto">
          <a:xfrm>
            <a:off x="2152891" y="1886943"/>
            <a:ext cx="7280476" cy="308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Phân</a:t>
            </a: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bố</a:t>
            </a: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rải</a:t>
            </a: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rác</a:t>
            </a: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ở</a:t>
            </a: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các</a:t>
            </a: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khu</a:t>
            </a: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vực</a:t>
            </a: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núi</a:t>
            </a:r>
            <a:r>
              <a:rPr lang="nl-NL" sz="4500" b="1" dirty="0">
                <a:effectLst/>
                <a:latin typeface="Times New Roman" panose="02020603050405020304" pitchFamily="18" charset="0"/>
                <a:ea typeface="Times New Roman" panose="02020603050405020304" pitchFamily="18" charset="0"/>
              </a:rPr>
              <a:t> có </a:t>
            </a:r>
            <a:r>
              <a:rPr lang="nl-NL" sz="4500" b="1" dirty="0" err="1">
                <a:effectLst/>
                <a:latin typeface="Times New Roman" panose="02020603050405020304" pitchFamily="18" charset="0"/>
                <a:ea typeface="Times New Roman" panose="02020603050405020304" pitchFamily="18" charset="0"/>
              </a:rPr>
              <a:t>độ</a:t>
            </a:r>
            <a:r>
              <a:rPr lang="nl-NL" sz="4500" b="1" dirty="0">
                <a:effectLst/>
                <a:latin typeface="Times New Roman" panose="02020603050405020304" pitchFamily="18" charset="0"/>
                <a:ea typeface="Times New Roman" panose="02020603050405020304" pitchFamily="18" charset="0"/>
              </a:rPr>
              <a:t> cao </a:t>
            </a:r>
            <a:r>
              <a:rPr lang="nl-NL" sz="4500" b="1" dirty="0" err="1">
                <a:effectLst/>
                <a:latin typeface="Times New Roman" panose="02020603050405020304" pitchFamily="18" charset="0"/>
                <a:ea typeface="Times New Roman" panose="02020603050405020304" pitchFamily="18" charset="0"/>
              </a:rPr>
              <a:t>từ</a:t>
            </a:r>
            <a:r>
              <a:rPr lang="nl-NL" sz="4500" b="1" dirty="0">
                <a:effectLst/>
                <a:latin typeface="Times New Roman" panose="02020603050405020304" pitchFamily="18" charset="0"/>
                <a:ea typeface="Times New Roman" panose="02020603050405020304" pitchFamily="18" charset="0"/>
              </a:rPr>
              <a:t> 1600 - 1700m </a:t>
            </a:r>
            <a:r>
              <a:rPr lang="nl-NL" sz="4500" b="1" dirty="0" err="1">
                <a:effectLst/>
                <a:latin typeface="Times New Roman" panose="02020603050405020304" pitchFamily="18" charset="0"/>
                <a:ea typeface="Times New Roman" panose="02020603050405020304" pitchFamily="18" charset="0"/>
              </a:rPr>
              <a:t>trở</a:t>
            </a: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lên</a:t>
            </a:r>
            <a:r>
              <a:rPr lang="nl-NL" sz="4500" b="1" dirty="0">
                <a:effectLst/>
                <a:latin typeface="Times New Roman" panose="02020603050405020304" pitchFamily="18" charset="0"/>
                <a:ea typeface="Times New Roman" panose="02020603050405020304" pitchFamily="18" charset="0"/>
              </a:rPr>
              <a:t>.</a:t>
            </a:r>
            <a:r>
              <a:rPr lang="en-VN" sz="4500" b="1" dirty="0">
                <a:effectLst/>
              </a:rPr>
              <a:t> </a:t>
            </a:r>
            <a:endParaRPr lang="en-VN" sz="45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59290448"/>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4385" name="Rectangle 1">
            <a:extLst>
              <a:ext uri="{FF2B5EF4-FFF2-40B4-BE49-F238E27FC236}">
                <a16:creationId xmlns:a16="http://schemas.microsoft.com/office/drawing/2014/main" id="{C3853043-AA6B-BD2A-0C7F-D033C262481C}"/>
              </a:ext>
            </a:extLst>
          </p:cNvPr>
          <p:cNvSpPr>
            <a:spLocks noChangeArrowheads="1"/>
          </p:cNvSpPr>
          <p:nvPr/>
        </p:nvSpPr>
        <p:spPr bwMode="auto">
          <a:xfrm>
            <a:off x="592238" y="532438"/>
            <a:ext cx="11007523" cy="579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sz="4200" b="1" dirty="0">
                <a:solidFill>
                  <a:srgbClr val="7030A0"/>
                </a:solidFill>
                <a:effectLst/>
                <a:latin typeface="Times New Roman" panose="02020603050405020304" pitchFamily="18" charset="0"/>
                <a:ea typeface="Times New Roman" panose="02020603050405020304" pitchFamily="18" charset="0"/>
              </a:rPr>
              <a:t>Đất phù sa là loại được sinh ra từ quá trình bồi đắp tự nhiên của các con sông. Cụ thể, đây là lớp đất màu mỡ được hình thành từ các vật chất như cát, sét, mùn cùng các khoáng chất, vi sinh vật mà dòng nước mang theo từ thượng nguồn và lắng đọng lại ở hạ lưu tạo thành.</a:t>
            </a:r>
          </a:p>
        </p:txBody>
      </p:sp>
      <p:sp>
        <p:nvSpPr>
          <p:cNvPr id="144386" name="Rectangle 8">
            <a:extLst>
              <a:ext uri="{FF2B5EF4-FFF2-40B4-BE49-F238E27FC236}">
                <a16:creationId xmlns:a16="http://schemas.microsoft.com/office/drawing/2014/main" id="{9A793D4F-7EDD-F44F-F556-0C3AF5715D27}"/>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09D00E-3401-3A43-7EC0-A63DC5F277F1}"/>
              </a:ext>
            </a:extLst>
          </p:cNvPr>
          <p:cNvSpPr/>
          <p:nvPr/>
        </p:nvSpPr>
        <p:spPr>
          <a:xfrm>
            <a:off x="378823" y="0"/>
            <a:ext cx="11522665" cy="823752"/>
          </a:xfrm>
          <a:prstGeom prst="rect">
            <a:avLst/>
          </a:prstGeom>
          <a:noFill/>
        </p:spPr>
        <p:txBody>
          <a:bodyP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fontAlgn="auto">
              <a:lnSpc>
                <a:spcPct val="150000"/>
              </a:lnSpc>
              <a:spcBef>
                <a:spcPts val="0"/>
              </a:spcBef>
              <a:spcAft>
                <a:spcPts val="0"/>
              </a:spcAft>
              <a:defRPr/>
            </a:pPr>
            <a:r>
              <a:rPr lang="en-US" sz="3600" b="1" dirty="0">
                <a:ln w="22225">
                  <a:solidFill>
                    <a:schemeClr val="accent2"/>
                  </a:solidFill>
                  <a:prstDash val="solid"/>
                </a:ln>
                <a:solidFill>
                  <a:srgbClr val="00B050"/>
                </a:solidFill>
                <a:latin typeface="Times New Roman" panose="02020603050405020304" pitchFamily="18" charset="0"/>
                <a:cs typeface="Times New Roman" panose="02020603050405020304" pitchFamily="18" charset="0"/>
              </a:rPr>
              <a:t>ĐUỔI HÌNH BẮT CHỮ</a:t>
            </a:r>
          </a:p>
        </p:txBody>
      </p:sp>
      <p:sp>
        <p:nvSpPr>
          <p:cNvPr id="4" name="TextBox 3">
            <a:extLst>
              <a:ext uri="{FF2B5EF4-FFF2-40B4-BE49-F238E27FC236}">
                <a16:creationId xmlns:a16="http://schemas.microsoft.com/office/drawing/2014/main" id="{5C3C2AF9-DBA9-0DA8-96B9-8E1B6D4B9AE1}"/>
              </a:ext>
            </a:extLst>
          </p:cNvPr>
          <p:cNvSpPr txBox="1">
            <a:spLocks noChangeArrowheads="1"/>
          </p:cNvSpPr>
          <p:nvPr/>
        </p:nvSpPr>
        <p:spPr bwMode="auto">
          <a:xfrm>
            <a:off x="4511014" y="6150114"/>
            <a:ext cx="261899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r>
              <a:rPr lang="en-VN" altLang="en-VN" sz="4000" b="1" dirty="0">
                <a:solidFill>
                  <a:srgbClr val="00B050"/>
                </a:solidFill>
              </a:rPr>
              <a:t>Đất phù sa</a:t>
            </a:r>
          </a:p>
        </p:txBody>
      </p:sp>
      <p:sp>
        <p:nvSpPr>
          <p:cNvPr id="44035" name="Rectangle 2">
            <a:extLst>
              <a:ext uri="{FF2B5EF4-FFF2-40B4-BE49-F238E27FC236}">
                <a16:creationId xmlns:a16="http://schemas.microsoft.com/office/drawing/2014/main" id="{DB32458D-98EB-E279-8134-36A38B0B5F8D}"/>
              </a:ext>
            </a:extLst>
          </p:cNvPr>
          <p:cNvSpPr>
            <a:spLocks noChangeArrowheads="1"/>
          </p:cNvSpPr>
          <p:nvPr/>
        </p:nvSpPr>
        <p:spPr bwMode="auto">
          <a:xfrm>
            <a:off x="6096000" y="1628775"/>
            <a:ext cx="17997488"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sp>
        <p:nvSpPr>
          <p:cNvPr id="44036" name="Rectangle 2">
            <a:extLst>
              <a:ext uri="{FF2B5EF4-FFF2-40B4-BE49-F238E27FC236}">
                <a16:creationId xmlns:a16="http://schemas.microsoft.com/office/drawing/2014/main" id="{F894A33E-9610-3A92-9BDA-0CC57AAE7470}"/>
              </a:ext>
            </a:extLst>
          </p:cNvPr>
          <p:cNvSpPr>
            <a:spLocks noChangeArrowheads="1"/>
          </p:cNvSpPr>
          <p:nvPr/>
        </p:nvSpPr>
        <p:spPr bwMode="auto">
          <a:xfrm>
            <a:off x="2014538" y="1069975"/>
            <a:ext cx="46797912"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pic>
        <p:nvPicPr>
          <p:cNvPr id="5" name="Picture 5" descr="POINSET2">
            <a:extLst>
              <a:ext uri="{FF2B5EF4-FFF2-40B4-BE49-F238E27FC236}">
                <a16:creationId xmlns:a16="http://schemas.microsoft.com/office/drawing/2014/main" id="{B460048F-FE96-0D5C-916A-77E16835E5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02260" y="-130999"/>
            <a:ext cx="1515055" cy="1909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POINSET2">
            <a:extLst>
              <a:ext uri="{FF2B5EF4-FFF2-40B4-BE49-F238E27FC236}">
                <a16:creationId xmlns:a16="http://schemas.microsoft.com/office/drawing/2014/main" id="{FEC90406-DFEA-B145-5EBC-F683FD890F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597444" y="-44557"/>
            <a:ext cx="1378735" cy="16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OINSET2">
            <a:extLst>
              <a:ext uri="{FF2B5EF4-FFF2-40B4-BE49-F238E27FC236}">
                <a16:creationId xmlns:a16="http://schemas.microsoft.com/office/drawing/2014/main" id="{A2480B73-A432-3563-4B78-48F310F3A7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flipV="1">
            <a:off x="10379539" y="5095642"/>
            <a:ext cx="1510637" cy="1904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POINSET2">
            <a:extLst>
              <a:ext uri="{FF2B5EF4-FFF2-40B4-BE49-F238E27FC236}">
                <a16:creationId xmlns:a16="http://schemas.microsoft.com/office/drawing/2014/main" id="{3B4122E5-2574-637B-51E4-52798CE25C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11942" y="4971123"/>
            <a:ext cx="1695691" cy="196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a:extLst>
              <a:ext uri="{FF2B5EF4-FFF2-40B4-BE49-F238E27FC236}">
                <a16:creationId xmlns:a16="http://schemas.microsoft.com/office/drawing/2014/main" id="{4456DBC9-22C7-8C23-2188-48B5056039AA}"/>
              </a:ext>
            </a:extLst>
          </p:cNvPr>
          <p:cNvSpPr>
            <a:spLocks noChangeArrowheads="1"/>
          </p:cNvSpPr>
          <p:nvPr/>
        </p:nvSpPr>
        <p:spPr bwMode="auto">
          <a:xfrm>
            <a:off x="1551006" y="997142"/>
            <a:ext cx="4900383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VN"/>
          </a:p>
        </p:txBody>
      </p:sp>
      <p:sp>
        <p:nvSpPr>
          <p:cNvPr id="3" name="Rectangle 2">
            <a:extLst>
              <a:ext uri="{FF2B5EF4-FFF2-40B4-BE49-F238E27FC236}">
                <a16:creationId xmlns:a16="http://schemas.microsoft.com/office/drawing/2014/main" id="{58027F2B-D0EA-E2EE-2E74-C0CF153E8D72}"/>
              </a:ext>
            </a:extLst>
          </p:cNvPr>
          <p:cNvSpPr>
            <a:spLocks noChangeArrowheads="1"/>
          </p:cNvSpPr>
          <p:nvPr/>
        </p:nvSpPr>
        <p:spPr bwMode="auto">
          <a:xfrm>
            <a:off x="1458409" y="1026726"/>
            <a:ext cx="5025233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VN"/>
          </a:p>
        </p:txBody>
      </p:sp>
      <p:pic>
        <p:nvPicPr>
          <p:cNvPr id="6145" name="Picture 1" descr="Phù sa – Wikipedia tiếng Việt">
            <a:extLst>
              <a:ext uri="{FF2B5EF4-FFF2-40B4-BE49-F238E27FC236}">
                <a16:creationId xmlns:a16="http://schemas.microsoft.com/office/drawing/2014/main" id="{6B0DE18E-30F9-A061-E863-11704579C980}"/>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1458410" y="1026727"/>
            <a:ext cx="9317620" cy="5026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10854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6433" name="Rectangle 1">
            <a:extLst>
              <a:ext uri="{FF2B5EF4-FFF2-40B4-BE49-F238E27FC236}">
                <a16:creationId xmlns:a16="http://schemas.microsoft.com/office/drawing/2014/main" id="{E504CB03-EF66-AFB6-D0E7-7B02EFB37BE1}"/>
              </a:ext>
            </a:extLst>
          </p:cNvPr>
          <p:cNvSpPr>
            <a:spLocks noChangeArrowheads="1"/>
          </p:cNvSpPr>
          <p:nvPr/>
        </p:nvSpPr>
        <p:spPr bwMode="auto">
          <a:xfrm>
            <a:off x="465138" y="290513"/>
            <a:ext cx="11537950" cy="6127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sz="3800" b="1" dirty="0">
                <a:solidFill>
                  <a:srgbClr val="7030A0"/>
                </a:solidFill>
                <a:effectLst/>
                <a:latin typeface="Times New Roman" panose="02020603050405020304" pitchFamily="18" charset="0"/>
                <a:ea typeface="Times New Roman" panose="02020603050405020304" pitchFamily="18" charset="0"/>
              </a:rPr>
              <a:t>Tại Việt Nam, đất phù sa phân bố chủ yếu ở các vùng đồng bằng, ven biển như đồng bằng sông Cửu Long, đồng bằng sông Hồng. Đây đều là những nơi có hệ thống sông ngòi chằng chịt, mang theo nhiều phù sa từ thượng nguồn đổ về qua quá trình dòng chảy. Đất này có độ phì nhiêu cao, giàu dinh dưỡng, thành phần cơ giới nhẹ nên rất thuận lợi cho việc trồng trọt.</a:t>
            </a:r>
          </a:p>
        </p:txBody>
      </p:sp>
      <p:sp>
        <p:nvSpPr>
          <p:cNvPr id="146434" name="Rectangle 8">
            <a:extLst>
              <a:ext uri="{FF2B5EF4-FFF2-40B4-BE49-F238E27FC236}">
                <a16:creationId xmlns:a16="http://schemas.microsoft.com/office/drawing/2014/main" id="{DA7F7F21-F499-2443-592B-19A4A4A5757D}"/>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8481" name="Rectangle 1">
            <a:extLst>
              <a:ext uri="{FF2B5EF4-FFF2-40B4-BE49-F238E27FC236}">
                <a16:creationId xmlns:a16="http://schemas.microsoft.com/office/drawing/2014/main" id="{01BA7715-9C66-BFFF-8F54-2A19A9F6563F}"/>
              </a:ext>
            </a:extLst>
          </p:cNvPr>
          <p:cNvSpPr>
            <a:spLocks noChangeArrowheads="1"/>
          </p:cNvSpPr>
          <p:nvPr/>
        </p:nvSpPr>
        <p:spPr bwMode="auto">
          <a:xfrm>
            <a:off x="720725" y="206483"/>
            <a:ext cx="10750550" cy="644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sz="4000" b="1" dirty="0">
                <a:solidFill>
                  <a:srgbClr val="7030A0"/>
                </a:solidFill>
                <a:effectLst/>
                <a:latin typeface="Times New Roman" panose="02020603050405020304" pitchFamily="18" charset="0"/>
                <a:ea typeface="Times New Roman" panose="02020603050405020304" pitchFamily="18" charset="0"/>
              </a:rPr>
              <a:t>Lý do đất phù sa phù hợp cho cây ăn quả:</a:t>
            </a:r>
          </a:p>
          <a:p>
            <a:pPr algn="just">
              <a:lnSpc>
                <a:spcPct val="150000"/>
              </a:lnSpc>
            </a:pPr>
            <a:r>
              <a:rPr lang="en-VN" sz="4000" b="1" dirty="0">
                <a:solidFill>
                  <a:srgbClr val="7030A0"/>
                </a:solidFill>
                <a:effectLst/>
                <a:latin typeface="Times New Roman" panose="02020603050405020304" pitchFamily="18" charset="0"/>
                <a:ea typeface="Times New Roman" panose="02020603050405020304" pitchFamily="18" charset="0"/>
              </a:rPr>
              <a:t>+ Giàu chất dinh dưỡng, vi lượng cần thiết cho quả ngon ngọt.</a:t>
            </a:r>
          </a:p>
          <a:p>
            <a:pPr algn="just">
              <a:lnSpc>
                <a:spcPct val="150000"/>
              </a:lnSpc>
            </a:pPr>
            <a:r>
              <a:rPr lang="en-VN" sz="4000" b="1" dirty="0">
                <a:solidFill>
                  <a:srgbClr val="7030A0"/>
                </a:solidFill>
                <a:effectLst/>
                <a:latin typeface="Times New Roman" panose="02020603050405020304" pitchFamily="18" charset="0"/>
                <a:ea typeface="Times New Roman" panose="02020603050405020304" pitchFamily="18" charset="0"/>
              </a:rPr>
              <a:t>+ Thoát nước tốt, tránh đọng nước gây thối rễ cho cây.</a:t>
            </a:r>
          </a:p>
          <a:p>
            <a:pPr algn="just">
              <a:lnSpc>
                <a:spcPct val="150000"/>
              </a:lnSpc>
            </a:pPr>
            <a:r>
              <a:rPr lang="en-VN" sz="4000" b="1" dirty="0">
                <a:solidFill>
                  <a:srgbClr val="7030A0"/>
                </a:solidFill>
                <a:effectLst/>
                <a:latin typeface="Times New Roman" panose="02020603050405020304" pitchFamily="18" charset="0"/>
                <a:ea typeface="Times New Roman" panose="02020603050405020304" pitchFamily="18" charset="0"/>
              </a:rPr>
              <a:t>+ Giữ ẩm tốt, không bị khô cằn dễ cháy lá.</a:t>
            </a:r>
          </a:p>
          <a:p>
            <a:pPr algn="just">
              <a:lnSpc>
                <a:spcPct val="150000"/>
              </a:lnSpc>
            </a:pPr>
            <a:r>
              <a:rPr lang="en-VN" sz="4000" b="1" dirty="0">
                <a:solidFill>
                  <a:srgbClr val="7030A0"/>
                </a:solidFill>
                <a:effectLst/>
                <a:latin typeface="Times New Roman" panose="02020603050405020304" pitchFamily="18" charset="0"/>
                <a:ea typeface="Times New Roman" panose="02020603050405020304" pitchFamily="18" charset="0"/>
              </a:rPr>
              <a:t>+ Kết cấu tơi xốp giúp rễ phát triển khỏe mạnh.</a:t>
            </a:r>
          </a:p>
        </p:txBody>
      </p:sp>
      <p:sp>
        <p:nvSpPr>
          <p:cNvPr id="148482" name="Rectangle 8">
            <a:extLst>
              <a:ext uri="{FF2B5EF4-FFF2-40B4-BE49-F238E27FC236}">
                <a16:creationId xmlns:a16="http://schemas.microsoft.com/office/drawing/2014/main" id="{677CD8F4-033A-7FC1-B092-BC5248DA0066}"/>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0529" name="Rectangle 1">
            <a:extLst>
              <a:ext uri="{FF2B5EF4-FFF2-40B4-BE49-F238E27FC236}">
                <a16:creationId xmlns:a16="http://schemas.microsoft.com/office/drawing/2014/main" id="{14014BCE-98FD-D9FD-D002-72B2FB54035B}"/>
              </a:ext>
            </a:extLst>
          </p:cNvPr>
          <p:cNvSpPr>
            <a:spLocks noChangeArrowheads="1"/>
          </p:cNvSpPr>
          <p:nvPr/>
        </p:nvSpPr>
        <p:spPr bwMode="auto">
          <a:xfrm>
            <a:off x="720725" y="591715"/>
            <a:ext cx="10750550" cy="5928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sz="4300" b="1" dirty="0">
                <a:solidFill>
                  <a:srgbClr val="7030A0"/>
                </a:solidFill>
                <a:effectLst/>
                <a:latin typeface="Times New Roman" panose="02020603050405020304" pitchFamily="18" charset="0"/>
                <a:ea typeface="Times New Roman" panose="02020603050405020304" pitchFamily="18" charset="0"/>
              </a:rPr>
              <a:t>Cây ăn quả dễ trồng và phù hợp với loại đất này gồm có: </a:t>
            </a:r>
            <a:r>
              <a:rPr lang="en-VN" sz="4300" b="1" strike="noStrike" dirty="0">
                <a:solidFill>
                  <a:srgbClr val="7030A0"/>
                </a:solidFill>
                <a:effectLst/>
                <a:latin typeface="Times New Roman" panose="02020603050405020304" pitchFamily="18" charset="0"/>
                <a:ea typeface="Times New Roman" panose="02020603050405020304" pitchFamily="18" charset="0"/>
              </a:rPr>
              <a:t>cây điều đỏ</a:t>
            </a:r>
            <a:r>
              <a:rPr lang="en-VN" sz="4300" b="1" dirty="0">
                <a:solidFill>
                  <a:srgbClr val="7030A0"/>
                </a:solidFill>
                <a:effectLst/>
                <a:latin typeface="Times New Roman" panose="02020603050405020304" pitchFamily="18" charset="0"/>
                <a:ea typeface="Times New Roman" panose="02020603050405020304" pitchFamily="18" charset="0"/>
              </a:rPr>
              <a:t>, xoài, vải, nhãn, chôm chôm, bưởi, cam, chanh, dứa… Ngoài ra còn có thể trồng được các loại cây ăn quả có giá trị kinh tế cao như: sầu riêng, măng cụt, mít, chuối, thanh long…</a:t>
            </a:r>
          </a:p>
        </p:txBody>
      </p:sp>
      <p:sp>
        <p:nvSpPr>
          <p:cNvPr id="150530" name="Rectangle 8">
            <a:extLst>
              <a:ext uri="{FF2B5EF4-FFF2-40B4-BE49-F238E27FC236}">
                <a16:creationId xmlns:a16="http://schemas.microsoft.com/office/drawing/2014/main" id="{B01FD01E-6AAA-C94A-D317-31826F683766}"/>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7" name="Rectangle 1">
            <a:extLst>
              <a:ext uri="{FF2B5EF4-FFF2-40B4-BE49-F238E27FC236}">
                <a16:creationId xmlns:a16="http://schemas.microsoft.com/office/drawing/2014/main" id="{C41C4EAB-29B2-B8AF-5214-800774D827B0}"/>
              </a:ext>
            </a:extLst>
          </p:cNvPr>
          <p:cNvSpPr>
            <a:spLocks noChangeArrowheads="1"/>
          </p:cNvSpPr>
          <p:nvPr/>
        </p:nvSpPr>
        <p:spPr bwMode="auto">
          <a:xfrm>
            <a:off x="4685436" y="0"/>
            <a:ext cx="2821128"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altLang="en-VN" sz="4000" b="1" dirty="0">
                <a:solidFill>
                  <a:srgbClr val="7030A0"/>
                </a:solidFill>
                <a:cs typeface="Times New Roman" panose="02020603050405020304" pitchFamily="18" charset="0"/>
              </a:rPr>
              <a:t>Cây điều đỏ</a:t>
            </a:r>
          </a:p>
        </p:txBody>
      </p:sp>
      <p:sp>
        <p:nvSpPr>
          <p:cNvPr id="152578" name="Rectangle 8">
            <a:extLst>
              <a:ext uri="{FF2B5EF4-FFF2-40B4-BE49-F238E27FC236}">
                <a16:creationId xmlns:a16="http://schemas.microsoft.com/office/drawing/2014/main" id="{C81583DC-01E2-FA80-8A14-643E57F6AF84}"/>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pic>
        <p:nvPicPr>
          <p:cNvPr id="34818" name="Picture 2" descr="Tìm hiểu về giống cây điều đỏ khi muốn chuyển đổi canh tác">
            <a:extLst>
              <a:ext uri="{FF2B5EF4-FFF2-40B4-BE49-F238E27FC236}">
                <a16:creationId xmlns:a16="http://schemas.microsoft.com/office/drawing/2014/main" id="{18A469E2-DB38-2D0D-F954-091981FE93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8134" y="1104900"/>
            <a:ext cx="10195608" cy="56084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7" name="Rectangle 1">
            <a:extLst>
              <a:ext uri="{FF2B5EF4-FFF2-40B4-BE49-F238E27FC236}">
                <a16:creationId xmlns:a16="http://schemas.microsoft.com/office/drawing/2014/main" id="{C41C4EAB-29B2-B8AF-5214-800774D827B0}"/>
              </a:ext>
            </a:extLst>
          </p:cNvPr>
          <p:cNvSpPr>
            <a:spLocks noChangeArrowheads="1"/>
          </p:cNvSpPr>
          <p:nvPr/>
        </p:nvSpPr>
        <p:spPr bwMode="auto">
          <a:xfrm>
            <a:off x="5692433" y="0"/>
            <a:ext cx="1321825"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altLang="en-VN" sz="4000" b="1" dirty="0">
                <a:solidFill>
                  <a:srgbClr val="7030A0"/>
                </a:solidFill>
                <a:cs typeface="Times New Roman" panose="02020603050405020304" pitchFamily="18" charset="0"/>
              </a:rPr>
              <a:t>Xoài</a:t>
            </a:r>
          </a:p>
        </p:txBody>
      </p:sp>
      <p:sp>
        <p:nvSpPr>
          <p:cNvPr id="152578" name="Rectangle 8">
            <a:extLst>
              <a:ext uri="{FF2B5EF4-FFF2-40B4-BE49-F238E27FC236}">
                <a16:creationId xmlns:a16="http://schemas.microsoft.com/office/drawing/2014/main" id="{C81583DC-01E2-FA80-8A14-643E57F6AF84}"/>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pic>
        <p:nvPicPr>
          <p:cNvPr id="35842" name="Picture 2" descr="TRỒNG CHĂM SÓC CÂY XOÀI HIỆU QUẢ | THÔNG ĐỎ">
            <a:extLst>
              <a:ext uri="{FF2B5EF4-FFF2-40B4-BE49-F238E27FC236}">
                <a16:creationId xmlns:a16="http://schemas.microsoft.com/office/drawing/2014/main" id="{8A4A4DF0-3F82-415B-8996-2EAEE9AA89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4910" y="905056"/>
            <a:ext cx="10330405"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5536611"/>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7" name="Rectangle 1">
            <a:extLst>
              <a:ext uri="{FF2B5EF4-FFF2-40B4-BE49-F238E27FC236}">
                <a16:creationId xmlns:a16="http://schemas.microsoft.com/office/drawing/2014/main" id="{C41C4EAB-29B2-B8AF-5214-800774D827B0}"/>
              </a:ext>
            </a:extLst>
          </p:cNvPr>
          <p:cNvSpPr>
            <a:spLocks noChangeArrowheads="1"/>
          </p:cNvSpPr>
          <p:nvPr/>
        </p:nvSpPr>
        <p:spPr bwMode="auto">
          <a:xfrm>
            <a:off x="5692433" y="0"/>
            <a:ext cx="1321825"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altLang="en-VN" sz="4000" b="1" dirty="0">
                <a:solidFill>
                  <a:srgbClr val="7030A0"/>
                </a:solidFill>
                <a:cs typeface="Times New Roman" panose="02020603050405020304" pitchFamily="18" charset="0"/>
              </a:rPr>
              <a:t>Vải</a:t>
            </a:r>
          </a:p>
        </p:txBody>
      </p:sp>
      <p:sp>
        <p:nvSpPr>
          <p:cNvPr id="152578" name="Rectangle 8">
            <a:extLst>
              <a:ext uri="{FF2B5EF4-FFF2-40B4-BE49-F238E27FC236}">
                <a16:creationId xmlns:a16="http://schemas.microsoft.com/office/drawing/2014/main" id="{C81583DC-01E2-FA80-8A14-643E57F6AF84}"/>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pic>
        <p:nvPicPr>
          <p:cNvPr id="36866" name="Picture 2" descr="Kỹ thuật trồng cây vải thiều cho năng suất cao nhất hiện nay | Kinh nghiệm  làm ăn | Báo ảnh Dân tộc và Miền núi">
            <a:extLst>
              <a:ext uri="{FF2B5EF4-FFF2-40B4-BE49-F238E27FC236}">
                <a16:creationId xmlns:a16="http://schemas.microsoft.com/office/drawing/2014/main" id="{6FA01593-2C5C-A9C8-C564-CA2ACE7E2B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775" y="1110910"/>
            <a:ext cx="10019496" cy="5579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5430288"/>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7" name="Rectangle 1">
            <a:extLst>
              <a:ext uri="{FF2B5EF4-FFF2-40B4-BE49-F238E27FC236}">
                <a16:creationId xmlns:a16="http://schemas.microsoft.com/office/drawing/2014/main" id="{C41C4EAB-29B2-B8AF-5214-800774D827B0}"/>
              </a:ext>
            </a:extLst>
          </p:cNvPr>
          <p:cNvSpPr>
            <a:spLocks noChangeArrowheads="1"/>
          </p:cNvSpPr>
          <p:nvPr/>
        </p:nvSpPr>
        <p:spPr bwMode="auto">
          <a:xfrm>
            <a:off x="5692433" y="0"/>
            <a:ext cx="1472296"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altLang="en-VN" sz="4000" b="1" dirty="0">
                <a:solidFill>
                  <a:srgbClr val="7030A0"/>
                </a:solidFill>
                <a:cs typeface="Times New Roman" panose="02020603050405020304" pitchFamily="18" charset="0"/>
              </a:rPr>
              <a:t>Nhãn</a:t>
            </a:r>
          </a:p>
        </p:txBody>
      </p:sp>
      <p:sp>
        <p:nvSpPr>
          <p:cNvPr id="152578" name="Rectangle 8">
            <a:extLst>
              <a:ext uri="{FF2B5EF4-FFF2-40B4-BE49-F238E27FC236}">
                <a16:creationId xmlns:a16="http://schemas.microsoft.com/office/drawing/2014/main" id="{C81583DC-01E2-FA80-8A14-643E57F6AF84}"/>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pic>
        <p:nvPicPr>
          <p:cNvPr id="37890" name="Picture 2" descr="Cây Nhãn - Cây ăn quả">
            <a:extLst>
              <a:ext uri="{FF2B5EF4-FFF2-40B4-BE49-F238E27FC236}">
                <a16:creationId xmlns:a16="http://schemas.microsoft.com/office/drawing/2014/main" id="{A8D92C49-6EB2-B448-AD73-F954226782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527" y="905055"/>
            <a:ext cx="10370916" cy="5860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9645082"/>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7" name="Rectangle 1">
            <a:extLst>
              <a:ext uri="{FF2B5EF4-FFF2-40B4-BE49-F238E27FC236}">
                <a16:creationId xmlns:a16="http://schemas.microsoft.com/office/drawing/2014/main" id="{C41C4EAB-29B2-B8AF-5214-800774D827B0}"/>
              </a:ext>
            </a:extLst>
          </p:cNvPr>
          <p:cNvSpPr>
            <a:spLocks noChangeArrowheads="1"/>
          </p:cNvSpPr>
          <p:nvPr/>
        </p:nvSpPr>
        <p:spPr bwMode="auto">
          <a:xfrm>
            <a:off x="4523389" y="0"/>
            <a:ext cx="2872833"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altLang="en-VN" sz="4000" b="1" dirty="0">
                <a:solidFill>
                  <a:srgbClr val="7030A0"/>
                </a:solidFill>
                <a:cs typeface="Times New Roman" panose="02020603050405020304" pitchFamily="18" charset="0"/>
              </a:rPr>
              <a:t>Chôm chôm</a:t>
            </a:r>
          </a:p>
        </p:txBody>
      </p:sp>
      <p:sp>
        <p:nvSpPr>
          <p:cNvPr id="152578" name="Rectangle 8">
            <a:extLst>
              <a:ext uri="{FF2B5EF4-FFF2-40B4-BE49-F238E27FC236}">
                <a16:creationId xmlns:a16="http://schemas.microsoft.com/office/drawing/2014/main" id="{C81583DC-01E2-FA80-8A14-643E57F6AF84}"/>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pic>
        <p:nvPicPr>
          <p:cNvPr id="38914" name="Picture 2" descr="BỆNH CHÁY LÁ CÂY CHÔM CHÔM VÀ BIỆN PHÁP PHÒNG TRỊ">
            <a:extLst>
              <a:ext uri="{FF2B5EF4-FFF2-40B4-BE49-F238E27FC236}">
                <a16:creationId xmlns:a16="http://schemas.microsoft.com/office/drawing/2014/main" id="{CB04BF53-7365-AF92-BBF8-37213FE8BE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951093"/>
            <a:ext cx="10440365" cy="5785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8496082"/>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7" name="Rectangle 1">
            <a:extLst>
              <a:ext uri="{FF2B5EF4-FFF2-40B4-BE49-F238E27FC236}">
                <a16:creationId xmlns:a16="http://schemas.microsoft.com/office/drawing/2014/main" id="{C41C4EAB-29B2-B8AF-5214-800774D827B0}"/>
              </a:ext>
            </a:extLst>
          </p:cNvPr>
          <p:cNvSpPr>
            <a:spLocks noChangeArrowheads="1"/>
          </p:cNvSpPr>
          <p:nvPr/>
        </p:nvSpPr>
        <p:spPr bwMode="auto">
          <a:xfrm>
            <a:off x="5750305" y="0"/>
            <a:ext cx="1402849"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altLang="en-VN" sz="4000" b="1" dirty="0">
                <a:solidFill>
                  <a:srgbClr val="7030A0"/>
                </a:solidFill>
                <a:cs typeface="Times New Roman" panose="02020603050405020304" pitchFamily="18" charset="0"/>
              </a:rPr>
              <a:t>Bưởi</a:t>
            </a:r>
          </a:p>
        </p:txBody>
      </p:sp>
      <p:sp>
        <p:nvSpPr>
          <p:cNvPr id="152578" name="Rectangle 8">
            <a:extLst>
              <a:ext uri="{FF2B5EF4-FFF2-40B4-BE49-F238E27FC236}">
                <a16:creationId xmlns:a16="http://schemas.microsoft.com/office/drawing/2014/main" id="{C81583DC-01E2-FA80-8A14-643E57F6AF84}"/>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pic>
        <p:nvPicPr>
          <p:cNvPr id="39938" name="Picture 2" descr="Bưởi Tân Triều – Sản vật nức tiếng của vùng đất Đồng Nai">
            <a:extLst>
              <a:ext uri="{FF2B5EF4-FFF2-40B4-BE49-F238E27FC236}">
                <a16:creationId xmlns:a16="http://schemas.microsoft.com/office/drawing/2014/main" id="{FEDC50D5-4B80-21D1-F658-3F7C472E37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997" y="997130"/>
            <a:ext cx="10174147" cy="5612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3891276"/>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7" name="Rectangle 1">
            <a:extLst>
              <a:ext uri="{FF2B5EF4-FFF2-40B4-BE49-F238E27FC236}">
                <a16:creationId xmlns:a16="http://schemas.microsoft.com/office/drawing/2014/main" id="{C41C4EAB-29B2-B8AF-5214-800774D827B0}"/>
              </a:ext>
            </a:extLst>
          </p:cNvPr>
          <p:cNvSpPr>
            <a:spLocks noChangeArrowheads="1"/>
          </p:cNvSpPr>
          <p:nvPr/>
        </p:nvSpPr>
        <p:spPr bwMode="auto">
          <a:xfrm>
            <a:off x="5750305" y="0"/>
            <a:ext cx="1402849"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altLang="en-VN" sz="4000" b="1" dirty="0">
                <a:solidFill>
                  <a:srgbClr val="7030A0"/>
                </a:solidFill>
                <a:cs typeface="Times New Roman" panose="02020603050405020304" pitchFamily="18" charset="0"/>
              </a:rPr>
              <a:t>Cam</a:t>
            </a:r>
          </a:p>
        </p:txBody>
      </p:sp>
      <p:sp>
        <p:nvSpPr>
          <p:cNvPr id="152578" name="Rectangle 8">
            <a:extLst>
              <a:ext uri="{FF2B5EF4-FFF2-40B4-BE49-F238E27FC236}">
                <a16:creationId xmlns:a16="http://schemas.microsoft.com/office/drawing/2014/main" id="{C81583DC-01E2-FA80-8A14-643E57F6AF84}"/>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pic>
        <p:nvPicPr>
          <p:cNvPr id="40962" name="Picture 2" descr="Canh tác cam sành trái mùa đạt năng suất cao">
            <a:extLst>
              <a:ext uri="{FF2B5EF4-FFF2-40B4-BE49-F238E27FC236}">
                <a16:creationId xmlns:a16="http://schemas.microsoft.com/office/drawing/2014/main" id="{D129984C-5E66-A0FF-65F8-38619AA8CB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1365" y="1092200"/>
            <a:ext cx="9458286" cy="5586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202022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E6D6374-25F5-3416-31E6-36FD9F1B13AF}"/>
              </a:ext>
            </a:extLst>
          </p:cNvPr>
          <p:cNvSpPr>
            <a:spLocks noChangeArrowheads="1"/>
          </p:cNvSpPr>
          <p:nvPr/>
        </p:nvSpPr>
        <p:spPr bwMode="auto">
          <a:xfrm>
            <a:off x="378106" y="444721"/>
            <a:ext cx="11435787" cy="5968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sz="3700" b="1" dirty="0">
                <a:solidFill>
                  <a:srgbClr val="7030A0"/>
                </a:solidFill>
                <a:effectLst/>
                <a:latin typeface="Times New Roman" panose="02020603050405020304" pitchFamily="18" charset="0"/>
                <a:ea typeface="Times New Roman" panose="02020603050405020304" pitchFamily="18" charset="0"/>
              </a:rPr>
              <a:t>Nước ta có khí hậu nhiệt đới ẩm gió mùa, đặc điểm này tác động mạnh mẽ đến quá trình hình thành thổ nhưỡng. Bên cạnh đó, sự đa dạng của các nhân tố hình thành đất đã khiến cho nước ta có nhiều loại đất khác nhau. Vậy đặc điểm chung và sự phân bố đất ở nước ta được thể hiện như thế nào? Để biết được những điều này, lớp chúng ta cùng tìm hiểu qua bài học hôm nay. </a:t>
            </a: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7" name="Rectangle 1">
            <a:extLst>
              <a:ext uri="{FF2B5EF4-FFF2-40B4-BE49-F238E27FC236}">
                <a16:creationId xmlns:a16="http://schemas.microsoft.com/office/drawing/2014/main" id="{C41C4EAB-29B2-B8AF-5214-800774D827B0}"/>
              </a:ext>
            </a:extLst>
          </p:cNvPr>
          <p:cNvSpPr>
            <a:spLocks noChangeArrowheads="1"/>
          </p:cNvSpPr>
          <p:nvPr/>
        </p:nvSpPr>
        <p:spPr bwMode="auto">
          <a:xfrm>
            <a:off x="5750305" y="0"/>
            <a:ext cx="1750090"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altLang="en-VN" sz="4000" b="1" dirty="0">
                <a:solidFill>
                  <a:srgbClr val="7030A0"/>
                </a:solidFill>
                <a:cs typeface="Times New Roman" panose="02020603050405020304" pitchFamily="18" charset="0"/>
              </a:rPr>
              <a:t>Chanh</a:t>
            </a:r>
          </a:p>
        </p:txBody>
      </p:sp>
      <p:sp>
        <p:nvSpPr>
          <p:cNvPr id="152578" name="Rectangle 8">
            <a:extLst>
              <a:ext uri="{FF2B5EF4-FFF2-40B4-BE49-F238E27FC236}">
                <a16:creationId xmlns:a16="http://schemas.microsoft.com/office/drawing/2014/main" id="{C81583DC-01E2-FA80-8A14-643E57F6AF84}"/>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pic>
        <p:nvPicPr>
          <p:cNvPr id="41986" name="Picture 2" descr="Cách trồng và chăm sóc cây chanh trong chậu sai quả">
            <a:extLst>
              <a:ext uri="{FF2B5EF4-FFF2-40B4-BE49-F238E27FC236}">
                <a16:creationId xmlns:a16="http://schemas.microsoft.com/office/drawing/2014/main" id="{5BB855D1-5428-8D19-D7D7-C63A246A46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423" y="1076182"/>
            <a:ext cx="10220446" cy="5553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8473374"/>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7" name="Rectangle 1">
            <a:extLst>
              <a:ext uri="{FF2B5EF4-FFF2-40B4-BE49-F238E27FC236}">
                <a16:creationId xmlns:a16="http://schemas.microsoft.com/office/drawing/2014/main" id="{C41C4EAB-29B2-B8AF-5214-800774D827B0}"/>
              </a:ext>
            </a:extLst>
          </p:cNvPr>
          <p:cNvSpPr>
            <a:spLocks noChangeArrowheads="1"/>
          </p:cNvSpPr>
          <p:nvPr/>
        </p:nvSpPr>
        <p:spPr bwMode="auto">
          <a:xfrm>
            <a:off x="5750305" y="0"/>
            <a:ext cx="1750090"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altLang="en-VN" sz="4000" b="1" dirty="0">
                <a:solidFill>
                  <a:srgbClr val="7030A0"/>
                </a:solidFill>
                <a:cs typeface="Times New Roman" panose="02020603050405020304" pitchFamily="18" charset="0"/>
              </a:rPr>
              <a:t>Dứa</a:t>
            </a:r>
          </a:p>
        </p:txBody>
      </p:sp>
      <p:sp>
        <p:nvSpPr>
          <p:cNvPr id="152578" name="Rectangle 8">
            <a:extLst>
              <a:ext uri="{FF2B5EF4-FFF2-40B4-BE49-F238E27FC236}">
                <a16:creationId xmlns:a16="http://schemas.microsoft.com/office/drawing/2014/main" id="{C81583DC-01E2-FA80-8A14-643E57F6AF84}"/>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pic>
        <p:nvPicPr>
          <p:cNvPr id="43010" name="Picture 2" descr="Một bộ phận của trái dứa thường bỏ đi nhưng tốt cho sức khỏe">
            <a:extLst>
              <a:ext uri="{FF2B5EF4-FFF2-40B4-BE49-F238E27FC236}">
                <a16:creationId xmlns:a16="http://schemas.microsoft.com/office/drawing/2014/main" id="{DE627E6D-626E-7F57-7B33-9F691DE546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7954" y="1085288"/>
            <a:ext cx="9992167" cy="561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1647034"/>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7" name="Rectangle 1">
            <a:extLst>
              <a:ext uri="{FF2B5EF4-FFF2-40B4-BE49-F238E27FC236}">
                <a16:creationId xmlns:a16="http://schemas.microsoft.com/office/drawing/2014/main" id="{C41C4EAB-29B2-B8AF-5214-800774D827B0}"/>
              </a:ext>
            </a:extLst>
          </p:cNvPr>
          <p:cNvSpPr>
            <a:spLocks noChangeArrowheads="1"/>
          </p:cNvSpPr>
          <p:nvPr/>
        </p:nvSpPr>
        <p:spPr bwMode="auto">
          <a:xfrm>
            <a:off x="5298892" y="0"/>
            <a:ext cx="2456146"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altLang="en-VN" sz="4000" b="1" dirty="0">
                <a:solidFill>
                  <a:srgbClr val="7030A0"/>
                </a:solidFill>
                <a:cs typeface="Times New Roman" panose="02020603050405020304" pitchFamily="18" charset="0"/>
              </a:rPr>
              <a:t>Sầu riêng</a:t>
            </a:r>
          </a:p>
        </p:txBody>
      </p:sp>
      <p:sp>
        <p:nvSpPr>
          <p:cNvPr id="152578" name="Rectangle 8">
            <a:extLst>
              <a:ext uri="{FF2B5EF4-FFF2-40B4-BE49-F238E27FC236}">
                <a16:creationId xmlns:a16="http://schemas.microsoft.com/office/drawing/2014/main" id="{C81583DC-01E2-FA80-8A14-643E57F6AF84}"/>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pic>
        <p:nvPicPr>
          <p:cNvPr id="44034" name="Picture 2" descr="Hàm Thuận Bắc: Sầu riêng - cây trồng kỳ vọng mang lại hiệu quả kinh tế cao">
            <a:extLst>
              <a:ext uri="{FF2B5EF4-FFF2-40B4-BE49-F238E27FC236}">
                <a16:creationId xmlns:a16="http://schemas.microsoft.com/office/drawing/2014/main" id="{6E12FB51-94B9-26EA-6424-FB83E623E2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4319" y="1006997"/>
            <a:ext cx="10093123" cy="5683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2303557"/>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7" name="Rectangle 1">
            <a:extLst>
              <a:ext uri="{FF2B5EF4-FFF2-40B4-BE49-F238E27FC236}">
                <a16:creationId xmlns:a16="http://schemas.microsoft.com/office/drawing/2014/main" id="{C41C4EAB-29B2-B8AF-5214-800774D827B0}"/>
              </a:ext>
            </a:extLst>
          </p:cNvPr>
          <p:cNvSpPr>
            <a:spLocks noChangeArrowheads="1"/>
          </p:cNvSpPr>
          <p:nvPr/>
        </p:nvSpPr>
        <p:spPr bwMode="auto">
          <a:xfrm>
            <a:off x="5298892" y="0"/>
            <a:ext cx="2456146"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altLang="en-VN" sz="4000" b="1" dirty="0">
                <a:solidFill>
                  <a:srgbClr val="7030A0"/>
                </a:solidFill>
                <a:cs typeface="Times New Roman" panose="02020603050405020304" pitchFamily="18" charset="0"/>
              </a:rPr>
              <a:t>Măng cụt</a:t>
            </a:r>
          </a:p>
        </p:txBody>
      </p:sp>
      <p:sp>
        <p:nvSpPr>
          <p:cNvPr id="152578" name="Rectangle 8">
            <a:extLst>
              <a:ext uri="{FF2B5EF4-FFF2-40B4-BE49-F238E27FC236}">
                <a16:creationId xmlns:a16="http://schemas.microsoft.com/office/drawing/2014/main" id="{C81583DC-01E2-FA80-8A14-643E57F6AF84}"/>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pic>
        <p:nvPicPr>
          <p:cNvPr id="45058" name="Picture 2" descr="4 nhóm người không nên ăn măng cụt">
            <a:extLst>
              <a:ext uri="{FF2B5EF4-FFF2-40B4-BE49-F238E27FC236}">
                <a16:creationId xmlns:a16="http://schemas.microsoft.com/office/drawing/2014/main" id="{F5986E18-A308-4310-B683-37F9C62D1A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700" y="951092"/>
            <a:ext cx="10641013" cy="5704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3151767"/>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7" name="Rectangle 1">
            <a:extLst>
              <a:ext uri="{FF2B5EF4-FFF2-40B4-BE49-F238E27FC236}">
                <a16:creationId xmlns:a16="http://schemas.microsoft.com/office/drawing/2014/main" id="{C41C4EAB-29B2-B8AF-5214-800774D827B0}"/>
              </a:ext>
            </a:extLst>
          </p:cNvPr>
          <p:cNvSpPr>
            <a:spLocks noChangeArrowheads="1"/>
          </p:cNvSpPr>
          <p:nvPr/>
        </p:nvSpPr>
        <p:spPr bwMode="auto">
          <a:xfrm>
            <a:off x="5298892" y="0"/>
            <a:ext cx="1356551"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altLang="en-VN" sz="4000" b="1" dirty="0">
                <a:solidFill>
                  <a:srgbClr val="7030A0"/>
                </a:solidFill>
                <a:cs typeface="Times New Roman" panose="02020603050405020304" pitchFamily="18" charset="0"/>
              </a:rPr>
              <a:t>Mít</a:t>
            </a:r>
          </a:p>
        </p:txBody>
      </p:sp>
      <p:sp>
        <p:nvSpPr>
          <p:cNvPr id="152578" name="Rectangle 8">
            <a:extLst>
              <a:ext uri="{FF2B5EF4-FFF2-40B4-BE49-F238E27FC236}">
                <a16:creationId xmlns:a16="http://schemas.microsoft.com/office/drawing/2014/main" id="{C81583DC-01E2-FA80-8A14-643E57F6AF84}"/>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pic>
        <p:nvPicPr>
          <p:cNvPr id="46082" name="Picture 2" descr="Bí quyết chọn mít chín tự nhiên, không ngâm hóa chất mà bạn nên biết">
            <a:extLst>
              <a:ext uri="{FF2B5EF4-FFF2-40B4-BE49-F238E27FC236}">
                <a16:creationId xmlns:a16="http://schemas.microsoft.com/office/drawing/2014/main" id="{D47E91D5-DE6B-0988-12AE-882A80354E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0618" y="951095"/>
            <a:ext cx="9722734" cy="5906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6913626"/>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7" name="Rectangle 1">
            <a:extLst>
              <a:ext uri="{FF2B5EF4-FFF2-40B4-BE49-F238E27FC236}">
                <a16:creationId xmlns:a16="http://schemas.microsoft.com/office/drawing/2014/main" id="{C41C4EAB-29B2-B8AF-5214-800774D827B0}"/>
              </a:ext>
            </a:extLst>
          </p:cNvPr>
          <p:cNvSpPr>
            <a:spLocks noChangeArrowheads="1"/>
          </p:cNvSpPr>
          <p:nvPr/>
        </p:nvSpPr>
        <p:spPr bwMode="auto">
          <a:xfrm>
            <a:off x="5298892" y="0"/>
            <a:ext cx="1645918"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altLang="en-VN" sz="4000" b="1" dirty="0">
                <a:solidFill>
                  <a:srgbClr val="7030A0"/>
                </a:solidFill>
                <a:cs typeface="Times New Roman" panose="02020603050405020304" pitchFamily="18" charset="0"/>
              </a:rPr>
              <a:t>Chuối</a:t>
            </a:r>
          </a:p>
        </p:txBody>
      </p:sp>
      <p:sp>
        <p:nvSpPr>
          <p:cNvPr id="152578" name="Rectangle 8">
            <a:extLst>
              <a:ext uri="{FF2B5EF4-FFF2-40B4-BE49-F238E27FC236}">
                <a16:creationId xmlns:a16="http://schemas.microsoft.com/office/drawing/2014/main" id="{C81583DC-01E2-FA80-8A14-643E57F6AF84}"/>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pic>
        <p:nvPicPr>
          <p:cNvPr id="47106" name="Picture 2" descr="Cây Chuối Lùn K8 - Công ty Cổ Phần Giống cây trồng Đ.H Nông Nghiệp 1">
            <a:extLst>
              <a:ext uri="{FF2B5EF4-FFF2-40B4-BE49-F238E27FC236}">
                <a16:creationId xmlns:a16="http://schemas.microsoft.com/office/drawing/2014/main" id="{EE1C9D4B-849D-B793-F801-D2AFDCB600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7615" y="1099332"/>
            <a:ext cx="7801337" cy="5712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5942535"/>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7" name="Rectangle 1">
            <a:extLst>
              <a:ext uri="{FF2B5EF4-FFF2-40B4-BE49-F238E27FC236}">
                <a16:creationId xmlns:a16="http://schemas.microsoft.com/office/drawing/2014/main" id="{C41C4EAB-29B2-B8AF-5214-800774D827B0}"/>
              </a:ext>
            </a:extLst>
          </p:cNvPr>
          <p:cNvSpPr>
            <a:spLocks noChangeArrowheads="1"/>
          </p:cNvSpPr>
          <p:nvPr/>
        </p:nvSpPr>
        <p:spPr bwMode="auto">
          <a:xfrm>
            <a:off x="4578560" y="0"/>
            <a:ext cx="3034880"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altLang="en-VN" sz="4000" b="1" dirty="0">
                <a:solidFill>
                  <a:srgbClr val="7030A0"/>
                </a:solidFill>
                <a:cs typeface="Times New Roman" panose="02020603050405020304" pitchFamily="18" charset="0"/>
              </a:rPr>
              <a:t>Thanh Long</a:t>
            </a:r>
          </a:p>
        </p:txBody>
      </p:sp>
      <p:sp>
        <p:nvSpPr>
          <p:cNvPr id="152578" name="Rectangle 8">
            <a:extLst>
              <a:ext uri="{FF2B5EF4-FFF2-40B4-BE49-F238E27FC236}">
                <a16:creationId xmlns:a16="http://schemas.microsoft.com/office/drawing/2014/main" id="{C81583DC-01E2-FA80-8A14-643E57F6AF84}"/>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pic>
        <p:nvPicPr>
          <p:cNvPr id="48130" name="Picture 2" descr="Giải pháp 'đường dài' cho cây thanh long - Đài Phát thanh và Truyền hình  Long An">
            <a:extLst>
              <a:ext uri="{FF2B5EF4-FFF2-40B4-BE49-F238E27FC236}">
                <a16:creationId xmlns:a16="http://schemas.microsoft.com/office/drawing/2014/main" id="{640967D5-80A8-25D9-4FDC-FEF10757D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4725" y="1064609"/>
            <a:ext cx="10242550" cy="5637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1470119"/>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4625" name="Rectangle 1">
            <a:extLst>
              <a:ext uri="{FF2B5EF4-FFF2-40B4-BE49-F238E27FC236}">
                <a16:creationId xmlns:a16="http://schemas.microsoft.com/office/drawing/2014/main" id="{F92B531F-1651-D18A-25DF-588F3A0CD036}"/>
              </a:ext>
            </a:extLst>
          </p:cNvPr>
          <p:cNvSpPr>
            <a:spLocks noChangeArrowheads="1"/>
          </p:cNvSpPr>
          <p:nvPr/>
        </p:nvSpPr>
        <p:spPr bwMode="auto">
          <a:xfrm>
            <a:off x="395468" y="682959"/>
            <a:ext cx="11401063" cy="5492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sz="3400" b="1" dirty="0">
                <a:solidFill>
                  <a:srgbClr val="7030A0"/>
                </a:solidFill>
                <a:effectLst/>
                <a:latin typeface="Times New Roman" panose="02020603050405020304" pitchFamily="18" charset="0"/>
                <a:ea typeface="Times New Roman" panose="02020603050405020304" pitchFamily="18" charset="0"/>
              </a:rPr>
              <a:t>Muốn trồng cây ăn quả đạt năng suất và chất lượng tốt nhất, cần lưu ý một số vấn đề sau:</a:t>
            </a:r>
          </a:p>
          <a:p>
            <a:pPr algn="just">
              <a:lnSpc>
                <a:spcPct val="150000"/>
              </a:lnSpc>
            </a:pPr>
            <a:r>
              <a:rPr lang="en-VN" sz="3400" b="1" dirty="0">
                <a:solidFill>
                  <a:srgbClr val="7030A0"/>
                </a:solidFill>
                <a:effectLst/>
                <a:latin typeface="Times New Roman" panose="02020603050405020304" pitchFamily="18" charset="0"/>
                <a:ea typeface="Times New Roman" panose="02020603050405020304" pitchFamily="18" charset="0"/>
              </a:rPr>
              <a:t>+ Chọn giống cây phù hợp, có năng suất và chất lượng tốt.</a:t>
            </a:r>
          </a:p>
          <a:p>
            <a:pPr algn="just">
              <a:lnSpc>
                <a:spcPct val="150000"/>
              </a:lnSpc>
            </a:pPr>
            <a:r>
              <a:rPr lang="en-VN" sz="3400" b="1" dirty="0">
                <a:solidFill>
                  <a:srgbClr val="7030A0"/>
                </a:solidFill>
                <a:effectLst/>
                <a:latin typeface="Times New Roman" panose="02020603050405020304" pitchFamily="18" charset="0"/>
                <a:ea typeface="Times New Roman" panose="02020603050405020304" pitchFamily="18" charset="0"/>
              </a:rPr>
              <a:t>+ Bón phân cân đối để cung cấp đủ chất dinh dưỡng cho cây.</a:t>
            </a:r>
          </a:p>
          <a:p>
            <a:pPr algn="just">
              <a:lnSpc>
                <a:spcPct val="150000"/>
              </a:lnSpc>
            </a:pPr>
            <a:r>
              <a:rPr lang="en-VN" sz="3400" b="1" dirty="0">
                <a:solidFill>
                  <a:srgbClr val="7030A0"/>
                </a:solidFill>
                <a:effectLst/>
                <a:latin typeface="Times New Roman" panose="02020603050405020304" pitchFamily="18" charset="0"/>
                <a:ea typeface="Times New Roman" panose="02020603050405020304" pitchFamily="18" charset="0"/>
              </a:rPr>
              <a:t>+ Tưới nước đều đặn, tránh để đất quá khô hoặc úng nước.</a:t>
            </a:r>
          </a:p>
          <a:p>
            <a:pPr algn="just">
              <a:lnSpc>
                <a:spcPct val="150000"/>
              </a:lnSpc>
            </a:pPr>
            <a:r>
              <a:rPr lang="en-VN" sz="3400" b="1" dirty="0">
                <a:solidFill>
                  <a:srgbClr val="7030A0"/>
                </a:solidFill>
                <a:effectLst/>
                <a:latin typeface="Times New Roman" panose="02020603050405020304" pitchFamily="18" charset="0"/>
                <a:ea typeface="Times New Roman" panose="02020603050405020304" pitchFamily="18" charset="0"/>
              </a:rPr>
              <a:t>+ Chăm sóc, tỉa cành kịp thời giúp cây phát triển khỏe mạnh.</a:t>
            </a:r>
          </a:p>
        </p:txBody>
      </p:sp>
      <p:sp>
        <p:nvSpPr>
          <p:cNvPr id="154626" name="Rectangle 8">
            <a:extLst>
              <a:ext uri="{FF2B5EF4-FFF2-40B4-BE49-F238E27FC236}">
                <a16:creationId xmlns:a16="http://schemas.microsoft.com/office/drawing/2014/main" id="{B941DF97-18AF-4865-F406-0655C415B3F1}"/>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6673" name="Rectangle 1">
            <a:extLst>
              <a:ext uri="{FF2B5EF4-FFF2-40B4-BE49-F238E27FC236}">
                <a16:creationId xmlns:a16="http://schemas.microsoft.com/office/drawing/2014/main" id="{F48A8B1C-C8F3-ABD9-20E7-8331F2434D00}"/>
              </a:ext>
            </a:extLst>
          </p:cNvPr>
          <p:cNvSpPr>
            <a:spLocks noChangeArrowheads="1"/>
          </p:cNvSpPr>
          <p:nvPr/>
        </p:nvSpPr>
        <p:spPr bwMode="auto">
          <a:xfrm>
            <a:off x="512381" y="0"/>
            <a:ext cx="10750550" cy="644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sz="4000" b="1" dirty="0">
                <a:solidFill>
                  <a:srgbClr val="00B050"/>
                </a:solidFill>
                <a:effectLst/>
                <a:latin typeface="Times New Roman" panose="02020603050405020304" pitchFamily="18" charset="0"/>
                <a:ea typeface="Times New Roman" panose="02020603050405020304" pitchFamily="18" charset="0"/>
              </a:rPr>
              <a:t>Đất phù sa thích hợp với trồng cây công nghiệp</a:t>
            </a:r>
          </a:p>
          <a:p>
            <a:pPr algn="just">
              <a:lnSpc>
                <a:spcPct val="150000"/>
              </a:lnSpc>
            </a:pPr>
            <a:r>
              <a:rPr lang="en-VN" sz="4000" b="1" dirty="0">
                <a:solidFill>
                  <a:srgbClr val="7030A0"/>
                </a:solidFill>
                <a:effectLst/>
                <a:latin typeface="Times New Roman" panose="02020603050405020304" pitchFamily="18" charset="0"/>
                <a:ea typeface="Times New Roman" panose="02020603050405020304" pitchFamily="18" charset="0"/>
              </a:rPr>
              <a:t>Cây công nghiệp là những loại cây trồng lấy sản phẩm làm nguyên liệu cho công nghiệp chế biến. Để cho năng suất và chất lượng sản phẩm tốt thì yếu tố đất đai là vô cùng quan trọng. Với những ưu điểm vượt trội, hoàn toàn có thể đáp ứng mọi tiêu chuẩn để trồng các loại cây công nghiệp.</a:t>
            </a:r>
          </a:p>
        </p:txBody>
      </p:sp>
      <p:sp>
        <p:nvSpPr>
          <p:cNvPr id="156674" name="Rectangle 8">
            <a:extLst>
              <a:ext uri="{FF2B5EF4-FFF2-40B4-BE49-F238E27FC236}">
                <a16:creationId xmlns:a16="http://schemas.microsoft.com/office/drawing/2014/main" id="{4AC44868-63AA-B5DE-4A21-8D798CC0F24A}"/>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8721" name="Rectangle 1">
            <a:extLst>
              <a:ext uri="{FF2B5EF4-FFF2-40B4-BE49-F238E27FC236}">
                <a16:creationId xmlns:a16="http://schemas.microsoft.com/office/drawing/2014/main" id="{DF13F635-DF9F-7CFE-E962-C3EF92CD68D3}"/>
              </a:ext>
            </a:extLst>
          </p:cNvPr>
          <p:cNvSpPr>
            <a:spLocks noChangeArrowheads="1"/>
          </p:cNvSpPr>
          <p:nvPr/>
        </p:nvSpPr>
        <p:spPr bwMode="auto">
          <a:xfrm>
            <a:off x="701675" y="206483"/>
            <a:ext cx="10788650" cy="644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sz="4000" b="1" dirty="0">
                <a:solidFill>
                  <a:srgbClr val="7030A0"/>
                </a:solidFill>
                <a:effectLst/>
                <a:latin typeface="Times New Roman" panose="02020603050405020304" pitchFamily="18" charset="0"/>
                <a:ea typeface="Times New Roman" panose="02020603050405020304" pitchFamily="18" charset="0"/>
              </a:rPr>
              <a:t>Lý do đất phù sa phù hợp cây công nghiệp:</a:t>
            </a:r>
          </a:p>
          <a:p>
            <a:pPr algn="just">
              <a:lnSpc>
                <a:spcPct val="150000"/>
              </a:lnSpc>
            </a:pPr>
            <a:r>
              <a:rPr lang="en-VN" sz="4000" b="1" dirty="0">
                <a:solidFill>
                  <a:srgbClr val="7030A0"/>
                </a:solidFill>
                <a:effectLst/>
                <a:latin typeface="Times New Roman" panose="02020603050405020304" pitchFamily="18" charset="0"/>
                <a:ea typeface="Times New Roman" panose="02020603050405020304" pitchFamily="18" charset="0"/>
              </a:rPr>
              <a:t>+ Giàu chất dinh dưỡng, vi lượng cần cho năng suất và chất lượng.</a:t>
            </a:r>
          </a:p>
          <a:p>
            <a:pPr algn="just">
              <a:lnSpc>
                <a:spcPct val="150000"/>
              </a:lnSpc>
            </a:pPr>
            <a:r>
              <a:rPr lang="en-VN" sz="4000" b="1" dirty="0">
                <a:solidFill>
                  <a:srgbClr val="7030A0"/>
                </a:solidFill>
                <a:effectLst/>
                <a:latin typeface="Times New Roman" panose="02020603050405020304" pitchFamily="18" charset="0"/>
                <a:ea typeface="Times New Roman" panose="02020603050405020304" pitchFamily="18" charset="0"/>
              </a:rPr>
              <a:t>+ Thoát nước tốt, tránh ngập úng ảnh hưởng tới cây.</a:t>
            </a:r>
          </a:p>
          <a:p>
            <a:pPr algn="just">
              <a:lnSpc>
                <a:spcPct val="150000"/>
              </a:lnSpc>
            </a:pPr>
            <a:r>
              <a:rPr lang="en-VN" sz="4000" b="1" dirty="0">
                <a:solidFill>
                  <a:srgbClr val="7030A0"/>
                </a:solidFill>
                <a:effectLst/>
                <a:latin typeface="Times New Roman" panose="02020603050405020304" pitchFamily="18" charset="0"/>
                <a:ea typeface="Times New Roman" panose="02020603050405020304" pitchFamily="18" charset="0"/>
              </a:rPr>
              <a:t>+ Giữ ẩm tốt, không bị khô hạn làm chết cây.</a:t>
            </a:r>
          </a:p>
          <a:p>
            <a:pPr algn="just">
              <a:lnSpc>
                <a:spcPct val="150000"/>
              </a:lnSpc>
            </a:pPr>
            <a:r>
              <a:rPr lang="de-DE" sz="4000" b="1" dirty="0">
                <a:solidFill>
                  <a:srgbClr val="7030A0"/>
                </a:solidFill>
                <a:effectLst/>
                <a:latin typeface="Times New Roman" panose="02020603050405020304" pitchFamily="18" charset="0"/>
                <a:ea typeface="Times New Roman" panose="02020603050405020304" pitchFamily="18" charset="0"/>
              </a:rPr>
              <a:t>+ </a:t>
            </a:r>
            <a:r>
              <a:rPr lang="en-VN" sz="4000" b="1" dirty="0">
                <a:solidFill>
                  <a:srgbClr val="7030A0"/>
                </a:solidFill>
                <a:effectLst/>
                <a:latin typeface="Times New Roman" panose="02020603050405020304" pitchFamily="18" charset="0"/>
                <a:ea typeface="Times New Roman" panose="02020603050405020304" pitchFamily="18" charset="0"/>
              </a:rPr>
              <a:t>Độ phì nhiêu cao, cung cấp đủ chất hữu cơ.</a:t>
            </a:r>
          </a:p>
        </p:txBody>
      </p:sp>
      <p:sp>
        <p:nvSpPr>
          <p:cNvPr id="158722" name="Rectangle 8">
            <a:extLst>
              <a:ext uri="{FF2B5EF4-FFF2-40B4-BE49-F238E27FC236}">
                <a16:creationId xmlns:a16="http://schemas.microsoft.com/office/drawing/2014/main" id="{90A7E571-3CF4-CBC7-43F3-7CF4F18CB708}"/>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C99D05A-E7E0-1F32-2226-35164EF80287}"/>
              </a:ext>
            </a:extLst>
          </p:cNvPr>
          <p:cNvSpPr/>
          <p:nvPr/>
        </p:nvSpPr>
        <p:spPr>
          <a:xfrm>
            <a:off x="378823" y="0"/>
            <a:ext cx="11522665" cy="1654748"/>
          </a:xfrm>
          <a:prstGeom prst="rect">
            <a:avLst/>
          </a:prstGeom>
          <a:noFill/>
        </p:spPr>
        <p:txBody>
          <a:bodyP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fontAlgn="auto">
              <a:lnSpc>
                <a:spcPct val="150000"/>
              </a:lnSpc>
              <a:spcBef>
                <a:spcPts val="0"/>
              </a:spcBef>
              <a:spcAft>
                <a:spcPts val="0"/>
              </a:spcAft>
              <a:defRPr/>
            </a:pPr>
            <a:r>
              <a:rPr lang="en-US" sz="3600" b="1" dirty="0">
                <a:ln w="22225">
                  <a:solidFill>
                    <a:schemeClr val="accent2"/>
                  </a:solidFill>
                  <a:prstDash val="solid"/>
                </a:ln>
                <a:solidFill>
                  <a:srgbClr val="C00000"/>
                </a:solidFill>
                <a:latin typeface="Times New Roman" panose="02020603050405020304" pitchFamily="18" charset="0"/>
                <a:cs typeface="Times New Roman" panose="02020603050405020304" pitchFamily="18" charset="0"/>
              </a:rPr>
              <a:t>CHƯƠNG 3. ĐẶC ĐIỂM THỔ NHƯỠNG</a:t>
            </a:r>
          </a:p>
          <a:p>
            <a:pPr algn="ctr" fontAlgn="auto">
              <a:lnSpc>
                <a:spcPct val="150000"/>
              </a:lnSpc>
              <a:spcBef>
                <a:spcPts val="0"/>
              </a:spcBef>
              <a:spcAft>
                <a:spcPts val="0"/>
              </a:spcAft>
              <a:defRPr/>
            </a:pPr>
            <a:r>
              <a:rPr lang="en-US" sz="3600" b="1" dirty="0">
                <a:ln w="22225">
                  <a:solidFill>
                    <a:schemeClr val="accent2"/>
                  </a:solidFill>
                  <a:prstDash val="solid"/>
                </a:ln>
                <a:solidFill>
                  <a:srgbClr val="C00000"/>
                </a:solidFill>
                <a:latin typeface="Times New Roman" panose="02020603050405020304" pitchFamily="18" charset="0"/>
                <a:cs typeface="Times New Roman" panose="02020603050405020304" pitchFamily="18" charset="0"/>
              </a:rPr>
              <a:t>VÀ SINH VẬT VIỆT NAM</a:t>
            </a:r>
          </a:p>
        </p:txBody>
      </p:sp>
      <p:pic>
        <p:nvPicPr>
          <p:cNvPr id="4" name="Picture 3">
            <a:extLst>
              <a:ext uri="{FF2B5EF4-FFF2-40B4-BE49-F238E27FC236}">
                <a16:creationId xmlns:a16="http://schemas.microsoft.com/office/drawing/2014/main" id="{33C21DEA-9BB8-79EA-E255-FCBF931F7FDF}"/>
              </a:ext>
            </a:extLst>
          </p:cNvPr>
          <p:cNvPicPr>
            <a:picLocks noChangeAspect="1"/>
          </p:cNvPicPr>
          <p:nvPr/>
        </p:nvPicPr>
        <p:blipFill>
          <a:blip r:embed="rId3"/>
          <a:stretch>
            <a:fillRect/>
          </a:stretch>
        </p:blipFill>
        <p:spPr>
          <a:xfrm>
            <a:off x="914401" y="1654748"/>
            <a:ext cx="10150996" cy="4971014"/>
          </a:xfrm>
          <a:prstGeom prst="rect">
            <a:avLst/>
          </a:prstGeom>
        </p:spPr>
      </p:pic>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0769" name="Rectangle 1">
            <a:extLst>
              <a:ext uri="{FF2B5EF4-FFF2-40B4-BE49-F238E27FC236}">
                <a16:creationId xmlns:a16="http://schemas.microsoft.com/office/drawing/2014/main" id="{25C0FE08-54AB-3CF7-0507-24878B41A54C}"/>
              </a:ext>
            </a:extLst>
          </p:cNvPr>
          <p:cNvSpPr>
            <a:spLocks noChangeArrowheads="1"/>
          </p:cNvSpPr>
          <p:nvPr/>
        </p:nvSpPr>
        <p:spPr bwMode="auto">
          <a:xfrm>
            <a:off x="297083" y="20918"/>
            <a:ext cx="11597833" cy="2045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sz="4500" b="1" dirty="0">
                <a:solidFill>
                  <a:srgbClr val="7030A0"/>
                </a:solidFill>
                <a:effectLst/>
                <a:latin typeface="Times New Roman" panose="02020603050405020304" pitchFamily="18" charset="0"/>
                <a:ea typeface="Times New Roman" panose="02020603050405020304" pitchFamily="18" charset="0"/>
              </a:rPr>
              <a:t>Một số loại cây công nghiệp có thể trồng gồm có: cao su, chè, hồ tiêu, điều, mía đường… </a:t>
            </a:r>
            <a:endParaRPr lang="en-VN" altLang="en-VN" sz="4500" b="1" dirty="0">
              <a:solidFill>
                <a:srgbClr val="7030A0"/>
              </a:solidFill>
              <a:cs typeface="Times New Roman" panose="02020603050405020304" pitchFamily="18" charset="0"/>
            </a:endParaRPr>
          </a:p>
        </p:txBody>
      </p:sp>
      <p:pic>
        <p:nvPicPr>
          <p:cNvPr id="49154" name="Picture 2" descr="Gỗ cao su và những điều cần biết về gỗ cao su">
            <a:extLst>
              <a:ext uri="{FF2B5EF4-FFF2-40B4-BE49-F238E27FC236}">
                <a16:creationId xmlns:a16="http://schemas.microsoft.com/office/drawing/2014/main" id="{E89188A0-242D-48B0-184C-B89348283C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082" y="2258646"/>
            <a:ext cx="5798917" cy="36675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8234E85-1A25-AFE3-E457-196F8C68EC0E}"/>
              </a:ext>
            </a:extLst>
          </p:cNvPr>
          <p:cNvSpPr txBox="1"/>
          <p:nvPr/>
        </p:nvSpPr>
        <p:spPr>
          <a:xfrm>
            <a:off x="1753564" y="6013576"/>
            <a:ext cx="1741990" cy="707886"/>
          </a:xfrm>
          <a:prstGeom prst="rect">
            <a:avLst/>
          </a:prstGeom>
          <a:noFill/>
        </p:spPr>
        <p:txBody>
          <a:bodyPr wrap="square">
            <a:spAutoFit/>
          </a:bodyPr>
          <a:lstStyle/>
          <a:p>
            <a:r>
              <a:rPr lang="en-VN" sz="4000" b="1" dirty="0">
                <a:solidFill>
                  <a:srgbClr val="7030A0"/>
                </a:solidFill>
                <a:effectLst/>
                <a:latin typeface="Times New Roman" panose="02020603050405020304" pitchFamily="18" charset="0"/>
                <a:ea typeface="Times New Roman" panose="02020603050405020304" pitchFamily="18" charset="0"/>
              </a:rPr>
              <a:t>Cao su</a:t>
            </a:r>
            <a:endParaRPr lang="en-VN" sz="4000" dirty="0"/>
          </a:p>
        </p:txBody>
      </p:sp>
      <p:pic>
        <p:nvPicPr>
          <p:cNvPr id="49156" name="Picture 4" descr="Cây chè xanh: Đặc điểm, công dụng và phân loại giống chè xanh">
            <a:extLst>
              <a:ext uri="{FF2B5EF4-FFF2-40B4-BE49-F238E27FC236}">
                <a16:creationId xmlns:a16="http://schemas.microsoft.com/office/drawing/2014/main" id="{1E8797FB-F4E0-A9D3-2819-1EBBEC1AA7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0329" y="2258646"/>
            <a:ext cx="5644587" cy="366759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115C730-D3C1-6A2F-2CCA-02D87AF6B60B}"/>
              </a:ext>
            </a:extLst>
          </p:cNvPr>
          <p:cNvSpPr txBox="1"/>
          <p:nvPr/>
        </p:nvSpPr>
        <p:spPr>
          <a:xfrm>
            <a:off x="8890323" y="6013576"/>
            <a:ext cx="1237524" cy="707886"/>
          </a:xfrm>
          <a:prstGeom prst="rect">
            <a:avLst/>
          </a:prstGeom>
          <a:noFill/>
        </p:spPr>
        <p:txBody>
          <a:bodyPr wrap="square">
            <a:spAutoFit/>
          </a:bodyPr>
          <a:lstStyle/>
          <a:p>
            <a:r>
              <a:rPr lang="en-VN" sz="4000" b="1" dirty="0">
                <a:solidFill>
                  <a:srgbClr val="7030A0"/>
                </a:solidFill>
                <a:effectLst/>
                <a:latin typeface="Times New Roman" panose="02020603050405020304" pitchFamily="18" charset="0"/>
                <a:ea typeface="Times New Roman" panose="02020603050405020304" pitchFamily="18" charset="0"/>
              </a:rPr>
              <a:t>Chè</a:t>
            </a:r>
            <a:endParaRPr lang="en-VN" sz="4000" dirty="0"/>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234E85-1A25-AFE3-E457-196F8C68EC0E}"/>
              </a:ext>
            </a:extLst>
          </p:cNvPr>
          <p:cNvSpPr txBox="1"/>
          <p:nvPr/>
        </p:nvSpPr>
        <p:spPr>
          <a:xfrm>
            <a:off x="1012783" y="4689066"/>
            <a:ext cx="1985059" cy="707886"/>
          </a:xfrm>
          <a:prstGeom prst="rect">
            <a:avLst/>
          </a:prstGeom>
          <a:noFill/>
        </p:spPr>
        <p:txBody>
          <a:bodyPr wrap="square">
            <a:spAutoFit/>
          </a:bodyPr>
          <a:lstStyle/>
          <a:p>
            <a:r>
              <a:rPr lang="en-VN" sz="4000" b="1" dirty="0">
                <a:solidFill>
                  <a:srgbClr val="7030A0"/>
                </a:solidFill>
                <a:effectLst/>
                <a:latin typeface="Times New Roman" panose="02020603050405020304" pitchFamily="18" charset="0"/>
                <a:ea typeface="Times New Roman" panose="02020603050405020304" pitchFamily="18" charset="0"/>
              </a:rPr>
              <a:t>Hồ tiêu</a:t>
            </a:r>
            <a:endParaRPr lang="en-VN" sz="4000" dirty="0"/>
          </a:p>
        </p:txBody>
      </p:sp>
      <p:sp>
        <p:nvSpPr>
          <p:cNvPr id="4" name="TextBox 3">
            <a:extLst>
              <a:ext uri="{FF2B5EF4-FFF2-40B4-BE49-F238E27FC236}">
                <a16:creationId xmlns:a16="http://schemas.microsoft.com/office/drawing/2014/main" id="{7115C730-D3C1-6A2F-2CCA-02D87AF6B60B}"/>
              </a:ext>
            </a:extLst>
          </p:cNvPr>
          <p:cNvSpPr txBox="1"/>
          <p:nvPr/>
        </p:nvSpPr>
        <p:spPr>
          <a:xfrm>
            <a:off x="4651854" y="4735232"/>
            <a:ext cx="1708968" cy="1323439"/>
          </a:xfrm>
          <a:prstGeom prst="rect">
            <a:avLst/>
          </a:prstGeom>
          <a:noFill/>
        </p:spPr>
        <p:txBody>
          <a:bodyPr wrap="square">
            <a:spAutoFit/>
          </a:bodyPr>
          <a:lstStyle/>
          <a:p>
            <a:r>
              <a:rPr lang="en-VN" sz="4000" b="1" dirty="0">
                <a:solidFill>
                  <a:srgbClr val="7030A0"/>
                </a:solidFill>
              </a:rPr>
              <a:t>Mía</a:t>
            </a:r>
          </a:p>
          <a:p>
            <a:r>
              <a:rPr lang="en-US" sz="4000" b="1" dirty="0" err="1">
                <a:solidFill>
                  <a:srgbClr val="7030A0"/>
                </a:solidFill>
              </a:rPr>
              <a:t>Đường</a:t>
            </a:r>
            <a:endParaRPr lang="en-VN" sz="4000" dirty="0"/>
          </a:p>
        </p:txBody>
      </p:sp>
      <p:pic>
        <p:nvPicPr>
          <p:cNvPr id="50180" name="Picture 4" descr="Giá hồ tiêu khởi sắc đúng thời điểm thu hoạch">
            <a:extLst>
              <a:ext uri="{FF2B5EF4-FFF2-40B4-BE49-F238E27FC236}">
                <a16:creationId xmlns:a16="http://schemas.microsoft.com/office/drawing/2014/main" id="{6E6BDAEC-2FD3-F826-0179-F62F885FB7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939" y="606360"/>
            <a:ext cx="4992811" cy="3304572"/>
          </a:xfrm>
          <a:prstGeom prst="rect">
            <a:avLst/>
          </a:prstGeom>
          <a:noFill/>
          <a:extLst>
            <a:ext uri="{909E8E84-426E-40DD-AFC4-6F175D3DCCD1}">
              <a14:hiddenFill xmlns:a14="http://schemas.microsoft.com/office/drawing/2010/main">
                <a:solidFill>
                  <a:srgbClr val="FFFFFF"/>
                </a:solidFill>
              </a14:hiddenFill>
            </a:ext>
          </a:extLst>
        </p:spPr>
      </p:pic>
      <p:pic>
        <p:nvPicPr>
          <p:cNvPr id="50182" name="Picture 6" descr="Hạt Điều Vỏ Lụa loại 2">
            <a:extLst>
              <a:ext uri="{FF2B5EF4-FFF2-40B4-BE49-F238E27FC236}">
                <a16:creationId xmlns:a16="http://schemas.microsoft.com/office/drawing/2014/main" id="{4D54BC7E-A0DB-EB97-9068-2002FB6105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4494" y="114380"/>
            <a:ext cx="5246042" cy="330457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FD2DB2B-2D21-3733-2293-580526374810}"/>
              </a:ext>
            </a:extLst>
          </p:cNvPr>
          <p:cNvSpPr txBox="1"/>
          <p:nvPr/>
        </p:nvSpPr>
        <p:spPr>
          <a:xfrm>
            <a:off x="10820537" y="1479961"/>
            <a:ext cx="1237524" cy="707886"/>
          </a:xfrm>
          <a:prstGeom prst="rect">
            <a:avLst/>
          </a:prstGeom>
          <a:noFill/>
        </p:spPr>
        <p:txBody>
          <a:bodyPr wrap="square">
            <a:spAutoFit/>
          </a:bodyPr>
          <a:lstStyle/>
          <a:p>
            <a:r>
              <a:rPr lang="en-VN" sz="4000" b="1" dirty="0">
                <a:solidFill>
                  <a:srgbClr val="7030A0"/>
                </a:solidFill>
              </a:rPr>
              <a:t>Điều</a:t>
            </a:r>
            <a:endParaRPr lang="en-VN" sz="4000" dirty="0"/>
          </a:p>
        </p:txBody>
      </p:sp>
      <p:pic>
        <p:nvPicPr>
          <p:cNvPr id="50184" name="Picture 8" descr="Cơ hội phát triển mía đường nội địa vẫn luôn rộng mở">
            <a:extLst>
              <a:ext uri="{FF2B5EF4-FFF2-40B4-BE49-F238E27FC236}">
                <a16:creationId xmlns:a16="http://schemas.microsoft.com/office/drawing/2014/main" id="{FDD88E71-AEAA-2ECC-8367-A3C8C1A5C3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5663" y="3619323"/>
            <a:ext cx="5246041" cy="3116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1913434"/>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2817" name="Rectangle 1">
            <a:extLst>
              <a:ext uri="{FF2B5EF4-FFF2-40B4-BE49-F238E27FC236}">
                <a16:creationId xmlns:a16="http://schemas.microsoft.com/office/drawing/2014/main" id="{EBA47B43-3A4A-7D64-9A6C-AD7EA6260ADF}"/>
              </a:ext>
            </a:extLst>
          </p:cNvPr>
          <p:cNvSpPr>
            <a:spLocks noChangeArrowheads="1"/>
          </p:cNvSpPr>
          <p:nvPr/>
        </p:nvSpPr>
        <p:spPr bwMode="auto">
          <a:xfrm>
            <a:off x="550863" y="200025"/>
            <a:ext cx="11090275" cy="644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sz="4000" b="1" dirty="0">
                <a:solidFill>
                  <a:srgbClr val="7030A0"/>
                </a:solidFill>
                <a:effectLst/>
                <a:latin typeface="Times New Roman" panose="02020603050405020304" pitchFamily="18" charset="0"/>
                <a:ea typeface="Times New Roman" panose="02020603050405020304" pitchFamily="18" charset="0"/>
              </a:rPr>
              <a:t>Để đảm bảo năng suất và chất lượng cây công nghiệp, cần lưu ý:</a:t>
            </a:r>
          </a:p>
          <a:p>
            <a:pPr algn="just">
              <a:lnSpc>
                <a:spcPct val="150000"/>
              </a:lnSpc>
            </a:pPr>
            <a:r>
              <a:rPr lang="de-DE" sz="4000" b="1" dirty="0">
                <a:solidFill>
                  <a:srgbClr val="7030A0"/>
                </a:solidFill>
                <a:effectLst/>
                <a:latin typeface="Times New Roman" panose="02020603050405020304" pitchFamily="18" charset="0"/>
                <a:ea typeface="Times New Roman" panose="02020603050405020304" pitchFamily="18" charset="0"/>
              </a:rPr>
              <a:t>+ </a:t>
            </a:r>
            <a:r>
              <a:rPr lang="en-VN" sz="4000" b="1" dirty="0">
                <a:solidFill>
                  <a:srgbClr val="7030A0"/>
                </a:solidFill>
                <a:effectLst/>
                <a:latin typeface="Times New Roman" panose="02020603050405020304" pitchFamily="18" charset="0"/>
                <a:ea typeface="Times New Roman" panose="02020603050405020304" pitchFamily="18" charset="0"/>
              </a:rPr>
              <a:t>Chọn giống cây có năng suất, chất lượng cao.</a:t>
            </a:r>
          </a:p>
          <a:p>
            <a:pPr algn="just">
              <a:lnSpc>
                <a:spcPct val="150000"/>
              </a:lnSpc>
            </a:pPr>
            <a:r>
              <a:rPr lang="de-DE" sz="4000" b="1" dirty="0">
                <a:solidFill>
                  <a:srgbClr val="7030A0"/>
                </a:solidFill>
                <a:effectLst/>
                <a:latin typeface="Times New Roman" panose="02020603050405020304" pitchFamily="18" charset="0"/>
                <a:ea typeface="Times New Roman" panose="02020603050405020304" pitchFamily="18" charset="0"/>
              </a:rPr>
              <a:t>+ </a:t>
            </a:r>
            <a:r>
              <a:rPr lang="en-VN" sz="4000" b="1" dirty="0">
                <a:solidFill>
                  <a:srgbClr val="7030A0"/>
                </a:solidFill>
                <a:effectLst/>
                <a:latin typeface="Times New Roman" panose="02020603050405020304" pitchFamily="18" charset="0"/>
                <a:ea typeface="Times New Roman" panose="02020603050405020304" pitchFamily="18" charset="0"/>
              </a:rPr>
              <a:t>Bón phân cân đối và đủ chất.</a:t>
            </a:r>
          </a:p>
          <a:p>
            <a:pPr algn="just">
              <a:lnSpc>
                <a:spcPct val="150000"/>
              </a:lnSpc>
            </a:pPr>
            <a:r>
              <a:rPr lang="de-DE" sz="4000" b="1" dirty="0">
                <a:solidFill>
                  <a:srgbClr val="7030A0"/>
                </a:solidFill>
                <a:effectLst/>
                <a:latin typeface="Times New Roman" panose="02020603050405020304" pitchFamily="18" charset="0"/>
                <a:ea typeface="Times New Roman" panose="02020603050405020304" pitchFamily="18" charset="0"/>
              </a:rPr>
              <a:t>+ </a:t>
            </a:r>
            <a:r>
              <a:rPr lang="en-VN" sz="4000" b="1" dirty="0">
                <a:solidFill>
                  <a:srgbClr val="7030A0"/>
                </a:solidFill>
                <a:effectLst/>
                <a:latin typeface="Times New Roman" panose="02020603050405020304" pitchFamily="18" charset="0"/>
                <a:ea typeface="Times New Roman" panose="02020603050405020304" pitchFamily="18" charset="0"/>
              </a:rPr>
              <a:t>Tưới nước hợp lý, tránh úng ngập.</a:t>
            </a:r>
          </a:p>
          <a:p>
            <a:pPr algn="just">
              <a:lnSpc>
                <a:spcPct val="150000"/>
              </a:lnSpc>
            </a:pPr>
            <a:r>
              <a:rPr lang="de-DE" sz="4000" b="1" dirty="0">
                <a:solidFill>
                  <a:srgbClr val="7030A0"/>
                </a:solidFill>
                <a:effectLst/>
                <a:latin typeface="Times New Roman" panose="02020603050405020304" pitchFamily="18" charset="0"/>
                <a:ea typeface="Times New Roman" panose="02020603050405020304" pitchFamily="18" charset="0"/>
              </a:rPr>
              <a:t>+ </a:t>
            </a:r>
            <a:r>
              <a:rPr lang="en-VN" sz="4000" b="1" dirty="0">
                <a:solidFill>
                  <a:srgbClr val="7030A0"/>
                </a:solidFill>
                <a:effectLst/>
                <a:latin typeface="Times New Roman" panose="02020603050405020304" pitchFamily="18" charset="0"/>
                <a:ea typeface="Times New Roman" panose="02020603050405020304" pitchFamily="18" charset="0"/>
              </a:rPr>
              <a:t>Chăm sóc đúng kỹ thuật và phòng trừ sâu bệnh cho cây.</a:t>
            </a:r>
          </a:p>
        </p:txBody>
      </p:sp>
      <p:sp>
        <p:nvSpPr>
          <p:cNvPr id="162818" name="Rectangle 8">
            <a:extLst>
              <a:ext uri="{FF2B5EF4-FFF2-40B4-BE49-F238E27FC236}">
                <a16:creationId xmlns:a16="http://schemas.microsoft.com/office/drawing/2014/main" id="{F57EB55F-75A3-C5B9-F229-5E9E7FB38B0F}"/>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4865" name="Rectangle 1">
            <a:extLst>
              <a:ext uri="{FF2B5EF4-FFF2-40B4-BE49-F238E27FC236}">
                <a16:creationId xmlns:a16="http://schemas.microsoft.com/office/drawing/2014/main" id="{59E871A0-FEC8-227C-8464-7BDFA68D3202}"/>
              </a:ext>
            </a:extLst>
          </p:cNvPr>
          <p:cNvSpPr>
            <a:spLocks noChangeArrowheads="1"/>
          </p:cNvSpPr>
          <p:nvPr/>
        </p:nvSpPr>
        <p:spPr bwMode="auto">
          <a:xfrm>
            <a:off x="655036" y="1010252"/>
            <a:ext cx="11090275" cy="457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sz="5000" b="1" dirty="0">
                <a:solidFill>
                  <a:srgbClr val="7030A0"/>
                </a:solidFill>
                <a:effectLst/>
                <a:latin typeface="Times New Roman" panose="02020603050405020304" pitchFamily="18" charset="0"/>
                <a:ea typeface="Times New Roman" panose="02020603050405020304" pitchFamily="18" charset="0"/>
              </a:rPr>
              <a:t>Vì vậy, đất này hoàn toàn có thể đáp ứng mọi nhu cầu dinh dưỡng và điều kiện tốt nhất để phát triển các loại cây công nghiệp.</a:t>
            </a:r>
          </a:p>
        </p:txBody>
      </p:sp>
      <p:sp>
        <p:nvSpPr>
          <p:cNvPr id="164866" name="Rectangle 8">
            <a:extLst>
              <a:ext uri="{FF2B5EF4-FFF2-40B4-BE49-F238E27FC236}">
                <a16:creationId xmlns:a16="http://schemas.microsoft.com/office/drawing/2014/main" id="{55B5EAF6-2E3D-D897-D70A-7A3FD132FC39}"/>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spTree>
    <p:extLst>
      <p:ext uri="{BB962C8B-B14F-4D97-AF65-F5344CB8AC3E}">
        <p14:creationId xmlns:p14="http://schemas.microsoft.com/office/powerpoint/2010/main" val="3214243954"/>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4865" name="Rectangle 1">
            <a:extLst>
              <a:ext uri="{FF2B5EF4-FFF2-40B4-BE49-F238E27FC236}">
                <a16:creationId xmlns:a16="http://schemas.microsoft.com/office/drawing/2014/main" id="{59E871A0-FEC8-227C-8464-7BDFA68D3202}"/>
              </a:ext>
            </a:extLst>
          </p:cNvPr>
          <p:cNvSpPr>
            <a:spLocks noChangeArrowheads="1"/>
          </p:cNvSpPr>
          <p:nvPr/>
        </p:nvSpPr>
        <p:spPr bwMode="auto">
          <a:xfrm>
            <a:off x="631887" y="206483"/>
            <a:ext cx="11090275" cy="644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en-VN" sz="4000" b="1" dirty="0">
                <a:solidFill>
                  <a:srgbClr val="00B050"/>
                </a:solidFill>
                <a:effectLst/>
                <a:latin typeface="Times New Roman" panose="02020603050405020304" pitchFamily="18" charset="0"/>
                <a:ea typeface="Times New Roman" panose="02020603050405020304" pitchFamily="18" charset="0"/>
              </a:rPr>
              <a:t>Đất phù sa</a:t>
            </a:r>
          </a:p>
          <a:p>
            <a:pPr algn="ctr">
              <a:lnSpc>
                <a:spcPct val="150000"/>
              </a:lnSpc>
            </a:pPr>
            <a:r>
              <a:rPr lang="en-VN" sz="4000" b="1" dirty="0">
                <a:solidFill>
                  <a:srgbClr val="00B050"/>
                </a:solidFill>
                <a:effectLst/>
                <a:latin typeface="Times New Roman" panose="02020603050405020304" pitchFamily="18" charset="0"/>
                <a:ea typeface="Times New Roman" panose="02020603050405020304" pitchFamily="18" charset="0"/>
              </a:rPr>
              <a:t>Lựa chọn lý tưởng cho hoa màu và rau màu</a:t>
            </a:r>
          </a:p>
          <a:p>
            <a:pPr algn="just">
              <a:lnSpc>
                <a:spcPct val="150000"/>
              </a:lnSpc>
            </a:pPr>
            <a:r>
              <a:rPr lang="en-VN" sz="4000" b="1" dirty="0">
                <a:solidFill>
                  <a:srgbClr val="7030A0"/>
                </a:solidFill>
                <a:effectLst/>
                <a:latin typeface="Times New Roman" panose="02020603050405020304" pitchFamily="18" charset="0"/>
                <a:ea typeface="Times New Roman" panose="02020603050405020304" pitchFamily="18" charset="0"/>
              </a:rPr>
              <a:t>Hoa màu và rau màu là những loại cây trồng có chu kỳ sinh trưởng ngắn, đòi hỏi đất đai phù hợp để cho năng suất và chất lượng tốt. Đất có độ phì nhiêu cao lại càng phù hợp với những loại cây này.</a:t>
            </a:r>
          </a:p>
        </p:txBody>
      </p:sp>
      <p:sp>
        <p:nvSpPr>
          <p:cNvPr id="164866" name="Rectangle 8">
            <a:extLst>
              <a:ext uri="{FF2B5EF4-FFF2-40B4-BE49-F238E27FC236}">
                <a16:creationId xmlns:a16="http://schemas.microsoft.com/office/drawing/2014/main" id="{55B5EAF6-2E3D-D897-D70A-7A3FD132FC39}"/>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4865" name="Rectangle 1">
            <a:extLst>
              <a:ext uri="{FF2B5EF4-FFF2-40B4-BE49-F238E27FC236}">
                <a16:creationId xmlns:a16="http://schemas.microsoft.com/office/drawing/2014/main" id="{59E871A0-FEC8-227C-8464-7BDFA68D3202}"/>
              </a:ext>
            </a:extLst>
          </p:cNvPr>
          <p:cNvSpPr>
            <a:spLocks noChangeArrowheads="1"/>
          </p:cNvSpPr>
          <p:nvPr/>
        </p:nvSpPr>
        <p:spPr bwMode="auto">
          <a:xfrm>
            <a:off x="451413" y="1129812"/>
            <a:ext cx="11513817" cy="459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sz="4000" b="1" dirty="0">
                <a:solidFill>
                  <a:srgbClr val="7030A0"/>
                </a:solidFill>
                <a:effectLst/>
                <a:latin typeface="Times New Roman" panose="02020603050405020304" pitchFamily="18" charset="0"/>
                <a:ea typeface="Times New Roman" panose="02020603050405020304" pitchFamily="18" charset="0"/>
              </a:rPr>
              <a:t>Lý do chúng phù hợp trồng hoa màu, rau màu:</a:t>
            </a:r>
          </a:p>
          <a:p>
            <a:pPr algn="just">
              <a:lnSpc>
                <a:spcPct val="150000"/>
              </a:lnSpc>
            </a:pPr>
            <a:r>
              <a:rPr lang="de-DE" sz="4000" b="1" dirty="0">
                <a:solidFill>
                  <a:srgbClr val="7030A0"/>
                </a:solidFill>
                <a:effectLst/>
                <a:latin typeface="Times New Roman" panose="02020603050405020304" pitchFamily="18" charset="0"/>
                <a:ea typeface="Times New Roman" panose="02020603050405020304" pitchFamily="18" charset="0"/>
              </a:rPr>
              <a:t>+ </a:t>
            </a:r>
            <a:r>
              <a:rPr lang="en-VN" sz="4000" b="1" dirty="0">
                <a:solidFill>
                  <a:srgbClr val="7030A0"/>
                </a:solidFill>
                <a:effectLst/>
                <a:latin typeface="Times New Roman" panose="02020603050405020304" pitchFamily="18" charset="0"/>
                <a:ea typeface="Times New Roman" panose="02020603050405020304" pitchFamily="18" charset="0"/>
              </a:rPr>
              <a:t>Giàu chất dinh dưỡng cần thiết cho rau xanh.</a:t>
            </a:r>
          </a:p>
          <a:p>
            <a:pPr algn="just">
              <a:lnSpc>
                <a:spcPct val="150000"/>
              </a:lnSpc>
            </a:pPr>
            <a:r>
              <a:rPr lang="de-DE" sz="4000" b="1" dirty="0">
                <a:solidFill>
                  <a:srgbClr val="7030A0"/>
                </a:solidFill>
                <a:effectLst/>
                <a:latin typeface="Times New Roman" panose="02020603050405020304" pitchFamily="18" charset="0"/>
                <a:ea typeface="Times New Roman" panose="02020603050405020304" pitchFamily="18" charset="0"/>
              </a:rPr>
              <a:t>+ </a:t>
            </a:r>
            <a:r>
              <a:rPr lang="en-VN" sz="4000" b="1" dirty="0">
                <a:solidFill>
                  <a:srgbClr val="7030A0"/>
                </a:solidFill>
                <a:effectLst/>
                <a:latin typeface="Times New Roman" panose="02020603050405020304" pitchFamily="18" charset="0"/>
                <a:ea typeface="Times New Roman" panose="02020603050405020304" pitchFamily="18" charset="0"/>
              </a:rPr>
              <a:t>Thoát nước tốt, không đọng nước làm úng thối rễ.</a:t>
            </a:r>
          </a:p>
          <a:p>
            <a:pPr algn="just">
              <a:lnSpc>
                <a:spcPct val="150000"/>
              </a:lnSpc>
            </a:pPr>
            <a:r>
              <a:rPr lang="de-DE" sz="4000" b="1" dirty="0">
                <a:solidFill>
                  <a:srgbClr val="7030A0"/>
                </a:solidFill>
                <a:effectLst/>
                <a:latin typeface="Times New Roman" panose="02020603050405020304" pitchFamily="18" charset="0"/>
                <a:ea typeface="Times New Roman" panose="02020603050405020304" pitchFamily="18" charset="0"/>
              </a:rPr>
              <a:t>+ </a:t>
            </a:r>
            <a:r>
              <a:rPr lang="en-VN" sz="4000" b="1" dirty="0">
                <a:solidFill>
                  <a:srgbClr val="7030A0"/>
                </a:solidFill>
                <a:effectLst/>
                <a:latin typeface="Times New Roman" panose="02020603050405020304" pitchFamily="18" charset="0"/>
                <a:ea typeface="Times New Roman" panose="02020603050405020304" pitchFamily="18" charset="0"/>
              </a:rPr>
              <a:t>Giữ độ ẩm tốt, rau xanh không bị khô cháy.</a:t>
            </a:r>
          </a:p>
          <a:p>
            <a:pPr algn="just">
              <a:lnSpc>
                <a:spcPct val="150000"/>
              </a:lnSpc>
            </a:pPr>
            <a:r>
              <a:rPr lang="de-DE" sz="4000" b="1" dirty="0">
                <a:solidFill>
                  <a:srgbClr val="7030A0"/>
                </a:solidFill>
                <a:effectLst/>
                <a:latin typeface="Times New Roman" panose="02020603050405020304" pitchFamily="18" charset="0"/>
                <a:ea typeface="Times New Roman" panose="02020603050405020304" pitchFamily="18" charset="0"/>
              </a:rPr>
              <a:t>+ </a:t>
            </a:r>
            <a:r>
              <a:rPr lang="en-VN" sz="4000" b="1" dirty="0">
                <a:solidFill>
                  <a:srgbClr val="7030A0"/>
                </a:solidFill>
                <a:effectLst/>
                <a:latin typeface="Times New Roman" panose="02020603050405020304" pitchFamily="18" charset="0"/>
                <a:ea typeface="Times New Roman" panose="02020603050405020304" pitchFamily="18" charset="0"/>
              </a:rPr>
              <a:t>Kết cấu tơi xốp, rễ dễ hấp thu dinh dưỡng.</a:t>
            </a:r>
          </a:p>
        </p:txBody>
      </p:sp>
      <p:sp>
        <p:nvSpPr>
          <p:cNvPr id="164866" name="Rectangle 8">
            <a:extLst>
              <a:ext uri="{FF2B5EF4-FFF2-40B4-BE49-F238E27FC236}">
                <a16:creationId xmlns:a16="http://schemas.microsoft.com/office/drawing/2014/main" id="{55B5EAF6-2E3D-D897-D70A-7A3FD132FC39}"/>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spTree>
    <p:extLst>
      <p:ext uri="{BB962C8B-B14F-4D97-AF65-F5344CB8AC3E}">
        <p14:creationId xmlns:p14="http://schemas.microsoft.com/office/powerpoint/2010/main" val="109539953"/>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4865" name="Rectangle 1">
            <a:extLst>
              <a:ext uri="{FF2B5EF4-FFF2-40B4-BE49-F238E27FC236}">
                <a16:creationId xmlns:a16="http://schemas.microsoft.com/office/drawing/2014/main" id="{59E871A0-FEC8-227C-8464-7BDFA68D3202}"/>
              </a:ext>
            </a:extLst>
          </p:cNvPr>
          <p:cNvSpPr>
            <a:spLocks noChangeArrowheads="1"/>
          </p:cNvSpPr>
          <p:nvPr/>
        </p:nvSpPr>
        <p:spPr bwMode="auto">
          <a:xfrm>
            <a:off x="1041722" y="979341"/>
            <a:ext cx="9479665" cy="4122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sz="4500" b="1" dirty="0">
                <a:solidFill>
                  <a:srgbClr val="7030A0"/>
                </a:solidFill>
                <a:effectLst/>
                <a:latin typeface="Times New Roman" panose="02020603050405020304" pitchFamily="18" charset="0"/>
                <a:ea typeface="Times New Roman" panose="02020603050405020304" pitchFamily="18" charset="0"/>
              </a:rPr>
              <a:t>Các loại hoa màu và rau màu có thể trồng gồm: cải xanh, cải ngọt, </a:t>
            </a:r>
            <a:r>
              <a:rPr lang="en-VN" sz="4500" b="1" strike="noStrike" dirty="0">
                <a:solidFill>
                  <a:srgbClr val="7030A0"/>
                </a:solidFill>
                <a:effectLst/>
                <a:latin typeface="Times New Roman" panose="02020603050405020304" pitchFamily="18" charset="0"/>
                <a:ea typeface="Times New Roman" panose="02020603050405020304" pitchFamily="18" charset="0"/>
              </a:rPr>
              <a:t>rau răm</a:t>
            </a:r>
            <a:r>
              <a:rPr lang="en-VN" sz="4500" b="1" dirty="0">
                <a:solidFill>
                  <a:srgbClr val="7030A0"/>
                </a:solidFill>
                <a:effectLst/>
                <a:latin typeface="Times New Roman" panose="02020603050405020304" pitchFamily="18" charset="0"/>
                <a:ea typeface="Times New Roman" panose="02020603050405020304" pitchFamily="18" charset="0"/>
              </a:rPr>
              <a:t>, cà chua, ớt, hành tây, khoai tây, cà rốt, su hào…</a:t>
            </a:r>
          </a:p>
        </p:txBody>
      </p:sp>
      <p:sp>
        <p:nvSpPr>
          <p:cNvPr id="164866" name="Rectangle 8">
            <a:extLst>
              <a:ext uri="{FF2B5EF4-FFF2-40B4-BE49-F238E27FC236}">
                <a16:creationId xmlns:a16="http://schemas.microsoft.com/office/drawing/2014/main" id="{55B5EAF6-2E3D-D897-D70A-7A3FD132FC39}"/>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spTree>
    <p:extLst>
      <p:ext uri="{BB962C8B-B14F-4D97-AF65-F5344CB8AC3E}">
        <p14:creationId xmlns:p14="http://schemas.microsoft.com/office/powerpoint/2010/main" val="586134011"/>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7" name="Rectangle 1">
            <a:extLst>
              <a:ext uri="{FF2B5EF4-FFF2-40B4-BE49-F238E27FC236}">
                <a16:creationId xmlns:a16="http://schemas.microsoft.com/office/drawing/2014/main" id="{C41C4EAB-29B2-B8AF-5214-800774D827B0}"/>
              </a:ext>
            </a:extLst>
          </p:cNvPr>
          <p:cNvSpPr>
            <a:spLocks noChangeArrowheads="1"/>
          </p:cNvSpPr>
          <p:nvPr/>
        </p:nvSpPr>
        <p:spPr bwMode="auto">
          <a:xfrm>
            <a:off x="4578560" y="0"/>
            <a:ext cx="3034880"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altLang="en-VN" sz="4000" b="1" dirty="0">
                <a:solidFill>
                  <a:srgbClr val="7030A0"/>
                </a:solidFill>
                <a:cs typeface="Times New Roman" panose="02020603050405020304" pitchFamily="18" charset="0"/>
              </a:rPr>
              <a:t>Cải xanh</a:t>
            </a:r>
          </a:p>
        </p:txBody>
      </p:sp>
      <p:sp>
        <p:nvSpPr>
          <p:cNvPr id="152578" name="Rectangle 8">
            <a:extLst>
              <a:ext uri="{FF2B5EF4-FFF2-40B4-BE49-F238E27FC236}">
                <a16:creationId xmlns:a16="http://schemas.microsoft.com/office/drawing/2014/main" id="{C81583DC-01E2-FA80-8A14-643E57F6AF84}"/>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pic>
        <p:nvPicPr>
          <p:cNvPr id="51202" name="Picture 2" descr="Giống Cải bẹ xanh mỡ - Vinaseed">
            <a:extLst>
              <a:ext uri="{FF2B5EF4-FFF2-40B4-BE49-F238E27FC236}">
                <a16:creationId xmlns:a16="http://schemas.microsoft.com/office/drawing/2014/main" id="{65B5FAD8-1368-4E94-CAC8-F8ACDAAFC4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128" y="1079178"/>
            <a:ext cx="10295361" cy="5498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0525527"/>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7" name="Rectangle 1">
            <a:extLst>
              <a:ext uri="{FF2B5EF4-FFF2-40B4-BE49-F238E27FC236}">
                <a16:creationId xmlns:a16="http://schemas.microsoft.com/office/drawing/2014/main" id="{C41C4EAB-29B2-B8AF-5214-800774D827B0}"/>
              </a:ext>
            </a:extLst>
          </p:cNvPr>
          <p:cNvSpPr>
            <a:spLocks noChangeArrowheads="1"/>
          </p:cNvSpPr>
          <p:nvPr/>
        </p:nvSpPr>
        <p:spPr bwMode="auto">
          <a:xfrm>
            <a:off x="4578560" y="0"/>
            <a:ext cx="3034880"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altLang="en-VN" sz="4000" b="1" dirty="0">
                <a:solidFill>
                  <a:srgbClr val="7030A0"/>
                </a:solidFill>
                <a:cs typeface="Times New Roman" panose="02020603050405020304" pitchFamily="18" charset="0"/>
              </a:rPr>
              <a:t>Cải ngọt</a:t>
            </a:r>
          </a:p>
        </p:txBody>
      </p:sp>
      <p:sp>
        <p:nvSpPr>
          <p:cNvPr id="152578" name="Rectangle 8">
            <a:extLst>
              <a:ext uri="{FF2B5EF4-FFF2-40B4-BE49-F238E27FC236}">
                <a16:creationId xmlns:a16="http://schemas.microsoft.com/office/drawing/2014/main" id="{C81583DC-01E2-FA80-8A14-643E57F6AF84}"/>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pic>
        <p:nvPicPr>
          <p:cNvPr id="52226" name="Picture 2" descr="Lợi ích của cải ngọt đối với sức khỏe">
            <a:extLst>
              <a:ext uri="{FF2B5EF4-FFF2-40B4-BE49-F238E27FC236}">
                <a16:creationId xmlns:a16="http://schemas.microsoft.com/office/drawing/2014/main" id="{D5DC2B5F-00C0-19AA-6C4E-DC7DEFAFF2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0" y="1041458"/>
            <a:ext cx="10160000" cy="5562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3224732"/>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7" name="Rectangle 1">
            <a:extLst>
              <a:ext uri="{FF2B5EF4-FFF2-40B4-BE49-F238E27FC236}">
                <a16:creationId xmlns:a16="http://schemas.microsoft.com/office/drawing/2014/main" id="{C41C4EAB-29B2-B8AF-5214-800774D827B0}"/>
              </a:ext>
            </a:extLst>
          </p:cNvPr>
          <p:cNvSpPr>
            <a:spLocks noChangeArrowheads="1"/>
          </p:cNvSpPr>
          <p:nvPr/>
        </p:nvSpPr>
        <p:spPr bwMode="auto">
          <a:xfrm>
            <a:off x="4578560" y="0"/>
            <a:ext cx="3034880"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altLang="en-VN" sz="4000" b="1" dirty="0">
                <a:solidFill>
                  <a:srgbClr val="7030A0"/>
                </a:solidFill>
                <a:cs typeface="Times New Roman" panose="02020603050405020304" pitchFamily="18" charset="0"/>
              </a:rPr>
              <a:t>Rau răm</a:t>
            </a:r>
          </a:p>
        </p:txBody>
      </p:sp>
      <p:sp>
        <p:nvSpPr>
          <p:cNvPr id="152578" name="Rectangle 8">
            <a:extLst>
              <a:ext uri="{FF2B5EF4-FFF2-40B4-BE49-F238E27FC236}">
                <a16:creationId xmlns:a16="http://schemas.microsoft.com/office/drawing/2014/main" id="{C81583DC-01E2-FA80-8A14-643E57F6AF84}"/>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pic>
        <p:nvPicPr>
          <p:cNvPr id="53250" name="Picture 2" descr="Báo Đà Nẵng điện tử">
            <a:extLst>
              <a:ext uri="{FF2B5EF4-FFF2-40B4-BE49-F238E27FC236}">
                <a16:creationId xmlns:a16="http://schemas.microsoft.com/office/drawing/2014/main" id="{F8469F1C-7990-AEF4-59F4-3D652EF4EE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7208" y="1064609"/>
            <a:ext cx="9597583" cy="5630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548172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C99D05A-E7E0-1F32-2226-35164EF80287}"/>
              </a:ext>
            </a:extLst>
          </p:cNvPr>
          <p:cNvSpPr/>
          <p:nvPr/>
        </p:nvSpPr>
        <p:spPr>
          <a:xfrm>
            <a:off x="378823" y="0"/>
            <a:ext cx="11522665" cy="1654748"/>
          </a:xfrm>
          <a:prstGeom prst="rect">
            <a:avLst/>
          </a:prstGeom>
          <a:noFill/>
        </p:spPr>
        <p:txBody>
          <a:bodyP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fontAlgn="auto">
              <a:lnSpc>
                <a:spcPct val="150000"/>
              </a:lnSpc>
              <a:spcBef>
                <a:spcPts val="0"/>
              </a:spcBef>
              <a:spcAft>
                <a:spcPts val="0"/>
              </a:spcAft>
              <a:defRPr/>
            </a:pPr>
            <a:r>
              <a:rPr lang="en-US" sz="3600" b="1" dirty="0">
                <a:ln w="22225">
                  <a:solidFill>
                    <a:schemeClr val="accent2"/>
                  </a:solidFill>
                  <a:prstDash val="solid"/>
                </a:ln>
                <a:solidFill>
                  <a:srgbClr val="C00000"/>
                </a:solidFill>
                <a:latin typeface="Times New Roman" panose="02020603050405020304" pitchFamily="18" charset="0"/>
                <a:cs typeface="Times New Roman" panose="02020603050405020304" pitchFamily="18" charset="0"/>
              </a:rPr>
              <a:t>BÀI 11. ĐẶC ĐIỂM CHUNG VÀ</a:t>
            </a:r>
          </a:p>
          <a:p>
            <a:pPr algn="ctr" fontAlgn="auto">
              <a:lnSpc>
                <a:spcPct val="150000"/>
              </a:lnSpc>
              <a:spcBef>
                <a:spcPts val="0"/>
              </a:spcBef>
              <a:spcAft>
                <a:spcPts val="0"/>
              </a:spcAft>
              <a:defRPr/>
            </a:pPr>
            <a:r>
              <a:rPr lang="en-US" sz="3600" b="1" dirty="0">
                <a:ln w="22225">
                  <a:solidFill>
                    <a:schemeClr val="accent2"/>
                  </a:solidFill>
                  <a:prstDash val="solid"/>
                </a:ln>
                <a:solidFill>
                  <a:srgbClr val="C00000"/>
                </a:solidFill>
                <a:latin typeface="Times New Roman" panose="02020603050405020304" pitchFamily="18" charset="0"/>
                <a:cs typeface="Times New Roman" panose="02020603050405020304" pitchFamily="18" charset="0"/>
              </a:rPr>
              <a:t>SỰ PHÂN BỐ CỦA LỚP PHỦ THỔ NHƯỠNG</a:t>
            </a:r>
          </a:p>
        </p:txBody>
      </p:sp>
      <p:pic>
        <p:nvPicPr>
          <p:cNvPr id="8194" name="Picture 2" descr="BÀI 17: THỔ NHƯỠNG QUYỂN">
            <a:extLst>
              <a:ext uri="{FF2B5EF4-FFF2-40B4-BE49-F238E27FC236}">
                <a16:creationId xmlns:a16="http://schemas.microsoft.com/office/drawing/2014/main" id="{68640336-E101-6615-41DB-FE62CFE853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4320" y="1935319"/>
            <a:ext cx="9838480" cy="4720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5608907"/>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7" name="Rectangle 1">
            <a:extLst>
              <a:ext uri="{FF2B5EF4-FFF2-40B4-BE49-F238E27FC236}">
                <a16:creationId xmlns:a16="http://schemas.microsoft.com/office/drawing/2014/main" id="{C41C4EAB-29B2-B8AF-5214-800774D827B0}"/>
              </a:ext>
            </a:extLst>
          </p:cNvPr>
          <p:cNvSpPr>
            <a:spLocks noChangeArrowheads="1"/>
          </p:cNvSpPr>
          <p:nvPr/>
        </p:nvSpPr>
        <p:spPr bwMode="auto">
          <a:xfrm>
            <a:off x="4578560" y="0"/>
            <a:ext cx="3034880"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altLang="en-VN" sz="4000" b="1" dirty="0">
                <a:solidFill>
                  <a:srgbClr val="7030A0"/>
                </a:solidFill>
                <a:cs typeface="Times New Roman" panose="02020603050405020304" pitchFamily="18" charset="0"/>
              </a:rPr>
              <a:t>Cà chua</a:t>
            </a:r>
          </a:p>
        </p:txBody>
      </p:sp>
      <p:sp>
        <p:nvSpPr>
          <p:cNvPr id="152578" name="Rectangle 8">
            <a:extLst>
              <a:ext uri="{FF2B5EF4-FFF2-40B4-BE49-F238E27FC236}">
                <a16:creationId xmlns:a16="http://schemas.microsoft.com/office/drawing/2014/main" id="{C81583DC-01E2-FA80-8A14-643E57F6AF84}"/>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pic>
        <p:nvPicPr>
          <p:cNvPr id="54274" name="Picture 2" descr="Cà chua beef thủy canh (1kg) - Cà chua thủy canh siêu sạch Khai Anh">
            <a:extLst>
              <a:ext uri="{FF2B5EF4-FFF2-40B4-BE49-F238E27FC236}">
                <a16:creationId xmlns:a16="http://schemas.microsoft.com/office/drawing/2014/main" id="{EA8343CD-B896-E71D-6BD5-CF61A7D903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2192" y="1226655"/>
            <a:ext cx="9850056" cy="5463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0992837"/>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7" name="Rectangle 1">
            <a:extLst>
              <a:ext uri="{FF2B5EF4-FFF2-40B4-BE49-F238E27FC236}">
                <a16:creationId xmlns:a16="http://schemas.microsoft.com/office/drawing/2014/main" id="{C41C4EAB-29B2-B8AF-5214-800774D827B0}"/>
              </a:ext>
            </a:extLst>
          </p:cNvPr>
          <p:cNvSpPr>
            <a:spLocks noChangeArrowheads="1"/>
          </p:cNvSpPr>
          <p:nvPr/>
        </p:nvSpPr>
        <p:spPr bwMode="auto">
          <a:xfrm>
            <a:off x="5657512" y="0"/>
            <a:ext cx="919415"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altLang="en-VN" sz="4000" b="1" dirty="0">
                <a:solidFill>
                  <a:srgbClr val="7030A0"/>
                </a:solidFill>
                <a:cs typeface="Times New Roman" panose="02020603050405020304" pitchFamily="18" charset="0"/>
              </a:rPr>
              <a:t>Ớt</a:t>
            </a:r>
          </a:p>
        </p:txBody>
      </p:sp>
      <p:sp>
        <p:nvSpPr>
          <p:cNvPr id="152578" name="Rectangle 8">
            <a:extLst>
              <a:ext uri="{FF2B5EF4-FFF2-40B4-BE49-F238E27FC236}">
                <a16:creationId xmlns:a16="http://schemas.microsoft.com/office/drawing/2014/main" id="{C81583DC-01E2-FA80-8A14-643E57F6AF84}"/>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pic>
        <p:nvPicPr>
          <p:cNvPr id="55298" name="Picture 2" descr="KỸ THUẬT TRỒNG VÀ CHĂM SÓC CÂY ỚT - CÔNG TY CỔ PHẦN QUỐC TẾ TM GROW">
            <a:extLst>
              <a:ext uri="{FF2B5EF4-FFF2-40B4-BE49-F238E27FC236}">
                <a16:creationId xmlns:a16="http://schemas.microsoft.com/office/drawing/2014/main" id="{4A16E93B-EDD8-EA0B-329B-9D30BF2E86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7208" y="1029506"/>
            <a:ext cx="9692914" cy="5621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8806737"/>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7" name="Rectangle 1">
            <a:extLst>
              <a:ext uri="{FF2B5EF4-FFF2-40B4-BE49-F238E27FC236}">
                <a16:creationId xmlns:a16="http://schemas.microsoft.com/office/drawing/2014/main" id="{C41C4EAB-29B2-B8AF-5214-800774D827B0}"/>
              </a:ext>
            </a:extLst>
          </p:cNvPr>
          <p:cNvSpPr>
            <a:spLocks noChangeArrowheads="1"/>
          </p:cNvSpPr>
          <p:nvPr/>
        </p:nvSpPr>
        <p:spPr bwMode="auto">
          <a:xfrm>
            <a:off x="4943065" y="0"/>
            <a:ext cx="2305870"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altLang="en-VN" sz="4000" b="1" dirty="0">
                <a:solidFill>
                  <a:srgbClr val="7030A0"/>
                </a:solidFill>
                <a:cs typeface="Times New Roman" panose="02020603050405020304" pitchFamily="18" charset="0"/>
              </a:rPr>
              <a:t>Hành tây</a:t>
            </a:r>
          </a:p>
        </p:txBody>
      </p:sp>
      <p:sp>
        <p:nvSpPr>
          <p:cNvPr id="152578" name="Rectangle 8">
            <a:extLst>
              <a:ext uri="{FF2B5EF4-FFF2-40B4-BE49-F238E27FC236}">
                <a16:creationId xmlns:a16="http://schemas.microsoft.com/office/drawing/2014/main" id="{C81583DC-01E2-FA80-8A14-643E57F6AF84}"/>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pic>
        <p:nvPicPr>
          <p:cNvPr id="56324" name="Picture 4" descr="Cách trồng củ hành tây đạt năng suất cao ít bệnh | BOMTECH">
            <a:extLst>
              <a:ext uri="{FF2B5EF4-FFF2-40B4-BE49-F238E27FC236}">
                <a16:creationId xmlns:a16="http://schemas.microsoft.com/office/drawing/2014/main" id="{9C4D935E-A9F3-5CD9-BEAD-DF3DC4E04D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425" y="997128"/>
            <a:ext cx="10469563" cy="5860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413181"/>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7" name="Rectangle 1">
            <a:extLst>
              <a:ext uri="{FF2B5EF4-FFF2-40B4-BE49-F238E27FC236}">
                <a16:creationId xmlns:a16="http://schemas.microsoft.com/office/drawing/2014/main" id="{C41C4EAB-29B2-B8AF-5214-800774D827B0}"/>
              </a:ext>
            </a:extLst>
          </p:cNvPr>
          <p:cNvSpPr>
            <a:spLocks noChangeArrowheads="1"/>
          </p:cNvSpPr>
          <p:nvPr/>
        </p:nvSpPr>
        <p:spPr bwMode="auto">
          <a:xfrm>
            <a:off x="4943065" y="0"/>
            <a:ext cx="2557330"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altLang="en-VN" sz="4000" b="1" dirty="0">
                <a:solidFill>
                  <a:srgbClr val="7030A0"/>
                </a:solidFill>
                <a:cs typeface="Times New Roman" panose="02020603050405020304" pitchFamily="18" charset="0"/>
              </a:rPr>
              <a:t>Khoai tây</a:t>
            </a:r>
          </a:p>
        </p:txBody>
      </p:sp>
      <p:sp>
        <p:nvSpPr>
          <p:cNvPr id="152578" name="Rectangle 8">
            <a:extLst>
              <a:ext uri="{FF2B5EF4-FFF2-40B4-BE49-F238E27FC236}">
                <a16:creationId xmlns:a16="http://schemas.microsoft.com/office/drawing/2014/main" id="{C81583DC-01E2-FA80-8A14-643E57F6AF84}"/>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pic>
        <p:nvPicPr>
          <p:cNvPr id="57346" name="Picture 2" descr="30 Công Dụng Của Khoai Tây Cho Sức Khỏe &amp; Cách Dùng Đúng">
            <a:extLst>
              <a:ext uri="{FF2B5EF4-FFF2-40B4-BE49-F238E27FC236}">
                <a16:creationId xmlns:a16="http://schemas.microsoft.com/office/drawing/2014/main" id="{49F1F8FD-890B-7845-7A11-244152FD14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195086"/>
            <a:ext cx="97536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4554454"/>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7" name="Rectangle 1">
            <a:extLst>
              <a:ext uri="{FF2B5EF4-FFF2-40B4-BE49-F238E27FC236}">
                <a16:creationId xmlns:a16="http://schemas.microsoft.com/office/drawing/2014/main" id="{C41C4EAB-29B2-B8AF-5214-800774D827B0}"/>
              </a:ext>
            </a:extLst>
          </p:cNvPr>
          <p:cNvSpPr>
            <a:spLocks noChangeArrowheads="1"/>
          </p:cNvSpPr>
          <p:nvPr/>
        </p:nvSpPr>
        <p:spPr bwMode="auto">
          <a:xfrm>
            <a:off x="4943065" y="0"/>
            <a:ext cx="2557330"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altLang="en-VN" sz="4000" b="1" dirty="0">
                <a:solidFill>
                  <a:srgbClr val="7030A0"/>
                </a:solidFill>
                <a:cs typeface="Times New Roman" panose="02020603050405020304" pitchFamily="18" charset="0"/>
              </a:rPr>
              <a:t>Cà rốt</a:t>
            </a:r>
          </a:p>
        </p:txBody>
      </p:sp>
      <p:sp>
        <p:nvSpPr>
          <p:cNvPr id="152578" name="Rectangle 8">
            <a:extLst>
              <a:ext uri="{FF2B5EF4-FFF2-40B4-BE49-F238E27FC236}">
                <a16:creationId xmlns:a16="http://schemas.microsoft.com/office/drawing/2014/main" id="{C81583DC-01E2-FA80-8A14-643E57F6AF84}"/>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pic>
        <p:nvPicPr>
          <p:cNvPr id="58370" name="Picture 2" descr="Cà rốt – Dược liệu CCC">
            <a:extLst>
              <a:ext uri="{FF2B5EF4-FFF2-40B4-BE49-F238E27FC236}">
                <a16:creationId xmlns:a16="http://schemas.microsoft.com/office/drawing/2014/main" id="{1C489DFD-D292-7273-6F35-31A0F586C4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3064" y="905056"/>
            <a:ext cx="9978631"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5309369"/>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7" name="Rectangle 1">
            <a:extLst>
              <a:ext uri="{FF2B5EF4-FFF2-40B4-BE49-F238E27FC236}">
                <a16:creationId xmlns:a16="http://schemas.microsoft.com/office/drawing/2014/main" id="{C41C4EAB-29B2-B8AF-5214-800774D827B0}"/>
              </a:ext>
            </a:extLst>
          </p:cNvPr>
          <p:cNvSpPr>
            <a:spLocks noChangeArrowheads="1"/>
          </p:cNvSpPr>
          <p:nvPr/>
        </p:nvSpPr>
        <p:spPr bwMode="auto">
          <a:xfrm>
            <a:off x="4943065" y="0"/>
            <a:ext cx="2557330"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altLang="en-VN" sz="4000" b="1" dirty="0">
                <a:solidFill>
                  <a:srgbClr val="7030A0"/>
                </a:solidFill>
                <a:cs typeface="Times New Roman" panose="02020603050405020304" pitchFamily="18" charset="0"/>
              </a:rPr>
              <a:t>Su hào</a:t>
            </a:r>
          </a:p>
        </p:txBody>
      </p:sp>
      <p:sp>
        <p:nvSpPr>
          <p:cNvPr id="152578" name="Rectangle 8">
            <a:extLst>
              <a:ext uri="{FF2B5EF4-FFF2-40B4-BE49-F238E27FC236}">
                <a16:creationId xmlns:a16="http://schemas.microsoft.com/office/drawing/2014/main" id="{C81583DC-01E2-FA80-8A14-643E57F6AF84}"/>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pic>
        <p:nvPicPr>
          <p:cNvPr id="59394" name="Picture 2" descr="Bí kíp chọn su hào 10 củ ngon, ngọt cả 10">
            <a:extLst>
              <a:ext uri="{FF2B5EF4-FFF2-40B4-BE49-F238E27FC236}">
                <a16:creationId xmlns:a16="http://schemas.microsoft.com/office/drawing/2014/main" id="{41151929-509E-864F-F832-98D2925BDA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753" y="1143000"/>
            <a:ext cx="9665472" cy="5436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924829"/>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4865" name="Rectangle 1">
            <a:extLst>
              <a:ext uri="{FF2B5EF4-FFF2-40B4-BE49-F238E27FC236}">
                <a16:creationId xmlns:a16="http://schemas.microsoft.com/office/drawing/2014/main" id="{59E871A0-FEC8-227C-8464-7BDFA68D3202}"/>
              </a:ext>
            </a:extLst>
          </p:cNvPr>
          <p:cNvSpPr>
            <a:spLocks noChangeArrowheads="1"/>
          </p:cNvSpPr>
          <p:nvPr/>
        </p:nvSpPr>
        <p:spPr bwMode="auto">
          <a:xfrm>
            <a:off x="347241" y="524134"/>
            <a:ext cx="11667280" cy="5809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sz="3600" b="1" dirty="0">
                <a:solidFill>
                  <a:srgbClr val="7030A0"/>
                </a:solidFill>
                <a:effectLst/>
                <a:latin typeface="Times New Roman" panose="02020603050405020304" pitchFamily="18" charset="0"/>
                <a:ea typeface="Times New Roman" panose="02020603050405020304" pitchFamily="18" charset="0"/>
              </a:rPr>
              <a:t>Để trồng hoa màu và rau màu đạt hiệu quả tốt nhất cần lưu ý:</a:t>
            </a:r>
          </a:p>
          <a:p>
            <a:pPr algn="just">
              <a:lnSpc>
                <a:spcPct val="150000"/>
              </a:lnSpc>
            </a:pPr>
            <a:r>
              <a:rPr lang="de-DE" sz="3600" b="1" dirty="0">
                <a:solidFill>
                  <a:srgbClr val="7030A0"/>
                </a:solidFill>
                <a:effectLst/>
                <a:latin typeface="Times New Roman" panose="02020603050405020304" pitchFamily="18" charset="0"/>
                <a:ea typeface="Times New Roman" panose="02020603050405020304" pitchFamily="18" charset="0"/>
              </a:rPr>
              <a:t>+ </a:t>
            </a:r>
            <a:r>
              <a:rPr lang="en-VN" sz="3600" b="1" dirty="0">
                <a:solidFill>
                  <a:srgbClr val="7030A0"/>
                </a:solidFill>
                <a:effectLst/>
                <a:latin typeface="Times New Roman" panose="02020603050405020304" pitchFamily="18" charset="0"/>
                <a:ea typeface="Times New Roman" panose="02020603050405020304" pitchFamily="18" charset="0"/>
              </a:rPr>
              <a:t>Chọn giống rau có năng suất và chất lượng cao.</a:t>
            </a:r>
          </a:p>
          <a:p>
            <a:pPr algn="just">
              <a:lnSpc>
                <a:spcPct val="150000"/>
              </a:lnSpc>
            </a:pPr>
            <a:r>
              <a:rPr lang="de-DE" sz="3600" b="1" dirty="0">
                <a:solidFill>
                  <a:srgbClr val="7030A0"/>
                </a:solidFill>
                <a:effectLst/>
                <a:latin typeface="Times New Roman" panose="02020603050405020304" pitchFamily="18" charset="0"/>
                <a:ea typeface="Times New Roman" panose="02020603050405020304" pitchFamily="18" charset="0"/>
              </a:rPr>
              <a:t>+ </a:t>
            </a:r>
            <a:r>
              <a:rPr lang="en-VN" sz="3600" b="1" dirty="0">
                <a:solidFill>
                  <a:srgbClr val="7030A0"/>
                </a:solidFill>
                <a:effectLst/>
                <a:latin typeface="Times New Roman" panose="02020603050405020304" pitchFamily="18" charset="0"/>
                <a:ea typeface="Times New Roman" panose="02020603050405020304" pitchFamily="18" charset="0"/>
              </a:rPr>
              <a:t>Bón lót phân hữu cơ, phân vi sinh và phân khoáng cân đối.</a:t>
            </a:r>
          </a:p>
          <a:p>
            <a:pPr algn="just">
              <a:lnSpc>
                <a:spcPct val="150000"/>
              </a:lnSpc>
            </a:pPr>
            <a:r>
              <a:rPr lang="de-DE" sz="3600" b="1" dirty="0">
                <a:solidFill>
                  <a:srgbClr val="7030A0"/>
                </a:solidFill>
                <a:effectLst/>
                <a:latin typeface="Times New Roman" panose="02020603050405020304" pitchFamily="18" charset="0"/>
                <a:ea typeface="Times New Roman" panose="02020603050405020304" pitchFamily="18" charset="0"/>
              </a:rPr>
              <a:t>+ </a:t>
            </a:r>
            <a:r>
              <a:rPr lang="en-VN" sz="3600" b="1" dirty="0">
                <a:solidFill>
                  <a:srgbClr val="7030A0"/>
                </a:solidFill>
                <a:effectLst/>
                <a:latin typeface="Times New Roman" panose="02020603050405020304" pitchFamily="18" charset="0"/>
                <a:ea typeface="Times New Roman" panose="02020603050405020304" pitchFamily="18" charset="0"/>
              </a:rPr>
              <a:t>Tưới nước đều đặn, không để đất khô cằn.</a:t>
            </a:r>
          </a:p>
          <a:p>
            <a:pPr algn="just">
              <a:lnSpc>
                <a:spcPct val="150000"/>
              </a:lnSpc>
            </a:pPr>
            <a:r>
              <a:rPr lang="de-DE" sz="3600" b="1" dirty="0">
                <a:solidFill>
                  <a:srgbClr val="7030A0"/>
                </a:solidFill>
                <a:effectLst/>
                <a:latin typeface="Times New Roman" panose="02020603050405020304" pitchFamily="18" charset="0"/>
                <a:ea typeface="Times New Roman" panose="02020603050405020304" pitchFamily="18" charset="0"/>
              </a:rPr>
              <a:t>+ </a:t>
            </a:r>
            <a:r>
              <a:rPr lang="en-VN" sz="3600" b="1" dirty="0">
                <a:solidFill>
                  <a:srgbClr val="7030A0"/>
                </a:solidFill>
                <a:effectLst/>
                <a:latin typeface="Times New Roman" panose="02020603050405020304" pitchFamily="18" charset="0"/>
                <a:ea typeface="Times New Roman" panose="02020603050405020304" pitchFamily="18" charset="0"/>
              </a:rPr>
              <a:t>Phòng trừ sâu bệnh kịp thời bằng các biện pháp an toàn.</a:t>
            </a:r>
          </a:p>
        </p:txBody>
      </p:sp>
      <p:sp>
        <p:nvSpPr>
          <p:cNvPr id="164866" name="Rectangle 8">
            <a:extLst>
              <a:ext uri="{FF2B5EF4-FFF2-40B4-BE49-F238E27FC236}">
                <a16:creationId xmlns:a16="http://schemas.microsoft.com/office/drawing/2014/main" id="{55B5EAF6-2E3D-D897-D70A-7A3FD132FC39}"/>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spTree>
    <p:extLst>
      <p:ext uri="{BB962C8B-B14F-4D97-AF65-F5344CB8AC3E}">
        <p14:creationId xmlns:p14="http://schemas.microsoft.com/office/powerpoint/2010/main" val="2889715559"/>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4865" name="Rectangle 1">
            <a:extLst>
              <a:ext uri="{FF2B5EF4-FFF2-40B4-BE49-F238E27FC236}">
                <a16:creationId xmlns:a16="http://schemas.microsoft.com/office/drawing/2014/main" id="{59E871A0-FEC8-227C-8464-7BDFA68D3202}"/>
              </a:ext>
            </a:extLst>
          </p:cNvPr>
          <p:cNvSpPr>
            <a:spLocks noChangeArrowheads="1"/>
          </p:cNvSpPr>
          <p:nvPr/>
        </p:nvSpPr>
        <p:spPr bwMode="auto">
          <a:xfrm>
            <a:off x="1199909" y="632297"/>
            <a:ext cx="9792182" cy="516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sz="4500" b="1" dirty="0">
                <a:solidFill>
                  <a:srgbClr val="7030A0"/>
                </a:solidFill>
                <a:effectLst/>
                <a:latin typeface="Times New Roman" panose="02020603050405020304" pitchFamily="18" charset="0"/>
                <a:ea typeface="Times New Roman" panose="02020603050405020304" pitchFamily="18" charset="0"/>
              </a:rPr>
              <a:t>Như vậy, với đặc tính đất tơi xốp, giàu dinh dưỡng và thoát nước tốt, phù sa hoàn toàn có thể đáp ứng tốt nhất mọi nhu cầu để phát triển các loại hoa màu và rau màu.</a:t>
            </a:r>
          </a:p>
        </p:txBody>
      </p:sp>
      <p:sp>
        <p:nvSpPr>
          <p:cNvPr id="164866" name="Rectangle 8">
            <a:extLst>
              <a:ext uri="{FF2B5EF4-FFF2-40B4-BE49-F238E27FC236}">
                <a16:creationId xmlns:a16="http://schemas.microsoft.com/office/drawing/2014/main" id="{55B5EAF6-2E3D-D897-D70A-7A3FD132FC39}"/>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spTree>
    <p:extLst>
      <p:ext uri="{BB962C8B-B14F-4D97-AF65-F5344CB8AC3E}">
        <p14:creationId xmlns:p14="http://schemas.microsoft.com/office/powerpoint/2010/main" val="282082354"/>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4865" name="Rectangle 1">
            <a:extLst>
              <a:ext uri="{FF2B5EF4-FFF2-40B4-BE49-F238E27FC236}">
                <a16:creationId xmlns:a16="http://schemas.microsoft.com/office/drawing/2014/main" id="{59E871A0-FEC8-227C-8464-7BDFA68D3202}"/>
              </a:ext>
            </a:extLst>
          </p:cNvPr>
          <p:cNvSpPr>
            <a:spLocks noChangeArrowheads="1"/>
          </p:cNvSpPr>
          <p:nvPr/>
        </p:nvSpPr>
        <p:spPr bwMode="auto">
          <a:xfrm>
            <a:off x="636608" y="328824"/>
            <a:ext cx="11157994" cy="6200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sz="4500" b="1" dirty="0">
                <a:solidFill>
                  <a:srgbClr val="00B050"/>
                </a:solidFill>
                <a:effectLst/>
                <a:latin typeface="Times New Roman" panose="02020603050405020304" pitchFamily="18" charset="0"/>
                <a:ea typeface="Times New Roman" panose="02020603050405020304" pitchFamily="18" charset="0"/>
              </a:rPr>
              <a:t>Đất phù sa – Nơi lý tưởng để trồng lúa</a:t>
            </a:r>
            <a:br>
              <a:rPr lang="en-VN" sz="4500" b="1" dirty="0">
                <a:solidFill>
                  <a:srgbClr val="7030A0"/>
                </a:solidFill>
                <a:effectLst/>
                <a:latin typeface="Times New Roman" panose="02020603050405020304" pitchFamily="18" charset="0"/>
                <a:ea typeface="Times New Roman" panose="02020603050405020304" pitchFamily="18" charset="0"/>
              </a:rPr>
            </a:br>
            <a:r>
              <a:rPr lang="en-VN" sz="4500" b="1" dirty="0">
                <a:solidFill>
                  <a:srgbClr val="7030A0"/>
                </a:solidFill>
                <a:effectLst/>
                <a:latin typeface="Times New Roman" panose="02020603050405020304" pitchFamily="18" charset="0"/>
                <a:ea typeface="Times New Roman" panose="02020603050405020304" pitchFamily="18" charset="0"/>
              </a:rPr>
              <a:t>Lúa là cây trồng chủ lực ở nhiều vùng đồng bằng, đòi hỏi điều kiện đất đai thích hợp để cho năng suất cao. Chính vì thế, đây là sự lựa chọn sáng suốt nhất để phát triển cánh đồng lúa xanh tươi.</a:t>
            </a:r>
          </a:p>
        </p:txBody>
      </p:sp>
      <p:sp>
        <p:nvSpPr>
          <p:cNvPr id="164866" name="Rectangle 8">
            <a:extLst>
              <a:ext uri="{FF2B5EF4-FFF2-40B4-BE49-F238E27FC236}">
                <a16:creationId xmlns:a16="http://schemas.microsoft.com/office/drawing/2014/main" id="{55B5EAF6-2E3D-D897-D70A-7A3FD132FC39}"/>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spTree>
    <p:extLst>
      <p:ext uri="{BB962C8B-B14F-4D97-AF65-F5344CB8AC3E}">
        <p14:creationId xmlns:p14="http://schemas.microsoft.com/office/powerpoint/2010/main" val="1798131899"/>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4865" name="Rectangle 1">
            <a:extLst>
              <a:ext uri="{FF2B5EF4-FFF2-40B4-BE49-F238E27FC236}">
                <a16:creationId xmlns:a16="http://schemas.microsoft.com/office/drawing/2014/main" id="{59E871A0-FEC8-227C-8464-7BDFA68D3202}"/>
              </a:ext>
            </a:extLst>
          </p:cNvPr>
          <p:cNvSpPr>
            <a:spLocks noChangeArrowheads="1"/>
          </p:cNvSpPr>
          <p:nvPr/>
        </p:nvSpPr>
        <p:spPr bwMode="auto">
          <a:xfrm>
            <a:off x="613458" y="108635"/>
            <a:ext cx="11157994" cy="6640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sz="3600" b="1" dirty="0">
                <a:solidFill>
                  <a:srgbClr val="7030A0"/>
                </a:solidFill>
                <a:effectLst/>
                <a:latin typeface="Times New Roman" panose="02020603050405020304" pitchFamily="18" charset="0"/>
                <a:ea typeface="Times New Roman" panose="02020603050405020304" pitchFamily="18" charset="0"/>
              </a:rPr>
              <a:t>Lý do đất phù sa thích hợp để trồng lúa:</a:t>
            </a:r>
          </a:p>
          <a:p>
            <a:pPr algn="just">
              <a:lnSpc>
                <a:spcPct val="150000"/>
              </a:lnSpc>
            </a:pPr>
            <a:r>
              <a:rPr lang="de-DE" sz="3600" b="1" dirty="0">
                <a:solidFill>
                  <a:srgbClr val="7030A0"/>
                </a:solidFill>
                <a:effectLst/>
                <a:latin typeface="Times New Roman" panose="02020603050405020304" pitchFamily="18" charset="0"/>
                <a:ea typeface="Times New Roman" panose="02020603050405020304" pitchFamily="18" charset="0"/>
              </a:rPr>
              <a:t>+ </a:t>
            </a:r>
            <a:r>
              <a:rPr lang="en-VN" sz="3600" b="1" dirty="0">
                <a:solidFill>
                  <a:srgbClr val="7030A0"/>
                </a:solidFill>
                <a:effectLst/>
                <a:latin typeface="Times New Roman" panose="02020603050405020304" pitchFamily="18" charset="0"/>
                <a:ea typeface="Times New Roman" panose="02020603050405020304" pitchFamily="18" charset="0"/>
              </a:rPr>
              <a:t>Giàu chất dinh dưỡng, đáp ứng nhu cầu dinh dưỡng lớn của lúa.</a:t>
            </a:r>
          </a:p>
          <a:p>
            <a:pPr algn="just">
              <a:lnSpc>
                <a:spcPct val="150000"/>
              </a:lnSpc>
            </a:pPr>
            <a:r>
              <a:rPr lang="de-DE" sz="3600" b="1" dirty="0">
                <a:solidFill>
                  <a:srgbClr val="7030A0"/>
                </a:solidFill>
                <a:effectLst/>
                <a:latin typeface="Times New Roman" panose="02020603050405020304" pitchFamily="18" charset="0"/>
                <a:ea typeface="Times New Roman" panose="02020603050405020304" pitchFamily="18" charset="0"/>
              </a:rPr>
              <a:t>+ </a:t>
            </a:r>
            <a:r>
              <a:rPr lang="en-VN" sz="3600" b="1" dirty="0">
                <a:solidFill>
                  <a:srgbClr val="7030A0"/>
                </a:solidFill>
                <a:effectLst/>
                <a:latin typeface="Times New Roman" panose="02020603050405020304" pitchFamily="18" charset="0"/>
                <a:ea typeface="Times New Roman" panose="02020603050405020304" pitchFamily="18" charset="0"/>
              </a:rPr>
              <a:t>Thoát nước tốt, tránh tình trạng úng ngập làm chết lúa.</a:t>
            </a:r>
          </a:p>
          <a:p>
            <a:pPr algn="just">
              <a:lnSpc>
                <a:spcPct val="150000"/>
              </a:lnSpc>
            </a:pPr>
            <a:r>
              <a:rPr lang="de-DE" sz="3600" b="1" dirty="0">
                <a:solidFill>
                  <a:srgbClr val="7030A0"/>
                </a:solidFill>
                <a:effectLst/>
                <a:latin typeface="Times New Roman" panose="02020603050405020304" pitchFamily="18" charset="0"/>
                <a:ea typeface="Times New Roman" panose="02020603050405020304" pitchFamily="18" charset="0"/>
              </a:rPr>
              <a:t>+ </a:t>
            </a:r>
            <a:r>
              <a:rPr lang="en-VN" sz="3600" b="1" dirty="0">
                <a:solidFill>
                  <a:srgbClr val="7030A0"/>
                </a:solidFill>
                <a:effectLst/>
                <a:latin typeface="Times New Roman" panose="02020603050405020304" pitchFamily="18" charset="0"/>
                <a:ea typeface="Times New Roman" panose="02020603050405020304" pitchFamily="18" charset="0"/>
              </a:rPr>
              <a:t>Giữ độ ẩm tốt, lúa không bị khô hạn thiếu nước.</a:t>
            </a:r>
          </a:p>
          <a:p>
            <a:pPr algn="just">
              <a:lnSpc>
                <a:spcPct val="150000"/>
              </a:lnSpc>
            </a:pPr>
            <a:r>
              <a:rPr lang="de-DE" sz="3600" b="1" dirty="0">
                <a:solidFill>
                  <a:srgbClr val="7030A0"/>
                </a:solidFill>
                <a:effectLst/>
                <a:latin typeface="Times New Roman" panose="02020603050405020304" pitchFamily="18" charset="0"/>
                <a:ea typeface="Times New Roman" panose="02020603050405020304" pitchFamily="18" charset="0"/>
              </a:rPr>
              <a:t>+ </a:t>
            </a:r>
            <a:r>
              <a:rPr lang="en-VN" sz="3600" b="1" dirty="0">
                <a:solidFill>
                  <a:srgbClr val="7030A0"/>
                </a:solidFill>
                <a:effectLst/>
                <a:latin typeface="Times New Roman" panose="02020603050405020304" pitchFamily="18" charset="0"/>
                <a:ea typeface="Times New Roman" panose="02020603050405020304" pitchFamily="18" charset="0"/>
              </a:rPr>
              <a:t>Độ phì nhiêu cao, cung cấp đủ chất hữu cơ.</a:t>
            </a:r>
          </a:p>
          <a:p>
            <a:pPr algn="just">
              <a:lnSpc>
                <a:spcPct val="150000"/>
              </a:lnSpc>
            </a:pPr>
            <a:r>
              <a:rPr lang="de-DE" sz="3600" b="1" dirty="0">
                <a:solidFill>
                  <a:srgbClr val="7030A0"/>
                </a:solidFill>
                <a:effectLst/>
                <a:latin typeface="Times New Roman" panose="02020603050405020304" pitchFamily="18" charset="0"/>
                <a:ea typeface="Times New Roman" panose="02020603050405020304" pitchFamily="18" charset="0"/>
              </a:rPr>
              <a:t>+ </a:t>
            </a:r>
            <a:r>
              <a:rPr lang="en-VN" sz="3600" b="1" dirty="0">
                <a:solidFill>
                  <a:srgbClr val="7030A0"/>
                </a:solidFill>
                <a:effectLst/>
                <a:latin typeface="Times New Roman" panose="02020603050405020304" pitchFamily="18" charset="0"/>
                <a:ea typeface="Times New Roman" panose="02020603050405020304" pitchFamily="18" charset="0"/>
              </a:rPr>
              <a:t>Bề mặt phẳng, thuận lợi cho làm đê điều và tưới tiêu.</a:t>
            </a:r>
          </a:p>
        </p:txBody>
      </p:sp>
      <p:sp>
        <p:nvSpPr>
          <p:cNvPr id="164866" name="Rectangle 8">
            <a:extLst>
              <a:ext uri="{FF2B5EF4-FFF2-40B4-BE49-F238E27FC236}">
                <a16:creationId xmlns:a16="http://schemas.microsoft.com/office/drawing/2014/main" id="{55B5EAF6-2E3D-D897-D70A-7A3FD132FC39}"/>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spTree>
    <p:extLst>
      <p:ext uri="{BB962C8B-B14F-4D97-AF65-F5344CB8AC3E}">
        <p14:creationId xmlns:p14="http://schemas.microsoft.com/office/powerpoint/2010/main" val="969721559"/>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205D46-64EF-45B3-40B2-5AD31932671D}"/>
              </a:ext>
            </a:extLst>
          </p:cNvPr>
          <p:cNvSpPr/>
          <p:nvPr/>
        </p:nvSpPr>
        <p:spPr>
          <a:xfrm>
            <a:off x="1011237" y="183235"/>
            <a:ext cx="10204174" cy="1654748"/>
          </a:xfrm>
          <a:prstGeom prst="rect">
            <a:avLst/>
          </a:prstGeom>
          <a:noFill/>
        </p:spPr>
        <p:txBody>
          <a:bodyPr>
            <a:spAutoFit/>
          </a:bodyPr>
          <a:lstStyle/>
          <a:p>
            <a:pPr marL="742950" indent="-742950" algn="ctr" eaLnBrk="1" fontAlgn="auto" hangingPunct="1">
              <a:lnSpc>
                <a:spcPct val="150000"/>
              </a:lnSpc>
              <a:spcBef>
                <a:spcPts val="0"/>
              </a:spcBef>
              <a:spcAft>
                <a:spcPts val="0"/>
              </a:spcAft>
              <a:buFontTx/>
              <a:buAutoNum type="arabicPeriod"/>
              <a:defRPr/>
            </a:pPr>
            <a:r>
              <a:rPr lang="en-US" sz="3600" b="1" dirty="0">
                <a:ln w="22225">
                  <a:solidFill>
                    <a:schemeClr val="accent2"/>
                  </a:solidFill>
                  <a:prstDash val="solid"/>
                </a:ln>
                <a:solidFill>
                  <a:srgbClr val="C00000"/>
                </a:solidFill>
                <a:cs typeface="Times New Roman" panose="02020603050405020304" pitchFamily="18" charset="0"/>
              </a:rPr>
              <a:t>TÍNH CHẤT NHIỆT ĐỚI GIÓ MÙA</a:t>
            </a:r>
          </a:p>
          <a:p>
            <a:pPr algn="ctr" eaLnBrk="1" fontAlgn="auto" hangingPunct="1">
              <a:lnSpc>
                <a:spcPct val="150000"/>
              </a:lnSpc>
              <a:spcBef>
                <a:spcPts val="0"/>
              </a:spcBef>
              <a:spcAft>
                <a:spcPts val="0"/>
              </a:spcAft>
              <a:defRPr/>
            </a:pPr>
            <a:r>
              <a:rPr lang="en-US" sz="3600" b="1" dirty="0">
                <a:ln w="22225">
                  <a:solidFill>
                    <a:schemeClr val="accent2"/>
                  </a:solidFill>
                  <a:prstDash val="solid"/>
                </a:ln>
                <a:solidFill>
                  <a:srgbClr val="C00000"/>
                </a:solidFill>
                <a:cs typeface="Times New Roman" panose="02020603050405020304" pitchFamily="18" charset="0"/>
              </a:rPr>
              <a:t>CỦA LỚP PHỦ THỔ NHƯỠNG</a:t>
            </a:r>
          </a:p>
        </p:txBody>
      </p:sp>
      <p:pic>
        <p:nvPicPr>
          <p:cNvPr id="4" name="Picture 3" descr="Dựa vào hình 11.1 và thông tin trong bài, em hãy chứng minh tính chất nhiệt đới gió mùa">
            <a:extLst>
              <a:ext uri="{FF2B5EF4-FFF2-40B4-BE49-F238E27FC236}">
                <a16:creationId xmlns:a16="http://schemas.microsoft.com/office/drawing/2014/main" id="{A23995DD-11E5-C55D-BB90-759D5C1A1B9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3442626" y="2131571"/>
            <a:ext cx="4925870" cy="4543194"/>
          </a:xfrm>
          <a:prstGeom prst="rect">
            <a:avLst/>
          </a:prstGeom>
          <a:noFill/>
          <a:ln>
            <a:noFill/>
          </a:ln>
        </p:spPr>
      </p:pic>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4865" name="Rectangle 1">
            <a:extLst>
              <a:ext uri="{FF2B5EF4-FFF2-40B4-BE49-F238E27FC236}">
                <a16:creationId xmlns:a16="http://schemas.microsoft.com/office/drawing/2014/main" id="{59E871A0-FEC8-227C-8464-7BDFA68D3202}"/>
              </a:ext>
            </a:extLst>
          </p:cNvPr>
          <p:cNvSpPr>
            <a:spLocks noChangeArrowheads="1"/>
          </p:cNvSpPr>
          <p:nvPr/>
        </p:nvSpPr>
        <p:spPr bwMode="auto">
          <a:xfrm>
            <a:off x="1049437" y="960238"/>
            <a:ext cx="10093125" cy="516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sz="4500" b="1" dirty="0">
                <a:solidFill>
                  <a:srgbClr val="7030A0"/>
                </a:solidFill>
                <a:effectLst/>
                <a:latin typeface="Times New Roman" panose="02020603050405020304" pitchFamily="18" charset="0"/>
                <a:ea typeface="Times New Roman" panose="02020603050405020304" pitchFamily="18" charset="0"/>
              </a:rPr>
              <a:t>Các giống lúa thích hợp trồng gồm: lúa thuần, lúa lai, lúa thơm… Những giống lúa này đều có năng suất cao, chất lượng tốt, phù hợp với điều kiện canh tác trên loại đất này.</a:t>
            </a:r>
          </a:p>
        </p:txBody>
      </p:sp>
      <p:sp>
        <p:nvSpPr>
          <p:cNvPr id="164866" name="Rectangle 8">
            <a:extLst>
              <a:ext uri="{FF2B5EF4-FFF2-40B4-BE49-F238E27FC236}">
                <a16:creationId xmlns:a16="http://schemas.microsoft.com/office/drawing/2014/main" id="{55B5EAF6-2E3D-D897-D70A-7A3FD132FC39}"/>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spTree>
    <p:extLst>
      <p:ext uri="{BB962C8B-B14F-4D97-AF65-F5344CB8AC3E}">
        <p14:creationId xmlns:p14="http://schemas.microsoft.com/office/powerpoint/2010/main" val="1198490719"/>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7" name="Rectangle 1">
            <a:extLst>
              <a:ext uri="{FF2B5EF4-FFF2-40B4-BE49-F238E27FC236}">
                <a16:creationId xmlns:a16="http://schemas.microsoft.com/office/drawing/2014/main" id="{C41C4EAB-29B2-B8AF-5214-800774D827B0}"/>
              </a:ext>
            </a:extLst>
          </p:cNvPr>
          <p:cNvSpPr>
            <a:spLocks noChangeArrowheads="1"/>
          </p:cNvSpPr>
          <p:nvPr/>
        </p:nvSpPr>
        <p:spPr bwMode="auto">
          <a:xfrm>
            <a:off x="4943065" y="0"/>
            <a:ext cx="2557330"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altLang="en-VN" sz="4000" b="1" dirty="0">
                <a:solidFill>
                  <a:srgbClr val="7030A0"/>
                </a:solidFill>
                <a:cs typeface="Times New Roman" panose="02020603050405020304" pitchFamily="18" charset="0"/>
              </a:rPr>
              <a:t>Lúa thuần</a:t>
            </a:r>
          </a:p>
        </p:txBody>
      </p:sp>
      <p:sp>
        <p:nvSpPr>
          <p:cNvPr id="152578" name="Rectangle 8">
            <a:extLst>
              <a:ext uri="{FF2B5EF4-FFF2-40B4-BE49-F238E27FC236}">
                <a16:creationId xmlns:a16="http://schemas.microsoft.com/office/drawing/2014/main" id="{C81583DC-01E2-FA80-8A14-643E57F6AF84}"/>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pic>
        <p:nvPicPr>
          <p:cNvPr id="60418" name="Picture 2" descr="Giống lúa thuần năng suất chất lượng VNR88 - Vinaseed">
            <a:extLst>
              <a:ext uri="{FF2B5EF4-FFF2-40B4-BE49-F238E27FC236}">
                <a16:creationId xmlns:a16="http://schemas.microsoft.com/office/drawing/2014/main" id="{65871E05-4284-31A0-B13F-6CE4ADCC0F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325" y="905056"/>
            <a:ext cx="10291763" cy="5658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9936079"/>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7" name="Rectangle 1">
            <a:extLst>
              <a:ext uri="{FF2B5EF4-FFF2-40B4-BE49-F238E27FC236}">
                <a16:creationId xmlns:a16="http://schemas.microsoft.com/office/drawing/2014/main" id="{C41C4EAB-29B2-B8AF-5214-800774D827B0}"/>
              </a:ext>
            </a:extLst>
          </p:cNvPr>
          <p:cNvSpPr>
            <a:spLocks noChangeArrowheads="1"/>
          </p:cNvSpPr>
          <p:nvPr/>
        </p:nvSpPr>
        <p:spPr bwMode="auto">
          <a:xfrm>
            <a:off x="4943065" y="0"/>
            <a:ext cx="2557330"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altLang="en-VN" sz="4000" b="1" dirty="0">
                <a:solidFill>
                  <a:srgbClr val="7030A0"/>
                </a:solidFill>
                <a:cs typeface="Times New Roman" panose="02020603050405020304" pitchFamily="18" charset="0"/>
              </a:rPr>
              <a:t>Lúa lai</a:t>
            </a:r>
          </a:p>
        </p:txBody>
      </p:sp>
      <p:sp>
        <p:nvSpPr>
          <p:cNvPr id="152578" name="Rectangle 8">
            <a:extLst>
              <a:ext uri="{FF2B5EF4-FFF2-40B4-BE49-F238E27FC236}">
                <a16:creationId xmlns:a16="http://schemas.microsoft.com/office/drawing/2014/main" id="{C81583DC-01E2-FA80-8A14-643E57F6AF84}"/>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pic>
        <p:nvPicPr>
          <p:cNvPr id="61442" name="Picture 2" descr="Sản xuất thử giống lúa lai hai dòng HQ21 tại các tỉnh phía Bắc">
            <a:extLst>
              <a:ext uri="{FF2B5EF4-FFF2-40B4-BE49-F238E27FC236}">
                <a16:creationId xmlns:a16="http://schemas.microsoft.com/office/drawing/2014/main" id="{E59F8817-B5E2-1169-03AA-8B205F862C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3064" y="990600"/>
            <a:ext cx="10001782" cy="5667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6472558"/>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7" name="Rectangle 1">
            <a:extLst>
              <a:ext uri="{FF2B5EF4-FFF2-40B4-BE49-F238E27FC236}">
                <a16:creationId xmlns:a16="http://schemas.microsoft.com/office/drawing/2014/main" id="{C41C4EAB-29B2-B8AF-5214-800774D827B0}"/>
              </a:ext>
            </a:extLst>
          </p:cNvPr>
          <p:cNvSpPr>
            <a:spLocks noChangeArrowheads="1"/>
          </p:cNvSpPr>
          <p:nvPr/>
        </p:nvSpPr>
        <p:spPr bwMode="auto">
          <a:xfrm>
            <a:off x="4943065" y="0"/>
            <a:ext cx="2557330"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altLang="en-VN" sz="4000" b="1" dirty="0">
                <a:solidFill>
                  <a:srgbClr val="7030A0"/>
                </a:solidFill>
                <a:cs typeface="Times New Roman" panose="02020603050405020304" pitchFamily="18" charset="0"/>
              </a:rPr>
              <a:t>Lúa thơm</a:t>
            </a:r>
          </a:p>
        </p:txBody>
      </p:sp>
      <p:sp>
        <p:nvSpPr>
          <p:cNvPr id="152578" name="Rectangle 8">
            <a:extLst>
              <a:ext uri="{FF2B5EF4-FFF2-40B4-BE49-F238E27FC236}">
                <a16:creationId xmlns:a16="http://schemas.microsoft.com/office/drawing/2014/main" id="{C81583DC-01E2-FA80-8A14-643E57F6AF84}"/>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pic>
        <p:nvPicPr>
          <p:cNvPr id="62466" name="Picture 2" descr="1 Gạo nếp hương">
            <a:extLst>
              <a:ext uri="{FF2B5EF4-FFF2-40B4-BE49-F238E27FC236}">
                <a16:creationId xmlns:a16="http://schemas.microsoft.com/office/drawing/2014/main" id="{69F6217E-4A5A-591A-236C-B2220C45AF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572" y="1041722"/>
            <a:ext cx="10313043" cy="5660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9698376"/>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4865" name="Rectangle 1">
            <a:extLst>
              <a:ext uri="{FF2B5EF4-FFF2-40B4-BE49-F238E27FC236}">
                <a16:creationId xmlns:a16="http://schemas.microsoft.com/office/drawing/2014/main" id="{59E871A0-FEC8-227C-8464-7BDFA68D3202}"/>
              </a:ext>
            </a:extLst>
          </p:cNvPr>
          <p:cNvSpPr>
            <a:spLocks noChangeArrowheads="1"/>
          </p:cNvSpPr>
          <p:nvPr/>
        </p:nvSpPr>
        <p:spPr bwMode="auto">
          <a:xfrm>
            <a:off x="439837" y="524134"/>
            <a:ext cx="11752163" cy="5809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sz="3600" b="1" dirty="0">
                <a:solidFill>
                  <a:srgbClr val="7030A0"/>
                </a:solidFill>
                <a:effectLst/>
                <a:latin typeface="Times New Roman" panose="02020603050405020304" pitchFamily="18" charset="0"/>
                <a:ea typeface="Times New Roman" panose="02020603050405020304" pitchFamily="18" charset="0"/>
              </a:rPr>
              <a:t>Để trồng lúa trên đất phù sa đạt năng suất cao cần lưu ý:</a:t>
            </a:r>
          </a:p>
          <a:p>
            <a:pPr algn="just">
              <a:lnSpc>
                <a:spcPct val="150000"/>
              </a:lnSpc>
            </a:pPr>
            <a:r>
              <a:rPr lang="de-DE" sz="3600" b="1" dirty="0">
                <a:solidFill>
                  <a:srgbClr val="7030A0"/>
                </a:solidFill>
                <a:effectLst/>
                <a:latin typeface="Times New Roman" panose="02020603050405020304" pitchFamily="18" charset="0"/>
                <a:ea typeface="Times New Roman" panose="02020603050405020304" pitchFamily="18" charset="0"/>
              </a:rPr>
              <a:t>+ </a:t>
            </a:r>
            <a:r>
              <a:rPr lang="en-VN" sz="3600" b="1" dirty="0">
                <a:solidFill>
                  <a:srgbClr val="7030A0"/>
                </a:solidFill>
                <a:effectLst/>
                <a:latin typeface="Times New Roman" panose="02020603050405020304" pitchFamily="18" charset="0"/>
                <a:ea typeface="Times New Roman" panose="02020603050405020304" pitchFamily="18" charset="0"/>
              </a:rPr>
              <a:t>Lựa chọn giống lúa có năng suất và chất lượng tốt.</a:t>
            </a:r>
          </a:p>
          <a:p>
            <a:pPr algn="just">
              <a:lnSpc>
                <a:spcPct val="150000"/>
              </a:lnSpc>
            </a:pPr>
            <a:r>
              <a:rPr lang="de-DE" sz="3600" b="1" dirty="0">
                <a:solidFill>
                  <a:srgbClr val="7030A0"/>
                </a:solidFill>
                <a:effectLst/>
                <a:latin typeface="Times New Roman" panose="02020603050405020304" pitchFamily="18" charset="0"/>
                <a:ea typeface="Times New Roman" panose="02020603050405020304" pitchFamily="18" charset="0"/>
              </a:rPr>
              <a:t>+ </a:t>
            </a:r>
            <a:r>
              <a:rPr lang="en-VN" sz="3600" b="1" dirty="0">
                <a:solidFill>
                  <a:srgbClr val="7030A0"/>
                </a:solidFill>
                <a:effectLst/>
                <a:latin typeface="Times New Roman" panose="02020603050405020304" pitchFamily="18" charset="0"/>
                <a:ea typeface="Times New Roman" panose="02020603050405020304" pitchFamily="18" charset="0"/>
              </a:rPr>
              <a:t>Làm đất kỹ, bón lót phân hữu cơ và phân khoáng cân đối.</a:t>
            </a:r>
          </a:p>
          <a:p>
            <a:pPr algn="just">
              <a:lnSpc>
                <a:spcPct val="150000"/>
              </a:lnSpc>
            </a:pPr>
            <a:r>
              <a:rPr lang="de-DE" sz="3600" b="1" dirty="0">
                <a:solidFill>
                  <a:srgbClr val="7030A0"/>
                </a:solidFill>
                <a:effectLst/>
                <a:latin typeface="Times New Roman" panose="02020603050405020304" pitchFamily="18" charset="0"/>
                <a:ea typeface="Times New Roman" panose="02020603050405020304" pitchFamily="18" charset="0"/>
              </a:rPr>
              <a:t>+ </a:t>
            </a:r>
            <a:r>
              <a:rPr lang="en-VN" sz="3600" b="1" dirty="0">
                <a:solidFill>
                  <a:srgbClr val="7030A0"/>
                </a:solidFill>
                <a:effectLst/>
                <a:latin typeface="Times New Roman" panose="02020603050405020304" pitchFamily="18" charset="0"/>
                <a:ea typeface="Times New Roman" panose="02020603050405020304" pitchFamily="18" charset="0"/>
              </a:rPr>
              <a:t>Bảo vệ cây và chăm sóc theo đúng quy trình kỹ thuật.</a:t>
            </a:r>
          </a:p>
          <a:p>
            <a:pPr algn="just">
              <a:lnSpc>
                <a:spcPct val="150000"/>
              </a:lnSpc>
            </a:pPr>
            <a:r>
              <a:rPr lang="de-DE" sz="3600" b="1" dirty="0">
                <a:solidFill>
                  <a:srgbClr val="7030A0"/>
                </a:solidFill>
                <a:effectLst/>
                <a:latin typeface="Times New Roman" panose="02020603050405020304" pitchFamily="18" charset="0"/>
                <a:ea typeface="Times New Roman" panose="02020603050405020304" pitchFamily="18" charset="0"/>
              </a:rPr>
              <a:t>+ </a:t>
            </a:r>
            <a:r>
              <a:rPr lang="en-VN" sz="3600" b="1" dirty="0">
                <a:solidFill>
                  <a:srgbClr val="7030A0"/>
                </a:solidFill>
                <a:effectLst/>
                <a:latin typeface="Times New Roman" panose="02020603050405020304" pitchFamily="18" charset="0"/>
                <a:ea typeface="Times New Roman" panose="02020603050405020304" pitchFamily="18" charset="0"/>
              </a:rPr>
              <a:t>Phòng trừ sâu bệnh hại kịp thời bằng các biện pháp hữu cơ.</a:t>
            </a:r>
          </a:p>
        </p:txBody>
      </p:sp>
      <p:sp>
        <p:nvSpPr>
          <p:cNvPr id="164866" name="Rectangle 8">
            <a:extLst>
              <a:ext uri="{FF2B5EF4-FFF2-40B4-BE49-F238E27FC236}">
                <a16:creationId xmlns:a16="http://schemas.microsoft.com/office/drawing/2014/main" id="{55B5EAF6-2E3D-D897-D70A-7A3FD132FC39}"/>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spTree>
    <p:extLst>
      <p:ext uri="{BB962C8B-B14F-4D97-AF65-F5344CB8AC3E}">
        <p14:creationId xmlns:p14="http://schemas.microsoft.com/office/powerpoint/2010/main" val="1547416014"/>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4865" name="Rectangle 1">
            <a:extLst>
              <a:ext uri="{FF2B5EF4-FFF2-40B4-BE49-F238E27FC236}">
                <a16:creationId xmlns:a16="http://schemas.microsoft.com/office/drawing/2014/main" id="{59E871A0-FEC8-227C-8464-7BDFA68D3202}"/>
              </a:ext>
            </a:extLst>
          </p:cNvPr>
          <p:cNvSpPr>
            <a:spLocks noChangeArrowheads="1"/>
          </p:cNvSpPr>
          <p:nvPr/>
        </p:nvSpPr>
        <p:spPr bwMode="auto">
          <a:xfrm>
            <a:off x="439837" y="848197"/>
            <a:ext cx="10972801" cy="516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sz="4500" b="1" dirty="0">
                <a:solidFill>
                  <a:srgbClr val="7030A0"/>
                </a:solidFill>
                <a:effectLst/>
                <a:latin typeface="Times New Roman" panose="02020603050405020304" pitchFamily="18" charset="0"/>
                <a:ea typeface="Times New Roman" panose="02020603050405020304" pitchFamily="18" charset="0"/>
              </a:rPr>
              <a:t>Như vậy, có thể thấy loại đất này chính là lựa chọn tuyệt vời để xây dựng những cánh đồng lúa tươi tốt. Bà con nông dân hoàn toàn có thể an tâm phát triển sản xuất lúa đạt năng suất và hiệu quả kinh tế cao.</a:t>
            </a:r>
            <a:r>
              <a:rPr lang="en-VN" sz="4500" b="1" dirty="0">
                <a:solidFill>
                  <a:srgbClr val="7030A0"/>
                </a:solidFill>
                <a:effectLst/>
              </a:rPr>
              <a:t> </a:t>
            </a:r>
            <a:endParaRPr lang="en-VN" sz="4500" b="1" dirty="0">
              <a:solidFill>
                <a:srgbClr val="7030A0"/>
              </a:solidFill>
              <a:effectLst/>
              <a:latin typeface="Times New Roman" panose="02020603050405020304" pitchFamily="18" charset="0"/>
              <a:ea typeface="Times New Roman" panose="02020603050405020304" pitchFamily="18" charset="0"/>
            </a:endParaRPr>
          </a:p>
        </p:txBody>
      </p:sp>
      <p:sp>
        <p:nvSpPr>
          <p:cNvPr id="164866" name="Rectangle 8">
            <a:extLst>
              <a:ext uri="{FF2B5EF4-FFF2-40B4-BE49-F238E27FC236}">
                <a16:creationId xmlns:a16="http://schemas.microsoft.com/office/drawing/2014/main" id="{55B5EAF6-2E3D-D897-D70A-7A3FD132FC39}"/>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spTree>
    <p:extLst>
      <p:ext uri="{BB962C8B-B14F-4D97-AF65-F5344CB8AC3E}">
        <p14:creationId xmlns:p14="http://schemas.microsoft.com/office/powerpoint/2010/main" val="629450761"/>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6913" name="Picture 5" descr="POINSET2">
            <a:extLst>
              <a:ext uri="{FF2B5EF4-FFF2-40B4-BE49-F238E27FC236}">
                <a16:creationId xmlns:a16="http://schemas.microsoft.com/office/drawing/2014/main" id="{DC0EF01C-0B31-6029-229C-962BB6C138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577512" y="195263"/>
            <a:ext cx="124142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4" name="Picture 5" descr="POINSET2">
            <a:extLst>
              <a:ext uri="{FF2B5EF4-FFF2-40B4-BE49-F238E27FC236}">
                <a16:creationId xmlns:a16="http://schemas.microsoft.com/office/drawing/2014/main" id="{6BB4E046-8A1E-0238-8141-DAB896D9C4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53219" y="24606"/>
            <a:ext cx="11715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5" name="Picture 5" descr="POINSET2">
            <a:extLst>
              <a:ext uri="{FF2B5EF4-FFF2-40B4-BE49-F238E27FC236}">
                <a16:creationId xmlns:a16="http://schemas.microsoft.com/office/drawing/2014/main" id="{EEA8F290-43D6-751E-5C11-0AB320AD28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17501" y="5422900"/>
            <a:ext cx="1243012"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7059A005-94B8-C8F1-D1B6-2ABFC4F782B9}"/>
              </a:ext>
            </a:extLst>
          </p:cNvPr>
          <p:cNvSpPr/>
          <p:nvPr/>
        </p:nvSpPr>
        <p:spPr>
          <a:xfrm>
            <a:off x="2770822" y="2357482"/>
            <a:ext cx="6720908" cy="1246495"/>
          </a:xfrm>
          <a:prstGeom prst="rect">
            <a:avLst/>
          </a:prstGeom>
          <a:noFill/>
        </p:spPr>
        <p:txBody>
          <a:bodyPr>
            <a:spAutoFit/>
          </a:bodyPr>
          <a:lstStyle/>
          <a:p>
            <a:pPr algn="ctr" eaLnBrk="1" fontAlgn="auto" hangingPunct="1">
              <a:lnSpc>
                <a:spcPct val="150000"/>
              </a:lnSpc>
              <a:spcBef>
                <a:spcPts val="0"/>
              </a:spcBef>
              <a:spcAft>
                <a:spcPts val="0"/>
              </a:spcAft>
              <a:defRPr/>
            </a:pPr>
            <a:r>
              <a:rPr lang="en-US" sz="5000" b="1" dirty="0" err="1">
                <a:ln w="22225">
                  <a:solidFill>
                    <a:schemeClr val="accent2"/>
                  </a:solidFill>
                  <a:prstDash val="solid"/>
                </a:ln>
                <a:solidFill>
                  <a:srgbClr val="C00000"/>
                </a:solidFill>
                <a:cs typeface="Times New Roman" panose="02020603050405020304" pitchFamily="18" charset="0"/>
              </a:rPr>
              <a:t>Luyện</a:t>
            </a:r>
            <a:r>
              <a:rPr lang="en-US" sz="5000" b="1" dirty="0">
                <a:ln w="22225">
                  <a:solidFill>
                    <a:schemeClr val="accent2"/>
                  </a:solidFill>
                  <a:prstDash val="solid"/>
                </a:ln>
                <a:solidFill>
                  <a:srgbClr val="C00000"/>
                </a:solidFill>
                <a:cs typeface="Times New Roman" panose="02020603050405020304" pitchFamily="18" charset="0"/>
              </a:rPr>
              <a:t> </a:t>
            </a:r>
            <a:r>
              <a:rPr lang="en-US" sz="5000" b="1" dirty="0" err="1">
                <a:ln w="22225">
                  <a:solidFill>
                    <a:schemeClr val="accent2"/>
                  </a:solidFill>
                  <a:prstDash val="solid"/>
                </a:ln>
                <a:solidFill>
                  <a:srgbClr val="C00000"/>
                </a:solidFill>
                <a:cs typeface="Times New Roman" panose="02020603050405020304" pitchFamily="18" charset="0"/>
              </a:rPr>
              <a:t>tập</a:t>
            </a:r>
            <a:r>
              <a:rPr lang="en-US" sz="5000" b="1" dirty="0">
                <a:ln w="22225">
                  <a:solidFill>
                    <a:schemeClr val="accent2"/>
                  </a:solidFill>
                  <a:prstDash val="solid"/>
                </a:ln>
                <a:solidFill>
                  <a:srgbClr val="C00000"/>
                </a:solidFill>
                <a:cs typeface="Times New Roman" panose="02020603050405020304" pitchFamily="18" charset="0"/>
              </a:rPr>
              <a:t> </a:t>
            </a:r>
            <a:r>
              <a:rPr lang="en-US" sz="5000" b="1" dirty="0" err="1">
                <a:ln w="22225">
                  <a:solidFill>
                    <a:schemeClr val="accent2"/>
                  </a:solidFill>
                  <a:prstDash val="solid"/>
                </a:ln>
                <a:solidFill>
                  <a:srgbClr val="C00000"/>
                </a:solidFill>
                <a:cs typeface="Times New Roman" panose="02020603050405020304" pitchFamily="18" charset="0"/>
              </a:rPr>
              <a:t>và</a:t>
            </a:r>
            <a:r>
              <a:rPr lang="en-US" sz="5000" b="1" dirty="0">
                <a:ln w="22225">
                  <a:solidFill>
                    <a:schemeClr val="accent2"/>
                  </a:solidFill>
                  <a:prstDash val="solid"/>
                </a:ln>
                <a:solidFill>
                  <a:srgbClr val="C00000"/>
                </a:solidFill>
                <a:cs typeface="Times New Roman" panose="02020603050405020304" pitchFamily="18" charset="0"/>
              </a:rPr>
              <a:t> </a:t>
            </a:r>
            <a:r>
              <a:rPr lang="en-US" sz="5000" b="1" dirty="0" err="1">
                <a:ln w="22225">
                  <a:solidFill>
                    <a:schemeClr val="accent2"/>
                  </a:solidFill>
                  <a:prstDash val="solid"/>
                </a:ln>
                <a:solidFill>
                  <a:srgbClr val="C00000"/>
                </a:solidFill>
                <a:cs typeface="Times New Roman" panose="02020603050405020304" pitchFamily="18" charset="0"/>
              </a:rPr>
              <a:t>vận</a:t>
            </a:r>
            <a:r>
              <a:rPr lang="en-US" sz="5000" b="1" dirty="0">
                <a:ln w="22225">
                  <a:solidFill>
                    <a:schemeClr val="accent2"/>
                  </a:solidFill>
                  <a:prstDash val="solid"/>
                </a:ln>
                <a:solidFill>
                  <a:srgbClr val="C00000"/>
                </a:solidFill>
                <a:cs typeface="Times New Roman" panose="02020603050405020304" pitchFamily="18" charset="0"/>
              </a:rPr>
              <a:t> </a:t>
            </a:r>
            <a:r>
              <a:rPr lang="en-US" sz="5000" b="1" dirty="0" err="1">
                <a:ln w="22225">
                  <a:solidFill>
                    <a:schemeClr val="accent2"/>
                  </a:solidFill>
                  <a:prstDash val="solid"/>
                </a:ln>
                <a:solidFill>
                  <a:srgbClr val="C00000"/>
                </a:solidFill>
                <a:cs typeface="Times New Roman" panose="02020603050405020304" pitchFamily="18" charset="0"/>
              </a:rPr>
              <a:t>dụng</a:t>
            </a:r>
            <a:endParaRPr lang="en-US" sz="5000" b="1" dirty="0">
              <a:ln w="22225">
                <a:solidFill>
                  <a:schemeClr val="accent2"/>
                </a:solidFill>
                <a:prstDash val="solid"/>
              </a:ln>
              <a:solidFill>
                <a:srgbClr val="C00000"/>
              </a:solidFill>
              <a:cs typeface="Times New Roman" panose="02020603050405020304" pitchFamily="18" charset="0"/>
            </a:endParaRPr>
          </a:p>
        </p:txBody>
      </p:sp>
      <p:pic>
        <p:nvPicPr>
          <p:cNvPr id="166917" name="Picture 6" descr="Diagram&#10;&#10;Description automatically generated">
            <a:extLst>
              <a:ext uri="{FF2B5EF4-FFF2-40B4-BE49-F238E27FC236}">
                <a16:creationId xmlns:a16="http://schemas.microsoft.com/office/drawing/2014/main" id="{10673AD1-9F80-210F-59CB-48E5C98027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8304"/>
          <a:stretch>
            <a:fillRect/>
          </a:stretch>
        </p:blipFill>
        <p:spPr bwMode="auto">
          <a:xfrm>
            <a:off x="10671175" y="5340350"/>
            <a:ext cx="1296988"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8961" name="Rectangle 1">
            <a:extLst>
              <a:ext uri="{FF2B5EF4-FFF2-40B4-BE49-F238E27FC236}">
                <a16:creationId xmlns:a16="http://schemas.microsoft.com/office/drawing/2014/main" id="{6EC0F0FE-8747-5012-CD03-9418C09C3CE0}"/>
              </a:ext>
            </a:extLst>
          </p:cNvPr>
          <p:cNvSpPr>
            <a:spLocks noChangeArrowheads="1"/>
          </p:cNvSpPr>
          <p:nvPr/>
        </p:nvSpPr>
        <p:spPr bwMode="auto">
          <a:xfrm>
            <a:off x="1401763" y="1625600"/>
            <a:ext cx="8645525" cy="308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sz="4500" b="1" dirty="0">
                <a:solidFill>
                  <a:srgbClr val="0432FF"/>
                </a:solidFill>
                <a:effectLst/>
                <a:latin typeface="Times New Roman" panose="02020603050405020304" pitchFamily="18" charset="0"/>
                <a:ea typeface="Times New Roman" panose="02020603050405020304" pitchFamily="18" charset="0"/>
              </a:rPr>
              <a:t>Giải thích vì sao quá trình feralit là quá trình hình thành đất đặc trưng của nước ta.</a:t>
            </a:r>
          </a:p>
        </p:txBody>
      </p:sp>
      <p:sp>
        <p:nvSpPr>
          <p:cNvPr id="168962" name="Rectangle 8">
            <a:extLst>
              <a:ext uri="{FF2B5EF4-FFF2-40B4-BE49-F238E27FC236}">
                <a16:creationId xmlns:a16="http://schemas.microsoft.com/office/drawing/2014/main" id="{9A062E37-9E30-CBFC-8E67-62E9D5B01D51}"/>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1009" name="Rectangle 1">
            <a:extLst>
              <a:ext uri="{FF2B5EF4-FFF2-40B4-BE49-F238E27FC236}">
                <a16:creationId xmlns:a16="http://schemas.microsoft.com/office/drawing/2014/main" id="{32A4C9CB-19EA-3504-DC06-B2B4753E1108}"/>
              </a:ext>
            </a:extLst>
          </p:cNvPr>
          <p:cNvSpPr>
            <a:spLocks noChangeArrowheads="1"/>
          </p:cNvSpPr>
          <p:nvPr/>
        </p:nvSpPr>
        <p:spPr bwMode="auto">
          <a:xfrm>
            <a:off x="377825" y="523875"/>
            <a:ext cx="11436350" cy="5521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sz="4000" b="1" dirty="0">
                <a:solidFill>
                  <a:srgbClr val="00B050"/>
                </a:solidFill>
                <a:effectLst/>
                <a:latin typeface="Times New Roman" panose="02020603050405020304" pitchFamily="18" charset="0"/>
                <a:ea typeface="Times New Roman" panose="02020603050405020304" pitchFamily="18" charset="0"/>
              </a:rPr>
              <a:t>- Ở nước ta, khí hậu nhiệt đới gió mùa với: nền nhiệt, ẩm cao</a:t>
            </a:r>
            <a:r>
              <a:rPr lang="en-US" sz="4000" b="1" dirty="0">
                <a:solidFill>
                  <a:srgbClr val="00B050"/>
                </a:solidFill>
                <a:effectLst/>
                <a:latin typeface="Times New Roman" panose="02020603050405020304" pitchFamily="18" charset="0"/>
                <a:ea typeface="Times New Roman" panose="02020603050405020304" pitchFamily="18" charset="0"/>
              </a:rPr>
              <a:t>,</a:t>
            </a:r>
            <a:r>
              <a:rPr lang="en-VN" sz="4000" b="1" dirty="0">
                <a:solidFill>
                  <a:srgbClr val="00B050"/>
                </a:solidFill>
                <a:effectLst/>
                <a:latin typeface="Times New Roman" panose="02020603050405020304" pitchFamily="18" charset="0"/>
                <a:ea typeface="Times New Roman" panose="02020603050405020304" pitchFamily="18" charset="0"/>
              </a:rPr>
              <a:t> lượng mưa lớn và mưa tập trung theo mùa đã làm cho quá trình rửa trôi các chất </a:t>
            </a:r>
            <a:r>
              <a:rPr lang="en-US" sz="4000" b="1" dirty="0" err="1">
                <a:solidFill>
                  <a:srgbClr val="00B050"/>
                </a:solidFill>
                <a:effectLst/>
                <a:latin typeface="Times New Roman" panose="02020603050405020304" pitchFamily="18" charset="0"/>
                <a:ea typeface="Times New Roman" panose="02020603050405020304" pitchFamily="18" charset="0"/>
              </a:rPr>
              <a:t>bazơ</a:t>
            </a:r>
            <a:r>
              <a:rPr lang="en-VN" sz="4000" b="1" dirty="0">
                <a:solidFill>
                  <a:srgbClr val="00B050"/>
                </a:solidFill>
                <a:effectLst/>
                <a:latin typeface="Times New Roman" panose="02020603050405020304" pitchFamily="18" charset="0"/>
                <a:ea typeface="Times New Roman" panose="02020603050405020304" pitchFamily="18" charset="0"/>
              </a:rPr>
              <a:t> dễ hòa tan diễn ra mạnh, dẫn đến tích lũy các oxit sắt và oxit nhôm, tạo nên đất feralit có màu chủ đạo là đỏ vàng.</a:t>
            </a:r>
          </a:p>
        </p:txBody>
      </p:sp>
      <p:sp>
        <p:nvSpPr>
          <p:cNvPr id="171010" name="Rectangle 8">
            <a:extLst>
              <a:ext uri="{FF2B5EF4-FFF2-40B4-BE49-F238E27FC236}">
                <a16:creationId xmlns:a16="http://schemas.microsoft.com/office/drawing/2014/main" id="{465E0E5E-26A7-ABCC-B714-4DCC05A4B954}"/>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1009" name="Rectangle 1">
            <a:extLst>
              <a:ext uri="{FF2B5EF4-FFF2-40B4-BE49-F238E27FC236}">
                <a16:creationId xmlns:a16="http://schemas.microsoft.com/office/drawing/2014/main" id="{32A4C9CB-19EA-3504-DC06-B2B4753E1108}"/>
              </a:ext>
            </a:extLst>
          </p:cNvPr>
          <p:cNvSpPr>
            <a:spLocks noChangeArrowheads="1"/>
          </p:cNvSpPr>
          <p:nvPr/>
        </p:nvSpPr>
        <p:spPr bwMode="auto">
          <a:xfrm>
            <a:off x="377825" y="848197"/>
            <a:ext cx="11436350" cy="516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sz="4500" b="1" dirty="0">
                <a:solidFill>
                  <a:srgbClr val="00B050"/>
                </a:solidFill>
                <a:effectLst/>
                <a:latin typeface="Times New Roman" panose="02020603050405020304" pitchFamily="18" charset="0"/>
                <a:ea typeface="Times New Roman" panose="02020603050405020304" pitchFamily="18" charset="0"/>
              </a:rPr>
              <a:t>- Quá trình feralit diễn ra mạnh ở vùng đồi núi thấp trên đá mẹ axit</a:t>
            </a:r>
            <a:r>
              <a:rPr lang="en-US" sz="4500" b="1" dirty="0">
                <a:solidFill>
                  <a:srgbClr val="00B050"/>
                </a:solidFill>
                <a:effectLst/>
                <a:latin typeface="Times New Roman" panose="02020603050405020304" pitchFamily="18" charset="0"/>
                <a:ea typeface="Times New Roman" panose="02020603050405020304" pitchFamily="18" charset="0"/>
              </a:rPr>
              <a:t>,</a:t>
            </a:r>
            <a:r>
              <a:rPr lang="en-VN" sz="4500" b="1" dirty="0">
                <a:solidFill>
                  <a:srgbClr val="00B050"/>
                </a:solidFill>
                <a:effectLst/>
                <a:latin typeface="Times New Roman" panose="02020603050405020304" pitchFamily="18" charset="0"/>
                <a:ea typeface="Times New Roman" panose="02020603050405020304" pitchFamily="18" charset="0"/>
              </a:rPr>
              <a:t> trong khi đó, địa hình nước ta chủ yếu là đồi núi thấp, vì thế đất feralit là loại đất chính ở vùng đồi núi Việt Nam.</a:t>
            </a:r>
          </a:p>
        </p:txBody>
      </p:sp>
      <p:sp>
        <p:nvSpPr>
          <p:cNvPr id="171010" name="Rectangle 8">
            <a:extLst>
              <a:ext uri="{FF2B5EF4-FFF2-40B4-BE49-F238E27FC236}">
                <a16:creationId xmlns:a16="http://schemas.microsoft.com/office/drawing/2014/main" id="{465E0E5E-26A7-ABCC-B714-4DCC05A4B954}"/>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spTree>
    <p:extLst>
      <p:ext uri="{BB962C8B-B14F-4D97-AF65-F5344CB8AC3E}">
        <p14:creationId xmlns:p14="http://schemas.microsoft.com/office/powerpoint/2010/main" val="300197063"/>
      </p:ext>
    </p:extLst>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4">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7568</TotalTime>
  <Words>2868</Words>
  <PresentationFormat>Widescreen</PresentationFormat>
  <Paragraphs>290</Paragraphs>
  <Slides>102</Slides>
  <Notes>97</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102</vt:i4>
      </vt:variant>
    </vt:vector>
  </HeadingPairs>
  <TitlesOfParts>
    <vt:vector size="110" baseType="lpstr">
      <vt:lpstr>Arial</vt:lpstr>
      <vt:lpstr>Calibri</vt:lpstr>
      <vt:lpstr>Calibri Light</vt:lpstr>
      <vt:lpstr>Times New Roman</vt:lpstr>
      <vt:lpstr>Wingdings</vt:lpstr>
      <vt:lpstr>Office Theme</vt:lpstr>
      <vt:lpstr>Custom Design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THỬ THÁCH CHO EM</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2020-12-14T06:54:30Z</dcterms:created>
  <dcterms:modified xsi:type="dcterms:W3CDTF">2023-12-25T16:34:14Z</dcterms:modified>
</cp:coreProperties>
</file>