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7"/>
  </p:notesMasterIdLst>
  <p:sldIdLst>
    <p:sldId id="269" r:id="rId2"/>
    <p:sldId id="259" r:id="rId3"/>
    <p:sldId id="281" r:id="rId4"/>
    <p:sldId id="280" r:id="rId5"/>
    <p:sldId id="275" r:id="rId6"/>
    <p:sldId id="272" r:id="rId7"/>
    <p:sldId id="261" r:id="rId8"/>
    <p:sldId id="283" r:id="rId9"/>
    <p:sldId id="284" r:id="rId10"/>
    <p:sldId id="276" r:id="rId11"/>
    <p:sldId id="286" r:id="rId12"/>
    <p:sldId id="278" r:id="rId13"/>
    <p:sldId id="285" r:id="rId14"/>
    <p:sldId id="282" r:id="rId15"/>
    <p:sldId id="279" r:id="rId16"/>
  </p:sldIdLst>
  <p:sldSz cx="9144000" cy="5143500" type="screen16x9"/>
  <p:notesSz cx="9144000" cy="6858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avid" panose="020E0502060401010101" pitchFamily="34" charset="-79"/>
      <p:regular r:id="rId26"/>
      <p:bold r:id="rId27"/>
    </p:embeddedFont>
    <p:embeddedFont>
      <p:font typeface="HP001 4 hàng" panose="020B0603050302020204" pitchFamily="34" charset="0"/>
      <p:regular r:id="rId28"/>
      <p:bold r:id="rId29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EE"/>
    <a:srgbClr val="00A54F"/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 varScale="1">
        <p:scale>
          <a:sx n="90" d="100"/>
          <a:sy n="90" d="100"/>
        </p:scale>
        <p:origin x="7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7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Xin </a:t>
            </a:r>
            <a:r>
              <a:rPr lang="en-US" sz="6600" b="1" dirty="0" err="1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David" panose="020B0604020202020204" pitchFamily="34" charset="-79"/>
                <a:cs typeface="David" panose="020B0604020202020204" pitchFamily="34" charset="-79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76350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44000" cy="308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F507E-35F8-4FAC-BED2-94A25EFD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04950"/>
            <a:ext cx="8229600" cy="857250"/>
          </a:xfrm>
        </p:spPr>
        <p:txBody>
          <a:bodyPr/>
          <a:lstStyle/>
          <a:p>
            <a:r>
              <a:rPr lang="en-SG" dirty="0" err="1"/>
              <a:t>Tiết</a:t>
            </a:r>
            <a:r>
              <a:rPr lang="en-SG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97067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1333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342879D1-EA62-4200-BEF4-3F027BE8B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t="26117" r="61124" b="29204"/>
          <a:stretch/>
        </p:blipFill>
        <p:spPr>
          <a:xfrm>
            <a:off x="838200" y="1260864"/>
            <a:ext cx="7010400" cy="26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9a8743-e2ec-44ac-a873-9c3bc841a86b">
            <a:hlinkClick r:id="" action="ppaction://media"/>
            <a:extLst>
              <a:ext uri="{FF2B5EF4-FFF2-40B4-BE49-F238E27FC236}">
                <a16:creationId xmlns:a16="http://schemas.microsoft.com/office/drawing/2014/main" id="{905B5E33-1A1F-4065-A48C-DB77AE4E6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0"/>
            <a:ext cx="9242425" cy="53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1714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9812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27174" y="219075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2057400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60406" y="205297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2052968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20574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latin typeface=".VnAvant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92595" y="106076"/>
            <a:ext cx="2667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3918" y="-192289"/>
            <a:ext cx="4343400" cy="1184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 – c</a:t>
            </a: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4" grpId="0"/>
      <p:bldP spid="14" grpId="1"/>
      <p:bldP spid="13" grpId="0"/>
      <p:bldP spid="13" grpId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79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>
                <a:solidFill>
                  <a:srgbClr val="008000"/>
                </a:solidFill>
                <a:latin typeface=".VnAvant" pitchFamily="34" charset="0"/>
              </a:rPr>
              <a:t>c</a:t>
            </a:r>
            <a:r>
              <a:rPr lang="en-US" sz="9000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0600" y="3653521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ca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a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2" name="Picture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990600" y="1112022"/>
            <a:ext cx="3276600" cy="25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696036" y="16947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Đ¸nh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24017f78-cf06-4d46-80c5-d488dd2b2bcf">
            <a:hlinkClick r:id="" action="ppaction://media"/>
            <a:extLst>
              <a:ext uri="{FF2B5EF4-FFF2-40B4-BE49-F238E27FC236}">
                <a16:creationId xmlns:a16="http://schemas.microsoft.com/office/drawing/2014/main" id="{1286CB6E-0E35-4EFF-BEE8-566D483FE1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1" y="801886"/>
            <a:ext cx="7745412" cy="434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2746"/>
            <a:ext cx="5486400" cy="45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361317-C6FD-4AA1-9BB0-F7DDCD2C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1435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5FDC00-6A5C-4410-8396-E03576B789C4}"/>
              </a:ext>
            </a:extLst>
          </p:cNvPr>
          <p:cNvCxnSpPr>
            <a:cxnSpLocks/>
          </p:cNvCxnSpPr>
          <p:nvPr/>
        </p:nvCxnSpPr>
        <p:spPr>
          <a:xfrm flipH="1" flipV="1">
            <a:off x="2133600" y="1619250"/>
            <a:ext cx="1752600" cy="4572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B949FA-129B-4B06-8A03-4291575355A4}"/>
              </a:ext>
            </a:extLst>
          </p:cNvPr>
          <p:cNvCxnSpPr>
            <a:cxnSpLocks/>
          </p:cNvCxnSpPr>
          <p:nvPr/>
        </p:nvCxnSpPr>
        <p:spPr>
          <a:xfrm flipV="1">
            <a:off x="4267200" y="1047750"/>
            <a:ext cx="0" cy="9906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7199E2-F680-42A5-ABB2-223419060825}"/>
              </a:ext>
            </a:extLst>
          </p:cNvPr>
          <p:cNvCxnSpPr>
            <a:cxnSpLocks/>
          </p:cNvCxnSpPr>
          <p:nvPr/>
        </p:nvCxnSpPr>
        <p:spPr>
          <a:xfrm flipV="1">
            <a:off x="4724400" y="1543050"/>
            <a:ext cx="1752600" cy="6096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FA5104-36B6-454D-B4C0-8BE8A9D0DAD1}"/>
              </a:ext>
            </a:extLst>
          </p:cNvPr>
          <p:cNvCxnSpPr>
            <a:cxnSpLocks/>
          </p:cNvCxnSpPr>
          <p:nvPr/>
        </p:nvCxnSpPr>
        <p:spPr>
          <a:xfrm>
            <a:off x="4602567" y="2419350"/>
            <a:ext cx="1645833" cy="3810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A16741-7426-4EDA-89EC-823096FD4D0A}"/>
              </a:ext>
            </a:extLst>
          </p:cNvPr>
          <p:cNvCxnSpPr>
            <a:cxnSpLocks/>
          </p:cNvCxnSpPr>
          <p:nvPr/>
        </p:nvCxnSpPr>
        <p:spPr>
          <a:xfrm flipH="1">
            <a:off x="2514601" y="2419350"/>
            <a:ext cx="1371599" cy="5715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20C83DB-2B7D-4014-9EF3-CFB8896C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FE5486-9F0E-4DCA-9042-D6FDF43EAE56}"/>
              </a:ext>
            </a:extLst>
          </p:cNvPr>
          <p:cNvCxnSpPr>
            <a:cxnSpLocks/>
          </p:cNvCxnSpPr>
          <p:nvPr/>
        </p:nvCxnSpPr>
        <p:spPr>
          <a:xfrm flipH="1">
            <a:off x="1741170" y="1543050"/>
            <a:ext cx="2072641" cy="3048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EEB089-2A05-4F1C-9F25-D1EA446B470A}"/>
              </a:ext>
            </a:extLst>
          </p:cNvPr>
          <p:cNvCxnSpPr>
            <a:cxnSpLocks/>
          </p:cNvCxnSpPr>
          <p:nvPr/>
        </p:nvCxnSpPr>
        <p:spPr>
          <a:xfrm>
            <a:off x="4878705" y="1352550"/>
            <a:ext cx="2133600" cy="762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681CF8-6253-48D2-B784-7EA85DCDCF77}"/>
              </a:ext>
            </a:extLst>
          </p:cNvPr>
          <p:cNvCxnSpPr>
            <a:cxnSpLocks/>
          </p:cNvCxnSpPr>
          <p:nvPr/>
        </p:nvCxnSpPr>
        <p:spPr>
          <a:xfrm>
            <a:off x="4598670" y="1755930"/>
            <a:ext cx="552450" cy="155877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4CD3D6-BE92-4396-983D-B7822F30BEFF}"/>
              </a:ext>
            </a:extLst>
          </p:cNvPr>
          <p:cNvCxnSpPr>
            <a:cxnSpLocks/>
          </p:cNvCxnSpPr>
          <p:nvPr/>
        </p:nvCxnSpPr>
        <p:spPr>
          <a:xfrm flipH="1">
            <a:off x="3813811" y="1774980"/>
            <a:ext cx="320083" cy="1570200"/>
          </a:xfrm>
          <a:prstGeom prst="straightConnector1">
            <a:avLst/>
          </a:prstGeom>
          <a:ln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F2BF16-AE16-431D-B16E-A3174505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961BE9A6-D09D-4A85-8339-AC6033FCF2D6}"/>
              </a:ext>
            </a:extLst>
          </p:cNvPr>
          <p:cNvSpPr/>
          <p:nvPr/>
        </p:nvSpPr>
        <p:spPr>
          <a:xfrm>
            <a:off x="3581400" y="2579370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5CCFFA85-5936-45AC-BD15-2E74B07FB166}"/>
              </a:ext>
            </a:extLst>
          </p:cNvPr>
          <p:cNvSpPr/>
          <p:nvPr/>
        </p:nvSpPr>
        <p:spPr>
          <a:xfrm>
            <a:off x="6553200" y="4400550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33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62</Words>
  <Application>Microsoft Office PowerPoint</Application>
  <PresentationFormat>On-screen Show (16:9)</PresentationFormat>
  <Paragraphs>26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David</vt:lpstr>
      <vt:lpstr>Times New Roman</vt:lpstr>
      <vt:lpstr>方正粗圆简体</vt:lpstr>
      <vt:lpstr>Calibri</vt:lpstr>
      <vt:lpstr>Arial</vt:lpstr>
      <vt:lpstr>.VnAvant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1</cp:lastModifiedBy>
  <cp:revision>7</cp:revision>
  <dcterms:created xsi:type="dcterms:W3CDTF">2020-08-13T16:34:02Z</dcterms:created>
  <dcterms:modified xsi:type="dcterms:W3CDTF">2020-08-26T13:59:56Z</dcterms:modified>
</cp:coreProperties>
</file>